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4" r:id="rId4"/>
    <p:sldId id="265" r:id="rId5"/>
    <p:sldId id="258" r:id="rId6"/>
    <p:sldId id="266" r:id="rId7"/>
    <p:sldId id="259" r:id="rId8"/>
    <p:sldId id="267" r:id="rId9"/>
    <p:sldId id="260" r:id="rId10"/>
    <p:sldId id="268" r:id="rId11"/>
    <p:sldId id="262" r:id="rId12"/>
    <p:sldId id="269" r:id="rId13"/>
    <p:sldId id="263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D1F8AE-0BB5-4CAC-B7F1-824B6FCCB34B}" v="69" dt="2025-10-30T19:52:58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B60E0-2C3C-4CAF-99D7-2AB456223AB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F6872A52-36C3-4389-8B83-5DA49A6CE8D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1. We Give: </a:t>
          </a:r>
          <a:endParaRPr lang="en-US"/>
        </a:p>
      </dgm:t>
    </dgm:pt>
    <dgm:pt modelId="{4E8D4371-4E7D-4E6A-8A15-877E889B1CF2}" type="parTrans" cxnId="{88076A48-9DF8-4008-8D5E-0874A19A5C30}">
      <dgm:prSet/>
      <dgm:spPr/>
      <dgm:t>
        <a:bodyPr/>
        <a:lstStyle/>
        <a:p>
          <a:endParaRPr lang="en-US"/>
        </a:p>
      </dgm:t>
    </dgm:pt>
    <dgm:pt modelId="{6403C411-DA05-49EF-9F72-0C3C168ECAD1}" type="sibTrans" cxnId="{88076A48-9DF8-4008-8D5E-0874A19A5C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14252E-887F-4B6F-A38B-302D4AB64CA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2. The Foundation Manages: </a:t>
          </a:r>
          <a:endParaRPr lang="en-US" dirty="0"/>
        </a:p>
      </dgm:t>
    </dgm:pt>
    <dgm:pt modelId="{1C5CC26F-15C9-46C9-B970-38902B0B9838}" type="parTrans" cxnId="{DBD3FD58-1CE6-42AC-BCAB-B62A601A2747}">
      <dgm:prSet/>
      <dgm:spPr/>
      <dgm:t>
        <a:bodyPr/>
        <a:lstStyle/>
        <a:p>
          <a:endParaRPr lang="en-US"/>
        </a:p>
      </dgm:t>
    </dgm:pt>
    <dgm:pt modelId="{50DD37E3-132F-4793-A987-EC9F67A0E925}" type="sibTrans" cxnId="{DBD3FD58-1CE6-42AC-BCAB-B62A601A274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F485BFE-B4F2-46EF-B1FA-08B542A6869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3. Clubs &amp; Districts Apply for Grants: </a:t>
          </a:r>
          <a:endParaRPr lang="en-US"/>
        </a:p>
      </dgm:t>
    </dgm:pt>
    <dgm:pt modelId="{0E92242D-08B1-4940-8649-BB10356DB4E4}" type="parTrans" cxnId="{AD19E1EC-BA9F-4DE7-9BB0-9CCB049CC1B0}">
      <dgm:prSet/>
      <dgm:spPr/>
      <dgm:t>
        <a:bodyPr/>
        <a:lstStyle/>
        <a:p>
          <a:endParaRPr lang="en-US"/>
        </a:p>
      </dgm:t>
    </dgm:pt>
    <dgm:pt modelId="{FE6216BB-08C3-4287-A002-9FBFA4292038}" type="sibTrans" cxnId="{AD19E1EC-BA9F-4DE7-9BB0-9CCB049CC1B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1ACD9C-D165-4381-8F6E-FF55C789FCA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4. Impact is Created: </a:t>
          </a:r>
          <a:endParaRPr lang="en-US"/>
        </a:p>
      </dgm:t>
    </dgm:pt>
    <dgm:pt modelId="{CF75F2DE-F9DD-47FC-A728-7DC501B99A48}" type="parTrans" cxnId="{F151A2D6-9E7B-4F24-9BFB-003B1A6499A4}">
      <dgm:prSet/>
      <dgm:spPr/>
      <dgm:t>
        <a:bodyPr/>
        <a:lstStyle/>
        <a:p>
          <a:endParaRPr lang="en-US"/>
        </a:p>
      </dgm:t>
    </dgm:pt>
    <dgm:pt modelId="{99410865-B567-4CB1-BF0F-F09FFB7327F9}" type="sibTrans" cxnId="{F151A2D6-9E7B-4F24-9BFB-003B1A6499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C264D5-9D3A-48D9-88F4-5A75587F979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5. The Cycle Repeats: </a:t>
          </a:r>
          <a:endParaRPr lang="en-US"/>
        </a:p>
      </dgm:t>
    </dgm:pt>
    <dgm:pt modelId="{009B9919-2EBC-44DE-9A57-BD71A9BFC2B4}" type="parTrans" cxnId="{97862E31-0150-4FDF-9E77-93A353587007}">
      <dgm:prSet/>
      <dgm:spPr/>
      <dgm:t>
        <a:bodyPr/>
        <a:lstStyle/>
        <a:p>
          <a:endParaRPr lang="en-US"/>
        </a:p>
      </dgm:t>
    </dgm:pt>
    <dgm:pt modelId="{DD73F251-9F05-4EAE-969A-95183666D000}" type="sibTrans" cxnId="{97862E31-0150-4FDF-9E77-93A353587007}">
      <dgm:prSet/>
      <dgm:spPr/>
      <dgm:t>
        <a:bodyPr/>
        <a:lstStyle/>
        <a:p>
          <a:endParaRPr lang="en-US"/>
        </a:p>
      </dgm:t>
    </dgm:pt>
    <dgm:pt modelId="{ACF52390-BB01-46D0-B05B-B367923FE438}" type="pres">
      <dgm:prSet presAssocID="{DB1B60E0-2C3C-4CAF-99D7-2AB456223AB0}" presName="root" presStyleCnt="0">
        <dgm:presLayoutVars>
          <dgm:dir/>
          <dgm:resizeHandles val="exact"/>
        </dgm:presLayoutVars>
      </dgm:prSet>
      <dgm:spPr/>
    </dgm:pt>
    <dgm:pt modelId="{6873E7CA-7736-4E04-AC3F-676D7677257E}" type="pres">
      <dgm:prSet presAssocID="{DB1B60E0-2C3C-4CAF-99D7-2AB456223AB0}" presName="container" presStyleCnt="0">
        <dgm:presLayoutVars>
          <dgm:dir/>
          <dgm:resizeHandles val="exact"/>
        </dgm:presLayoutVars>
      </dgm:prSet>
      <dgm:spPr/>
    </dgm:pt>
    <dgm:pt modelId="{6F1FF26F-751A-489B-854B-27B4220DDD31}" type="pres">
      <dgm:prSet presAssocID="{F6872A52-36C3-4389-8B83-5DA49A6CE8DE}" presName="compNode" presStyleCnt="0"/>
      <dgm:spPr/>
    </dgm:pt>
    <dgm:pt modelId="{DC3E2F24-C655-46C3-B9D2-59C195AAA2CA}" type="pres">
      <dgm:prSet presAssocID="{F6872A52-36C3-4389-8B83-5DA49A6CE8DE}" presName="iconBgRect" presStyleLbl="bgShp" presStyleIdx="0" presStyleCnt="5"/>
      <dgm:spPr/>
    </dgm:pt>
    <dgm:pt modelId="{7734D4FA-3CE9-4A73-A59C-3A054824F4E0}" type="pres">
      <dgm:prSet presAssocID="{F6872A52-36C3-4389-8B83-5DA49A6CE8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E7FFDBC5-FB7A-44BD-AC33-87AE87F6F150}" type="pres">
      <dgm:prSet presAssocID="{F6872A52-36C3-4389-8B83-5DA49A6CE8DE}" presName="spaceRect" presStyleCnt="0"/>
      <dgm:spPr/>
    </dgm:pt>
    <dgm:pt modelId="{3FB27AF1-49B7-4099-AE24-F832FB3F4322}" type="pres">
      <dgm:prSet presAssocID="{F6872A52-36C3-4389-8B83-5DA49A6CE8DE}" presName="textRect" presStyleLbl="revTx" presStyleIdx="0" presStyleCnt="5">
        <dgm:presLayoutVars>
          <dgm:chMax val="1"/>
          <dgm:chPref val="1"/>
        </dgm:presLayoutVars>
      </dgm:prSet>
      <dgm:spPr/>
    </dgm:pt>
    <dgm:pt modelId="{5316FEF4-57C7-4786-9B0F-C82B3A91321D}" type="pres">
      <dgm:prSet presAssocID="{6403C411-DA05-49EF-9F72-0C3C168ECAD1}" presName="sibTrans" presStyleLbl="sibTrans2D1" presStyleIdx="0" presStyleCnt="0"/>
      <dgm:spPr/>
    </dgm:pt>
    <dgm:pt modelId="{7698C9BF-42A1-4521-91C8-48FC712133C2}" type="pres">
      <dgm:prSet presAssocID="{5414252E-887F-4B6F-A38B-302D4AB64CA0}" presName="compNode" presStyleCnt="0"/>
      <dgm:spPr/>
    </dgm:pt>
    <dgm:pt modelId="{290702C7-851E-41C2-AB57-DBCA079F2E38}" type="pres">
      <dgm:prSet presAssocID="{5414252E-887F-4B6F-A38B-302D4AB64CA0}" presName="iconBgRect" presStyleLbl="bgShp" presStyleIdx="1" presStyleCnt="5"/>
      <dgm:spPr/>
    </dgm:pt>
    <dgm:pt modelId="{53F8A0EF-8942-451B-9BF1-B6ADB348B248}" type="pres">
      <dgm:prSet presAssocID="{5414252E-887F-4B6F-A38B-302D4AB64CA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C2A47DF5-EBA1-45FE-AB1F-44CDFE0BB934}" type="pres">
      <dgm:prSet presAssocID="{5414252E-887F-4B6F-A38B-302D4AB64CA0}" presName="spaceRect" presStyleCnt="0"/>
      <dgm:spPr/>
    </dgm:pt>
    <dgm:pt modelId="{701A6302-BA06-4042-B1B1-0F5AB2BB34D5}" type="pres">
      <dgm:prSet presAssocID="{5414252E-887F-4B6F-A38B-302D4AB64CA0}" presName="textRect" presStyleLbl="revTx" presStyleIdx="1" presStyleCnt="5">
        <dgm:presLayoutVars>
          <dgm:chMax val="1"/>
          <dgm:chPref val="1"/>
        </dgm:presLayoutVars>
      </dgm:prSet>
      <dgm:spPr/>
    </dgm:pt>
    <dgm:pt modelId="{1298AE30-68A9-45D7-AB86-78D85F338472}" type="pres">
      <dgm:prSet presAssocID="{50DD37E3-132F-4793-A987-EC9F67A0E925}" presName="sibTrans" presStyleLbl="sibTrans2D1" presStyleIdx="0" presStyleCnt="0"/>
      <dgm:spPr/>
    </dgm:pt>
    <dgm:pt modelId="{D4A8DDAC-4DFF-409D-A087-F694653DC292}" type="pres">
      <dgm:prSet presAssocID="{CF485BFE-B4F2-46EF-B1FA-08B542A68693}" presName="compNode" presStyleCnt="0"/>
      <dgm:spPr/>
    </dgm:pt>
    <dgm:pt modelId="{84D631BD-A808-428D-BFD5-71A8CCB6F196}" type="pres">
      <dgm:prSet presAssocID="{CF485BFE-B4F2-46EF-B1FA-08B542A68693}" presName="iconBgRect" presStyleLbl="bgShp" presStyleIdx="2" presStyleCnt="5"/>
      <dgm:spPr/>
    </dgm:pt>
    <dgm:pt modelId="{06AEF811-12E0-43F5-B22E-3022E15C285E}" type="pres">
      <dgm:prSet presAssocID="{CF485BFE-B4F2-46EF-B1FA-08B542A6869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417EA5F9-64BD-4DB0-995D-D8AD9F9F248E}" type="pres">
      <dgm:prSet presAssocID="{CF485BFE-B4F2-46EF-B1FA-08B542A68693}" presName="spaceRect" presStyleCnt="0"/>
      <dgm:spPr/>
    </dgm:pt>
    <dgm:pt modelId="{094F344F-BFBF-4A78-A52D-FC967A00BA4F}" type="pres">
      <dgm:prSet presAssocID="{CF485BFE-B4F2-46EF-B1FA-08B542A68693}" presName="textRect" presStyleLbl="revTx" presStyleIdx="2" presStyleCnt="5">
        <dgm:presLayoutVars>
          <dgm:chMax val="1"/>
          <dgm:chPref val="1"/>
        </dgm:presLayoutVars>
      </dgm:prSet>
      <dgm:spPr/>
    </dgm:pt>
    <dgm:pt modelId="{762A34DD-6D2D-4ACA-885B-735E82491B11}" type="pres">
      <dgm:prSet presAssocID="{FE6216BB-08C3-4287-A002-9FBFA4292038}" presName="sibTrans" presStyleLbl="sibTrans2D1" presStyleIdx="0" presStyleCnt="0"/>
      <dgm:spPr/>
    </dgm:pt>
    <dgm:pt modelId="{7F4809D8-DFCB-48B1-81FA-0A979F0684C5}" type="pres">
      <dgm:prSet presAssocID="{201ACD9C-D165-4381-8F6E-FF55C789FCA6}" presName="compNode" presStyleCnt="0"/>
      <dgm:spPr/>
    </dgm:pt>
    <dgm:pt modelId="{7A4FB954-312F-4546-B553-78FE233E39A9}" type="pres">
      <dgm:prSet presAssocID="{201ACD9C-D165-4381-8F6E-FF55C789FCA6}" presName="iconBgRect" presStyleLbl="bgShp" presStyleIdx="3" presStyleCnt="5"/>
      <dgm:spPr/>
    </dgm:pt>
    <dgm:pt modelId="{7973842C-877E-4660-A35C-E90B8D6A43AA}" type="pres">
      <dgm:prSet presAssocID="{201ACD9C-D165-4381-8F6E-FF55C789FCA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55CB2F82-A824-417A-AFA3-FEDF5BF44BAD}" type="pres">
      <dgm:prSet presAssocID="{201ACD9C-D165-4381-8F6E-FF55C789FCA6}" presName="spaceRect" presStyleCnt="0"/>
      <dgm:spPr/>
    </dgm:pt>
    <dgm:pt modelId="{28F7253D-FA19-40F6-8AB6-AAA1D4EA6411}" type="pres">
      <dgm:prSet presAssocID="{201ACD9C-D165-4381-8F6E-FF55C789FCA6}" presName="textRect" presStyleLbl="revTx" presStyleIdx="3" presStyleCnt="5">
        <dgm:presLayoutVars>
          <dgm:chMax val="1"/>
          <dgm:chPref val="1"/>
        </dgm:presLayoutVars>
      </dgm:prSet>
      <dgm:spPr/>
    </dgm:pt>
    <dgm:pt modelId="{E77E23A2-67C6-4DC5-8ED0-93349753AA5E}" type="pres">
      <dgm:prSet presAssocID="{99410865-B567-4CB1-BF0F-F09FFB7327F9}" presName="sibTrans" presStyleLbl="sibTrans2D1" presStyleIdx="0" presStyleCnt="0"/>
      <dgm:spPr/>
    </dgm:pt>
    <dgm:pt modelId="{4FD22629-F36D-448E-8C51-36071CE1D5C3}" type="pres">
      <dgm:prSet presAssocID="{42C264D5-9D3A-48D9-88F4-5A75587F979F}" presName="compNode" presStyleCnt="0"/>
      <dgm:spPr/>
    </dgm:pt>
    <dgm:pt modelId="{0B62D9B6-E4A7-4D74-87FC-B77C5BC67851}" type="pres">
      <dgm:prSet presAssocID="{42C264D5-9D3A-48D9-88F4-5A75587F979F}" presName="iconBgRect" presStyleLbl="bgShp" presStyleIdx="4" presStyleCnt="5"/>
      <dgm:spPr/>
    </dgm:pt>
    <dgm:pt modelId="{7D0B71A9-7390-4FD5-A3E5-391E03CE9718}" type="pres">
      <dgm:prSet presAssocID="{42C264D5-9D3A-48D9-88F4-5A75587F979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38B3B50C-FB49-4B62-99B1-2E812166B184}" type="pres">
      <dgm:prSet presAssocID="{42C264D5-9D3A-48D9-88F4-5A75587F979F}" presName="spaceRect" presStyleCnt="0"/>
      <dgm:spPr/>
    </dgm:pt>
    <dgm:pt modelId="{80B21913-854D-4727-A781-089409FE5D0D}" type="pres">
      <dgm:prSet presAssocID="{42C264D5-9D3A-48D9-88F4-5A75587F979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F6F1306-D1F3-458C-97D5-91D579BAFC22}" type="presOf" srcId="{42C264D5-9D3A-48D9-88F4-5A75587F979F}" destId="{80B21913-854D-4727-A781-089409FE5D0D}" srcOrd="0" destOrd="0" presId="urn:microsoft.com/office/officeart/2018/2/layout/IconCircleList"/>
    <dgm:cxn modelId="{44057216-366D-4822-9974-E735C1844B89}" type="presOf" srcId="{201ACD9C-D165-4381-8F6E-FF55C789FCA6}" destId="{28F7253D-FA19-40F6-8AB6-AAA1D4EA6411}" srcOrd="0" destOrd="0" presId="urn:microsoft.com/office/officeart/2018/2/layout/IconCircleList"/>
    <dgm:cxn modelId="{9A35581F-5BDB-48A0-B3FD-70F78074E61C}" type="presOf" srcId="{F6872A52-36C3-4389-8B83-5DA49A6CE8DE}" destId="{3FB27AF1-49B7-4099-AE24-F832FB3F4322}" srcOrd="0" destOrd="0" presId="urn:microsoft.com/office/officeart/2018/2/layout/IconCircleList"/>
    <dgm:cxn modelId="{BEBDBC28-96E2-4FCE-8D2E-6B833A0363F0}" type="presOf" srcId="{6403C411-DA05-49EF-9F72-0C3C168ECAD1}" destId="{5316FEF4-57C7-4786-9B0F-C82B3A91321D}" srcOrd="0" destOrd="0" presId="urn:microsoft.com/office/officeart/2018/2/layout/IconCircleList"/>
    <dgm:cxn modelId="{97862E31-0150-4FDF-9E77-93A353587007}" srcId="{DB1B60E0-2C3C-4CAF-99D7-2AB456223AB0}" destId="{42C264D5-9D3A-48D9-88F4-5A75587F979F}" srcOrd="4" destOrd="0" parTransId="{009B9919-2EBC-44DE-9A57-BD71A9BFC2B4}" sibTransId="{DD73F251-9F05-4EAE-969A-95183666D000}"/>
    <dgm:cxn modelId="{E6C4EE32-7883-4085-B16F-924F19DA2A7D}" type="presOf" srcId="{DB1B60E0-2C3C-4CAF-99D7-2AB456223AB0}" destId="{ACF52390-BB01-46D0-B05B-B367923FE438}" srcOrd="0" destOrd="0" presId="urn:microsoft.com/office/officeart/2018/2/layout/IconCircleList"/>
    <dgm:cxn modelId="{88076A48-9DF8-4008-8D5E-0874A19A5C30}" srcId="{DB1B60E0-2C3C-4CAF-99D7-2AB456223AB0}" destId="{F6872A52-36C3-4389-8B83-5DA49A6CE8DE}" srcOrd="0" destOrd="0" parTransId="{4E8D4371-4E7D-4E6A-8A15-877E889B1CF2}" sibTransId="{6403C411-DA05-49EF-9F72-0C3C168ECAD1}"/>
    <dgm:cxn modelId="{CDB3C668-AC4B-4D37-8CF2-38BC61D6CEC8}" type="presOf" srcId="{CF485BFE-B4F2-46EF-B1FA-08B542A68693}" destId="{094F344F-BFBF-4A78-A52D-FC967A00BA4F}" srcOrd="0" destOrd="0" presId="urn:microsoft.com/office/officeart/2018/2/layout/IconCircleList"/>
    <dgm:cxn modelId="{03EBAE76-D2B4-4369-A9E3-90A8C0F5CA81}" type="presOf" srcId="{FE6216BB-08C3-4287-A002-9FBFA4292038}" destId="{762A34DD-6D2D-4ACA-885B-735E82491B11}" srcOrd="0" destOrd="0" presId="urn:microsoft.com/office/officeart/2018/2/layout/IconCircleList"/>
    <dgm:cxn modelId="{DBD3FD58-1CE6-42AC-BCAB-B62A601A2747}" srcId="{DB1B60E0-2C3C-4CAF-99D7-2AB456223AB0}" destId="{5414252E-887F-4B6F-A38B-302D4AB64CA0}" srcOrd="1" destOrd="0" parTransId="{1C5CC26F-15C9-46C9-B970-38902B0B9838}" sibTransId="{50DD37E3-132F-4793-A987-EC9F67A0E925}"/>
    <dgm:cxn modelId="{3ECAE359-8880-4C07-B6AA-2F99279C116D}" type="presOf" srcId="{5414252E-887F-4B6F-A38B-302D4AB64CA0}" destId="{701A6302-BA06-4042-B1B1-0F5AB2BB34D5}" srcOrd="0" destOrd="0" presId="urn:microsoft.com/office/officeart/2018/2/layout/IconCircleList"/>
    <dgm:cxn modelId="{BE7F9EA9-67CF-4DDE-97A4-A28FA85445D8}" type="presOf" srcId="{99410865-B567-4CB1-BF0F-F09FFB7327F9}" destId="{E77E23A2-67C6-4DC5-8ED0-93349753AA5E}" srcOrd="0" destOrd="0" presId="urn:microsoft.com/office/officeart/2018/2/layout/IconCircleList"/>
    <dgm:cxn modelId="{F151A2D6-9E7B-4F24-9BFB-003B1A6499A4}" srcId="{DB1B60E0-2C3C-4CAF-99D7-2AB456223AB0}" destId="{201ACD9C-D165-4381-8F6E-FF55C789FCA6}" srcOrd="3" destOrd="0" parTransId="{CF75F2DE-F9DD-47FC-A728-7DC501B99A48}" sibTransId="{99410865-B567-4CB1-BF0F-F09FFB7327F9}"/>
    <dgm:cxn modelId="{5E4F28EC-2BF9-4ED8-82DB-251EF41C2F5D}" type="presOf" srcId="{50DD37E3-132F-4793-A987-EC9F67A0E925}" destId="{1298AE30-68A9-45D7-AB86-78D85F338472}" srcOrd="0" destOrd="0" presId="urn:microsoft.com/office/officeart/2018/2/layout/IconCircleList"/>
    <dgm:cxn modelId="{AD19E1EC-BA9F-4DE7-9BB0-9CCB049CC1B0}" srcId="{DB1B60E0-2C3C-4CAF-99D7-2AB456223AB0}" destId="{CF485BFE-B4F2-46EF-B1FA-08B542A68693}" srcOrd="2" destOrd="0" parTransId="{0E92242D-08B1-4940-8649-BB10356DB4E4}" sibTransId="{FE6216BB-08C3-4287-A002-9FBFA4292038}"/>
    <dgm:cxn modelId="{F0CAB084-D791-4DDF-9026-561383661F2C}" type="presParOf" srcId="{ACF52390-BB01-46D0-B05B-B367923FE438}" destId="{6873E7CA-7736-4E04-AC3F-676D7677257E}" srcOrd="0" destOrd="0" presId="urn:microsoft.com/office/officeart/2018/2/layout/IconCircleList"/>
    <dgm:cxn modelId="{E40908B7-B47C-4834-8A10-C89B7C651A39}" type="presParOf" srcId="{6873E7CA-7736-4E04-AC3F-676D7677257E}" destId="{6F1FF26F-751A-489B-854B-27B4220DDD31}" srcOrd="0" destOrd="0" presId="urn:microsoft.com/office/officeart/2018/2/layout/IconCircleList"/>
    <dgm:cxn modelId="{00B9DEE2-531E-4F00-8D82-1F7A9A6374EE}" type="presParOf" srcId="{6F1FF26F-751A-489B-854B-27B4220DDD31}" destId="{DC3E2F24-C655-46C3-B9D2-59C195AAA2CA}" srcOrd="0" destOrd="0" presId="urn:microsoft.com/office/officeart/2018/2/layout/IconCircleList"/>
    <dgm:cxn modelId="{1BB363FB-F1F3-4323-9EAF-85FB953956B5}" type="presParOf" srcId="{6F1FF26F-751A-489B-854B-27B4220DDD31}" destId="{7734D4FA-3CE9-4A73-A59C-3A054824F4E0}" srcOrd="1" destOrd="0" presId="urn:microsoft.com/office/officeart/2018/2/layout/IconCircleList"/>
    <dgm:cxn modelId="{61C4D124-9B7A-4D8D-B94D-ABAEF8B4C7C1}" type="presParOf" srcId="{6F1FF26F-751A-489B-854B-27B4220DDD31}" destId="{E7FFDBC5-FB7A-44BD-AC33-87AE87F6F150}" srcOrd="2" destOrd="0" presId="urn:microsoft.com/office/officeart/2018/2/layout/IconCircleList"/>
    <dgm:cxn modelId="{A882DCFB-A011-4D60-980A-28BCA198D6A1}" type="presParOf" srcId="{6F1FF26F-751A-489B-854B-27B4220DDD31}" destId="{3FB27AF1-49B7-4099-AE24-F832FB3F4322}" srcOrd="3" destOrd="0" presId="urn:microsoft.com/office/officeart/2018/2/layout/IconCircleList"/>
    <dgm:cxn modelId="{CA24196F-DAE9-42E0-B712-EA0B05C80E60}" type="presParOf" srcId="{6873E7CA-7736-4E04-AC3F-676D7677257E}" destId="{5316FEF4-57C7-4786-9B0F-C82B3A91321D}" srcOrd="1" destOrd="0" presId="urn:microsoft.com/office/officeart/2018/2/layout/IconCircleList"/>
    <dgm:cxn modelId="{A242BE0D-F0CE-423D-B777-9E4161E669D9}" type="presParOf" srcId="{6873E7CA-7736-4E04-AC3F-676D7677257E}" destId="{7698C9BF-42A1-4521-91C8-48FC712133C2}" srcOrd="2" destOrd="0" presId="urn:microsoft.com/office/officeart/2018/2/layout/IconCircleList"/>
    <dgm:cxn modelId="{755E31D4-9CD0-41EB-8BC8-2E00203AA45C}" type="presParOf" srcId="{7698C9BF-42A1-4521-91C8-48FC712133C2}" destId="{290702C7-851E-41C2-AB57-DBCA079F2E38}" srcOrd="0" destOrd="0" presId="urn:microsoft.com/office/officeart/2018/2/layout/IconCircleList"/>
    <dgm:cxn modelId="{78D3000D-70AE-4620-8116-85C950B609EC}" type="presParOf" srcId="{7698C9BF-42A1-4521-91C8-48FC712133C2}" destId="{53F8A0EF-8942-451B-9BF1-B6ADB348B248}" srcOrd="1" destOrd="0" presId="urn:microsoft.com/office/officeart/2018/2/layout/IconCircleList"/>
    <dgm:cxn modelId="{9128604B-34AA-4187-AF60-496A28C3B415}" type="presParOf" srcId="{7698C9BF-42A1-4521-91C8-48FC712133C2}" destId="{C2A47DF5-EBA1-45FE-AB1F-44CDFE0BB934}" srcOrd="2" destOrd="0" presId="urn:microsoft.com/office/officeart/2018/2/layout/IconCircleList"/>
    <dgm:cxn modelId="{B6B754DA-79FF-4CB0-A708-854352EA9F9E}" type="presParOf" srcId="{7698C9BF-42A1-4521-91C8-48FC712133C2}" destId="{701A6302-BA06-4042-B1B1-0F5AB2BB34D5}" srcOrd="3" destOrd="0" presId="urn:microsoft.com/office/officeart/2018/2/layout/IconCircleList"/>
    <dgm:cxn modelId="{B326E1A6-6465-432E-9338-857E40E56C79}" type="presParOf" srcId="{6873E7CA-7736-4E04-AC3F-676D7677257E}" destId="{1298AE30-68A9-45D7-AB86-78D85F338472}" srcOrd="3" destOrd="0" presId="urn:microsoft.com/office/officeart/2018/2/layout/IconCircleList"/>
    <dgm:cxn modelId="{476E32EA-21A3-4DA9-BB49-66054801715B}" type="presParOf" srcId="{6873E7CA-7736-4E04-AC3F-676D7677257E}" destId="{D4A8DDAC-4DFF-409D-A087-F694653DC292}" srcOrd="4" destOrd="0" presId="urn:microsoft.com/office/officeart/2018/2/layout/IconCircleList"/>
    <dgm:cxn modelId="{C0A54542-483B-4B7C-B288-C0E0E0B9D0AC}" type="presParOf" srcId="{D4A8DDAC-4DFF-409D-A087-F694653DC292}" destId="{84D631BD-A808-428D-BFD5-71A8CCB6F196}" srcOrd="0" destOrd="0" presId="urn:microsoft.com/office/officeart/2018/2/layout/IconCircleList"/>
    <dgm:cxn modelId="{C1833BCE-5030-4914-B3A6-91C5DC297DA8}" type="presParOf" srcId="{D4A8DDAC-4DFF-409D-A087-F694653DC292}" destId="{06AEF811-12E0-43F5-B22E-3022E15C285E}" srcOrd="1" destOrd="0" presId="urn:microsoft.com/office/officeart/2018/2/layout/IconCircleList"/>
    <dgm:cxn modelId="{19A6C020-4E38-4442-871E-F17B6333ED25}" type="presParOf" srcId="{D4A8DDAC-4DFF-409D-A087-F694653DC292}" destId="{417EA5F9-64BD-4DB0-995D-D8AD9F9F248E}" srcOrd="2" destOrd="0" presId="urn:microsoft.com/office/officeart/2018/2/layout/IconCircleList"/>
    <dgm:cxn modelId="{6DAD7658-3DE5-46FF-BA27-A4B84459C370}" type="presParOf" srcId="{D4A8DDAC-4DFF-409D-A087-F694653DC292}" destId="{094F344F-BFBF-4A78-A52D-FC967A00BA4F}" srcOrd="3" destOrd="0" presId="urn:microsoft.com/office/officeart/2018/2/layout/IconCircleList"/>
    <dgm:cxn modelId="{95CF727D-F5B9-4838-A189-AD7A80E39F10}" type="presParOf" srcId="{6873E7CA-7736-4E04-AC3F-676D7677257E}" destId="{762A34DD-6D2D-4ACA-885B-735E82491B11}" srcOrd="5" destOrd="0" presId="urn:microsoft.com/office/officeart/2018/2/layout/IconCircleList"/>
    <dgm:cxn modelId="{11B86358-A6F2-4B8F-9BEB-8A04F3A2F8EF}" type="presParOf" srcId="{6873E7CA-7736-4E04-AC3F-676D7677257E}" destId="{7F4809D8-DFCB-48B1-81FA-0A979F0684C5}" srcOrd="6" destOrd="0" presId="urn:microsoft.com/office/officeart/2018/2/layout/IconCircleList"/>
    <dgm:cxn modelId="{D1717C27-D554-43AC-9A64-69ED5D31AE02}" type="presParOf" srcId="{7F4809D8-DFCB-48B1-81FA-0A979F0684C5}" destId="{7A4FB954-312F-4546-B553-78FE233E39A9}" srcOrd="0" destOrd="0" presId="urn:microsoft.com/office/officeart/2018/2/layout/IconCircleList"/>
    <dgm:cxn modelId="{C91DD898-EEA5-451A-A13A-167BED39DAD2}" type="presParOf" srcId="{7F4809D8-DFCB-48B1-81FA-0A979F0684C5}" destId="{7973842C-877E-4660-A35C-E90B8D6A43AA}" srcOrd="1" destOrd="0" presId="urn:microsoft.com/office/officeart/2018/2/layout/IconCircleList"/>
    <dgm:cxn modelId="{D66ED634-24DD-4749-9A32-7A2354F2D97A}" type="presParOf" srcId="{7F4809D8-DFCB-48B1-81FA-0A979F0684C5}" destId="{55CB2F82-A824-417A-AFA3-FEDF5BF44BAD}" srcOrd="2" destOrd="0" presId="urn:microsoft.com/office/officeart/2018/2/layout/IconCircleList"/>
    <dgm:cxn modelId="{A75B4300-5610-43D9-B0FA-703C1F121C8C}" type="presParOf" srcId="{7F4809D8-DFCB-48B1-81FA-0A979F0684C5}" destId="{28F7253D-FA19-40F6-8AB6-AAA1D4EA6411}" srcOrd="3" destOrd="0" presId="urn:microsoft.com/office/officeart/2018/2/layout/IconCircleList"/>
    <dgm:cxn modelId="{131C0517-D2A7-4CFD-9876-D727542BDEEC}" type="presParOf" srcId="{6873E7CA-7736-4E04-AC3F-676D7677257E}" destId="{E77E23A2-67C6-4DC5-8ED0-93349753AA5E}" srcOrd="7" destOrd="0" presId="urn:microsoft.com/office/officeart/2018/2/layout/IconCircleList"/>
    <dgm:cxn modelId="{E962B10D-ACF4-4B7B-B8CE-1E6B4780BCBA}" type="presParOf" srcId="{6873E7CA-7736-4E04-AC3F-676D7677257E}" destId="{4FD22629-F36D-448E-8C51-36071CE1D5C3}" srcOrd="8" destOrd="0" presId="urn:microsoft.com/office/officeart/2018/2/layout/IconCircleList"/>
    <dgm:cxn modelId="{3FE2D3A2-65E8-4DBC-8052-366ED2E4F6F7}" type="presParOf" srcId="{4FD22629-F36D-448E-8C51-36071CE1D5C3}" destId="{0B62D9B6-E4A7-4D74-87FC-B77C5BC67851}" srcOrd="0" destOrd="0" presId="urn:microsoft.com/office/officeart/2018/2/layout/IconCircleList"/>
    <dgm:cxn modelId="{3CED11AB-9950-4885-8E7B-66F9A8D966EE}" type="presParOf" srcId="{4FD22629-F36D-448E-8C51-36071CE1D5C3}" destId="{7D0B71A9-7390-4FD5-A3E5-391E03CE9718}" srcOrd="1" destOrd="0" presId="urn:microsoft.com/office/officeart/2018/2/layout/IconCircleList"/>
    <dgm:cxn modelId="{84120455-F4CA-4AA7-8A05-F2E8AA34116A}" type="presParOf" srcId="{4FD22629-F36D-448E-8C51-36071CE1D5C3}" destId="{38B3B50C-FB49-4B62-99B1-2E812166B184}" srcOrd="2" destOrd="0" presId="urn:microsoft.com/office/officeart/2018/2/layout/IconCircleList"/>
    <dgm:cxn modelId="{62E28EF1-1CC0-4F3F-8044-8C79482B1EC5}" type="presParOf" srcId="{4FD22629-F36D-448E-8C51-36071CE1D5C3}" destId="{80B21913-854D-4727-A781-089409FE5D0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97C2B-6A8B-4742-BE60-AB1775AD5738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2181AFA-7AFD-4123-9767-486C95B8C59D}">
      <dgm:prSet/>
      <dgm:spPr/>
      <dgm:t>
        <a:bodyPr/>
        <a:lstStyle/>
        <a:p>
          <a:r>
            <a:rPr lang="en-US" dirty="0"/>
            <a:t>Peacebuilding &amp; Conflict Prevention</a:t>
          </a:r>
        </a:p>
      </dgm:t>
    </dgm:pt>
    <dgm:pt modelId="{385CBCD0-C15D-42A9-8942-CA63D5AD5667}" type="parTrans" cxnId="{6171F449-F168-4DE1-A2D2-D2E51646EA08}">
      <dgm:prSet/>
      <dgm:spPr/>
      <dgm:t>
        <a:bodyPr/>
        <a:lstStyle/>
        <a:p>
          <a:endParaRPr lang="en-US"/>
        </a:p>
      </dgm:t>
    </dgm:pt>
    <dgm:pt modelId="{54A16396-2787-4361-BECA-40A8385A0963}" type="sibTrans" cxnId="{6171F449-F168-4DE1-A2D2-D2E51646EA08}">
      <dgm:prSet/>
      <dgm:spPr/>
      <dgm:t>
        <a:bodyPr/>
        <a:lstStyle/>
        <a:p>
          <a:endParaRPr lang="en-US"/>
        </a:p>
      </dgm:t>
    </dgm:pt>
    <dgm:pt modelId="{7EC43D0E-E75D-470E-8EB4-BF1362A8D890}">
      <dgm:prSet/>
      <dgm:spPr/>
      <dgm:t>
        <a:bodyPr/>
        <a:lstStyle/>
        <a:p>
          <a:r>
            <a:rPr lang="en-US"/>
            <a:t>Disease Prevention &amp; Treatment</a:t>
          </a:r>
        </a:p>
      </dgm:t>
    </dgm:pt>
    <dgm:pt modelId="{13C2A699-3A52-4B46-8907-CDB283448CCE}" type="parTrans" cxnId="{C908B8A2-E055-40F1-9587-C9B3CC2C1AFC}">
      <dgm:prSet/>
      <dgm:spPr/>
      <dgm:t>
        <a:bodyPr/>
        <a:lstStyle/>
        <a:p>
          <a:endParaRPr lang="en-US"/>
        </a:p>
      </dgm:t>
    </dgm:pt>
    <dgm:pt modelId="{22EB2C57-C90E-464C-B6C0-6E476D6A30A9}" type="sibTrans" cxnId="{C908B8A2-E055-40F1-9587-C9B3CC2C1AFC}">
      <dgm:prSet/>
      <dgm:spPr/>
      <dgm:t>
        <a:bodyPr/>
        <a:lstStyle/>
        <a:p>
          <a:endParaRPr lang="en-US"/>
        </a:p>
      </dgm:t>
    </dgm:pt>
    <dgm:pt modelId="{52E5DCAE-CE2C-4DD8-BADC-47EC6227545E}">
      <dgm:prSet/>
      <dgm:spPr/>
      <dgm:t>
        <a:bodyPr/>
        <a:lstStyle/>
        <a:p>
          <a:r>
            <a:rPr lang="en-US"/>
            <a:t>Water, Sanitation &amp; Hygiene</a:t>
          </a:r>
        </a:p>
      </dgm:t>
    </dgm:pt>
    <dgm:pt modelId="{5227414C-E003-49BE-8C20-A5F729848661}" type="parTrans" cxnId="{7AA441AF-026C-4EC6-A079-9D519693C543}">
      <dgm:prSet/>
      <dgm:spPr/>
      <dgm:t>
        <a:bodyPr/>
        <a:lstStyle/>
        <a:p>
          <a:endParaRPr lang="en-US"/>
        </a:p>
      </dgm:t>
    </dgm:pt>
    <dgm:pt modelId="{D5DE9464-0B14-448A-BEDB-380120A8A283}" type="sibTrans" cxnId="{7AA441AF-026C-4EC6-A079-9D519693C543}">
      <dgm:prSet/>
      <dgm:spPr/>
      <dgm:t>
        <a:bodyPr/>
        <a:lstStyle/>
        <a:p>
          <a:endParaRPr lang="en-US"/>
        </a:p>
      </dgm:t>
    </dgm:pt>
    <dgm:pt modelId="{53CF6C01-253B-4F4A-BD3C-DE724FF9D992}">
      <dgm:prSet/>
      <dgm:spPr/>
      <dgm:t>
        <a:bodyPr/>
        <a:lstStyle/>
        <a:p>
          <a:r>
            <a:rPr lang="en-US" dirty="0"/>
            <a:t>Maternal &amp; Child Health</a:t>
          </a:r>
        </a:p>
      </dgm:t>
    </dgm:pt>
    <dgm:pt modelId="{F8692B49-8688-4457-8D80-F9638E945C65}" type="parTrans" cxnId="{B795197F-6D2F-4A62-8288-AEC3E3F64E19}">
      <dgm:prSet/>
      <dgm:spPr/>
      <dgm:t>
        <a:bodyPr/>
        <a:lstStyle/>
        <a:p>
          <a:endParaRPr lang="en-US"/>
        </a:p>
      </dgm:t>
    </dgm:pt>
    <dgm:pt modelId="{A11E7268-00DF-4D03-ADDE-27F552B756D8}" type="sibTrans" cxnId="{B795197F-6D2F-4A62-8288-AEC3E3F64E19}">
      <dgm:prSet/>
      <dgm:spPr/>
      <dgm:t>
        <a:bodyPr/>
        <a:lstStyle/>
        <a:p>
          <a:endParaRPr lang="en-US"/>
        </a:p>
      </dgm:t>
    </dgm:pt>
    <dgm:pt modelId="{183B638B-C407-4635-B721-45998BE4587F}">
      <dgm:prSet/>
      <dgm:spPr/>
      <dgm:t>
        <a:bodyPr/>
        <a:lstStyle/>
        <a:p>
          <a:r>
            <a:rPr lang="en-US" dirty="0"/>
            <a:t>Basic Education &amp; Literacy</a:t>
          </a:r>
        </a:p>
      </dgm:t>
    </dgm:pt>
    <dgm:pt modelId="{75B040B0-BF4D-40E5-B1B7-405DBE49D20F}" type="parTrans" cxnId="{D35E59F2-E8CF-42D8-90D3-79ECC4872444}">
      <dgm:prSet/>
      <dgm:spPr/>
      <dgm:t>
        <a:bodyPr/>
        <a:lstStyle/>
        <a:p>
          <a:endParaRPr lang="en-US"/>
        </a:p>
      </dgm:t>
    </dgm:pt>
    <dgm:pt modelId="{20994399-EFF5-4B52-A09F-133B47669A33}" type="sibTrans" cxnId="{D35E59F2-E8CF-42D8-90D3-79ECC4872444}">
      <dgm:prSet/>
      <dgm:spPr/>
      <dgm:t>
        <a:bodyPr/>
        <a:lstStyle/>
        <a:p>
          <a:endParaRPr lang="en-US"/>
        </a:p>
      </dgm:t>
    </dgm:pt>
    <dgm:pt modelId="{5492068E-8A80-4A7B-8FFF-E1E7ECFE3EAF}">
      <dgm:prSet/>
      <dgm:spPr/>
      <dgm:t>
        <a:bodyPr/>
        <a:lstStyle/>
        <a:p>
          <a:r>
            <a:rPr lang="en-US"/>
            <a:t>Community Economic Development</a:t>
          </a:r>
        </a:p>
      </dgm:t>
    </dgm:pt>
    <dgm:pt modelId="{69BD0E11-9B16-48DC-9F76-42D3A067E74B}" type="parTrans" cxnId="{B96CDA2B-5C5E-443C-A1F4-A3B2ECC214BF}">
      <dgm:prSet/>
      <dgm:spPr/>
      <dgm:t>
        <a:bodyPr/>
        <a:lstStyle/>
        <a:p>
          <a:endParaRPr lang="en-US"/>
        </a:p>
      </dgm:t>
    </dgm:pt>
    <dgm:pt modelId="{0440C2D3-A625-4F37-ABAB-DC6B0FA585C1}" type="sibTrans" cxnId="{B96CDA2B-5C5E-443C-A1F4-A3B2ECC214BF}">
      <dgm:prSet/>
      <dgm:spPr/>
      <dgm:t>
        <a:bodyPr/>
        <a:lstStyle/>
        <a:p>
          <a:endParaRPr lang="en-US"/>
        </a:p>
      </dgm:t>
    </dgm:pt>
    <dgm:pt modelId="{86415D5F-22E1-40A5-AB1E-64F24A1FEBD0}">
      <dgm:prSet/>
      <dgm:spPr/>
      <dgm:t>
        <a:bodyPr/>
        <a:lstStyle/>
        <a:p>
          <a:r>
            <a:rPr lang="en-US"/>
            <a:t>Environment</a:t>
          </a:r>
        </a:p>
      </dgm:t>
    </dgm:pt>
    <dgm:pt modelId="{510FAD09-DFB3-4043-B0FA-0F90316F3DFB}" type="parTrans" cxnId="{BD237EEA-12BC-4042-9450-8201B06943AD}">
      <dgm:prSet/>
      <dgm:spPr/>
      <dgm:t>
        <a:bodyPr/>
        <a:lstStyle/>
        <a:p>
          <a:endParaRPr lang="en-US"/>
        </a:p>
      </dgm:t>
    </dgm:pt>
    <dgm:pt modelId="{78836877-272D-493F-A372-7DE21D947E35}" type="sibTrans" cxnId="{BD237EEA-12BC-4042-9450-8201B06943AD}">
      <dgm:prSet/>
      <dgm:spPr/>
      <dgm:t>
        <a:bodyPr/>
        <a:lstStyle/>
        <a:p>
          <a:endParaRPr lang="en-US"/>
        </a:p>
      </dgm:t>
    </dgm:pt>
    <dgm:pt modelId="{670C2060-4A93-43CE-B44F-28BC00E1437E}" type="pres">
      <dgm:prSet presAssocID="{44597C2B-6A8B-4742-BE60-AB1775AD5738}" presName="diagram" presStyleCnt="0">
        <dgm:presLayoutVars>
          <dgm:dir/>
          <dgm:resizeHandles val="exact"/>
        </dgm:presLayoutVars>
      </dgm:prSet>
      <dgm:spPr/>
    </dgm:pt>
    <dgm:pt modelId="{28999E94-874C-4B1A-BBA0-2234B6F024FC}" type="pres">
      <dgm:prSet presAssocID="{22181AFA-7AFD-4123-9767-486C95B8C59D}" presName="node" presStyleLbl="node1" presStyleIdx="0" presStyleCnt="7">
        <dgm:presLayoutVars>
          <dgm:bulletEnabled val="1"/>
        </dgm:presLayoutVars>
      </dgm:prSet>
      <dgm:spPr/>
    </dgm:pt>
    <dgm:pt modelId="{A424C07C-03BA-4327-B30B-A67CD19E15DD}" type="pres">
      <dgm:prSet presAssocID="{54A16396-2787-4361-BECA-40A8385A0963}" presName="sibTrans" presStyleCnt="0"/>
      <dgm:spPr/>
    </dgm:pt>
    <dgm:pt modelId="{4DE6996E-B350-4449-9191-258AF1ABA472}" type="pres">
      <dgm:prSet presAssocID="{7EC43D0E-E75D-470E-8EB4-BF1362A8D890}" presName="node" presStyleLbl="node1" presStyleIdx="1" presStyleCnt="7">
        <dgm:presLayoutVars>
          <dgm:bulletEnabled val="1"/>
        </dgm:presLayoutVars>
      </dgm:prSet>
      <dgm:spPr/>
    </dgm:pt>
    <dgm:pt modelId="{B2EBE95D-5C59-4D28-AD5D-AAF2AFDBB788}" type="pres">
      <dgm:prSet presAssocID="{22EB2C57-C90E-464C-B6C0-6E476D6A30A9}" presName="sibTrans" presStyleCnt="0"/>
      <dgm:spPr/>
    </dgm:pt>
    <dgm:pt modelId="{5D4BF981-52AB-47AF-8E08-BE7E8CA636DD}" type="pres">
      <dgm:prSet presAssocID="{52E5DCAE-CE2C-4DD8-BADC-47EC6227545E}" presName="node" presStyleLbl="node1" presStyleIdx="2" presStyleCnt="7">
        <dgm:presLayoutVars>
          <dgm:bulletEnabled val="1"/>
        </dgm:presLayoutVars>
      </dgm:prSet>
      <dgm:spPr/>
    </dgm:pt>
    <dgm:pt modelId="{9EB30228-728C-4FEF-928F-DBD2C488C7C5}" type="pres">
      <dgm:prSet presAssocID="{D5DE9464-0B14-448A-BEDB-380120A8A283}" presName="sibTrans" presStyleCnt="0"/>
      <dgm:spPr/>
    </dgm:pt>
    <dgm:pt modelId="{1EEACED5-8E2B-4D71-98BF-38FA9DA8A522}" type="pres">
      <dgm:prSet presAssocID="{53CF6C01-253B-4F4A-BD3C-DE724FF9D992}" presName="node" presStyleLbl="node1" presStyleIdx="3" presStyleCnt="7">
        <dgm:presLayoutVars>
          <dgm:bulletEnabled val="1"/>
        </dgm:presLayoutVars>
      </dgm:prSet>
      <dgm:spPr/>
    </dgm:pt>
    <dgm:pt modelId="{C01656F9-CB86-4B87-BECB-B7ED7F8466D7}" type="pres">
      <dgm:prSet presAssocID="{A11E7268-00DF-4D03-ADDE-27F552B756D8}" presName="sibTrans" presStyleCnt="0"/>
      <dgm:spPr/>
    </dgm:pt>
    <dgm:pt modelId="{AB675F81-774B-4EC6-831F-84DEC6B5ED5F}" type="pres">
      <dgm:prSet presAssocID="{183B638B-C407-4635-B721-45998BE4587F}" presName="node" presStyleLbl="node1" presStyleIdx="4" presStyleCnt="7">
        <dgm:presLayoutVars>
          <dgm:bulletEnabled val="1"/>
        </dgm:presLayoutVars>
      </dgm:prSet>
      <dgm:spPr/>
    </dgm:pt>
    <dgm:pt modelId="{35B1BCCE-FE49-4460-992D-486C4F59916D}" type="pres">
      <dgm:prSet presAssocID="{20994399-EFF5-4B52-A09F-133B47669A33}" presName="sibTrans" presStyleCnt="0"/>
      <dgm:spPr/>
    </dgm:pt>
    <dgm:pt modelId="{A75C2528-2DAE-495F-83E4-5B63A7B1E9FB}" type="pres">
      <dgm:prSet presAssocID="{5492068E-8A80-4A7B-8FFF-E1E7ECFE3EAF}" presName="node" presStyleLbl="node1" presStyleIdx="5" presStyleCnt="7">
        <dgm:presLayoutVars>
          <dgm:bulletEnabled val="1"/>
        </dgm:presLayoutVars>
      </dgm:prSet>
      <dgm:spPr/>
    </dgm:pt>
    <dgm:pt modelId="{D49F1693-807B-4C68-88C9-AFDF49C3C2FE}" type="pres">
      <dgm:prSet presAssocID="{0440C2D3-A625-4F37-ABAB-DC6B0FA585C1}" presName="sibTrans" presStyleCnt="0"/>
      <dgm:spPr/>
    </dgm:pt>
    <dgm:pt modelId="{16959006-A3D4-4F1E-86E4-46F8B7507FA5}" type="pres">
      <dgm:prSet presAssocID="{86415D5F-22E1-40A5-AB1E-64F24A1FEBD0}" presName="node" presStyleLbl="node1" presStyleIdx="6" presStyleCnt="7">
        <dgm:presLayoutVars>
          <dgm:bulletEnabled val="1"/>
        </dgm:presLayoutVars>
      </dgm:prSet>
      <dgm:spPr/>
    </dgm:pt>
  </dgm:ptLst>
  <dgm:cxnLst>
    <dgm:cxn modelId="{A98B900B-E36F-458B-A28C-D45AADE8C03D}" type="presOf" srcId="{86415D5F-22E1-40A5-AB1E-64F24A1FEBD0}" destId="{16959006-A3D4-4F1E-86E4-46F8B7507FA5}" srcOrd="0" destOrd="0" presId="urn:microsoft.com/office/officeart/2005/8/layout/default"/>
    <dgm:cxn modelId="{B96CDA2B-5C5E-443C-A1F4-A3B2ECC214BF}" srcId="{44597C2B-6A8B-4742-BE60-AB1775AD5738}" destId="{5492068E-8A80-4A7B-8FFF-E1E7ECFE3EAF}" srcOrd="5" destOrd="0" parTransId="{69BD0E11-9B16-48DC-9F76-42D3A067E74B}" sibTransId="{0440C2D3-A625-4F37-ABAB-DC6B0FA585C1}"/>
    <dgm:cxn modelId="{FBD72C40-E1A6-4FAA-9CF1-48DDEA3A416C}" type="presOf" srcId="{52E5DCAE-CE2C-4DD8-BADC-47EC6227545E}" destId="{5D4BF981-52AB-47AF-8E08-BE7E8CA636DD}" srcOrd="0" destOrd="0" presId="urn:microsoft.com/office/officeart/2005/8/layout/default"/>
    <dgm:cxn modelId="{AFE60F64-8649-433F-AC91-21F6D19C2C56}" type="presOf" srcId="{44597C2B-6A8B-4742-BE60-AB1775AD5738}" destId="{670C2060-4A93-43CE-B44F-28BC00E1437E}" srcOrd="0" destOrd="0" presId="urn:microsoft.com/office/officeart/2005/8/layout/default"/>
    <dgm:cxn modelId="{6171F449-F168-4DE1-A2D2-D2E51646EA08}" srcId="{44597C2B-6A8B-4742-BE60-AB1775AD5738}" destId="{22181AFA-7AFD-4123-9767-486C95B8C59D}" srcOrd="0" destOrd="0" parTransId="{385CBCD0-C15D-42A9-8942-CA63D5AD5667}" sibTransId="{54A16396-2787-4361-BECA-40A8385A0963}"/>
    <dgm:cxn modelId="{5A737456-2DF4-4D17-9CA1-F0DE1F7F92E1}" type="presOf" srcId="{22181AFA-7AFD-4123-9767-486C95B8C59D}" destId="{28999E94-874C-4B1A-BBA0-2234B6F024FC}" srcOrd="0" destOrd="0" presId="urn:microsoft.com/office/officeart/2005/8/layout/default"/>
    <dgm:cxn modelId="{B795197F-6D2F-4A62-8288-AEC3E3F64E19}" srcId="{44597C2B-6A8B-4742-BE60-AB1775AD5738}" destId="{53CF6C01-253B-4F4A-BD3C-DE724FF9D992}" srcOrd="3" destOrd="0" parTransId="{F8692B49-8688-4457-8D80-F9638E945C65}" sibTransId="{A11E7268-00DF-4D03-ADDE-27F552B756D8}"/>
    <dgm:cxn modelId="{CA9C439C-37C6-4B46-87E4-E9659C6455E9}" type="presOf" srcId="{53CF6C01-253B-4F4A-BD3C-DE724FF9D992}" destId="{1EEACED5-8E2B-4D71-98BF-38FA9DA8A522}" srcOrd="0" destOrd="0" presId="urn:microsoft.com/office/officeart/2005/8/layout/default"/>
    <dgm:cxn modelId="{C908B8A2-E055-40F1-9587-C9B3CC2C1AFC}" srcId="{44597C2B-6A8B-4742-BE60-AB1775AD5738}" destId="{7EC43D0E-E75D-470E-8EB4-BF1362A8D890}" srcOrd="1" destOrd="0" parTransId="{13C2A699-3A52-4B46-8907-CDB283448CCE}" sibTransId="{22EB2C57-C90E-464C-B6C0-6E476D6A30A9}"/>
    <dgm:cxn modelId="{7AA441AF-026C-4EC6-A079-9D519693C543}" srcId="{44597C2B-6A8B-4742-BE60-AB1775AD5738}" destId="{52E5DCAE-CE2C-4DD8-BADC-47EC6227545E}" srcOrd="2" destOrd="0" parTransId="{5227414C-E003-49BE-8C20-A5F729848661}" sibTransId="{D5DE9464-0B14-448A-BEDB-380120A8A283}"/>
    <dgm:cxn modelId="{AE64FCBF-FE71-48E0-BA76-316A04C4C855}" type="presOf" srcId="{5492068E-8A80-4A7B-8FFF-E1E7ECFE3EAF}" destId="{A75C2528-2DAE-495F-83E4-5B63A7B1E9FB}" srcOrd="0" destOrd="0" presId="urn:microsoft.com/office/officeart/2005/8/layout/default"/>
    <dgm:cxn modelId="{767472CD-23B1-4037-BE77-B9D78ED821BB}" type="presOf" srcId="{183B638B-C407-4635-B721-45998BE4587F}" destId="{AB675F81-774B-4EC6-831F-84DEC6B5ED5F}" srcOrd="0" destOrd="0" presId="urn:microsoft.com/office/officeart/2005/8/layout/default"/>
    <dgm:cxn modelId="{BD237EEA-12BC-4042-9450-8201B06943AD}" srcId="{44597C2B-6A8B-4742-BE60-AB1775AD5738}" destId="{86415D5F-22E1-40A5-AB1E-64F24A1FEBD0}" srcOrd="6" destOrd="0" parTransId="{510FAD09-DFB3-4043-B0FA-0F90316F3DFB}" sibTransId="{78836877-272D-493F-A372-7DE21D947E35}"/>
    <dgm:cxn modelId="{ED2D76F2-908C-4689-A3E0-54F45D6E7DBD}" type="presOf" srcId="{7EC43D0E-E75D-470E-8EB4-BF1362A8D890}" destId="{4DE6996E-B350-4449-9191-258AF1ABA472}" srcOrd="0" destOrd="0" presId="urn:microsoft.com/office/officeart/2005/8/layout/default"/>
    <dgm:cxn modelId="{D35E59F2-E8CF-42D8-90D3-79ECC4872444}" srcId="{44597C2B-6A8B-4742-BE60-AB1775AD5738}" destId="{183B638B-C407-4635-B721-45998BE4587F}" srcOrd="4" destOrd="0" parTransId="{75B040B0-BF4D-40E5-B1B7-405DBE49D20F}" sibTransId="{20994399-EFF5-4B52-A09F-133B47669A33}"/>
    <dgm:cxn modelId="{371D6D15-14FE-4A66-9309-5A47AC193380}" type="presParOf" srcId="{670C2060-4A93-43CE-B44F-28BC00E1437E}" destId="{28999E94-874C-4B1A-BBA0-2234B6F024FC}" srcOrd="0" destOrd="0" presId="urn:microsoft.com/office/officeart/2005/8/layout/default"/>
    <dgm:cxn modelId="{A51BFF85-01A7-48AF-B9C2-02F8EDCE1BC6}" type="presParOf" srcId="{670C2060-4A93-43CE-B44F-28BC00E1437E}" destId="{A424C07C-03BA-4327-B30B-A67CD19E15DD}" srcOrd="1" destOrd="0" presId="urn:microsoft.com/office/officeart/2005/8/layout/default"/>
    <dgm:cxn modelId="{9272859E-EA8C-41DE-AFDE-2DB09C372B74}" type="presParOf" srcId="{670C2060-4A93-43CE-B44F-28BC00E1437E}" destId="{4DE6996E-B350-4449-9191-258AF1ABA472}" srcOrd="2" destOrd="0" presId="urn:microsoft.com/office/officeart/2005/8/layout/default"/>
    <dgm:cxn modelId="{62C0788E-C05F-400B-AF47-D66969E66C2C}" type="presParOf" srcId="{670C2060-4A93-43CE-B44F-28BC00E1437E}" destId="{B2EBE95D-5C59-4D28-AD5D-AAF2AFDBB788}" srcOrd="3" destOrd="0" presId="urn:microsoft.com/office/officeart/2005/8/layout/default"/>
    <dgm:cxn modelId="{848B88E8-C665-4763-B995-E6CC5071A638}" type="presParOf" srcId="{670C2060-4A93-43CE-B44F-28BC00E1437E}" destId="{5D4BF981-52AB-47AF-8E08-BE7E8CA636DD}" srcOrd="4" destOrd="0" presId="urn:microsoft.com/office/officeart/2005/8/layout/default"/>
    <dgm:cxn modelId="{8AE8B604-137A-4A66-9C0D-AE7529A4EAFD}" type="presParOf" srcId="{670C2060-4A93-43CE-B44F-28BC00E1437E}" destId="{9EB30228-728C-4FEF-928F-DBD2C488C7C5}" srcOrd="5" destOrd="0" presId="urn:microsoft.com/office/officeart/2005/8/layout/default"/>
    <dgm:cxn modelId="{CA9537E1-00D5-4BF1-BA0C-B3CFCDAFD340}" type="presParOf" srcId="{670C2060-4A93-43CE-B44F-28BC00E1437E}" destId="{1EEACED5-8E2B-4D71-98BF-38FA9DA8A522}" srcOrd="6" destOrd="0" presId="urn:microsoft.com/office/officeart/2005/8/layout/default"/>
    <dgm:cxn modelId="{EC68C65A-3594-4FA4-925A-4C7135A134BB}" type="presParOf" srcId="{670C2060-4A93-43CE-B44F-28BC00E1437E}" destId="{C01656F9-CB86-4B87-BECB-B7ED7F8466D7}" srcOrd="7" destOrd="0" presId="urn:microsoft.com/office/officeart/2005/8/layout/default"/>
    <dgm:cxn modelId="{0D98FB4C-CA9B-45A2-8B98-6375448C9194}" type="presParOf" srcId="{670C2060-4A93-43CE-B44F-28BC00E1437E}" destId="{AB675F81-774B-4EC6-831F-84DEC6B5ED5F}" srcOrd="8" destOrd="0" presId="urn:microsoft.com/office/officeart/2005/8/layout/default"/>
    <dgm:cxn modelId="{ADC4D438-098D-4109-AEFC-BF4BADA5A029}" type="presParOf" srcId="{670C2060-4A93-43CE-B44F-28BC00E1437E}" destId="{35B1BCCE-FE49-4460-992D-486C4F59916D}" srcOrd="9" destOrd="0" presId="urn:microsoft.com/office/officeart/2005/8/layout/default"/>
    <dgm:cxn modelId="{FC198480-1604-47A9-AFBB-7535AB8B7D94}" type="presParOf" srcId="{670C2060-4A93-43CE-B44F-28BC00E1437E}" destId="{A75C2528-2DAE-495F-83E4-5B63A7B1E9FB}" srcOrd="10" destOrd="0" presId="urn:microsoft.com/office/officeart/2005/8/layout/default"/>
    <dgm:cxn modelId="{F83FF692-6B7F-4D04-8A12-B5CA2036BB1E}" type="presParOf" srcId="{670C2060-4A93-43CE-B44F-28BC00E1437E}" destId="{D49F1693-807B-4C68-88C9-AFDF49C3C2FE}" srcOrd="11" destOrd="0" presId="urn:microsoft.com/office/officeart/2005/8/layout/default"/>
    <dgm:cxn modelId="{1E17FFE3-754B-4150-9ACF-22E829530758}" type="presParOf" srcId="{670C2060-4A93-43CE-B44F-28BC00E1437E}" destId="{16959006-A3D4-4F1E-86E4-46F8B7507FA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ECCA98-DB0B-4643-84B9-21E4D55D8616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80603D0-00DA-47AF-9D5B-0F73D7D6AA9A}">
      <dgm:prSet/>
      <dgm:spPr/>
      <dgm:t>
        <a:bodyPr/>
        <a:lstStyle/>
        <a:p>
          <a:r>
            <a:rPr lang="en-CA"/>
            <a:t>· It's our vehicle for creating lasting change.</a:t>
          </a:r>
          <a:endParaRPr lang="en-US"/>
        </a:p>
      </dgm:t>
    </dgm:pt>
    <dgm:pt modelId="{70E0F656-6215-4A34-B8EA-E7CB55F17501}" type="parTrans" cxnId="{74B59A24-B944-48EA-9F5A-171FE2340D33}">
      <dgm:prSet/>
      <dgm:spPr/>
      <dgm:t>
        <a:bodyPr/>
        <a:lstStyle/>
        <a:p>
          <a:endParaRPr lang="en-US"/>
        </a:p>
      </dgm:t>
    </dgm:pt>
    <dgm:pt modelId="{1EC6BDCC-4D04-4979-AACA-ABBB71BC5155}" type="sibTrans" cxnId="{74B59A24-B944-48EA-9F5A-171FE2340D33}">
      <dgm:prSet/>
      <dgm:spPr/>
      <dgm:t>
        <a:bodyPr/>
        <a:lstStyle/>
        <a:p>
          <a:endParaRPr lang="en-US"/>
        </a:p>
      </dgm:t>
    </dgm:pt>
    <dgm:pt modelId="{4DE3D857-F916-41DF-BA67-ABDEA7CA0F38}">
      <dgm:prSet/>
      <dgm:spPr/>
      <dgm:t>
        <a:bodyPr/>
        <a:lstStyle/>
        <a:p>
          <a:r>
            <a:rPr lang="en-CA"/>
            <a:t>· It magnifies our individual contributions into a global force for good.</a:t>
          </a:r>
          <a:endParaRPr lang="en-US"/>
        </a:p>
      </dgm:t>
    </dgm:pt>
    <dgm:pt modelId="{F1AB02C3-CAC2-4AB7-9438-D1303B7E921E}" type="parTrans" cxnId="{284D4980-819C-4F8E-B927-88175811A6BC}">
      <dgm:prSet/>
      <dgm:spPr/>
      <dgm:t>
        <a:bodyPr/>
        <a:lstStyle/>
        <a:p>
          <a:endParaRPr lang="en-US"/>
        </a:p>
      </dgm:t>
    </dgm:pt>
    <dgm:pt modelId="{8BC8E334-AA75-4962-B674-29FD1BEC0949}" type="sibTrans" cxnId="{284D4980-819C-4F8E-B927-88175811A6BC}">
      <dgm:prSet/>
      <dgm:spPr/>
      <dgm:t>
        <a:bodyPr/>
        <a:lstStyle/>
        <a:p>
          <a:endParaRPr lang="en-US"/>
        </a:p>
      </dgm:t>
    </dgm:pt>
    <dgm:pt modelId="{FE423E78-CA13-49EE-B0F1-B91878D80B53}">
      <dgm:prSet/>
      <dgm:spPr/>
      <dgm:t>
        <a:bodyPr/>
        <a:lstStyle/>
        <a:p>
          <a:r>
            <a:rPr lang="en-CA"/>
            <a:t>· It's efficient and trusted, with a proven track record.</a:t>
          </a:r>
          <a:endParaRPr lang="en-US"/>
        </a:p>
      </dgm:t>
    </dgm:pt>
    <dgm:pt modelId="{F6D0CCD5-71CC-4022-8EE6-0E387DC6F109}" type="parTrans" cxnId="{81AB2C75-B85B-43D0-AC44-4AD61ACFACF1}">
      <dgm:prSet/>
      <dgm:spPr/>
      <dgm:t>
        <a:bodyPr/>
        <a:lstStyle/>
        <a:p>
          <a:endParaRPr lang="en-US"/>
        </a:p>
      </dgm:t>
    </dgm:pt>
    <dgm:pt modelId="{DDA6C8C5-11AC-4ED5-9103-DE704124BBB4}" type="sibTrans" cxnId="{81AB2C75-B85B-43D0-AC44-4AD61ACFACF1}">
      <dgm:prSet/>
      <dgm:spPr/>
      <dgm:t>
        <a:bodyPr/>
        <a:lstStyle/>
        <a:p>
          <a:endParaRPr lang="en-US"/>
        </a:p>
      </dgm:t>
    </dgm:pt>
    <dgm:pt modelId="{3F1EF55E-97E3-4385-BDA9-5A4D800AD645}">
      <dgm:prSet/>
      <dgm:spPr/>
      <dgm:t>
        <a:bodyPr/>
        <a:lstStyle/>
        <a:p>
          <a:r>
            <a:rPr lang="en-CA"/>
            <a:t>· It allows us to act both locally and globally.</a:t>
          </a:r>
          <a:endParaRPr lang="en-US"/>
        </a:p>
      </dgm:t>
    </dgm:pt>
    <dgm:pt modelId="{96EFBE95-F80C-4C81-92B7-3E711F2A9FA1}" type="parTrans" cxnId="{BDA67FF9-BAAA-49AF-B34A-8F935C89F0DD}">
      <dgm:prSet/>
      <dgm:spPr/>
      <dgm:t>
        <a:bodyPr/>
        <a:lstStyle/>
        <a:p>
          <a:endParaRPr lang="en-US"/>
        </a:p>
      </dgm:t>
    </dgm:pt>
    <dgm:pt modelId="{B69D9D1B-A2EE-40A7-9575-A7716D8AF67A}" type="sibTrans" cxnId="{BDA67FF9-BAAA-49AF-B34A-8F935C89F0DD}">
      <dgm:prSet/>
      <dgm:spPr/>
      <dgm:t>
        <a:bodyPr/>
        <a:lstStyle/>
        <a:p>
          <a:endParaRPr lang="en-US"/>
        </a:p>
      </dgm:t>
    </dgm:pt>
    <dgm:pt modelId="{50298A03-39FC-4797-A698-89C4DFD7C5A4}">
      <dgm:prSet/>
      <dgm:spPr/>
      <dgm:t>
        <a:bodyPr/>
        <a:lstStyle/>
        <a:p>
          <a:r>
            <a:rPr lang="en-CA"/>
            <a:t>· It is the practical application of our motto, 'Service Above Self.'"</a:t>
          </a:r>
          <a:endParaRPr lang="en-US"/>
        </a:p>
      </dgm:t>
    </dgm:pt>
    <dgm:pt modelId="{7D58DF7C-53E8-440D-A2D9-C8A1EF2813B3}" type="parTrans" cxnId="{0D4F6C1F-C4A5-4FDD-9EE8-1E990549FD1C}">
      <dgm:prSet/>
      <dgm:spPr/>
      <dgm:t>
        <a:bodyPr/>
        <a:lstStyle/>
        <a:p>
          <a:endParaRPr lang="en-US"/>
        </a:p>
      </dgm:t>
    </dgm:pt>
    <dgm:pt modelId="{5E02E27D-A450-463D-A212-B0643C5EAE21}" type="sibTrans" cxnId="{0D4F6C1F-C4A5-4FDD-9EE8-1E990549FD1C}">
      <dgm:prSet/>
      <dgm:spPr/>
      <dgm:t>
        <a:bodyPr/>
        <a:lstStyle/>
        <a:p>
          <a:endParaRPr lang="en-US"/>
        </a:p>
      </dgm:t>
    </dgm:pt>
    <dgm:pt modelId="{6348DF24-0DD1-4B44-86A6-006999F412FB}" type="pres">
      <dgm:prSet presAssocID="{06ECCA98-DB0B-4643-84B9-21E4D55D8616}" presName="vert0" presStyleCnt="0">
        <dgm:presLayoutVars>
          <dgm:dir/>
          <dgm:animOne val="branch"/>
          <dgm:animLvl val="lvl"/>
        </dgm:presLayoutVars>
      </dgm:prSet>
      <dgm:spPr/>
    </dgm:pt>
    <dgm:pt modelId="{0D35492F-0F0E-416B-A0AA-ADBA38E72FDE}" type="pres">
      <dgm:prSet presAssocID="{F80603D0-00DA-47AF-9D5B-0F73D7D6AA9A}" presName="thickLine" presStyleLbl="alignNode1" presStyleIdx="0" presStyleCnt="5"/>
      <dgm:spPr/>
    </dgm:pt>
    <dgm:pt modelId="{5AB59C79-8DF2-44E5-8CBF-0CBDC3294626}" type="pres">
      <dgm:prSet presAssocID="{F80603D0-00DA-47AF-9D5B-0F73D7D6AA9A}" presName="horz1" presStyleCnt="0"/>
      <dgm:spPr/>
    </dgm:pt>
    <dgm:pt modelId="{350371DC-7082-4DE6-9E40-21606150869B}" type="pres">
      <dgm:prSet presAssocID="{F80603D0-00DA-47AF-9D5B-0F73D7D6AA9A}" presName="tx1" presStyleLbl="revTx" presStyleIdx="0" presStyleCnt="5"/>
      <dgm:spPr/>
    </dgm:pt>
    <dgm:pt modelId="{1EC8450A-5DAF-4BE6-9D3C-97EF490B3041}" type="pres">
      <dgm:prSet presAssocID="{F80603D0-00DA-47AF-9D5B-0F73D7D6AA9A}" presName="vert1" presStyleCnt="0"/>
      <dgm:spPr/>
    </dgm:pt>
    <dgm:pt modelId="{9395B4FF-4EA0-49CA-9808-23706FCD883A}" type="pres">
      <dgm:prSet presAssocID="{4DE3D857-F916-41DF-BA67-ABDEA7CA0F38}" presName="thickLine" presStyleLbl="alignNode1" presStyleIdx="1" presStyleCnt="5"/>
      <dgm:spPr/>
    </dgm:pt>
    <dgm:pt modelId="{2B7A87E7-76B3-441D-B1DD-5E7CFB4E6E9E}" type="pres">
      <dgm:prSet presAssocID="{4DE3D857-F916-41DF-BA67-ABDEA7CA0F38}" presName="horz1" presStyleCnt="0"/>
      <dgm:spPr/>
    </dgm:pt>
    <dgm:pt modelId="{B92B57BD-DD40-4808-8C5A-D940AD9FD247}" type="pres">
      <dgm:prSet presAssocID="{4DE3D857-F916-41DF-BA67-ABDEA7CA0F38}" presName="tx1" presStyleLbl="revTx" presStyleIdx="1" presStyleCnt="5"/>
      <dgm:spPr/>
    </dgm:pt>
    <dgm:pt modelId="{FAAEED44-A06F-4B59-A3C9-9C8344CC755F}" type="pres">
      <dgm:prSet presAssocID="{4DE3D857-F916-41DF-BA67-ABDEA7CA0F38}" presName="vert1" presStyleCnt="0"/>
      <dgm:spPr/>
    </dgm:pt>
    <dgm:pt modelId="{DA2D4BC2-0E5D-491C-977A-9F25AD4FB2FD}" type="pres">
      <dgm:prSet presAssocID="{FE423E78-CA13-49EE-B0F1-B91878D80B53}" presName="thickLine" presStyleLbl="alignNode1" presStyleIdx="2" presStyleCnt="5"/>
      <dgm:spPr/>
    </dgm:pt>
    <dgm:pt modelId="{5A063D1E-DFF8-490F-BCFB-83BCE0016393}" type="pres">
      <dgm:prSet presAssocID="{FE423E78-CA13-49EE-B0F1-B91878D80B53}" presName="horz1" presStyleCnt="0"/>
      <dgm:spPr/>
    </dgm:pt>
    <dgm:pt modelId="{397EC87D-704D-4D51-BE6F-20BEF8269B9C}" type="pres">
      <dgm:prSet presAssocID="{FE423E78-CA13-49EE-B0F1-B91878D80B53}" presName="tx1" presStyleLbl="revTx" presStyleIdx="2" presStyleCnt="5"/>
      <dgm:spPr/>
    </dgm:pt>
    <dgm:pt modelId="{C5558B68-6BF2-4E6F-A8A1-165552D276F5}" type="pres">
      <dgm:prSet presAssocID="{FE423E78-CA13-49EE-B0F1-B91878D80B53}" presName="vert1" presStyleCnt="0"/>
      <dgm:spPr/>
    </dgm:pt>
    <dgm:pt modelId="{DD7CC7A9-1781-492E-A346-39A988606EEE}" type="pres">
      <dgm:prSet presAssocID="{3F1EF55E-97E3-4385-BDA9-5A4D800AD645}" presName="thickLine" presStyleLbl="alignNode1" presStyleIdx="3" presStyleCnt="5"/>
      <dgm:spPr/>
    </dgm:pt>
    <dgm:pt modelId="{A2F33BD9-D2C1-4CC0-B0CE-30E8F3551B30}" type="pres">
      <dgm:prSet presAssocID="{3F1EF55E-97E3-4385-BDA9-5A4D800AD645}" presName="horz1" presStyleCnt="0"/>
      <dgm:spPr/>
    </dgm:pt>
    <dgm:pt modelId="{172ECF4C-9522-4FFB-94D8-033CC039D24D}" type="pres">
      <dgm:prSet presAssocID="{3F1EF55E-97E3-4385-BDA9-5A4D800AD645}" presName="tx1" presStyleLbl="revTx" presStyleIdx="3" presStyleCnt="5"/>
      <dgm:spPr/>
    </dgm:pt>
    <dgm:pt modelId="{919FE8DA-B741-4B5C-BC40-DB220DF531E9}" type="pres">
      <dgm:prSet presAssocID="{3F1EF55E-97E3-4385-BDA9-5A4D800AD645}" presName="vert1" presStyleCnt="0"/>
      <dgm:spPr/>
    </dgm:pt>
    <dgm:pt modelId="{F7DEF21F-65D4-48CF-A7AF-69E14BF2E9BB}" type="pres">
      <dgm:prSet presAssocID="{50298A03-39FC-4797-A698-89C4DFD7C5A4}" presName="thickLine" presStyleLbl="alignNode1" presStyleIdx="4" presStyleCnt="5"/>
      <dgm:spPr/>
    </dgm:pt>
    <dgm:pt modelId="{0C21850C-CAC9-43D4-8CD0-EB8A53A50C16}" type="pres">
      <dgm:prSet presAssocID="{50298A03-39FC-4797-A698-89C4DFD7C5A4}" presName="horz1" presStyleCnt="0"/>
      <dgm:spPr/>
    </dgm:pt>
    <dgm:pt modelId="{E0BFEE30-B3DF-4CFC-ADEE-DDB59E1947F9}" type="pres">
      <dgm:prSet presAssocID="{50298A03-39FC-4797-A698-89C4DFD7C5A4}" presName="tx1" presStyleLbl="revTx" presStyleIdx="4" presStyleCnt="5"/>
      <dgm:spPr/>
    </dgm:pt>
    <dgm:pt modelId="{D7A61602-1E4B-46CA-AD05-02257C2620D4}" type="pres">
      <dgm:prSet presAssocID="{50298A03-39FC-4797-A698-89C4DFD7C5A4}" presName="vert1" presStyleCnt="0"/>
      <dgm:spPr/>
    </dgm:pt>
  </dgm:ptLst>
  <dgm:cxnLst>
    <dgm:cxn modelId="{0D4F6C1F-C4A5-4FDD-9EE8-1E990549FD1C}" srcId="{06ECCA98-DB0B-4643-84B9-21E4D55D8616}" destId="{50298A03-39FC-4797-A698-89C4DFD7C5A4}" srcOrd="4" destOrd="0" parTransId="{7D58DF7C-53E8-440D-A2D9-C8A1EF2813B3}" sibTransId="{5E02E27D-A450-463D-A212-B0643C5EAE21}"/>
    <dgm:cxn modelId="{74B59A24-B944-48EA-9F5A-171FE2340D33}" srcId="{06ECCA98-DB0B-4643-84B9-21E4D55D8616}" destId="{F80603D0-00DA-47AF-9D5B-0F73D7D6AA9A}" srcOrd="0" destOrd="0" parTransId="{70E0F656-6215-4A34-B8EA-E7CB55F17501}" sibTransId="{1EC6BDCC-4D04-4979-AACA-ABBB71BC5155}"/>
    <dgm:cxn modelId="{81AB2C75-B85B-43D0-AC44-4AD61ACFACF1}" srcId="{06ECCA98-DB0B-4643-84B9-21E4D55D8616}" destId="{FE423E78-CA13-49EE-B0F1-B91878D80B53}" srcOrd="2" destOrd="0" parTransId="{F6D0CCD5-71CC-4022-8EE6-0E387DC6F109}" sibTransId="{DDA6C8C5-11AC-4ED5-9103-DE704124BBB4}"/>
    <dgm:cxn modelId="{284D4980-819C-4F8E-B927-88175811A6BC}" srcId="{06ECCA98-DB0B-4643-84B9-21E4D55D8616}" destId="{4DE3D857-F916-41DF-BA67-ABDEA7CA0F38}" srcOrd="1" destOrd="0" parTransId="{F1AB02C3-CAC2-4AB7-9438-D1303B7E921E}" sibTransId="{8BC8E334-AA75-4962-B674-29FD1BEC0949}"/>
    <dgm:cxn modelId="{D6D82881-4971-4DD8-98F3-8E090152943E}" type="presOf" srcId="{50298A03-39FC-4797-A698-89C4DFD7C5A4}" destId="{E0BFEE30-B3DF-4CFC-ADEE-DDB59E1947F9}" srcOrd="0" destOrd="0" presId="urn:microsoft.com/office/officeart/2008/layout/LinedList"/>
    <dgm:cxn modelId="{093A5181-3E4F-4F3A-A467-21D010A10A8A}" type="presOf" srcId="{FE423E78-CA13-49EE-B0F1-B91878D80B53}" destId="{397EC87D-704D-4D51-BE6F-20BEF8269B9C}" srcOrd="0" destOrd="0" presId="urn:microsoft.com/office/officeart/2008/layout/LinedList"/>
    <dgm:cxn modelId="{4DF812A2-A164-4FB7-AB19-2CDDB7A6B763}" type="presOf" srcId="{06ECCA98-DB0B-4643-84B9-21E4D55D8616}" destId="{6348DF24-0DD1-4B44-86A6-006999F412FB}" srcOrd="0" destOrd="0" presId="urn:microsoft.com/office/officeart/2008/layout/LinedList"/>
    <dgm:cxn modelId="{A9C9E6B5-3027-4875-89BB-B7A65181317C}" type="presOf" srcId="{F80603D0-00DA-47AF-9D5B-0F73D7D6AA9A}" destId="{350371DC-7082-4DE6-9E40-21606150869B}" srcOrd="0" destOrd="0" presId="urn:microsoft.com/office/officeart/2008/layout/LinedList"/>
    <dgm:cxn modelId="{ED426FEE-3794-4660-BE13-9A2091DCC917}" type="presOf" srcId="{4DE3D857-F916-41DF-BA67-ABDEA7CA0F38}" destId="{B92B57BD-DD40-4808-8C5A-D940AD9FD247}" srcOrd="0" destOrd="0" presId="urn:microsoft.com/office/officeart/2008/layout/LinedList"/>
    <dgm:cxn modelId="{BDA67FF9-BAAA-49AF-B34A-8F935C89F0DD}" srcId="{06ECCA98-DB0B-4643-84B9-21E4D55D8616}" destId="{3F1EF55E-97E3-4385-BDA9-5A4D800AD645}" srcOrd="3" destOrd="0" parTransId="{96EFBE95-F80C-4C81-92B7-3E711F2A9FA1}" sibTransId="{B69D9D1B-A2EE-40A7-9575-A7716D8AF67A}"/>
    <dgm:cxn modelId="{7C7D44FB-3464-4F2E-A345-E442E8D18D8A}" type="presOf" srcId="{3F1EF55E-97E3-4385-BDA9-5A4D800AD645}" destId="{172ECF4C-9522-4FFB-94D8-033CC039D24D}" srcOrd="0" destOrd="0" presId="urn:microsoft.com/office/officeart/2008/layout/LinedList"/>
    <dgm:cxn modelId="{5F69C417-C470-40CB-8004-EFCF252D4E84}" type="presParOf" srcId="{6348DF24-0DD1-4B44-86A6-006999F412FB}" destId="{0D35492F-0F0E-416B-A0AA-ADBA38E72FDE}" srcOrd="0" destOrd="0" presId="urn:microsoft.com/office/officeart/2008/layout/LinedList"/>
    <dgm:cxn modelId="{E4E9599E-6DBF-40CD-AB80-BB86A4C56DD0}" type="presParOf" srcId="{6348DF24-0DD1-4B44-86A6-006999F412FB}" destId="{5AB59C79-8DF2-44E5-8CBF-0CBDC3294626}" srcOrd="1" destOrd="0" presId="urn:microsoft.com/office/officeart/2008/layout/LinedList"/>
    <dgm:cxn modelId="{AF46A833-B30C-4BAD-8AFA-4862B11CBFB0}" type="presParOf" srcId="{5AB59C79-8DF2-44E5-8CBF-0CBDC3294626}" destId="{350371DC-7082-4DE6-9E40-21606150869B}" srcOrd="0" destOrd="0" presId="urn:microsoft.com/office/officeart/2008/layout/LinedList"/>
    <dgm:cxn modelId="{E70F48CE-582F-4C69-87BD-2F2EAAEEEE68}" type="presParOf" srcId="{5AB59C79-8DF2-44E5-8CBF-0CBDC3294626}" destId="{1EC8450A-5DAF-4BE6-9D3C-97EF490B3041}" srcOrd="1" destOrd="0" presId="urn:microsoft.com/office/officeart/2008/layout/LinedList"/>
    <dgm:cxn modelId="{BE999A6F-8C5A-488C-A44E-9D102030C833}" type="presParOf" srcId="{6348DF24-0DD1-4B44-86A6-006999F412FB}" destId="{9395B4FF-4EA0-49CA-9808-23706FCD883A}" srcOrd="2" destOrd="0" presId="urn:microsoft.com/office/officeart/2008/layout/LinedList"/>
    <dgm:cxn modelId="{A8C8A134-D899-4C0A-86E3-24CA70245EF3}" type="presParOf" srcId="{6348DF24-0DD1-4B44-86A6-006999F412FB}" destId="{2B7A87E7-76B3-441D-B1DD-5E7CFB4E6E9E}" srcOrd="3" destOrd="0" presId="urn:microsoft.com/office/officeart/2008/layout/LinedList"/>
    <dgm:cxn modelId="{B88A9367-B5E6-45A7-9A14-EC1AC3E00E4E}" type="presParOf" srcId="{2B7A87E7-76B3-441D-B1DD-5E7CFB4E6E9E}" destId="{B92B57BD-DD40-4808-8C5A-D940AD9FD247}" srcOrd="0" destOrd="0" presId="urn:microsoft.com/office/officeart/2008/layout/LinedList"/>
    <dgm:cxn modelId="{D8814DE8-2500-4FEF-9C68-88490ADD83D2}" type="presParOf" srcId="{2B7A87E7-76B3-441D-B1DD-5E7CFB4E6E9E}" destId="{FAAEED44-A06F-4B59-A3C9-9C8344CC755F}" srcOrd="1" destOrd="0" presId="urn:microsoft.com/office/officeart/2008/layout/LinedList"/>
    <dgm:cxn modelId="{535F8E69-CB09-4CCF-B98C-4F575F083E35}" type="presParOf" srcId="{6348DF24-0DD1-4B44-86A6-006999F412FB}" destId="{DA2D4BC2-0E5D-491C-977A-9F25AD4FB2FD}" srcOrd="4" destOrd="0" presId="urn:microsoft.com/office/officeart/2008/layout/LinedList"/>
    <dgm:cxn modelId="{AB2351D9-6126-418D-B095-8BF5189B77F6}" type="presParOf" srcId="{6348DF24-0DD1-4B44-86A6-006999F412FB}" destId="{5A063D1E-DFF8-490F-BCFB-83BCE0016393}" srcOrd="5" destOrd="0" presId="urn:microsoft.com/office/officeart/2008/layout/LinedList"/>
    <dgm:cxn modelId="{004F707D-1B8C-40FC-AE18-BE3E10EBEC4B}" type="presParOf" srcId="{5A063D1E-DFF8-490F-BCFB-83BCE0016393}" destId="{397EC87D-704D-4D51-BE6F-20BEF8269B9C}" srcOrd="0" destOrd="0" presId="urn:microsoft.com/office/officeart/2008/layout/LinedList"/>
    <dgm:cxn modelId="{5B11A7EE-C6BC-4E9E-9510-B6E97D2EB3C6}" type="presParOf" srcId="{5A063D1E-DFF8-490F-BCFB-83BCE0016393}" destId="{C5558B68-6BF2-4E6F-A8A1-165552D276F5}" srcOrd="1" destOrd="0" presId="urn:microsoft.com/office/officeart/2008/layout/LinedList"/>
    <dgm:cxn modelId="{E28BF8B7-6EE3-4EF6-9FC5-EE5D6A70B974}" type="presParOf" srcId="{6348DF24-0DD1-4B44-86A6-006999F412FB}" destId="{DD7CC7A9-1781-492E-A346-39A988606EEE}" srcOrd="6" destOrd="0" presId="urn:microsoft.com/office/officeart/2008/layout/LinedList"/>
    <dgm:cxn modelId="{7DC653D8-F069-46AB-AEB8-A919559796F7}" type="presParOf" srcId="{6348DF24-0DD1-4B44-86A6-006999F412FB}" destId="{A2F33BD9-D2C1-4CC0-B0CE-30E8F3551B30}" srcOrd="7" destOrd="0" presId="urn:microsoft.com/office/officeart/2008/layout/LinedList"/>
    <dgm:cxn modelId="{AABD0856-D4D1-434C-B7E1-AFC4024D8F42}" type="presParOf" srcId="{A2F33BD9-D2C1-4CC0-B0CE-30E8F3551B30}" destId="{172ECF4C-9522-4FFB-94D8-033CC039D24D}" srcOrd="0" destOrd="0" presId="urn:microsoft.com/office/officeart/2008/layout/LinedList"/>
    <dgm:cxn modelId="{A14CEC13-2FF0-4FBB-8BB8-54003101A4C0}" type="presParOf" srcId="{A2F33BD9-D2C1-4CC0-B0CE-30E8F3551B30}" destId="{919FE8DA-B741-4B5C-BC40-DB220DF531E9}" srcOrd="1" destOrd="0" presId="urn:microsoft.com/office/officeart/2008/layout/LinedList"/>
    <dgm:cxn modelId="{A7C4F188-D055-4EEF-BDB8-F3EFA82361C5}" type="presParOf" srcId="{6348DF24-0DD1-4B44-86A6-006999F412FB}" destId="{F7DEF21F-65D4-48CF-A7AF-69E14BF2E9BB}" srcOrd="8" destOrd="0" presId="urn:microsoft.com/office/officeart/2008/layout/LinedList"/>
    <dgm:cxn modelId="{6B886632-9674-4AB1-8098-B78FA78618FC}" type="presParOf" srcId="{6348DF24-0DD1-4B44-86A6-006999F412FB}" destId="{0C21850C-CAC9-43D4-8CD0-EB8A53A50C16}" srcOrd="9" destOrd="0" presId="urn:microsoft.com/office/officeart/2008/layout/LinedList"/>
    <dgm:cxn modelId="{2C2670F1-7E88-487F-B348-F7331E1679CD}" type="presParOf" srcId="{0C21850C-CAC9-43D4-8CD0-EB8A53A50C16}" destId="{E0BFEE30-B3DF-4CFC-ADEE-DDB59E1947F9}" srcOrd="0" destOrd="0" presId="urn:microsoft.com/office/officeart/2008/layout/LinedList"/>
    <dgm:cxn modelId="{4ED6558B-91B1-477C-8A75-CC8E97C408D7}" type="presParOf" srcId="{0C21850C-CAC9-43D4-8CD0-EB8A53A50C16}" destId="{D7A61602-1E4B-46CA-AD05-02257C2620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CB6EC9-F3B6-46C1-8781-23CA6152598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FD05F7F-2038-4CFD-B2E8-A86F3CE1B227}">
      <dgm:prSet/>
      <dgm:spPr/>
      <dgm:t>
        <a:bodyPr/>
        <a:lstStyle/>
        <a:p>
          <a:r>
            <a:rPr lang="en-US"/>
            <a:t>Support</a:t>
          </a:r>
        </a:p>
      </dgm:t>
    </dgm:pt>
    <dgm:pt modelId="{2853318E-3907-46BB-B379-BE7EC1CC834A}" type="parTrans" cxnId="{74A09B13-C258-460A-9C21-55E450229195}">
      <dgm:prSet/>
      <dgm:spPr/>
      <dgm:t>
        <a:bodyPr/>
        <a:lstStyle/>
        <a:p>
          <a:endParaRPr lang="en-US"/>
        </a:p>
      </dgm:t>
    </dgm:pt>
    <dgm:pt modelId="{E1D64874-62F5-4BC6-8FAB-150070C96CE0}" type="sibTrans" cxnId="{74A09B13-C258-460A-9C21-55E450229195}">
      <dgm:prSet/>
      <dgm:spPr/>
      <dgm:t>
        <a:bodyPr/>
        <a:lstStyle/>
        <a:p>
          <a:endParaRPr lang="en-US"/>
        </a:p>
      </dgm:t>
    </dgm:pt>
    <dgm:pt modelId="{03E2AC06-5D2D-48D9-B861-CD0425D610CF}">
      <dgm:prSet/>
      <dgm:spPr/>
      <dgm:t>
        <a:bodyPr/>
        <a:lstStyle/>
        <a:p>
          <a:r>
            <a:rPr lang="en-US"/>
            <a:t>Support Foundation giving through Every Rotarian Every Year (EREY)</a:t>
          </a:r>
        </a:p>
      </dgm:t>
    </dgm:pt>
    <dgm:pt modelId="{25945206-B1C7-41DB-BAC5-9BC2C26A24DC}" type="parTrans" cxnId="{9622D872-19D3-45D8-B1A1-126ACCAF0A33}">
      <dgm:prSet/>
      <dgm:spPr/>
      <dgm:t>
        <a:bodyPr/>
        <a:lstStyle/>
        <a:p>
          <a:endParaRPr lang="en-US"/>
        </a:p>
      </dgm:t>
    </dgm:pt>
    <dgm:pt modelId="{766CA86C-996F-47C3-85FA-F2CDA4182EF0}" type="sibTrans" cxnId="{9622D872-19D3-45D8-B1A1-126ACCAF0A33}">
      <dgm:prSet/>
      <dgm:spPr/>
      <dgm:t>
        <a:bodyPr/>
        <a:lstStyle/>
        <a:p>
          <a:endParaRPr lang="en-US"/>
        </a:p>
      </dgm:t>
    </dgm:pt>
    <dgm:pt modelId="{6D623875-897F-4B96-B37F-F1FBC58013B6}">
      <dgm:prSet/>
      <dgm:spPr/>
      <dgm:t>
        <a:bodyPr/>
        <a:lstStyle/>
        <a:p>
          <a:r>
            <a:rPr lang="en-US"/>
            <a:t>Consider</a:t>
          </a:r>
        </a:p>
      </dgm:t>
    </dgm:pt>
    <dgm:pt modelId="{9092EF9C-AC0B-4EF2-9B34-C5F14781B68F}" type="parTrans" cxnId="{1FF4C2A5-8093-40A0-B48F-E47544DD8C92}">
      <dgm:prSet/>
      <dgm:spPr/>
      <dgm:t>
        <a:bodyPr/>
        <a:lstStyle/>
        <a:p>
          <a:endParaRPr lang="en-US"/>
        </a:p>
      </dgm:t>
    </dgm:pt>
    <dgm:pt modelId="{EC9DA3FC-A348-401B-A3C4-D446F7DCA58C}" type="sibTrans" cxnId="{1FF4C2A5-8093-40A0-B48F-E47544DD8C92}">
      <dgm:prSet/>
      <dgm:spPr/>
      <dgm:t>
        <a:bodyPr/>
        <a:lstStyle/>
        <a:p>
          <a:endParaRPr lang="en-US"/>
        </a:p>
      </dgm:t>
    </dgm:pt>
    <dgm:pt modelId="{213BE0F5-493E-4EE3-B5EB-B382762EAC59}">
      <dgm:prSet/>
      <dgm:spPr/>
      <dgm:t>
        <a:bodyPr/>
        <a:lstStyle/>
        <a:p>
          <a:r>
            <a:rPr lang="en-US"/>
            <a:t>Consider becoming a Paul Harris Fellow or Society member</a:t>
          </a:r>
        </a:p>
      </dgm:t>
    </dgm:pt>
    <dgm:pt modelId="{FFFDE0E5-A846-429B-A5CB-DC69EF3078D9}" type="parTrans" cxnId="{3A8AB838-6D22-4008-9D54-CEA840BA9EB1}">
      <dgm:prSet/>
      <dgm:spPr/>
      <dgm:t>
        <a:bodyPr/>
        <a:lstStyle/>
        <a:p>
          <a:endParaRPr lang="en-US"/>
        </a:p>
      </dgm:t>
    </dgm:pt>
    <dgm:pt modelId="{002A5A34-45DC-47F9-9B9C-DED8F60B4E21}" type="sibTrans" cxnId="{3A8AB838-6D22-4008-9D54-CEA840BA9EB1}">
      <dgm:prSet/>
      <dgm:spPr/>
      <dgm:t>
        <a:bodyPr/>
        <a:lstStyle/>
        <a:p>
          <a:endParaRPr lang="en-US"/>
        </a:p>
      </dgm:t>
    </dgm:pt>
    <dgm:pt modelId="{D5AEE2F6-684F-484D-9DEB-380BEC8422F5}">
      <dgm:prSet/>
      <dgm:spPr/>
      <dgm:t>
        <a:bodyPr/>
        <a:lstStyle/>
        <a:p>
          <a:r>
            <a:rPr lang="en-US"/>
            <a:t>Continue</a:t>
          </a:r>
        </a:p>
      </dgm:t>
    </dgm:pt>
    <dgm:pt modelId="{C55B15C6-7E8B-4BC2-9EFD-441A6B178892}" type="parTrans" cxnId="{BE2538BC-8109-48D5-A519-234A17E395E9}">
      <dgm:prSet/>
      <dgm:spPr/>
      <dgm:t>
        <a:bodyPr/>
        <a:lstStyle/>
        <a:p>
          <a:endParaRPr lang="en-US"/>
        </a:p>
      </dgm:t>
    </dgm:pt>
    <dgm:pt modelId="{980A4978-CC5B-477B-A334-452D6436D85A}" type="sibTrans" cxnId="{BE2538BC-8109-48D5-A519-234A17E395E9}">
      <dgm:prSet/>
      <dgm:spPr/>
      <dgm:t>
        <a:bodyPr/>
        <a:lstStyle/>
        <a:p>
          <a:endParaRPr lang="en-US"/>
        </a:p>
      </dgm:t>
    </dgm:pt>
    <dgm:pt modelId="{F5579A5F-B9F6-41FD-8541-926E137162DB}">
      <dgm:prSet/>
      <dgm:spPr/>
      <dgm:t>
        <a:bodyPr/>
        <a:lstStyle/>
        <a:p>
          <a:r>
            <a:rPr lang="en-US"/>
            <a:t>Continue 'Doing Good in the World' in 2025–26</a:t>
          </a:r>
        </a:p>
      </dgm:t>
    </dgm:pt>
    <dgm:pt modelId="{D690EA0C-3A7E-4715-9C09-085127D8CB87}" type="parTrans" cxnId="{F251D0DC-3CA1-44BE-9231-46C4C8002F77}">
      <dgm:prSet/>
      <dgm:spPr/>
      <dgm:t>
        <a:bodyPr/>
        <a:lstStyle/>
        <a:p>
          <a:endParaRPr lang="en-US"/>
        </a:p>
      </dgm:t>
    </dgm:pt>
    <dgm:pt modelId="{9E170D66-B8EE-4B6C-8717-BFE39628907B}" type="sibTrans" cxnId="{F251D0DC-3CA1-44BE-9231-46C4C8002F77}">
      <dgm:prSet/>
      <dgm:spPr/>
      <dgm:t>
        <a:bodyPr/>
        <a:lstStyle/>
        <a:p>
          <a:endParaRPr lang="en-US"/>
        </a:p>
      </dgm:t>
    </dgm:pt>
    <dgm:pt modelId="{3EDD14AE-FE52-4431-8FE5-6B86967B0332}" type="pres">
      <dgm:prSet presAssocID="{BCCB6EC9-F3B6-46C1-8781-23CA6152598C}" presName="Name0" presStyleCnt="0">
        <dgm:presLayoutVars>
          <dgm:dir/>
          <dgm:animLvl val="lvl"/>
          <dgm:resizeHandles val="exact"/>
        </dgm:presLayoutVars>
      </dgm:prSet>
      <dgm:spPr/>
    </dgm:pt>
    <dgm:pt modelId="{EEC35E58-F341-4CF0-9395-8D0D66F43483}" type="pres">
      <dgm:prSet presAssocID="{7FD05F7F-2038-4CFD-B2E8-A86F3CE1B227}" presName="composite" presStyleCnt="0"/>
      <dgm:spPr/>
    </dgm:pt>
    <dgm:pt modelId="{D58A1F11-DFD7-4C7F-9169-B550D9164994}" type="pres">
      <dgm:prSet presAssocID="{7FD05F7F-2038-4CFD-B2E8-A86F3CE1B227}" presName="parTx" presStyleLbl="alignNode1" presStyleIdx="0" presStyleCnt="3">
        <dgm:presLayoutVars>
          <dgm:chMax val="0"/>
          <dgm:chPref val="0"/>
        </dgm:presLayoutVars>
      </dgm:prSet>
      <dgm:spPr/>
    </dgm:pt>
    <dgm:pt modelId="{01651921-A86D-4DC9-AEF3-217E939035C3}" type="pres">
      <dgm:prSet presAssocID="{7FD05F7F-2038-4CFD-B2E8-A86F3CE1B227}" presName="desTx" presStyleLbl="alignAccFollowNode1" presStyleIdx="0" presStyleCnt="3">
        <dgm:presLayoutVars/>
      </dgm:prSet>
      <dgm:spPr/>
    </dgm:pt>
    <dgm:pt modelId="{45CA68AA-57F6-4BE5-8D4E-94944C8BBB49}" type="pres">
      <dgm:prSet presAssocID="{E1D64874-62F5-4BC6-8FAB-150070C96CE0}" presName="space" presStyleCnt="0"/>
      <dgm:spPr/>
    </dgm:pt>
    <dgm:pt modelId="{B9C23B89-0C11-46A2-B5A7-7BF031505575}" type="pres">
      <dgm:prSet presAssocID="{6D623875-897F-4B96-B37F-F1FBC58013B6}" presName="composite" presStyleCnt="0"/>
      <dgm:spPr/>
    </dgm:pt>
    <dgm:pt modelId="{70B8F866-A420-4187-867A-E3FF3887EB92}" type="pres">
      <dgm:prSet presAssocID="{6D623875-897F-4B96-B37F-F1FBC58013B6}" presName="parTx" presStyleLbl="alignNode1" presStyleIdx="1" presStyleCnt="3">
        <dgm:presLayoutVars>
          <dgm:chMax val="0"/>
          <dgm:chPref val="0"/>
        </dgm:presLayoutVars>
      </dgm:prSet>
      <dgm:spPr/>
    </dgm:pt>
    <dgm:pt modelId="{03043220-3B78-4E57-B5D8-4CACBA413BD8}" type="pres">
      <dgm:prSet presAssocID="{6D623875-897F-4B96-B37F-F1FBC58013B6}" presName="desTx" presStyleLbl="alignAccFollowNode1" presStyleIdx="1" presStyleCnt="3">
        <dgm:presLayoutVars/>
      </dgm:prSet>
      <dgm:spPr/>
    </dgm:pt>
    <dgm:pt modelId="{3D243AB8-4698-45E1-8391-21600823F000}" type="pres">
      <dgm:prSet presAssocID="{EC9DA3FC-A348-401B-A3C4-D446F7DCA58C}" presName="space" presStyleCnt="0"/>
      <dgm:spPr/>
    </dgm:pt>
    <dgm:pt modelId="{C38EAFFC-33BB-4797-A9F3-34E5DEE425FE}" type="pres">
      <dgm:prSet presAssocID="{D5AEE2F6-684F-484D-9DEB-380BEC8422F5}" presName="composite" presStyleCnt="0"/>
      <dgm:spPr/>
    </dgm:pt>
    <dgm:pt modelId="{C50EEE79-0CD9-4231-B385-FF69BE5EC3DC}" type="pres">
      <dgm:prSet presAssocID="{D5AEE2F6-684F-484D-9DEB-380BEC8422F5}" presName="parTx" presStyleLbl="alignNode1" presStyleIdx="2" presStyleCnt="3">
        <dgm:presLayoutVars>
          <dgm:chMax val="0"/>
          <dgm:chPref val="0"/>
        </dgm:presLayoutVars>
      </dgm:prSet>
      <dgm:spPr/>
    </dgm:pt>
    <dgm:pt modelId="{7A64CF52-D4A5-4DB1-94AD-A3542CF4DFEA}" type="pres">
      <dgm:prSet presAssocID="{D5AEE2F6-684F-484D-9DEB-380BEC8422F5}" presName="desTx" presStyleLbl="alignAccFollowNode1" presStyleIdx="2" presStyleCnt="3">
        <dgm:presLayoutVars/>
      </dgm:prSet>
      <dgm:spPr/>
    </dgm:pt>
  </dgm:ptLst>
  <dgm:cxnLst>
    <dgm:cxn modelId="{74A09B13-C258-460A-9C21-55E450229195}" srcId="{BCCB6EC9-F3B6-46C1-8781-23CA6152598C}" destId="{7FD05F7F-2038-4CFD-B2E8-A86F3CE1B227}" srcOrd="0" destOrd="0" parTransId="{2853318E-3907-46BB-B379-BE7EC1CC834A}" sibTransId="{E1D64874-62F5-4BC6-8FAB-150070C96CE0}"/>
    <dgm:cxn modelId="{61146814-559C-496F-A5A5-24D85EF29090}" type="presOf" srcId="{7FD05F7F-2038-4CFD-B2E8-A86F3CE1B227}" destId="{D58A1F11-DFD7-4C7F-9169-B550D9164994}" srcOrd="0" destOrd="0" presId="urn:microsoft.com/office/officeart/2016/7/layout/HorizontalActionList"/>
    <dgm:cxn modelId="{98516738-CE8A-41CA-B9FA-C273ACA18EB2}" type="presOf" srcId="{D5AEE2F6-684F-484D-9DEB-380BEC8422F5}" destId="{C50EEE79-0CD9-4231-B385-FF69BE5EC3DC}" srcOrd="0" destOrd="0" presId="urn:microsoft.com/office/officeart/2016/7/layout/HorizontalActionList"/>
    <dgm:cxn modelId="{3A8AB838-6D22-4008-9D54-CEA840BA9EB1}" srcId="{6D623875-897F-4B96-B37F-F1FBC58013B6}" destId="{213BE0F5-493E-4EE3-B5EB-B382762EAC59}" srcOrd="0" destOrd="0" parTransId="{FFFDE0E5-A846-429B-A5CB-DC69EF3078D9}" sibTransId="{002A5A34-45DC-47F9-9B9C-DED8F60B4E21}"/>
    <dgm:cxn modelId="{9622D872-19D3-45D8-B1A1-126ACCAF0A33}" srcId="{7FD05F7F-2038-4CFD-B2E8-A86F3CE1B227}" destId="{03E2AC06-5D2D-48D9-B861-CD0425D610CF}" srcOrd="0" destOrd="0" parTransId="{25945206-B1C7-41DB-BAC5-9BC2C26A24DC}" sibTransId="{766CA86C-996F-47C3-85FA-F2CDA4182EF0}"/>
    <dgm:cxn modelId="{1FF4C2A5-8093-40A0-B48F-E47544DD8C92}" srcId="{BCCB6EC9-F3B6-46C1-8781-23CA6152598C}" destId="{6D623875-897F-4B96-B37F-F1FBC58013B6}" srcOrd="1" destOrd="0" parTransId="{9092EF9C-AC0B-4EF2-9B34-C5F14781B68F}" sibTransId="{EC9DA3FC-A348-401B-A3C4-D446F7DCA58C}"/>
    <dgm:cxn modelId="{72EB08BB-6C18-4C64-875D-E62C76D942A0}" type="presOf" srcId="{BCCB6EC9-F3B6-46C1-8781-23CA6152598C}" destId="{3EDD14AE-FE52-4431-8FE5-6B86967B0332}" srcOrd="0" destOrd="0" presId="urn:microsoft.com/office/officeart/2016/7/layout/HorizontalActionList"/>
    <dgm:cxn modelId="{BE2538BC-8109-48D5-A519-234A17E395E9}" srcId="{BCCB6EC9-F3B6-46C1-8781-23CA6152598C}" destId="{D5AEE2F6-684F-484D-9DEB-380BEC8422F5}" srcOrd="2" destOrd="0" parTransId="{C55B15C6-7E8B-4BC2-9EFD-441A6B178892}" sibTransId="{980A4978-CC5B-477B-A334-452D6436D85A}"/>
    <dgm:cxn modelId="{776E68BD-326D-4983-B3AD-B6C44E38B8A1}" type="presOf" srcId="{6D623875-897F-4B96-B37F-F1FBC58013B6}" destId="{70B8F866-A420-4187-867A-E3FF3887EB92}" srcOrd="0" destOrd="0" presId="urn:microsoft.com/office/officeart/2016/7/layout/HorizontalActionList"/>
    <dgm:cxn modelId="{564EE9BD-425C-4352-AE91-982595E6D14C}" type="presOf" srcId="{213BE0F5-493E-4EE3-B5EB-B382762EAC59}" destId="{03043220-3B78-4E57-B5D8-4CACBA413BD8}" srcOrd="0" destOrd="0" presId="urn:microsoft.com/office/officeart/2016/7/layout/HorizontalActionList"/>
    <dgm:cxn modelId="{82737AC5-AE96-4C9C-B427-54BBC50668AD}" type="presOf" srcId="{F5579A5F-B9F6-41FD-8541-926E137162DB}" destId="{7A64CF52-D4A5-4DB1-94AD-A3542CF4DFEA}" srcOrd="0" destOrd="0" presId="urn:microsoft.com/office/officeart/2016/7/layout/HorizontalActionList"/>
    <dgm:cxn modelId="{69D423D8-3FB3-474A-AEA0-E850B6C1979B}" type="presOf" srcId="{03E2AC06-5D2D-48D9-B861-CD0425D610CF}" destId="{01651921-A86D-4DC9-AEF3-217E939035C3}" srcOrd="0" destOrd="0" presId="urn:microsoft.com/office/officeart/2016/7/layout/HorizontalActionList"/>
    <dgm:cxn modelId="{F251D0DC-3CA1-44BE-9231-46C4C8002F77}" srcId="{D5AEE2F6-684F-484D-9DEB-380BEC8422F5}" destId="{F5579A5F-B9F6-41FD-8541-926E137162DB}" srcOrd="0" destOrd="0" parTransId="{D690EA0C-3A7E-4715-9C09-085127D8CB87}" sibTransId="{9E170D66-B8EE-4B6C-8717-BFE39628907B}"/>
    <dgm:cxn modelId="{00A3B287-C18A-406A-A855-FE5B90280474}" type="presParOf" srcId="{3EDD14AE-FE52-4431-8FE5-6B86967B0332}" destId="{EEC35E58-F341-4CF0-9395-8D0D66F43483}" srcOrd="0" destOrd="0" presId="urn:microsoft.com/office/officeart/2016/7/layout/HorizontalActionList"/>
    <dgm:cxn modelId="{6BEF8A6B-C895-40B0-8DC8-18FC6F7975CE}" type="presParOf" srcId="{EEC35E58-F341-4CF0-9395-8D0D66F43483}" destId="{D58A1F11-DFD7-4C7F-9169-B550D9164994}" srcOrd="0" destOrd="0" presId="urn:microsoft.com/office/officeart/2016/7/layout/HorizontalActionList"/>
    <dgm:cxn modelId="{7731E9C2-1F04-4938-9CB2-924CC81DBEF3}" type="presParOf" srcId="{EEC35E58-F341-4CF0-9395-8D0D66F43483}" destId="{01651921-A86D-4DC9-AEF3-217E939035C3}" srcOrd="1" destOrd="0" presId="urn:microsoft.com/office/officeart/2016/7/layout/HorizontalActionList"/>
    <dgm:cxn modelId="{39A9C0F4-C6FB-4388-B6DB-B4CBF1589BD7}" type="presParOf" srcId="{3EDD14AE-FE52-4431-8FE5-6B86967B0332}" destId="{45CA68AA-57F6-4BE5-8D4E-94944C8BBB49}" srcOrd="1" destOrd="0" presId="urn:microsoft.com/office/officeart/2016/7/layout/HorizontalActionList"/>
    <dgm:cxn modelId="{AB9DDB12-16A7-4B5A-BFF2-68BACABC9C2F}" type="presParOf" srcId="{3EDD14AE-FE52-4431-8FE5-6B86967B0332}" destId="{B9C23B89-0C11-46A2-B5A7-7BF031505575}" srcOrd="2" destOrd="0" presId="urn:microsoft.com/office/officeart/2016/7/layout/HorizontalActionList"/>
    <dgm:cxn modelId="{88082AFC-1C1B-4765-B8DA-16B829E28EEC}" type="presParOf" srcId="{B9C23B89-0C11-46A2-B5A7-7BF031505575}" destId="{70B8F866-A420-4187-867A-E3FF3887EB92}" srcOrd="0" destOrd="0" presId="urn:microsoft.com/office/officeart/2016/7/layout/HorizontalActionList"/>
    <dgm:cxn modelId="{6ADD2257-100E-43A1-B096-16731F719918}" type="presParOf" srcId="{B9C23B89-0C11-46A2-B5A7-7BF031505575}" destId="{03043220-3B78-4E57-B5D8-4CACBA413BD8}" srcOrd="1" destOrd="0" presId="urn:microsoft.com/office/officeart/2016/7/layout/HorizontalActionList"/>
    <dgm:cxn modelId="{04107E12-3DFD-4D06-8EE9-C9A008ED5A66}" type="presParOf" srcId="{3EDD14AE-FE52-4431-8FE5-6B86967B0332}" destId="{3D243AB8-4698-45E1-8391-21600823F000}" srcOrd="3" destOrd="0" presId="urn:microsoft.com/office/officeart/2016/7/layout/HorizontalActionList"/>
    <dgm:cxn modelId="{05BD3D42-05C1-4634-B302-CE7D24A53804}" type="presParOf" srcId="{3EDD14AE-FE52-4431-8FE5-6B86967B0332}" destId="{C38EAFFC-33BB-4797-A9F3-34E5DEE425FE}" srcOrd="4" destOrd="0" presId="urn:microsoft.com/office/officeart/2016/7/layout/HorizontalActionList"/>
    <dgm:cxn modelId="{CFE37327-1720-47D2-9E0B-ADB03D02640A}" type="presParOf" srcId="{C38EAFFC-33BB-4797-A9F3-34E5DEE425FE}" destId="{C50EEE79-0CD9-4231-B385-FF69BE5EC3DC}" srcOrd="0" destOrd="0" presId="urn:microsoft.com/office/officeart/2016/7/layout/HorizontalActionList"/>
    <dgm:cxn modelId="{39E720F3-32DC-4AE6-8937-2453D7D4B5E6}" type="presParOf" srcId="{C38EAFFC-33BB-4797-A9F3-34E5DEE425FE}" destId="{7A64CF52-D4A5-4DB1-94AD-A3542CF4DFEA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3A0EE8-2E8C-4C97-AE97-BEAF6595B6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EEF8A-75F3-4E5B-930B-878C54819E3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"Arch C. Klumph said back in 1917, 'It seems eminently proper that we should accept endowments for the purpose of doing good in the world.'</a:t>
          </a:r>
          <a:endParaRPr lang="en-US"/>
        </a:p>
      </dgm:t>
    </dgm:pt>
    <dgm:pt modelId="{D8BCE3B8-B617-4D21-807E-B764F4244324}" type="parTrans" cxnId="{D48B74CB-C7E3-4A50-8281-B626A34FA463}">
      <dgm:prSet/>
      <dgm:spPr/>
      <dgm:t>
        <a:bodyPr/>
        <a:lstStyle/>
        <a:p>
          <a:endParaRPr lang="en-US"/>
        </a:p>
      </dgm:t>
    </dgm:pt>
    <dgm:pt modelId="{05C7D94B-CA8D-4FF3-9496-6875C5B42385}" type="sibTrans" cxnId="{D48B74CB-C7E3-4A50-8281-B626A34FA463}">
      <dgm:prSet/>
      <dgm:spPr/>
      <dgm:t>
        <a:bodyPr/>
        <a:lstStyle/>
        <a:p>
          <a:endParaRPr lang="en-US"/>
        </a:p>
      </dgm:t>
    </dgm:pt>
    <dgm:pt modelId="{CC119B09-B6A6-472B-B0E8-B8C3D56C644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"Every time we contribute—whether it's our time, our expertise, or our money—we are adding to that endowment. We are choosing to do good in the world. We are creating a legacy of peace, health, and hope for generations to come."</a:t>
          </a:r>
          <a:endParaRPr lang="en-US"/>
        </a:p>
      </dgm:t>
    </dgm:pt>
    <dgm:pt modelId="{0312116C-27DF-4356-8A4D-067595CE1C9D}" type="parTrans" cxnId="{5906F639-BE58-4F98-8C26-DF8561A24A1B}">
      <dgm:prSet/>
      <dgm:spPr/>
      <dgm:t>
        <a:bodyPr/>
        <a:lstStyle/>
        <a:p>
          <a:endParaRPr lang="en-US"/>
        </a:p>
      </dgm:t>
    </dgm:pt>
    <dgm:pt modelId="{97B43D82-6639-41CF-8AA6-33501DC53DCE}" type="sibTrans" cxnId="{5906F639-BE58-4F98-8C26-DF8561A24A1B}">
      <dgm:prSet/>
      <dgm:spPr/>
      <dgm:t>
        <a:bodyPr/>
        <a:lstStyle/>
        <a:p>
          <a:endParaRPr lang="en-US"/>
        </a:p>
      </dgm:t>
    </dgm:pt>
    <dgm:pt modelId="{9F200C90-4E8D-43A2-9B27-757A1DF9F9CE}" type="pres">
      <dgm:prSet presAssocID="{623A0EE8-2E8C-4C97-AE97-BEAF6595B67D}" presName="root" presStyleCnt="0">
        <dgm:presLayoutVars>
          <dgm:dir/>
          <dgm:resizeHandles val="exact"/>
        </dgm:presLayoutVars>
      </dgm:prSet>
      <dgm:spPr/>
    </dgm:pt>
    <dgm:pt modelId="{93B9C38C-6754-452B-AAFF-C7ADA2367EB1}" type="pres">
      <dgm:prSet presAssocID="{D3CEEF8A-75F3-4E5B-930B-878C54819E3F}" presName="compNode" presStyleCnt="0"/>
      <dgm:spPr/>
    </dgm:pt>
    <dgm:pt modelId="{93F562D6-4EA3-4455-BEDB-717C290A61FA}" type="pres">
      <dgm:prSet presAssocID="{D3CEEF8A-75F3-4E5B-930B-878C54819E3F}" presName="bgRect" presStyleLbl="bgShp" presStyleIdx="0" presStyleCnt="2"/>
      <dgm:spPr/>
    </dgm:pt>
    <dgm:pt modelId="{9C185DD0-DED2-4465-9F36-E85CE5C2A9BA}" type="pres">
      <dgm:prSet presAssocID="{D3CEEF8A-75F3-4E5B-930B-878C54819E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ble"/>
        </a:ext>
      </dgm:extLst>
    </dgm:pt>
    <dgm:pt modelId="{AED1E314-1ADA-42AD-9DCA-31DC874F2348}" type="pres">
      <dgm:prSet presAssocID="{D3CEEF8A-75F3-4E5B-930B-878C54819E3F}" presName="spaceRect" presStyleCnt="0"/>
      <dgm:spPr/>
    </dgm:pt>
    <dgm:pt modelId="{196F91A1-4090-49CB-BDE7-4B0F89309244}" type="pres">
      <dgm:prSet presAssocID="{D3CEEF8A-75F3-4E5B-930B-878C54819E3F}" presName="parTx" presStyleLbl="revTx" presStyleIdx="0" presStyleCnt="2">
        <dgm:presLayoutVars>
          <dgm:chMax val="0"/>
          <dgm:chPref val="0"/>
        </dgm:presLayoutVars>
      </dgm:prSet>
      <dgm:spPr/>
    </dgm:pt>
    <dgm:pt modelId="{C659D566-6F66-4049-9D79-68214402E6C2}" type="pres">
      <dgm:prSet presAssocID="{05C7D94B-CA8D-4FF3-9496-6875C5B42385}" presName="sibTrans" presStyleCnt="0"/>
      <dgm:spPr/>
    </dgm:pt>
    <dgm:pt modelId="{E398FFFC-BFEE-4D59-9695-0772632FE0EB}" type="pres">
      <dgm:prSet presAssocID="{CC119B09-B6A6-472B-B0E8-B8C3D56C6444}" presName="compNode" presStyleCnt="0"/>
      <dgm:spPr/>
    </dgm:pt>
    <dgm:pt modelId="{5EE14C41-AAA2-451A-AB3B-9EAFC3EAA60A}" type="pres">
      <dgm:prSet presAssocID="{CC119B09-B6A6-472B-B0E8-B8C3D56C6444}" presName="bgRect" presStyleLbl="bgShp" presStyleIdx="1" presStyleCnt="2"/>
      <dgm:spPr/>
    </dgm:pt>
    <dgm:pt modelId="{5B611676-90D1-4434-A1BF-33FE53FD1A3A}" type="pres">
      <dgm:prSet presAssocID="{CC119B09-B6A6-472B-B0E8-B8C3D56C644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57AC2FC-5ADA-402E-AF26-1744A23317A0}" type="pres">
      <dgm:prSet presAssocID="{CC119B09-B6A6-472B-B0E8-B8C3D56C6444}" presName="spaceRect" presStyleCnt="0"/>
      <dgm:spPr/>
    </dgm:pt>
    <dgm:pt modelId="{BA24B3EE-168A-40C2-B75B-92D6378CA80D}" type="pres">
      <dgm:prSet presAssocID="{CC119B09-B6A6-472B-B0E8-B8C3D56C644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906F639-BE58-4F98-8C26-DF8561A24A1B}" srcId="{623A0EE8-2E8C-4C97-AE97-BEAF6595B67D}" destId="{CC119B09-B6A6-472B-B0E8-B8C3D56C6444}" srcOrd="1" destOrd="0" parTransId="{0312116C-27DF-4356-8A4D-067595CE1C9D}" sibTransId="{97B43D82-6639-41CF-8AA6-33501DC53DCE}"/>
    <dgm:cxn modelId="{912EEB70-F265-46EC-A61C-3C2C9F181B7B}" type="presOf" srcId="{CC119B09-B6A6-472B-B0E8-B8C3D56C6444}" destId="{BA24B3EE-168A-40C2-B75B-92D6378CA80D}" srcOrd="0" destOrd="0" presId="urn:microsoft.com/office/officeart/2018/2/layout/IconVerticalSolidList"/>
    <dgm:cxn modelId="{E7F67D9D-D771-4F30-833B-1B3B030F6BEC}" type="presOf" srcId="{D3CEEF8A-75F3-4E5B-930B-878C54819E3F}" destId="{196F91A1-4090-49CB-BDE7-4B0F89309244}" srcOrd="0" destOrd="0" presId="urn:microsoft.com/office/officeart/2018/2/layout/IconVerticalSolidList"/>
    <dgm:cxn modelId="{D48B74CB-C7E3-4A50-8281-B626A34FA463}" srcId="{623A0EE8-2E8C-4C97-AE97-BEAF6595B67D}" destId="{D3CEEF8A-75F3-4E5B-930B-878C54819E3F}" srcOrd="0" destOrd="0" parTransId="{D8BCE3B8-B617-4D21-807E-B764F4244324}" sibTransId="{05C7D94B-CA8D-4FF3-9496-6875C5B42385}"/>
    <dgm:cxn modelId="{D6AD92F9-2EDE-4BD5-8843-65DAA5CEB415}" type="presOf" srcId="{623A0EE8-2E8C-4C97-AE97-BEAF6595B67D}" destId="{9F200C90-4E8D-43A2-9B27-757A1DF9F9CE}" srcOrd="0" destOrd="0" presId="urn:microsoft.com/office/officeart/2018/2/layout/IconVerticalSolidList"/>
    <dgm:cxn modelId="{2FFE7463-E205-4332-A54A-E841421D924B}" type="presParOf" srcId="{9F200C90-4E8D-43A2-9B27-757A1DF9F9CE}" destId="{93B9C38C-6754-452B-AAFF-C7ADA2367EB1}" srcOrd="0" destOrd="0" presId="urn:microsoft.com/office/officeart/2018/2/layout/IconVerticalSolidList"/>
    <dgm:cxn modelId="{891ABE1C-8A1F-4857-A35D-C7B1F7411551}" type="presParOf" srcId="{93B9C38C-6754-452B-AAFF-C7ADA2367EB1}" destId="{93F562D6-4EA3-4455-BEDB-717C290A61FA}" srcOrd="0" destOrd="0" presId="urn:microsoft.com/office/officeart/2018/2/layout/IconVerticalSolidList"/>
    <dgm:cxn modelId="{A1FF83E8-5375-412E-925D-BA6B0F095479}" type="presParOf" srcId="{93B9C38C-6754-452B-AAFF-C7ADA2367EB1}" destId="{9C185DD0-DED2-4465-9F36-E85CE5C2A9BA}" srcOrd="1" destOrd="0" presId="urn:microsoft.com/office/officeart/2018/2/layout/IconVerticalSolidList"/>
    <dgm:cxn modelId="{F5659E44-AD53-4FDB-A76D-554056A0D68D}" type="presParOf" srcId="{93B9C38C-6754-452B-AAFF-C7ADA2367EB1}" destId="{AED1E314-1ADA-42AD-9DCA-31DC874F2348}" srcOrd="2" destOrd="0" presId="urn:microsoft.com/office/officeart/2018/2/layout/IconVerticalSolidList"/>
    <dgm:cxn modelId="{FBCD6CAF-CB10-4437-980E-E308B3F822F8}" type="presParOf" srcId="{93B9C38C-6754-452B-AAFF-C7ADA2367EB1}" destId="{196F91A1-4090-49CB-BDE7-4B0F89309244}" srcOrd="3" destOrd="0" presId="urn:microsoft.com/office/officeart/2018/2/layout/IconVerticalSolidList"/>
    <dgm:cxn modelId="{21F4F30C-89F4-4925-938B-C9964D3D8597}" type="presParOf" srcId="{9F200C90-4E8D-43A2-9B27-757A1DF9F9CE}" destId="{C659D566-6F66-4049-9D79-68214402E6C2}" srcOrd="1" destOrd="0" presId="urn:microsoft.com/office/officeart/2018/2/layout/IconVerticalSolidList"/>
    <dgm:cxn modelId="{1CC78787-8F9A-4217-AF93-3F6382BF7DF6}" type="presParOf" srcId="{9F200C90-4E8D-43A2-9B27-757A1DF9F9CE}" destId="{E398FFFC-BFEE-4D59-9695-0772632FE0EB}" srcOrd="2" destOrd="0" presId="urn:microsoft.com/office/officeart/2018/2/layout/IconVerticalSolidList"/>
    <dgm:cxn modelId="{7BC6EA79-3E30-44A1-B5F2-B6FC590B0222}" type="presParOf" srcId="{E398FFFC-BFEE-4D59-9695-0772632FE0EB}" destId="{5EE14C41-AAA2-451A-AB3B-9EAFC3EAA60A}" srcOrd="0" destOrd="0" presId="urn:microsoft.com/office/officeart/2018/2/layout/IconVerticalSolidList"/>
    <dgm:cxn modelId="{0B263F01-FE0B-4770-A28F-197EA2E96609}" type="presParOf" srcId="{E398FFFC-BFEE-4D59-9695-0772632FE0EB}" destId="{5B611676-90D1-4434-A1BF-33FE53FD1A3A}" srcOrd="1" destOrd="0" presId="urn:microsoft.com/office/officeart/2018/2/layout/IconVerticalSolidList"/>
    <dgm:cxn modelId="{E081E7B3-E3F8-4330-B3B9-46258EDE2BBA}" type="presParOf" srcId="{E398FFFC-BFEE-4D59-9695-0772632FE0EB}" destId="{957AC2FC-5ADA-402E-AF26-1744A23317A0}" srcOrd="2" destOrd="0" presId="urn:microsoft.com/office/officeart/2018/2/layout/IconVerticalSolidList"/>
    <dgm:cxn modelId="{7EB0A934-03EE-4C15-B106-DB75D49A4C00}" type="presParOf" srcId="{E398FFFC-BFEE-4D59-9695-0772632FE0EB}" destId="{BA24B3EE-168A-40C2-B75B-92D6378CA80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E2F24-C655-46C3-B9D2-59C195AAA2CA}">
      <dsp:nvSpPr>
        <dsp:cNvPr id="0" name=""/>
        <dsp:cNvSpPr/>
      </dsp:nvSpPr>
      <dsp:spPr>
        <a:xfrm>
          <a:off x="334403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4D4FA-3CE9-4A73-A59C-3A054824F4E0}">
      <dsp:nvSpPr>
        <dsp:cNvPr id="0" name=""/>
        <dsp:cNvSpPr/>
      </dsp:nvSpPr>
      <dsp:spPr>
        <a:xfrm>
          <a:off x="535070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27AF1-49B7-4099-AE24-F832FB3F4322}">
      <dsp:nvSpPr>
        <dsp:cNvPr id="0" name=""/>
        <dsp:cNvSpPr/>
      </dsp:nvSpPr>
      <dsp:spPr>
        <a:xfrm>
          <a:off x="1494726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1. We Give: </a:t>
          </a:r>
          <a:endParaRPr lang="en-US" sz="2300" kern="1200"/>
        </a:p>
      </dsp:txBody>
      <dsp:txXfrm>
        <a:off x="1494726" y="2600"/>
        <a:ext cx="2252392" cy="955560"/>
      </dsp:txXfrm>
    </dsp:sp>
    <dsp:sp modelId="{290702C7-851E-41C2-AB57-DBCA079F2E38}">
      <dsp:nvSpPr>
        <dsp:cNvPr id="0" name=""/>
        <dsp:cNvSpPr/>
      </dsp:nvSpPr>
      <dsp:spPr>
        <a:xfrm>
          <a:off x="4139581" y="2600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F8A0EF-8942-451B-9BF1-B6ADB348B248}">
      <dsp:nvSpPr>
        <dsp:cNvPr id="0" name=""/>
        <dsp:cNvSpPr/>
      </dsp:nvSpPr>
      <dsp:spPr>
        <a:xfrm>
          <a:off x="4340248" y="203268"/>
          <a:ext cx="554225" cy="5542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A6302-BA06-4042-B1B1-0F5AB2BB34D5}">
      <dsp:nvSpPr>
        <dsp:cNvPr id="0" name=""/>
        <dsp:cNvSpPr/>
      </dsp:nvSpPr>
      <dsp:spPr>
        <a:xfrm>
          <a:off x="5299904" y="2600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 dirty="0"/>
            <a:t>2. The Foundation Manages: </a:t>
          </a:r>
          <a:endParaRPr lang="en-US" sz="2300" kern="1200" dirty="0"/>
        </a:p>
      </dsp:txBody>
      <dsp:txXfrm>
        <a:off x="5299904" y="2600"/>
        <a:ext cx="2252392" cy="955560"/>
      </dsp:txXfrm>
    </dsp:sp>
    <dsp:sp modelId="{84D631BD-A808-428D-BFD5-71A8CCB6F196}">
      <dsp:nvSpPr>
        <dsp:cNvPr id="0" name=""/>
        <dsp:cNvSpPr/>
      </dsp:nvSpPr>
      <dsp:spPr>
        <a:xfrm>
          <a:off x="334403" y="1697888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EF811-12E0-43F5-B22E-3022E15C285E}">
      <dsp:nvSpPr>
        <dsp:cNvPr id="0" name=""/>
        <dsp:cNvSpPr/>
      </dsp:nvSpPr>
      <dsp:spPr>
        <a:xfrm>
          <a:off x="535070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F344F-BFBF-4A78-A52D-FC967A00BA4F}">
      <dsp:nvSpPr>
        <dsp:cNvPr id="0" name=""/>
        <dsp:cNvSpPr/>
      </dsp:nvSpPr>
      <dsp:spPr>
        <a:xfrm>
          <a:off x="1494726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3. Clubs &amp; Districts Apply for Grants: </a:t>
          </a:r>
          <a:endParaRPr lang="en-US" sz="2300" kern="1200"/>
        </a:p>
      </dsp:txBody>
      <dsp:txXfrm>
        <a:off x="1494726" y="1697888"/>
        <a:ext cx="2252392" cy="955560"/>
      </dsp:txXfrm>
    </dsp:sp>
    <dsp:sp modelId="{7A4FB954-312F-4546-B553-78FE233E39A9}">
      <dsp:nvSpPr>
        <dsp:cNvPr id="0" name=""/>
        <dsp:cNvSpPr/>
      </dsp:nvSpPr>
      <dsp:spPr>
        <a:xfrm>
          <a:off x="4139581" y="1697888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3842C-877E-4660-A35C-E90B8D6A43AA}">
      <dsp:nvSpPr>
        <dsp:cNvPr id="0" name=""/>
        <dsp:cNvSpPr/>
      </dsp:nvSpPr>
      <dsp:spPr>
        <a:xfrm>
          <a:off x="4340248" y="1898556"/>
          <a:ext cx="554225" cy="55422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7253D-FA19-40F6-8AB6-AAA1D4EA6411}">
      <dsp:nvSpPr>
        <dsp:cNvPr id="0" name=""/>
        <dsp:cNvSpPr/>
      </dsp:nvSpPr>
      <dsp:spPr>
        <a:xfrm>
          <a:off x="5299904" y="1697888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4. Impact is Created: </a:t>
          </a:r>
          <a:endParaRPr lang="en-US" sz="2300" kern="1200"/>
        </a:p>
      </dsp:txBody>
      <dsp:txXfrm>
        <a:off x="5299904" y="1697888"/>
        <a:ext cx="2252392" cy="955560"/>
      </dsp:txXfrm>
    </dsp:sp>
    <dsp:sp modelId="{0B62D9B6-E4A7-4D74-87FC-B77C5BC67851}">
      <dsp:nvSpPr>
        <dsp:cNvPr id="0" name=""/>
        <dsp:cNvSpPr/>
      </dsp:nvSpPr>
      <dsp:spPr>
        <a:xfrm>
          <a:off x="334403" y="3393176"/>
          <a:ext cx="955560" cy="9555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B71A9-7390-4FD5-A3E5-391E03CE9718}">
      <dsp:nvSpPr>
        <dsp:cNvPr id="0" name=""/>
        <dsp:cNvSpPr/>
      </dsp:nvSpPr>
      <dsp:spPr>
        <a:xfrm>
          <a:off x="535070" y="3593844"/>
          <a:ext cx="554225" cy="55422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21913-854D-4727-A781-089409FE5D0D}">
      <dsp:nvSpPr>
        <dsp:cNvPr id="0" name=""/>
        <dsp:cNvSpPr/>
      </dsp:nvSpPr>
      <dsp:spPr>
        <a:xfrm>
          <a:off x="1494726" y="3393176"/>
          <a:ext cx="2252392" cy="955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5. The Cycle Repeats: </a:t>
          </a:r>
          <a:endParaRPr lang="en-US" sz="2300" kern="1200"/>
        </a:p>
      </dsp:txBody>
      <dsp:txXfrm>
        <a:off x="1494726" y="3393176"/>
        <a:ext cx="2252392" cy="955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99E94-874C-4B1A-BBA0-2234B6F024FC}">
      <dsp:nvSpPr>
        <dsp:cNvPr id="0" name=""/>
        <dsp:cNvSpPr/>
      </dsp:nvSpPr>
      <dsp:spPr>
        <a:xfrm>
          <a:off x="0" y="322019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Peacebuilding &amp; Conflict Prevention</a:t>
          </a:r>
        </a:p>
      </dsp:txBody>
      <dsp:txXfrm>
        <a:off x="0" y="322019"/>
        <a:ext cx="972209" cy="583325"/>
      </dsp:txXfrm>
    </dsp:sp>
    <dsp:sp modelId="{4DE6996E-B350-4449-9191-258AF1ABA472}">
      <dsp:nvSpPr>
        <dsp:cNvPr id="0" name=""/>
        <dsp:cNvSpPr/>
      </dsp:nvSpPr>
      <dsp:spPr>
        <a:xfrm>
          <a:off x="1069430" y="322019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Disease Prevention &amp; Treatment</a:t>
          </a:r>
        </a:p>
      </dsp:txBody>
      <dsp:txXfrm>
        <a:off x="1069430" y="322019"/>
        <a:ext cx="972209" cy="583325"/>
      </dsp:txXfrm>
    </dsp:sp>
    <dsp:sp modelId="{5D4BF981-52AB-47AF-8E08-BE7E8CA636DD}">
      <dsp:nvSpPr>
        <dsp:cNvPr id="0" name=""/>
        <dsp:cNvSpPr/>
      </dsp:nvSpPr>
      <dsp:spPr>
        <a:xfrm>
          <a:off x="2138860" y="322019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Water, Sanitation &amp; Hygiene</a:t>
          </a:r>
        </a:p>
      </dsp:txBody>
      <dsp:txXfrm>
        <a:off x="2138860" y="322019"/>
        <a:ext cx="972209" cy="583325"/>
      </dsp:txXfrm>
    </dsp:sp>
    <dsp:sp modelId="{1EEACED5-8E2B-4D71-98BF-38FA9DA8A522}">
      <dsp:nvSpPr>
        <dsp:cNvPr id="0" name=""/>
        <dsp:cNvSpPr/>
      </dsp:nvSpPr>
      <dsp:spPr>
        <a:xfrm>
          <a:off x="0" y="1002566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Maternal &amp; Child Health</a:t>
          </a:r>
        </a:p>
      </dsp:txBody>
      <dsp:txXfrm>
        <a:off x="0" y="1002566"/>
        <a:ext cx="972209" cy="583325"/>
      </dsp:txXfrm>
    </dsp:sp>
    <dsp:sp modelId="{AB675F81-774B-4EC6-831F-84DEC6B5ED5F}">
      <dsp:nvSpPr>
        <dsp:cNvPr id="0" name=""/>
        <dsp:cNvSpPr/>
      </dsp:nvSpPr>
      <dsp:spPr>
        <a:xfrm>
          <a:off x="1069430" y="1002566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Basic Education &amp; Literacy</a:t>
          </a:r>
        </a:p>
      </dsp:txBody>
      <dsp:txXfrm>
        <a:off x="1069430" y="1002566"/>
        <a:ext cx="972209" cy="583325"/>
      </dsp:txXfrm>
    </dsp:sp>
    <dsp:sp modelId="{A75C2528-2DAE-495F-83E4-5B63A7B1E9FB}">
      <dsp:nvSpPr>
        <dsp:cNvPr id="0" name=""/>
        <dsp:cNvSpPr/>
      </dsp:nvSpPr>
      <dsp:spPr>
        <a:xfrm>
          <a:off x="2138860" y="1002566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Community Economic Development</a:t>
          </a:r>
        </a:p>
      </dsp:txBody>
      <dsp:txXfrm>
        <a:off x="2138860" y="1002566"/>
        <a:ext cx="972209" cy="583325"/>
      </dsp:txXfrm>
    </dsp:sp>
    <dsp:sp modelId="{16959006-A3D4-4F1E-86E4-46F8B7507FA5}">
      <dsp:nvSpPr>
        <dsp:cNvPr id="0" name=""/>
        <dsp:cNvSpPr/>
      </dsp:nvSpPr>
      <dsp:spPr>
        <a:xfrm>
          <a:off x="1069430" y="1683112"/>
          <a:ext cx="972209" cy="58332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Environment</a:t>
          </a:r>
        </a:p>
      </dsp:txBody>
      <dsp:txXfrm>
        <a:off x="1069430" y="1683112"/>
        <a:ext cx="972209" cy="583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5492F-0F0E-416B-A0AA-ADBA38E72FDE}">
      <dsp:nvSpPr>
        <dsp:cNvPr id="0" name=""/>
        <dsp:cNvSpPr/>
      </dsp:nvSpPr>
      <dsp:spPr>
        <a:xfrm>
          <a:off x="0" y="431"/>
          <a:ext cx="3914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371DC-7082-4DE6-9E40-21606150869B}">
      <dsp:nvSpPr>
        <dsp:cNvPr id="0" name=""/>
        <dsp:cNvSpPr/>
      </dsp:nvSpPr>
      <dsp:spPr>
        <a:xfrm>
          <a:off x="0" y="431"/>
          <a:ext cx="3914480" cy="70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· It's our vehicle for creating lasting change.</a:t>
          </a:r>
          <a:endParaRPr lang="en-US" sz="1700" kern="1200"/>
        </a:p>
      </dsp:txBody>
      <dsp:txXfrm>
        <a:off x="0" y="431"/>
        <a:ext cx="3914480" cy="707309"/>
      </dsp:txXfrm>
    </dsp:sp>
    <dsp:sp modelId="{9395B4FF-4EA0-49CA-9808-23706FCD883A}">
      <dsp:nvSpPr>
        <dsp:cNvPr id="0" name=""/>
        <dsp:cNvSpPr/>
      </dsp:nvSpPr>
      <dsp:spPr>
        <a:xfrm>
          <a:off x="0" y="707741"/>
          <a:ext cx="3914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B57BD-DD40-4808-8C5A-D940AD9FD247}">
      <dsp:nvSpPr>
        <dsp:cNvPr id="0" name=""/>
        <dsp:cNvSpPr/>
      </dsp:nvSpPr>
      <dsp:spPr>
        <a:xfrm>
          <a:off x="0" y="707741"/>
          <a:ext cx="3914480" cy="70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· It magnifies our individual contributions into a global force for good.</a:t>
          </a:r>
          <a:endParaRPr lang="en-US" sz="1700" kern="1200"/>
        </a:p>
      </dsp:txBody>
      <dsp:txXfrm>
        <a:off x="0" y="707741"/>
        <a:ext cx="3914480" cy="707309"/>
      </dsp:txXfrm>
    </dsp:sp>
    <dsp:sp modelId="{DA2D4BC2-0E5D-491C-977A-9F25AD4FB2FD}">
      <dsp:nvSpPr>
        <dsp:cNvPr id="0" name=""/>
        <dsp:cNvSpPr/>
      </dsp:nvSpPr>
      <dsp:spPr>
        <a:xfrm>
          <a:off x="0" y="1415050"/>
          <a:ext cx="3914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C87D-704D-4D51-BE6F-20BEF8269B9C}">
      <dsp:nvSpPr>
        <dsp:cNvPr id="0" name=""/>
        <dsp:cNvSpPr/>
      </dsp:nvSpPr>
      <dsp:spPr>
        <a:xfrm>
          <a:off x="0" y="1415050"/>
          <a:ext cx="3914480" cy="70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· It's efficient and trusted, with a proven track record.</a:t>
          </a:r>
          <a:endParaRPr lang="en-US" sz="1700" kern="1200"/>
        </a:p>
      </dsp:txBody>
      <dsp:txXfrm>
        <a:off x="0" y="1415050"/>
        <a:ext cx="3914480" cy="707309"/>
      </dsp:txXfrm>
    </dsp:sp>
    <dsp:sp modelId="{DD7CC7A9-1781-492E-A346-39A988606EEE}">
      <dsp:nvSpPr>
        <dsp:cNvPr id="0" name=""/>
        <dsp:cNvSpPr/>
      </dsp:nvSpPr>
      <dsp:spPr>
        <a:xfrm>
          <a:off x="0" y="2122359"/>
          <a:ext cx="3914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ECF4C-9522-4FFB-94D8-033CC039D24D}">
      <dsp:nvSpPr>
        <dsp:cNvPr id="0" name=""/>
        <dsp:cNvSpPr/>
      </dsp:nvSpPr>
      <dsp:spPr>
        <a:xfrm>
          <a:off x="0" y="2122359"/>
          <a:ext cx="3914480" cy="70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· It allows us to act both locally and globally.</a:t>
          </a:r>
          <a:endParaRPr lang="en-US" sz="1700" kern="1200"/>
        </a:p>
      </dsp:txBody>
      <dsp:txXfrm>
        <a:off x="0" y="2122359"/>
        <a:ext cx="3914480" cy="707309"/>
      </dsp:txXfrm>
    </dsp:sp>
    <dsp:sp modelId="{F7DEF21F-65D4-48CF-A7AF-69E14BF2E9BB}">
      <dsp:nvSpPr>
        <dsp:cNvPr id="0" name=""/>
        <dsp:cNvSpPr/>
      </dsp:nvSpPr>
      <dsp:spPr>
        <a:xfrm>
          <a:off x="0" y="2829668"/>
          <a:ext cx="391448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FEE30-B3DF-4CFC-ADEE-DDB59E1947F9}">
      <dsp:nvSpPr>
        <dsp:cNvPr id="0" name=""/>
        <dsp:cNvSpPr/>
      </dsp:nvSpPr>
      <dsp:spPr>
        <a:xfrm>
          <a:off x="0" y="2829668"/>
          <a:ext cx="3914480" cy="7073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· It is the practical application of our motto, 'Service Above Self.'"</a:t>
          </a:r>
          <a:endParaRPr lang="en-US" sz="1700" kern="1200"/>
        </a:p>
      </dsp:txBody>
      <dsp:txXfrm>
        <a:off x="0" y="2829668"/>
        <a:ext cx="3914480" cy="707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1F11-DFD7-4C7F-9169-B550D9164994}">
      <dsp:nvSpPr>
        <dsp:cNvPr id="0" name=""/>
        <dsp:cNvSpPr/>
      </dsp:nvSpPr>
      <dsp:spPr>
        <a:xfrm>
          <a:off x="8528" y="905192"/>
          <a:ext cx="2665584" cy="79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40" tIns="210640" rIns="210640" bIns="21064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Support</a:t>
          </a:r>
        </a:p>
      </dsp:txBody>
      <dsp:txXfrm>
        <a:off x="8528" y="905192"/>
        <a:ext cx="2665584" cy="799675"/>
      </dsp:txXfrm>
    </dsp:sp>
    <dsp:sp modelId="{01651921-A86D-4DC9-AEF3-217E939035C3}">
      <dsp:nvSpPr>
        <dsp:cNvPr id="0" name=""/>
        <dsp:cNvSpPr/>
      </dsp:nvSpPr>
      <dsp:spPr>
        <a:xfrm>
          <a:off x="8528" y="1704868"/>
          <a:ext cx="2665584" cy="1915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01" tIns="263301" rIns="263301" bIns="26330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Support Foundation giving through Every Rotarian Every Year (EREY)</a:t>
          </a:r>
        </a:p>
      </dsp:txBody>
      <dsp:txXfrm>
        <a:off x="8528" y="1704868"/>
        <a:ext cx="2665584" cy="1915902"/>
      </dsp:txXfrm>
    </dsp:sp>
    <dsp:sp modelId="{70B8F866-A420-4187-867A-E3FF3887EB92}">
      <dsp:nvSpPr>
        <dsp:cNvPr id="0" name=""/>
        <dsp:cNvSpPr/>
      </dsp:nvSpPr>
      <dsp:spPr>
        <a:xfrm>
          <a:off x="2782007" y="905192"/>
          <a:ext cx="2665584" cy="79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40" tIns="210640" rIns="210640" bIns="21064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Consider</a:t>
          </a:r>
        </a:p>
      </dsp:txBody>
      <dsp:txXfrm>
        <a:off x="2782007" y="905192"/>
        <a:ext cx="2665584" cy="799675"/>
      </dsp:txXfrm>
    </dsp:sp>
    <dsp:sp modelId="{03043220-3B78-4E57-B5D8-4CACBA413BD8}">
      <dsp:nvSpPr>
        <dsp:cNvPr id="0" name=""/>
        <dsp:cNvSpPr/>
      </dsp:nvSpPr>
      <dsp:spPr>
        <a:xfrm>
          <a:off x="2782007" y="1704868"/>
          <a:ext cx="2665584" cy="1915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01" tIns="263301" rIns="263301" bIns="26330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Consider becoming a Paul Harris Fellow or Society member</a:t>
          </a:r>
        </a:p>
      </dsp:txBody>
      <dsp:txXfrm>
        <a:off x="2782007" y="1704868"/>
        <a:ext cx="2665584" cy="1915902"/>
      </dsp:txXfrm>
    </dsp:sp>
    <dsp:sp modelId="{C50EEE79-0CD9-4231-B385-FF69BE5EC3DC}">
      <dsp:nvSpPr>
        <dsp:cNvPr id="0" name=""/>
        <dsp:cNvSpPr/>
      </dsp:nvSpPr>
      <dsp:spPr>
        <a:xfrm>
          <a:off x="5555487" y="905192"/>
          <a:ext cx="2665584" cy="79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640" tIns="210640" rIns="210640" bIns="21064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Continue</a:t>
          </a:r>
        </a:p>
      </dsp:txBody>
      <dsp:txXfrm>
        <a:off x="5555487" y="905192"/>
        <a:ext cx="2665584" cy="799675"/>
      </dsp:txXfrm>
    </dsp:sp>
    <dsp:sp modelId="{7A64CF52-D4A5-4DB1-94AD-A3542CF4DFEA}">
      <dsp:nvSpPr>
        <dsp:cNvPr id="0" name=""/>
        <dsp:cNvSpPr/>
      </dsp:nvSpPr>
      <dsp:spPr>
        <a:xfrm>
          <a:off x="5555487" y="1704868"/>
          <a:ext cx="2665584" cy="1915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301" tIns="263301" rIns="263301" bIns="263301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Continue 'Doing Good in the World' in 2025–26</a:t>
          </a:r>
        </a:p>
      </dsp:txBody>
      <dsp:txXfrm>
        <a:off x="5555487" y="1704868"/>
        <a:ext cx="2665584" cy="1915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562D6-4EA3-4455-BEDB-717C290A61FA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5DD0-DED2-4465-9F36-E85CE5C2A9BA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F91A1-4090-49CB-BDE7-4B0F89309244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"Arch C. Klumph said back in 1917, 'It seems eminently proper that we should accept endowments for the purpose of doing good in the world.'</a:t>
          </a:r>
          <a:endParaRPr lang="en-US" sz="1700" kern="1200"/>
        </a:p>
      </dsp:txBody>
      <dsp:txXfrm>
        <a:off x="1568246" y="735468"/>
        <a:ext cx="6661353" cy="1357788"/>
      </dsp:txXfrm>
    </dsp:sp>
    <dsp:sp modelId="{5EE14C41-AAA2-451A-AB3B-9EAFC3EAA60A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11676-90D1-4434-A1BF-33FE53FD1A3A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4B3EE-168A-40C2-B75B-92D6378CA80D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/>
            <a:t>"Every time we contribute—whether it's our time, our expertise, or our money—we are adding to that endowment. We are choosing to do good in the world. We are creating a legacy of peace, health, and hope for generations to come."</a:t>
          </a:r>
          <a:endParaRPr lang="en-US" sz="1700" kern="1200"/>
        </a:p>
      </dsp:txBody>
      <dsp:txXfrm>
        <a:off x="1568246" y="2432705"/>
        <a:ext cx="66613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Picture 2" descr="A diagram of the rotary foundation&#10;&#10;AI-generated content may be incorrect.">
          <a:extLst xmlns:a="http://schemas.openxmlformats.org/drawingml/2006/main">
            <a:ext uri="{FF2B5EF4-FFF2-40B4-BE49-F238E27FC236}">
              <a16:creationId xmlns:a16="http://schemas.microsoft.com/office/drawing/2014/main" id="{C43C7FFC-886E-AE85-A5F0-1DAD4685ADB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20000" cy="76200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AE91-4CD3-41CC-A602-38643E1158A2}" type="datetimeFigureOut">
              <a:rPr lang="en-CA" smtClean="0"/>
              <a:t>2025-10-30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E7433-0EBB-435A-890B-26BEE701FF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2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 Foundation began with just $26.50. Today it funds humanitarian and educational programmes worldwide.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These seven areas guide Rotary's work to create long-term sustainable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Rotary grants allow clubs like ours to have greater local and international impact.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EREY participation helps fund both global and local Rotary projects.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Recognition celebrates generosity and encourages giving.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End your presentation by motivating members to participate and contribute.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en/about-rotary/rotary-foundation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7" y="3399769"/>
            <a:ext cx="7980565" cy="775845"/>
          </a:xfrm>
        </p:spPr>
        <p:txBody>
          <a:bodyPr anchor="b">
            <a:normAutofit fontScale="90000"/>
          </a:bodyPr>
          <a:lstStyle/>
          <a:p>
            <a:r>
              <a:rPr lang="en-CA" b="1" dirty="0">
                <a:solidFill>
                  <a:schemeClr val="tx2"/>
                </a:solidFill>
              </a:rPr>
              <a:t>Foundation Dinner Nov 27</a:t>
            </a:r>
            <a:r>
              <a:rPr lang="en-CA" b="1" baseline="30000" dirty="0">
                <a:solidFill>
                  <a:schemeClr val="tx2"/>
                </a:solidFill>
              </a:rPr>
              <a:t>th</a:t>
            </a:r>
            <a:r>
              <a:rPr lang="en-CA" b="1" dirty="0">
                <a:solidFill>
                  <a:schemeClr val="tx2"/>
                </a:solidFill>
              </a:rPr>
              <a:t>, 2025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9286" y="4768816"/>
            <a:ext cx="6872818" cy="450447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Patterson Kaye Lodge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group of logos with text&#10;&#10;AI-generated content may be incorrect.">
            <a:extLst>
              <a:ext uri="{FF2B5EF4-FFF2-40B4-BE49-F238E27FC236}">
                <a16:creationId xmlns:a16="http://schemas.microsoft.com/office/drawing/2014/main" id="{DF29F366-D7B3-4A9A-E0B7-BE1CB047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6" y="895686"/>
            <a:ext cx="8644398" cy="168565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FB1B1-F378-BA3C-8A07-40001E65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500"/>
              <a:t>More Than Money: Your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1A46-1994-03DF-2EB9-96E03ABDC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CA" sz="1700"/>
              <a:t>Volunteer </a:t>
            </a:r>
          </a:p>
          <a:p>
            <a:r>
              <a:rPr lang="en-CA" sz="1700"/>
              <a:t>Identify Needs</a:t>
            </a:r>
          </a:p>
          <a:p>
            <a:r>
              <a:rPr lang="en-CA" sz="1700"/>
              <a:t>Serve on a Committee</a:t>
            </a:r>
          </a:p>
          <a:p>
            <a:r>
              <a:rPr lang="en-CA" sz="1700"/>
              <a:t>Be an Advocate</a:t>
            </a:r>
          </a:p>
          <a:p>
            <a:endParaRPr lang="en-CA" sz="1700"/>
          </a:p>
          <a:p>
            <a:pPr marL="0" indent="0">
              <a:buNone/>
            </a:pPr>
            <a:r>
              <a:rPr lang="en-CA" sz="1700"/>
              <a:t>"The money provides the fuel, but we, the Rotarians, are the drivers."</a:t>
            </a:r>
          </a:p>
          <a:p>
            <a:endParaRPr lang="en-CA" sz="1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9E646-F3AB-119D-94D5-9F997CBE69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66" r="1879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1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3448311" cy="1616203"/>
          </a:xfrm>
        </p:spPr>
        <p:txBody>
          <a:bodyPr anchor="b">
            <a:normAutofit/>
          </a:bodyPr>
          <a:lstStyle/>
          <a:p>
            <a:r>
              <a:rPr lang="en-CA" sz="2800" dirty="0"/>
              <a:t>Donor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3448310" cy="3447832"/>
          </a:xfrm>
        </p:spPr>
        <p:txBody>
          <a:bodyPr anchor="t"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Paul Harris Fellow – $1,000</a:t>
            </a:r>
          </a:p>
          <a:p>
            <a:r>
              <a:rPr lang="en-US" sz="1700" dirty="0"/>
              <a:t>Paul Harris Society – $1,000/year</a:t>
            </a:r>
          </a:p>
          <a:p>
            <a:r>
              <a:rPr lang="en-US" sz="1700" dirty="0"/>
              <a:t>Major Donor – $10,000+</a:t>
            </a:r>
          </a:p>
          <a:p>
            <a:r>
              <a:rPr lang="en-CA" sz="1700" dirty="0"/>
              <a:t>Arch C. Klumph Society: For leadership-level gifts of $250,000 or more</a:t>
            </a:r>
            <a:r>
              <a:rPr lang="en-US" sz="1700" dirty="0"/>
              <a:t> – </a:t>
            </a:r>
          </a:p>
          <a:p>
            <a:r>
              <a:rPr lang="en-US" sz="1700" dirty="0"/>
              <a:t>Bequest Society – Legacy gifts</a:t>
            </a:r>
          </a:p>
        </p:txBody>
      </p:sp>
      <p:pic>
        <p:nvPicPr>
          <p:cNvPr id="5" name="Picture 4" descr="A blue book with a blue box and a blue box with a logo on it&#10;&#10;AI-generated content may be incorrect.">
            <a:extLst>
              <a:ext uri="{FF2B5EF4-FFF2-40B4-BE49-F238E27FC236}">
                <a16:creationId xmlns:a16="http://schemas.microsoft.com/office/drawing/2014/main" id="{94595803-C0A4-014C-7E85-4B72A7C896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592" b="-2"/>
          <a:stretch>
            <a:fillRect/>
          </a:stretch>
        </p:blipFill>
        <p:spPr>
          <a:xfrm>
            <a:off x="4572000" y="1236064"/>
            <a:ext cx="3989297" cy="43107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1414-8169-AD27-C982-E1DBF21C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19" y="741391"/>
            <a:ext cx="3914481" cy="1616203"/>
          </a:xfrm>
        </p:spPr>
        <p:txBody>
          <a:bodyPr anchor="b">
            <a:normAutofit/>
          </a:bodyPr>
          <a:lstStyle/>
          <a:p>
            <a:r>
              <a:rPr lang="en-CA" sz="2800"/>
              <a:t>Summary: Why It Matters</a:t>
            </a:r>
          </a:p>
        </p:txBody>
      </p:sp>
      <p:pic>
        <p:nvPicPr>
          <p:cNvPr id="6" name="Picture 5" descr="A back of a person wearing a blue shirt with yellow writing on it&#10;&#10;AI-generated content may be incorrect.">
            <a:extLst>
              <a:ext uri="{FF2B5EF4-FFF2-40B4-BE49-F238E27FC236}">
                <a16:creationId xmlns:a16="http://schemas.microsoft.com/office/drawing/2014/main" id="{F48E46C0-E0AA-9796-1215-FA2E0E28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14" y="1826451"/>
            <a:ext cx="3205097" cy="320509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54A2A4D-19EF-3552-F383-6AD9587C8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9208F0F-2734-3945-8FD0-EEB19CF41A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CFF5D9-43B9-9D58-6F3F-25041716D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216248-54B4-4F35-CC93-6075CF4B2B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886818"/>
              </p:ext>
            </p:extLst>
          </p:nvPr>
        </p:nvGraphicFramePr>
        <p:xfrm>
          <a:off x="657519" y="2533476"/>
          <a:ext cx="3914480" cy="3537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366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Call to Action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91EED7-6429-3BDE-7689-5DDF3AEACB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488C-4F01-97A4-2C15-A37D075B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Final Thought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C7D772-D2A4-AED9-C19A-BE3C33A594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059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88CF8-C45B-F050-86DA-1CB4AABC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" y="4230093"/>
            <a:ext cx="3112935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/>
            <a:r>
              <a:rPr lang="en-US" sz="3500" kern="1200">
                <a:latin typeface="+mj-lt"/>
                <a:ea typeface="+mj-ea"/>
                <a:cs typeface="+mj-cs"/>
              </a:rPr>
              <a:t>Thank you </a:t>
            </a:r>
          </a:p>
        </p:txBody>
      </p:sp>
      <p:pic>
        <p:nvPicPr>
          <p:cNvPr id="5" name="Content Placeholder 4" descr="A close-up of a logo&#10;&#10;AI-generated content may be incorrect.">
            <a:extLst>
              <a:ext uri="{FF2B5EF4-FFF2-40B4-BE49-F238E27FC236}">
                <a16:creationId xmlns:a16="http://schemas.microsoft.com/office/drawing/2014/main" id="{10E2FF1D-1F3B-78B0-9FA9-966EEE01D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4" y="534959"/>
            <a:ext cx="8354833" cy="3299807"/>
          </a:xfrm>
          <a:prstGeom prst="rect">
            <a:avLst/>
          </a:prstGeom>
        </p:spPr>
      </p:pic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A205F0E0-7B23-B8FD-7B48-48379836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4811" y="4230094"/>
            <a:ext cx="4676451" cy="18001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1700" kern="1200">
                <a:latin typeface="+mn-lt"/>
                <a:ea typeface="+mn-ea"/>
                <a:cs typeface="+mn-cs"/>
                <a:hlinkClick r:id="rId3"/>
              </a:rPr>
              <a:t>www.rotary.org/en/about-rotary/rotary-foundation</a:t>
            </a:r>
            <a:r>
              <a:rPr lang="en-US" sz="1700" kern="1200"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5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chemeClr val="tx2"/>
                </a:solidFill>
              </a:rPr>
              <a:t>What is The Rotary Foundation?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rmAutofit/>
          </a:bodyPr>
          <a:lstStyle/>
          <a:p>
            <a:endParaRPr lang="en-US" sz="1600">
              <a:solidFill>
                <a:schemeClr val="tx2"/>
              </a:solidFill>
            </a:endParaRPr>
          </a:p>
          <a:p>
            <a:r>
              <a:rPr lang="en-US" sz="1600">
                <a:solidFill>
                  <a:schemeClr val="tx2"/>
                </a:solidFill>
              </a:rPr>
              <a:t>Charitable arm of Rotary International</a:t>
            </a:r>
          </a:p>
          <a:p>
            <a:r>
              <a:rPr lang="en-US" sz="1600">
                <a:solidFill>
                  <a:schemeClr val="tx2"/>
                </a:solidFill>
              </a:rPr>
              <a:t>Founded in 1917 by Arch Klumph</a:t>
            </a:r>
          </a:p>
          <a:p>
            <a:r>
              <a:rPr lang="en-US" sz="1600">
                <a:solidFill>
                  <a:schemeClr val="tx2"/>
                </a:solidFill>
              </a:rPr>
              <a:t>Top-rated global charity for impact &amp; transparency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Medium shot of a person&#10;&#10;AI-generated content may be incorrect.">
            <a:extLst>
              <a:ext uri="{FF2B5EF4-FFF2-40B4-BE49-F238E27FC236}">
                <a16:creationId xmlns:a16="http://schemas.microsoft.com/office/drawing/2014/main" id="{4B3EA363-7536-EEB5-6D14-8D72E0697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139" y="1700784"/>
            <a:ext cx="2846984" cy="43799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1757F-5185-09FF-B069-C9CCC99C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82" y="1261423"/>
            <a:ext cx="737235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Our Mission &amp; Vision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-1"/>
            <a:ext cx="2521551" cy="2522849"/>
            <a:chOff x="-305" y="-1"/>
            <a:chExt cx="3832880" cy="2876136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959052DB-C479-3238-5E85-6BFC3FB77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827419"/>
            <a:ext cx="3845172" cy="3227626"/>
          </a:xfrm>
        </p:spPr>
        <p:txBody>
          <a:bodyPr anchor="ctr">
            <a:normAutofit/>
          </a:bodyPr>
          <a:lstStyle/>
          <a:p>
            <a:r>
              <a:rPr lang="en-CA" sz="1600">
                <a:solidFill>
                  <a:schemeClr val="tx2"/>
                </a:solidFill>
              </a:rPr>
              <a:t>The Rotary Foundation enables Rotarians to advance world understanding, goodwill, and peace through the improvement of health, the support of education, and the alleviation of poverty.</a:t>
            </a:r>
          </a:p>
          <a:p>
            <a:endParaRPr lang="en-US" sz="1600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7370340" y="5084569"/>
            <a:ext cx="2151670" cy="1395192"/>
            <a:chOff x="-305" y="-4155"/>
            <a:chExt cx="2514948" cy="2174333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91370C3-FA4F-C99B-1565-F7B841259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33" y="3703174"/>
            <a:ext cx="3716020" cy="148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CA30DD-C4CB-FF3E-B4F1-6747D716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656" t="3136" r="274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648C8-CABF-507C-82FD-339BF4DD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CA" dirty="0"/>
              <a:t>How It Works: The Cycle of Giving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BA22A7-B07F-0325-8AC9-DB6F4E413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2724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317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19ADC7-DE7C-464E-9F88-6CAB6F61B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1992" y="525195"/>
            <a:ext cx="3111070" cy="2806506"/>
          </a:xfrm>
        </p:spPr>
        <p:txBody>
          <a:bodyPr anchor="b">
            <a:normAutofit/>
          </a:bodyPr>
          <a:lstStyle/>
          <a:p>
            <a:r>
              <a:rPr lang="en-CA" sz="3500"/>
              <a:t>Seven Areas of Focus</a:t>
            </a:r>
          </a:p>
        </p:txBody>
      </p:sp>
      <p:pic>
        <p:nvPicPr>
          <p:cNvPr id="6" name="Picture 5" descr="A blue and white background with icons&#10;&#10;AI-generated content may be incorrect.">
            <a:extLst>
              <a:ext uri="{FF2B5EF4-FFF2-40B4-BE49-F238E27FC236}">
                <a16:creationId xmlns:a16="http://schemas.microsoft.com/office/drawing/2014/main" id="{207340E5-C33A-A8C8-34B8-E27C98172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55" y="1169254"/>
            <a:ext cx="4985242" cy="413775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CEC088-F58C-DC26-30C4-CA6EF6F85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989283"/>
              </p:ext>
            </p:extLst>
          </p:nvPr>
        </p:nvGraphicFramePr>
        <p:xfrm>
          <a:off x="5401992" y="3526300"/>
          <a:ext cx="3111070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CA46A-3EA9-897C-33D0-9154B3B8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802955"/>
            <a:ext cx="3574747" cy="14540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100">
                <a:solidFill>
                  <a:schemeClr val="tx2"/>
                </a:solidFill>
              </a:rPr>
              <a:t>Global Impact: PolioPlus</a:t>
            </a:r>
            <a:br>
              <a:rPr lang="en-CA" sz="3100">
                <a:solidFill>
                  <a:schemeClr val="tx2"/>
                </a:solidFill>
              </a:rPr>
            </a:br>
            <a:endParaRPr lang="en-CA" sz="3100">
              <a:solidFill>
                <a:schemeClr val="tx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E364F9-076D-0B9F-CA5C-825DA57AF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2421683"/>
            <a:ext cx="3574461" cy="3353476"/>
          </a:xfrm>
        </p:spPr>
        <p:txBody>
          <a:bodyPr anchor="t">
            <a:normAutofit/>
          </a:bodyPr>
          <a:lstStyle/>
          <a:p>
            <a:r>
              <a:rPr lang="en-CA" sz="1600" dirty="0">
                <a:solidFill>
                  <a:schemeClr val="tx2"/>
                </a:solidFill>
              </a:rPr>
              <a:t>"When we talk about the Foundation's impact, we have to start with PolioPlus. This is Rotary's flagship program and arguably one of the greatest public health achievements in history”</a:t>
            </a:r>
          </a:p>
          <a:p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3680" y="-16714"/>
            <a:ext cx="4780320" cy="6874714"/>
            <a:chOff x="5818240" y="-1"/>
            <a:chExt cx="6373761" cy="687471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oster of a person's head and a person's head&#10;&#10;AI-generated content may be incorrect.">
            <a:extLst>
              <a:ext uri="{FF2B5EF4-FFF2-40B4-BE49-F238E27FC236}">
                <a16:creationId xmlns:a16="http://schemas.microsoft.com/office/drawing/2014/main" id="{BB15A07C-0E54-DDB9-F9DA-A4FE1BF59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94" y="2857097"/>
            <a:ext cx="3106674" cy="20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66" y="525195"/>
            <a:ext cx="2989616" cy="2806506"/>
          </a:xfrm>
        </p:spPr>
        <p:txBody>
          <a:bodyPr anchor="b">
            <a:normAutofit/>
          </a:bodyPr>
          <a:lstStyle/>
          <a:p>
            <a:r>
              <a:rPr lang="en-CA" sz="3500" b="1" dirty="0"/>
              <a:t>Types Of Grants</a:t>
            </a:r>
            <a:br>
              <a:rPr lang="en-CA" sz="3500" dirty="0"/>
            </a:br>
            <a:r>
              <a:rPr lang="en-CA" sz="3500" dirty="0"/>
              <a:t>District &amp; Global </a:t>
            </a:r>
          </a:p>
        </p:txBody>
      </p:sp>
      <p:pic>
        <p:nvPicPr>
          <p:cNvPr id="9" name="Picture 8" descr="A couple of people playing ping pong&#10;&#10;AI-generated content may be incorrect.">
            <a:extLst>
              <a:ext uri="{FF2B5EF4-FFF2-40B4-BE49-F238E27FC236}">
                <a16:creationId xmlns:a16="http://schemas.microsoft.com/office/drawing/2014/main" id="{49333BC2-FB3E-9AB6-9EEA-B1BC9EF9F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96" r="3" b="14029"/>
          <a:stretch>
            <a:fillRect/>
          </a:stretch>
        </p:blipFill>
        <p:spPr>
          <a:xfrm>
            <a:off x="3889915" y="163646"/>
            <a:ext cx="5105027" cy="2623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66" y="3526300"/>
            <a:ext cx="2989616" cy="2588458"/>
          </a:xfrm>
        </p:spPr>
        <p:txBody>
          <a:bodyPr>
            <a:normAutofit/>
          </a:bodyPr>
          <a:lstStyle/>
          <a:p>
            <a:endParaRPr lang="en-US" sz="1700" dirty="0"/>
          </a:p>
          <a:p>
            <a:r>
              <a:rPr lang="en-US" sz="1700" dirty="0"/>
              <a:t>District Grants – Local &amp; flexible projects </a:t>
            </a:r>
          </a:p>
          <a:p>
            <a:endParaRPr lang="en-US" sz="1700" dirty="0"/>
          </a:p>
          <a:p>
            <a:r>
              <a:rPr lang="en-US" sz="1700" dirty="0"/>
              <a:t>Global Grants – Large-scale sustainable projects</a:t>
            </a:r>
          </a:p>
        </p:txBody>
      </p:sp>
      <p:pic>
        <p:nvPicPr>
          <p:cNvPr id="31" name="Picture 30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EE80F08-825B-1C26-0D5A-A44B9A0792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89" r="3" b="1127"/>
          <a:stretch>
            <a:fillRect/>
          </a:stretch>
        </p:blipFill>
        <p:spPr>
          <a:xfrm>
            <a:off x="3889915" y="2956875"/>
            <a:ext cx="5105027" cy="33526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9926" y="1371600"/>
            <a:ext cx="3396984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3AEA3-E61B-7ED2-405C-D413F85F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05" y="685801"/>
            <a:ext cx="2621145" cy="5491162"/>
          </a:xfrm>
        </p:spPr>
        <p:txBody>
          <a:bodyPr>
            <a:normAutofit/>
          </a:bodyPr>
          <a:lstStyle/>
          <a:p>
            <a:r>
              <a:rPr lang="en-CA"/>
              <a:t>How is the Money Spent?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CEAB1B-B004-9BED-88C7-97D5AEA438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12459"/>
              </p:ext>
            </p:extLst>
          </p:nvPr>
        </p:nvGraphicFramePr>
        <p:xfrm>
          <a:off x="3526910" y="838199"/>
          <a:ext cx="4988440" cy="53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CD723A6-A983-5056-7891-9F141F6FE488}"/>
              </a:ext>
            </a:extLst>
          </p:cNvPr>
          <p:cNvSpPr txBox="1"/>
          <p:nvPr/>
        </p:nvSpPr>
        <p:spPr>
          <a:xfrm>
            <a:off x="6462134" y="5930742"/>
            <a:ext cx="5669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Source: Rotary Club of Canmore 2018 </a:t>
            </a:r>
          </a:p>
        </p:txBody>
      </p:sp>
    </p:spTree>
    <p:extLst>
      <p:ext uri="{BB962C8B-B14F-4D97-AF65-F5344CB8AC3E}">
        <p14:creationId xmlns:p14="http://schemas.microsoft.com/office/powerpoint/2010/main" val="181196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19" y="741391"/>
            <a:ext cx="2591866" cy="1616203"/>
          </a:xfrm>
        </p:spPr>
        <p:txBody>
          <a:bodyPr anchor="b">
            <a:normAutofit/>
          </a:bodyPr>
          <a:lstStyle/>
          <a:p>
            <a:r>
              <a:rPr lang="en-US" sz="2800"/>
              <a:t>Every Rotarian, Every Year (EREY)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19" y="2533476"/>
            <a:ext cx="2591866" cy="3447832"/>
          </a:xfrm>
        </p:spPr>
        <p:txBody>
          <a:bodyPr anchor="t">
            <a:normAutofit/>
          </a:bodyPr>
          <a:lstStyle/>
          <a:p>
            <a:endParaRPr lang="en-US" sz="1700"/>
          </a:p>
          <a:p>
            <a:r>
              <a:rPr lang="en-US" sz="1700"/>
              <a:t>Encourages $25–$100+ annual giving</a:t>
            </a:r>
          </a:p>
          <a:p>
            <a:r>
              <a:rPr lang="en-US" sz="1700"/>
              <a:t>Funds are invested for 3 years</a:t>
            </a:r>
          </a:p>
          <a:p>
            <a:r>
              <a:rPr lang="en-US" sz="1700"/>
              <a:t>50% returns to our District as DDF</a:t>
            </a:r>
          </a:p>
        </p:txBody>
      </p:sp>
      <p:pic>
        <p:nvPicPr>
          <p:cNvPr id="5" name="Picture 4" descr="A blue and black text&#10;&#10;AI-generated content may be incorrect.">
            <a:extLst>
              <a:ext uri="{FF2B5EF4-FFF2-40B4-BE49-F238E27FC236}">
                <a16:creationId xmlns:a16="http://schemas.microsoft.com/office/drawing/2014/main" id="{4DD836ED-E672-99C2-D103-70E2CD45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54" y="1959191"/>
            <a:ext cx="4792009" cy="294892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581</Words>
  <Application>Microsoft Office PowerPoint</Application>
  <PresentationFormat>On-screen Show (4:3)</PresentationFormat>
  <Paragraphs>75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Calibri</vt:lpstr>
      <vt:lpstr>Office Theme</vt:lpstr>
      <vt:lpstr>Foundation Dinner Nov 27th, 2025</vt:lpstr>
      <vt:lpstr>What is The Rotary Foundation?</vt:lpstr>
      <vt:lpstr>Our Mission &amp; Vision</vt:lpstr>
      <vt:lpstr>How It Works: The Cycle of Giving</vt:lpstr>
      <vt:lpstr>Seven Areas of Focus</vt:lpstr>
      <vt:lpstr>Global Impact: PolioPlus </vt:lpstr>
      <vt:lpstr>Types Of Grants District &amp; Global </vt:lpstr>
      <vt:lpstr>How is the Money Spent?</vt:lpstr>
      <vt:lpstr>Every Rotarian, Every Year (EREY)</vt:lpstr>
      <vt:lpstr>More Than Money: Your Participation</vt:lpstr>
      <vt:lpstr>Donor Recognition</vt:lpstr>
      <vt:lpstr>Summary: Why It Matters</vt:lpstr>
      <vt:lpstr>Call to Action</vt:lpstr>
      <vt:lpstr>A Final Thought</vt:lpstr>
      <vt:lpstr>Thank you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Dave Nodwell</cp:lastModifiedBy>
  <cp:revision>2</cp:revision>
  <dcterms:created xsi:type="dcterms:W3CDTF">2013-01-27T09:14:16Z</dcterms:created>
  <dcterms:modified xsi:type="dcterms:W3CDTF">2025-10-30T19:54:59Z</dcterms:modified>
  <cp:category/>
</cp:coreProperties>
</file>