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7"/>
    <p:restoredTop sz="92950"/>
  </p:normalViewPr>
  <p:slideViewPr>
    <p:cSldViewPr snapToGrid="0" snapToObjects="1">
      <p:cViewPr varScale="1">
        <p:scale>
          <a:sx n="109" d="100"/>
          <a:sy n="109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A53C-4E99-4AF0-9456-E2F1FC1386E8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C1A2-3450-4533-951D-29DB2F183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0F0BE-4B2C-49A9-A45E-D607A16FB306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51B3-25EF-42A4-AD20-65B04B596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1BD4-9390-4046-A4A5-E4225D298D62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ECDA-B4B5-4AC2-A0D6-2AB731E9D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CB4C-9BEA-42C8-B283-41965142023F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0C1E-E73A-4DB5-8A27-5956D76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2EBD-DC3C-4565-9D15-FA2D83A0E0F0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1730-C4CA-4712-A001-24740B105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8584-E4E8-47ED-91F9-2C2C1F0FB043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B4FF-B245-4874-9B42-E0B438EB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D657-9B8A-4A71-9006-AE9906042117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8777-3C55-44D6-B25B-1414F9971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A7D7-4B45-4E74-88F7-F67B08F8C1F1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2E0C-5585-469A-A313-1175C043D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376-9759-4748-BDED-D420A0DD02F2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936D-AB93-4885-B6B5-1196D91C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8E25-7366-4A28-97E6-FC68D068591E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4628-B19C-4595-A182-A066EE9E9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18ED-0B6B-4EF6-AF15-4AE5D07F7CA0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E18B-D828-43B1-BA28-AFD07622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9FB623-502D-43C7-ABFB-412BC7373AC8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F51016-1882-4885-A3F1-84E4362C6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emris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emrise.com/course/1329709/peterborough-rotary-club-2017-sr-spelling-be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Memrise 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sign up for the course</a:t>
            </a:r>
          </a:p>
          <a:p>
            <a:pPr eaLnBrk="1" hangingPunct="1"/>
            <a:r>
              <a:rPr lang="en-US" smtClean="0">
                <a:hlinkClick r:id="rId2"/>
              </a:rPr>
              <a:t>www.memrise.com</a:t>
            </a:r>
            <a:endParaRPr lang="en-US" smtClean="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3038" y="5257800"/>
            <a:ext cx="287496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Create an account at www.memrise.com</a:t>
            </a:r>
          </a:p>
        </p:txBody>
      </p:sp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063625"/>
            <a:ext cx="10515600" cy="5113338"/>
          </a:xfrm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1825" y="5259388"/>
            <a:ext cx="3101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you’ve created an account, click this link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Junior Course: </a:t>
            </a:r>
          </a:p>
          <a:p>
            <a:pPr eaLnBrk="1" hangingPunct="1"/>
            <a:r>
              <a:rPr lang="en-US" smtClean="0">
                <a:hlinkClick r:id="rId2"/>
              </a:rPr>
              <a:t>http://www.memrise.com/course/1329708/peterborough-rotary-club-2017-jr-spelling-bee/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Senior Course: </a:t>
            </a:r>
          </a:p>
          <a:p>
            <a:pPr eaLnBrk="1" hangingPunct="1"/>
            <a:r>
              <a:rPr lang="en-US" smtClean="0">
                <a:hlinkClick r:id="rId2"/>
              </a:rPr>
              <a:t>http://www.memrise.com/course/1329709/peterborough-rotary-club-2017-sr-spelling-bee/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5280025"/>
            <a:ext cx="30321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“start learning” after the course loads</a:t>
            </a:r>
          </a:p>
        </p:txBody>
      </p:sp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638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0" y="5326063"/>
            <a:ext cx="28765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Congratulations, you’re done; now you just need to learn the words.  Good luck! </a:t>
            </a:r>
          </a:p>
        </p:txBody>
      </p:sp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5975" y="5449888"/>
            <a:ext cx="29178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50</Words>
  <Application>Microsoft Macintosh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Calibri</vt:lpstr>
      <vt:lpstr>Office Theme</vt:lpstr>
      <vt:lpstr>Memrise </vt:lpstr>
      <vt:lpstr>Create an account at www.memrise.com</vt:lpstr>
      <vt:lpstr>After you’ve created an account, click this link</vt:lpstr>
      <vt:lpstr>Click “start learning” after the course loads</vt:lpstr>
      <vt:lpstr>Congratulations, you’re done; now you just need to learn the words.  Good luck!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Memrise </dc:title>
  <dc:creator>Marcello Galluzzo</dc:creator>
  <cp:lastModifiedBy>Ray</cp:lastModifiedBy>
  <cp:revision>7</cp:revision>
  <dcterms:created xsi:type="dcterms:W3CDTF">2016-09-12T16:51:37Z</dcterms:created>
  <dcterms:modified xsi:type="dcterms:W3CDTF">2017-02-28T15:14:09Z</dcterms:modified>
</cp:coreProperties>
</file>