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8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844" y="468325"/>
            <a:ext cx="2965836" cy="1003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EF9-69D0-4F8C-A336-59491FBEDC47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4" y="385002"/>
            <a:ext cx="1323632" cy="132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43" y="2746165"/>
            <a:ext cx="1323632" cy="132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58" y="448967"/>
            <a:ext cx="1323632" cy="132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61" y="437379"/>
            <a:ext cx="1323632" cy="132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7004436-CA73-4D53-89B4-2A5C7347BF2F}" type="datetimeFigureOut">
              <a:rPr lang="en-US" smtClean="0"/>
              <a:t>8/4/16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 smtClean="0"/>
              <a:t>Subtitle</a:t>
            </a:r>
            <a:endParaRPr lang="en-US" sz="6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00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19400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1563</TotalTime>
  <Words>5</Words>
  <Application>Microsoft Macintosh PowerPoint</Application>
  <PresentationFormat>Custom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PowerPoint Presentation</vt:lpstr>
      <vt:lpstr>TITLE</vt:lpstr>
      <vt:lpstr>TITLE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Fidalgo Island Rotary</dc:title>
  <dc:creator>Pam Estvold</dc:creator>
  <cp:lastModifiedBy>Tricia Sharp</cp:lastModifiedBy>
  <cp:revision>7</cp:revision>
  <dcterms:created xsi:type="dcterms:W3CDTF">2014-01-02T23:56:31Z</dcterms:created>
  <dcterms:modified xsi:type="dcterms:W3CDTF">2016-08-05T17:22:24Z</dcterms:modified>
</cp:coreProperties>
</file>