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0" autoAdjust="0"/>
    <p:restoredTop sz="94660"/>
  </p:normalViewPr>
  <p:slideViewPr>
    <p:cSldViewPr snapToGrid="0">
      <p:cViewPr varScale="1">
        <p:scale>
          <a:sx n="87" d="100"/>
          <a:sy n="87" d="100"/>
        </p:scale>
        <p:origin x="-688" y="-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70888" y="1295401"/>
            <a:ext cx="8650224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3895" y="1524000"/>
            <a:ext cx="8664211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3895" y="3299013"/>
            <a:ext cx="8664212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9A9A-B4B0-4B32-B8CD-2E25E95134C4}" type="datetimeFigureOut">
              <a:rPr lang="en-US" smtClean="0"/>
              <a:t>8/5/16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844" y="468325"/>
            <a:ext cx="2965836" cy="10033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198" y="611872"/>
            <a:ext cx="5439393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1198" y="1787856"/>
            <a:ext cx="5439393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DC078-589F-40E3-816C-EE21D62B5BBA}" type="datetimeFigureOut">
              <a:rPr lang="en-US" smtClean="0"/>
              <a:t>8/4/16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6787489" y="359393"/>
            <a:ext cx="48768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E721-B01C-4D5D-A3CA-2E5518383F10}" type="datetimeFigureOut">
              <a:rPr lang="en-US" smtClean="0"/>
              <a:t>8/4/16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26389" y="368301"/>
            <a:ext cx="2032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2365" y="368301"/>
            <a:ext cx="8919635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FEF9-69D0-4F8C-A336-59491FBEDC47}" type="datetimeFigureOut">
              <a:rPr lang="en-US" smtClean="0"/>
              <a:t>8/4/16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21DC-8981-44E6-BC8C-2BA8F673FFBB}" type="datetimeFigureOut">
              <a:rPr lang="en-US" smtClean="0"/>
              <a:t>8/4/16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74" y="385002"/>
            <a:ext cx="1323632" cy="132363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4718" y="3352802"/>
            <a:ext cx="11222567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4718" y="4771030"/>
            <a:ext cx="11222567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04436-CA73-4D53-89B4-2A5C7347BF2F}" type="datetimeFigureOut">
              <a:rPr lang="en-US" smtClean="0"/>
              <a:t>8/4/16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494640" y="363538"/>
            <a:ext cx="1120272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2367" y="2403145"/>
            <a:ext cx="10742084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2367" y="3736006"/>
            <a:ext cx="10742084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5D3-0140-4E75-8D7F-C0623D06DFD7}" type="datetimeFigureOut">
              <a:rPr lang="en-US" smtClean="0"/>
              <a:t>8/4/16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343" y="2746165"/>
            <a:ext cx="1323632" cy="132363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2367" y="107576"/>
            <a:ext cx="10723035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2367" y="1600201"/>
            <a:ext cx="512064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4761" y="1600201"/>
            <a:ext cx="512064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66F9-5B40-48E0-8DFD-99EF944CDD22}" type="datetimeFigureOut">
              <a:rPr lang="en-US" smtClean="0"/>
              <a:t>8/4/16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158" y="448967"/>
            <a:ext cx="1323632" cy="132363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2365" y="107576"/>
            <a:ext cx="10723035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2365" y="1453225"/>
            <a:ext cx="512064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2365" y="2347416"/>
            <a:ext cx="512064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4760" y="1453225"/>
            <a:ext cx="512064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4760" y="2347416"/>
            <a:ext cx="512064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8D6B-2C72-4E21-9893-A649C6E2A47D}" type="datetimeFigureOut">
              <a:rPr lang="en-US" smtClean="0"/>
              <a:t>8/4/16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11C9-A66C-49F0-970E-F7B68D9109A0}" type="datetimeFigureOut">
              <a:rPr lang="en-US" smtClean="0"/>
              <a:t>8/4/16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461" y="437379"/>
            <a:ext cx="1323632" cy="132363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1AE78-96A2-4A23-B183-3B6DB4374FE7}" type="datetimeFigureOut">
              <a:rPr lang="en-US" smtClean="0"/>
              <a:t>8/4/16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199" y="611872"/>
            <a:ext cx="512064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765" y="368300"/>
            <a:ext cx="512064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1199" y="1787856"/>
            <a:ext cx="512064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0757-B101-4811-9189-10EB2F458E2D}" type="datetimeFigureOut">
              <a:rPr lang="en-US" smtClean="0"/>
              <a:t>8/4/16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2367" y="107576"/>
            <a:ext cx="10723035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2367" y="1600201"/>
            <a:ext cx="10723035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06447" y="627566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C7004436-CA73-4D53-89B4-2A5C7347BF2F}" type="datetimeFigureOut">
              <a:rPr lang="en-US" smtClean="0"/>
              <a:t>8/4/16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611" y="6275669"/>
            <a:ext cx="6454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30541" y="6275669"/>
            <a:ext cx="132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6600" dirty="0" smtClean="0"/>
              <a:t>Subtitle</a:t>
            </a:r>
            <a:endParaRPr lang="en-US" sz="6600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675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7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55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00076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8194004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1563</TotalTime>
  <Words>5</Words>
  <Application>Microsoft Macintosh PowerPoint</Application>
  <PresentationFormat>Custom</PresentationFormat>
  <Paragraphs>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Breeze</vt:lpstr>
      <vt:lpstr>PowerPoint Presentation</vt:lpstr>
      <vt:lpstr>TITLE</vt:lpstr>
      <vt:lpstr>TITLE</vt:lpstr>
      <vt:lpstr>TITLE</vt:lpstr>
      <vt:lpstr>TITLE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Fidalgo Island Rotary</dc:title>
  <dc:creator>Pam Estvold</dc:creator>
  <cp:lastModifiedBy>Tricia Sharp</cp:lastModifiedBy>
  <cp:revision>7</cp:revision>
  <dcterms:created xsi:type="dcterms:W3CDTF">2014-01-02T23:56:31Z</dcterms:created>
  <dcterms:modified xsi:type="dcterms:W3CDTF">2016-08-05T17:22:24Z</dcterms:modified>
</cp:coreProperties>
</file>