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3CBEE-697C-4B0E-ABBB-60B1026C8AB4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623DC-5B78-4BD5-A2D6-5BBA1330BFE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290CE-A2AA-432A-BC05-960716742C78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A917D-ABDE-4900-A97B-BE0AC02958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70BF6-CAF8-4F4E-9770-803E789AF273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F2D0-9B1B-406F-96D3-E63E8E49FA06}" type="datetimeFigureOut">
              <a:rPr lang="en-CA" smtClean="0"/>
              <a:t>08/01/2011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5AE8-4DA8-448D-8DBC-6E9F514DAD7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Message </a:t>
            </a:r>
            <a:r>
              <a:rPr lang="en-US" i="1" dirty="0" smtClean="0"/>
              <a:t>Center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</a:rPr>
              <a:t>ClubRunner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simplifies</a:t>
            </a:r>
            <a:r>
              <a:rPr lang="en-US" sz="2000" dirty="0">
                <a:latin typeface="Calibri" pitchFamily="34" charset="0"/>
              </a:rPr>
              <a:t> the way club members </a:t>
            </a:r>
            <a:r>
              <a:rPr lang="en-US" sz="2000" b="1" dirty="0">
                <a:latin typeface="Calibri" pitchFamily="34" charset="0"/>
              </a:rPr>
              <a:t>communicate </a:t>
            </a:r>
            <a:r>
              <a:rPr lang="en-US" sz="2000" dirty="0">
                <a:latin typeface="Calibri" pitchFamily="34" charset="0"/>
              </a:rPr>
              <a:t>via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email—whether it be within their club, to prospective members, club directors or special groups and committees.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" y="4876800"/>
            <a:ext cx="7921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In addition, email addresses are </a:t>
            </a:r>
            <a:r>
              <a:rPr lang="en-US" sz="2000" b="1" dirty="0">
                <a:latin typeface="Calibri" pitchFamily="34" charset="0"/>
              </a:rPr>
              <a:t>centralized. </a:t>
            </a:r>
            <a:r>
              <a:rPr lang="en-US" sz="2000" dirty="0">
                <a:latin typeface="Calibri" pitchFamily="34" charset="0"/>
              </a:rPr>
              <a:t>This means that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if a member changes his/her address, it is </a:t>
            </a:r>
            <a:r>
              <a:rPr lang="en-US" sz="2000" b="1" dirty="0">
                <a:latin typeface="Calibri" pitchFamily="34" charset="0"/>
              </a:rPr>
              <a:t>reflected everywhere</a:t>
            </a:r>
            <a:r>
              <a:rPr lang="en-US" sz="2000" dirty="0">
                <a:latin typeface="Calibri" pitchFamily="34" charset="0"/>
              </a:rPr>
              <a:t>, in all distribution lists, without the need to notify others.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63246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1-877-4MY-CLUB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33600"/>
            <a:ext cx="25336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Calibri" pitchFamily="34" charset="0"/>
              </a:rPr>
              <a:t>Message </a:t>
            </a:r>
            <a:r>
              <a:rPr lang="en-US" i="1" dirty="0" smtClean="0">
                <a:latin typeface="Calibri" pitchFamily="34" charset="0"/>
              </a:rPr>
              <a:t>Center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353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Since your site has all the club members’ email addresses, sending a broadcast message to all or selected members is easy.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2200" y="2819400"/>
            <a:ext cx="2590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dirty="0" smtClean="0"/>
              <a:t>Club executives and directors can also </a:t>
            </a:r>
            <a:r>
              <a:rPr lang="en-CA" sz="1600" b="1" dirty="0" smtClean="0"/>
              <a:t>broadcast messages</a:t>
            </a:r>
            <a:r>
              <a:rPr lang="en-CA" sz="1600" dirty="0" smtClean="0"/>
              <a:t> to selected executives in all or selected clubs within the district with just one click. </a:t>
            </a:r>
            <a:r>
              <a:rPr lang="en-CA" dirty="0" smtClean="0"/>
              <a:t/>
            </a:r>
            <a:br>
              <a:rPr lang="en-CA" dirty="0" smtClean="0"/>
            </a:b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172200" y="2743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72200" y="4648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848380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email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63246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1-877-4MY-CLUB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5238750" cy="369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667000"/>
            <a:ext cx="838200" cy="102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Calibri" pitchFamily="34" charset="0"/>
              </a:rPr>
              <a:t>Message </a:t>
            </a:r>
            <a:r>
              <a:rPr lang="en-US" i="1" dirty="0" smtClean="0">
                <a:latin typeface="Calibri" pitchFamily="34" charset="0"/>
              </a:rPr>
              <a:t>Center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343400" y="1120914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You can also create as many </a:t>
            </a:r>
            <a:r>
              <a:rPr lang="en-US" sz="2000" b="1" dirty="0">
                <a:latin typeface="Calibri" pitchFamily="34" charset="0"/>
              </a:rPr>
              <a:t>custom</a:t>
            </a:r>
            <a:r>
              <a:rPr lang="en-US" sz="2000" dirty="0">
                <a:latin typeface="Calibri" pitchFamily="34" charset="0"/>
              </a:rPr>
              <a:t> distribution lists as you wish.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8281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Messages arrive individually, </a:t>
            </a:r>
            <a:r>
              <a:rPr lang="en-US" sz="2000" b="1" dirty="0">
                <a:latin typeface="Calibri" pitchFamily="34" charset="0"/>
              </a:rPr>
              <a:t>personalized</a:t>
            </a:r>
            <a:r>
              <a:rPr lang="en-US" sz="2000" dirty="0">
                <a:latin typeface="Calibri" pitchFamily="34" charset="0"/>
              </a:rPr>
              <a:t> with the member’s name and club along with the sender, so they are not interpreted as spam.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25146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4572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05400" y="2667000"/>
            <a:ext cx="236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Calibri" pitchFamily="34" charset="0"/>
              </a:rPr>
              <a:t>Custom Distribution </a:t>
            </a:r>
          </a:p>
          <a:p>
            <a:pPr algn="ctr">
              <a:defRPr/>
            </a:pPr>
            <a:r>
              <a:rPr lang="en-US" dirty="0" smtClean="0">
                <a:latin typeface="Calibri" pitchFamily="34" charset="0"/>
              </a:rPr>
              <a:t>lists are great for: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 Board of Directors</a:t>
            </a:r>
          </a:p>
          <a:p>
            <a:pPr>
              <a:buFontTx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 Committees</a:t>
            </a:r>
          </a:p>
          <a:p>
            <a:pPr>
              <a:buFontTx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 Projects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63246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1-877-4MY-CLUB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90600"/>
            <a:ext cx="253660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Message Center</vt:lpstr>
      <vt:lpstr>Message Center</vt:lpstr>
      <vt:lpstr>Message Center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Center</dc:title>
  <dc:creator>Percy</dc:creator>
  <cp:lastModifiedBy>Percy</cp:lastModifiedBy>
  <cp:revision>1</cp:revision>
  <dcterms:created xsi:type="dcterms:W3CDTF">2011-01-08T19:25:00Z</dcterms:created>
  <dcterms:modified xsi:type="dcterms:W3CDTF">2011-01-08T19:26:03Z</dcterms:modified>
</cp:coreProperties>
</file>