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  <p:sldMasterId id="2147483657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68" r:id="rId6"/>
    <p:sldId id="269" r:id="rId7"/>
    <p:sldId id="270" r:id="rId8"/>
    <p:sldId id="260" r:id="rId9"/>
    <p:sldId id="266" r:id="rId10"/>
    <p:sldId id="267" r:id="rId11"/>
    <p:sldId id="261" r:id="rId12"/>
    <p:sldId id="271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41" tIns="49371" rIns="98741" bIns="49371" numCol="1" anchor="t" anchorCtr="0" compatLnSpc="1">
            <a:prstTxWarp prst="textNoShape">
              <a:avLst/>
            </a:prstTxWarp>
          </a:bodyPr>
          <a:lstStyle>
            <a:lvl1pPr defTabSz="981075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41" tIns="49371" rIns="98741" bIns="49371" numCol="1" anchor="t" anchorCtr="0" compatLnSpc="1">
            <a:prstTxWarp prst="textNoShape">
              <a:avLst/>
            </a:prstTxWarp>
          </a:bodyPr>
          <a:lstStyle>
            <a:lvl1pPr algn="r" defTabSz="981075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70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41" tIns="49371" rIns="98741" bIns="49371" numCol="1" anchor="b" anchorCtr="0" compatLnSpc="1">
            <a:prstTxWarp prst="textNoShape">
              <a:avLst/>
            </a:prstTxWarp>
          </a:bodyPr>
          <a:lstStyle>
            <a:lvl1pPr defTabSz="981075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09075"/>
            <a:ext cx="3170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41" tIns="49371" rIns="98741" bIns="49371" numCol="1" anchor="b" anchorCtr="0" compatLnSpc="1">
            <a:prstTxWarp prst="textNoShape">
              <a:avLst/>
            </a:prstTxWarp>
          </a:bodyPr>
          <a:lstStyle>
            <a:lvl1pPr algn="r" defTabSz="981075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16F91F32-8977-4BBE-A905-007D6412E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9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488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45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118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8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2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9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060" tIns="49030" rIns="98060" bIns="49030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1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060" tIns="49030" rIns="98060" bIns="49030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1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060" tIns="49030" rIns="98060" bIns="49030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94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8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2538" y="739775"/>
            <a:ext cx="4810125" cy="3608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95813"/>
            <a:ext cx="5365750" cy="426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741" tIns="49371" rIns="98741" bIns="49371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71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060" tIns="49030" rIns="98060" bIns="49030"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0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3EE1C-FF5C-43D7-BA81-146084AC5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21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2FC66-FC9E-4CE1-82BB-3F31886FC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39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9C540-096B-4145-86F7-BB7D54BAE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3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3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63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48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848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1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8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388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968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13C2B-8E79-4357-8A9E-5FB63465D2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978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425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63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0002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8483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31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481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8481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00FE-089C-4C9A-971C-3CDECB591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52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92CA2-0761-4BE7-B6ED-76A0909AB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264CA-9B15-40F1-98AF-CD9F7C786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0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633CC-67D2-4FA1-A74F-1BE015409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6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C33F-8FB9-4149-9F18-F8C69586C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5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01A15-7764-4788-8474-CD9119A13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D284-05D6-4CE1-8CD5-1BFEFE550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1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C14B85-E5DA-45CA-BAA1-2696381765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00048" y="3810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4" name="Rectangle 6" descr="1rotary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848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400048" y="1295400"/>
            <a:ext cx="7315200" cy="76200"/>
            <a:chOff x="384" y="1104"/>
            <a:chExt cx="4800" cy="48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84" y="1104"/>
              <a:ext cx="4800" cy="0"/>
            </a:xfrm>
            <a:prstGeom prst="line">
              <a:avLst/>
            </a:prstGeom>
            <a:noFill/>
            <a:ln w="76200">
              <a:solidFill>
                <a:srgbClr val="FFD83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384" y="1152"/>
              <a:ext cx="48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28" y="5347341"/>
            <a:ext cx="3635872" cy="14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 lIns="92075" tIns="46038" rIns="92075" bIns="46038"/>
          <a:lstStyle/>
          <a:p>
            <a:pPr eaLnBrk="1" hangingPunct="1"/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229600" cy="3259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What does it cost…?</a:t>
            </a:r>
          </a:p>
        </p:txBody>
      </p:sp>
      <p:sp>
        <p:nvSpPr>
          <p:cNvPr id="13315" name="Rectangle 4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Rotary </a:t>
            </a:r>
            <a:r>
              <a:rPr lang="en-US" altLang="en-US" sz="2400" dirty="0" smtClean="0"/>
              <a:t>Scholarship provides</a:t>
            </a:r>
            <a:r>
              <a:rPr lang="en-US" altLang="en-US" sz="24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CA" altLang="en-US" sz="2000" dirty="0" smtClean="0"/>
              <a:t>room and board</a:t>
            </a:r>
          </a:p>
          <a:p>
            <a:pPr lvl="1">
              <a:lnSpc>
                <a:spcPct val="90000"/>
              </a:lnSpc>
            </a:pPr>
            <a:r>
              <a:rPr lang="en-CA" altLang="en-US" sz="2000" dirty="0" smtClean="0"/>
              <a:t>tuition</a:t>
            </a:r>
          </a:p>
          <a:p>
            <a:pPr lvl="1">
              <a:lnSpc>
                <a:spcPct val="90000"/>
              </a:lnSpc>
            </a:pPr>
            <a:r>
              <a:rPr lang="en-CA" altLang="en-US" sz="2000" dirty="0" smtClean="0"/>
              <a:t>monthly </a:t>
            </a:r>
            <a:r>
              <a:rPr lang="en-CA" altLang="en-US" sz="2000" dirty="0"/>
              <a:t>stipend </a:t>
            </a:r>
            <a:r>
              <a:rPr lang="en-CA" altLang="en-US" sz="2000" dirty="0" smtClean="0"/>
              <a:t>(</a:t>
            </a:r>
            <a:r>
              <a:rPr lang="en-CA" altLang="en-US" sz="2000" i="1" dirty="0" smtClean="0"/>
              <a:t>a</a:t>
            </a:r>
            <a:r>
              <a:rPr lang="en-US" altLang="en-US" sz="2000" i="1" dirty="0" err="1" smtClean="0"/>
              <a:t>nd</a:t>
            </a:r>
            <a:r>
              <a:rPr lang="en-US" altLang="en-US" sz="2000" i="1" dirty="0" smtClean="0"/>
              <a:t> </a:t>
            </a:r>
            <a:r>
              <a:rPr lang="en-US" altLang="en-US" sz="2000" i="1" dirty="0"/>
              <a:t>normally lots of </a:t>
            </a:r>
            <a:r>
              <a:rPr lang="en-US" altLang="en-US" sz="2000" i="1" dirty="0" smtClean="0"/>
              <a:t>extras</a:t>
            </a:r>
            <a:r>
              <a:rPr lang="en-US" altLang="en-US" sz="2000" dirty="0" smtClean="0"/>
              <a:t>)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Student is responsible for: 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air fare (depends on country)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health insurance </a:t>
            </a:r>
            <a:r>
              <a:rPr lang="en-US" altLang="en-US" sz="2000" dirty="0" smtClean="0"/>
              <a:t>(</a:t>
            </a:r>
            <a:r>
              <a:rPr lang="en-US" altLang="en-US" sz="2000" dirty="0" smtClean="0"/>
              <a:t>cost depends on country)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program fee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possibly language school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any additional spending money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Student cost is usually $6,000 - $8,000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does not include what your parents save while you are gone (food, car insurance, other activities etc.)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If this interests you…</a:t>
            </a:r>
          </a:p>
        </p:txBody>
      </p:sp>
      <p:sp>
        <p:nvSpPr>
          <p:cNvPr id="27651" name="Rectangle 3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mtClean="0"/>
              <a:t>Email: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Youthexchange@rotarylondon.org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Or visit: </a:t>
            </a:r>
          </a:p>
          <a:p>
            <a:pPr marL="0" indent="0">
              <a:buNone/>
            </a:pPr>
            <a:r>
              <a:rPr lang="en-US" altLang="en-US" b="1" dirty="0" smtClean="0"/>
              <a:t>facebook.com/</a:t>
            </a:r>
            <a:r>
              <a:rPr lang="en-US" altLang="en-US" b="1" dirty="0" err="1" smtClean="0"/>
              <a:t>RYELondon</a:t>
            </a:r>
            <a:endParaRPr lang="en-US" altLang="en-US" b="1" dirty="0" smtClean="0"/>
          </a:p>
          <a:p>
            <a:pPr marL="0" indent="0">
              <a:buNone/>
            </a:pPr>
            <a:endParaRPr lang="en-US" altLang="en-US" b="1" dirty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27652" name="Rectangle 4" descr="1rotary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981200"/>
            <a:ext cx="3810000" cy="3886200"/>
          </a:xfrm>
          <a:noFill/>
        </p:spPr>
        <p:txBody>
          <a:bodyPr lIns="92075" tIns="46038" rIns="92075" bIns="46038"/>
          <a:lstStyle/>
          <a:p>
            <a:endParaRPr lang="en-US" altLang="en-US" sz="28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455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What is it…?</a:t>
            </a:r>
          </a:p>
        </p:txBody>
      </p:sp>
      <p:sp>
        <p:nvSpPr>
          <p:cNvPr id="4099" name="Rectangle 3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/>
              <a:t>Opportunity </a:t>
            </a:r>
            <a:r>
              <a:rPr lang="en-US" altLang="en-US" dirty="0" smtClean="0"/>
              <a:t>to study abroad for a year</a:t>
            </a:r>
            <a:endParaRPr lang="en-US" altLang="en-US" dirty="0"/>
          </a:p>
          <a:p>
            <a:r>
              <a:rPr lang="en-US" altLang="en-US" dirty="0" smtClean="0"/>
              <a:t>Opportunity to learn a new culture and language</a:t>
            </a:r>
          </a:p>
          <a:p>
            <a:r>
              <a:rPr lang="en-US" altLang="en-US" dirty="0" smtClean="0"/>
              <a:t>Opportunity to make friends for a lifetime</a:t>
            </a:r>
          </a:p>
          <a:p>
            <a:r>
              <a:rPr lang="en-US" altLang="en-US" dirty="0" smtClean="0"/>
              <a:t>It’s a year of adventure</a:t>
            </a:r>
          </a:p>
          <a:p>
            <a:r>
              <a:rPr lang="en-US" altLang="en-US" dirty="0" smtClean="0"/>
              <a:t>Our returned students call it…</a:t>
            </a:r>
            <a:br>
              <a:rPr lang="en-US" altLang="en-US" dirty="0" smtClean="0"/>
            </a:br>
            <a:r>
              <a:rPr lang="en-US" altLang="en-US" dirty="0" smtClean="0"/>
              <a:t>     </a:t>
            </a:r>
            <a:r>
              <a:rPr lang="en-US" altLang="en-US" i="1" dirty="0" smtClean="0"/>
              <a:t>“The best year of my life”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Quick Overview	</a:t>
            </a:r>
          </a:p>
        </p:txBody>
      </p:sp>
      <p:sp>
        <p:nvSpPr>
          <p:cNvPr id="5123" name="Rectangle 3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School year (11-12 months)</a:t>
            </a:r>
          </a:p>
          <a:p>
            <a:r>
              <a:rPr lang="en-US" altLang="en-US" dirty="0" smtClean="0"/>
              <a:t>Both cultural and academic </a:t>
            </a:r>
          </a:p>
          <a:p>
            <a:pPr lvl="1"/>
            <a:r>
              <a:rPr lang="en-US" altLang="en-US" dirty="0"/>
              <a:t>You will learn the language and culture</a:t>
            </a:r>
          </a:p>
          <a:p>
            <a:pPr lvl="1"/>
            <a:r>
              <a:rPr lang="en-US" altLang="en-US" dirty="0" smtClean="0"/>
              <a:t>You will attend school</a:t>
            </a:r>
          </a:p>
          <a:p>
            <a:pPr lvl="1"/>
            <a:r>
              <a:rPr lang="en-US" altLang="en-US" dirty="0" smtClean="0"/>
              <a:t>Credits are decided by home school</a:t>
            </a:r>
          </a:p>
          <a:p>
            <a:r>
              <a:rPr lang="en-US" altLang="en-US" dirty="0" smtClean="0"/>
              <a:t>Hosted by 3 families (normally)</a:t>
            </a:r>
          </a:p>
          <a:p>
            <a:r>
              <a:rPr lang="en-US" altLang="en-US" dirty="0" smtClean="0"/>
              <a:t>Supported by Rotary club and Rotary counselor in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Where can I go…?</a:t>
            </a:r>
          </a:p>
        </p:txBody>
      </p:sp>
      <p:pic>
        <p:nvPicPr>
          <p:cNvPr id="6147" name="Picture 8" descr="world ma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60488" y="1421886"/>
            <a:ext cx="6954837" cy="4473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35+ Countries</a:t>
            </a:r>
          </a:p>
        </p:txBody>
      </p:sp>
      <p:sp>
        <p:nvSpPr>
          <p:cNvPr id="7171" name="Rectangle 5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46513" cy="4953000"/>
          </a:xfrm>
        </p:spPr>
        <p:txBody>
          <a:bodyPr/>
          <a:lstStyle/>
          <a:p>
            <a:r>
              <a:rPr lang="en-US" altLang="en-US" dirty="0" smtClean="0"/>
              <a:t>Australia</a:t>
            </a:r>
          </a:p>
          <a:p>
            <a:r>
              <a:rPr lang="en-US" altLang="en-US" dirty="0" smtClean="0"/>
              <a:t>Japan</a:t>
            </a:r>
          </a:p>
          <a:p>
            <a:r>
              <a:rPr lang="en-US" altLang="en-US" dirty="0" smtClean="0"/>
              <a:t>Thailand</a:t>
            </a:r>
          </a:p>
          <a:p>
            <a:r>
              <a:rPr lang="en-US" altLang="en-US" dirty="0" smtClean="0"/>
              <a:t>India</a:t>
            </a:r>
          </a:p>
          <a:p>
            <a:r>
              <a:rPr lang="en-US" altLang="en-US" dirty="0" smtClean="0"/>
              <a:t>France</a:t>
            </a:r>
          </a:p>
          <a:p>
            <a:r>
              <a:rPr lang="en-US" altLang="en-US" dirty="0" smtClean="0"/>
              <a:t>Brazil</a:t>
            </a:r>
          </a:p>
          <a:p>
            <a:r>
              <a:rPr lang="en-US" altLang="en-US" dirty="0" smtClean="0"/>
              <a:t>Spain</a:t>
            </a:r>
          </a:p>
          <a:p>
            <a:r>
              <a:rPr lang="en-US" altLang="en-US" dirty="0" smtClean="0"/>
              <a:t>Germany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172" name="Rectangle 6" descr="1rotary"/>
          <p:cNvSpPr>
            <a:spLocks noGrp="1" noChangeArrowheads="1"/>
          </p:cNvSpPr>
          <p:nvPr>
            <p:ph type="body" sz="half" idx="2"/>
          </p:nvPr>
        </p:nvSpPr>
        <p:spPr>
          <a:xfrm>
            <a:off x="4916488" y="1600200"/>
            <a:ext cx="3846512" cy="4953000"/>
          </a:xfrm>
        </p:spPr>
        <p:txBody>
          <a:bodyPr/>
          <a:lstStyle/>
          <a:p>
            <a:r>
              <a:rPr lang="en-US" altLang="en-US" smtClean="0"/>
              <a:t>Sweden</a:t>
            </a:r>
          </a:p>
          <a:p>
            <a:r>
              <a:rPr lang="en-US" altLang="en-US" smtClean="0"/>
              <a:t>Mexico</a:t>
            </a:r>
          </a:p>
          <a:p>
            <a:r>
              <a:rPr lang="en-US" altLang="en-US" smtClean="0"/>
              <a:t>Belgium</a:t>
            </a:r>
          </a:p>
          <a:p>
            <a:r>
              <a:rPr lang="en-US" altLang="en-US" smtClean="0"/>
              <a:t>Argentina</a:t>
            </a:r>
          </a:p>
          <a:p>
            <a:r>
              <a:rPr lang="en-US" altLang="en-US" smtClean="0"/>
              <a:t>South Africa</a:t>
            </a:r>
          </a:p>
          <a:p>
            <a:r>
              <a:rPr lang="en-US" altLang="en-US" smtClean="0"/>
              <a:t>Poland</a:t>
            </a:r>
          </a:p>
          <a:p>
            <a:r>
              <a:rPr lang="en-US" altLang="en-US" smtClean="0"/>
              <a:t>Finland</a:t>
            </a:r>
          </a:p>
          <a:p>
            <a:r>
              <a:rPr lang="en-US" altLang="en-US" smtClean="0"/>
              <a:t>plus others…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“Real Life Students”</a:t>
            </a:r>
          </a:p>
        </p:txBody>
      </p:sp>
      <p:sp>
        <p:nvSpPr>
          <p:cNvPr id="8195" name="Rectangle 3" descr="1rotary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9530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1800" i="1" dirty="0" smtClean="0"/>
          </a:p>
          <a:p>
            <a:pPr>
              <a:buFontTx/>
              <a:buNone/>
            </a:pPr>
            <a:endParaRPr lang="en-US" altLang="en-US" sz="1800" i="1" dirty="0" smtClean="0"/>
          </a:p>
          <a:p>
            <a:pPr>
              <a:buFontTx/>
              <a:buNone/>
            </a:pPr>
            <a:endParaRPr lang="en-US" altLang="en-US" sz="1800" i="1" dirty="0" smtClean="0"/>
          </a:p>
          <a:p>
            <a:pPr>
              <a:buFontTx/>
              <a:buNone/>
            </a:pPr>
            <a:r>
              <a:rPr lang="en-US" altLang="en-US" sz="1800" i="1" dirty="0" smtClean="0"/>
              <a:t>(Fortunately they bear no resemblance to any Exchange students on TV or in the movies…)</a:t>
            </a:r>
          </a:p>
        </p:txBody>
      </p:sp>
      <p:pic>
        <p:nvPicPr>
          <p:cNvPr id="8196" name="Picture 7" descr="P101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2600" y="1600200"/>
            <a:ext cx="5657850" cy="42449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4000" smtClean="0"/>
              <a:t>Why Rotary…?</a:t>
            </a:r>
          </a:p>
        </p:txBody>
      </p:sp>
      <p:sp>
        <p:nvSpPr>
          <p:cNvPr id="10243" name="Rectangle 3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Thorough selection and orientation/training process before you leave</a:t>
            </a:r>
          </a:p>
          <a:p>
            <a:r>
              <a:rPr lang="en-US" altLang="en-US" dirty="0" smtClean="0"/>
              <a:t>Hosted by a Rotary Club </a:t>
            </a:r>
            <a:r>
              <a:rPr lang="en-US" altLang="en-US" u="sng" dirty="0" smtClean="0"/>
              <a:t>and</a:t>
            </a:r>
            <a:r>
              <a:rPr lang="en-US" altLang="en-US" dirty="0" smtClean="0"/>
              <a:t> Host Families</a:t>
            </a:r>
          </a:p>
          <a:p>
            <a:r>
              <a:rPr lang="en-US" altLang="en-US" dirty="0" smtClean="0"/>
              <a:t>Activities with Rotary/Rotarians</a:t>
            </a:r>
            <a:endParaRPr lang="en-US" altLang="en-US" dirty="0"/>
          </a:p>
          <a:p>
            <a:r>
              <a:rPr lang="en-US" altLang="en-US" dirty="0" smtClean="0"/>
              <a:t>Support network overseas and at home</a:t>
            </a:r>
          </a:p>
          <a:p>
            <a:r>
              <a:rPr lang="en-US" altLang="en-US" dirty="0" smtClean="0"/>
              <a:t>Much lower cost than other study abroad options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Qualifications…</a:t>
            </a:r>
          </a:p>
        </p:txBody>
      </p:sp>
      <p:sp>
        <p:nvSpPr>
          <p:cNvPr id="11267" name="Rectangle 3" descr="1rotary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dirty="0" smtClean="0"/>
              <a:t>Good student (top half of class)</a:t>
            </a:r>
          </a:p>
          <a:p>
            <a:r>
              <a:rPr lang="en-US" altLang="en-US" dirty="0" smtClean="0"/>
              <a:t>Between 15½ and 18½ years old and not have graduated on Aug 1, 2017 (</a:t>
            </a:r>
            <a:r>
              <a:rPr lang="en-US" altLang="en-US" i="1" dirty="0" smtClean="0"/>
              <a:t>with some exceptions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Sense of adventure</a:t>
            </a:r>
          </a:p>
          <a:p>
            <a:r>
              <a:rPr lang="en-US" altLang="en-US" dirty="0" smtClean="0"/>
              <a:t>Willingness to learn language and culture</a:t>
            </a:r>
          </a:p>
          <a:p>
            <a:r>
              <a:rPr lang="en-US" altLang="en-US" dirty="0" smtClean="0"/>
              <a:t>Initiative to get involved in activities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Qualifications…</a:t>
            </a:r>
          </a:p>
        </p:txBody>
      </p:sp>
      <p:sp>
        <p:nvSpPr>
          <p:cNvPr id="12291" name="Rectangle 3" descr="1rotary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dirty="0" smtClean="0"/>
              <a:t>Applicants should have pleasant personality and must:</a:t>
            </a:r>
          </a:p>
          <a:p>
            <a:pPr lvl="1"/>
            <a:r>
              <a:rPr lang="en-US" altLang="en-US" sz="2000" dirty="0" smtClean="0"/>
              <a:t>be able to adjust to a new and different culture/country</a:t>
            </a:r>
          </a:p>
          <a:p>
            <a:pPr lvl="1"/>
            <a:r>
              <a:rPr lang="en-US" altLang="en-US" sz="2000" dirty="0" smtClean="0"/>
              <a:t>be willing live apart from their families</a:t>
            </a:r>
          </a:p>
          <a:p>
            <a:pPr lvl="1"/>
            <a:r>
              <a:rPr lang="en-US" altLang="en-US" sz="2000" dirty="0" smtClean="0"/>
              <a:t>be open to new and different experiences</a:t>
            </a:r>
          </a:p>
          <a:p>
            <a:r>
              <a:rPr lang="en-US" altLang="en-US" sz="2400" dirty="0" smtClean="0"/>
              <a:t>Despite the name not a true “exchange” (your family does not have to host but we appreciate help in finding host families)</a:t>
            </a:r>
          </a:p>
          <a:p>
            <a:pPr>
              <a:lnSpc>
                <a:spcPct val="140000"/>
              </a:lnSpc>
            </a:pPr>
            <a:r>
              <a:rPr lang="en-US" altLang="en-US" sz="2400" dirty="0" smtClean="0"/>
              <a:t>Families of both non-Rotarians and Rotarians are eligible</a:t>
            </a:r>
          </a:p>
          <a:p>
            <a:pPr>
              <a:lnSpc>
                <a:spcPct val="140000"/>
              </a:lnSpc>
            </a:pPr>
            <a:endParaRPr lang="en-US" altLang="en-US" sz="24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w member template">
  <a:themeElements>
    <a:clrScheme name="Custom 1">
      <a:dk1>
        <a:srgbClr val="000000"/>
      </a:dk1>
      <a:lt1>
        <a:srgbClr val="FFFFFF"/>
      </a:lt1>
      <a:dk2>
        <a:srgbClr val="414141"/>
      </a:dk2>
      <a:lt2>
        <a:srgbClr val="005DAA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00279F"/>
      </a:hlink>
      <a:folHlink>
        <a:srgbClr val="C0C0C0"/>
      </a:folHlink>
    </a:clrScheme>
    <a:fontScheme name="New member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w memb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emb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377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Monotype Sorts</vt:lpstr>
      <vt:lpstr>Tahoma</vt:lpstr>
      <vt:lpstr>Times New Roman</vt:lpstr>
      <vt:lpstr>Default Design</vt:lpstr>
      <vt:lpstr>New member template</vt:lpstr>
      <vt:lpstr>PowerPoint Presentation</vt:lpstr>
      <vt:lpstr>What is it…?</vt:lpstr>
      <vt:lpstr>Quick Overview </vt:lpstr>
      <vt:lpstr>Where can I go…?</vt:lpstr>
      <vt:lpstr>35+ Countries</vt:lpstr>
      <vt:lpstr>“Real Life Students”</vt:lpstr>
      <vt:lpstr>Why Rotary…?</vt:lpstr>
      <vt:lpstr>Qualifications…</vt:lpstr>
      <vt:lpstr>Other Qualifications…</vt:lpstr>
      <vt:lpstr>What does it cost…?</vt:lpstr>
      <vt:lpstr>If this interests you…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YOUTH EXCHANGE</dc:title>
  <dc:creator>Alan Wylie</dc:creator>
  <cp:lastModifiedBy>Don Bork</cp:lastModifiedBy>
  <cp:revision>73</cp:revision>
  <cp:lastPrinted>1999-01-25T04:16:17Z</cp:lastPrinted>
  <dcterms:created xsi:type="dcterms:W3CDTF">1998-11-15T21:18:43Z</dcterms:created>
  <dcterms:modified xsi:type="dcterms:W3CDTF">2016-09-13T22:19:45Z</dcterms:modified>
</cp:coreProperties>
</file>