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0" r:id="rId4"/>
    <p:sldId id="271" r:id="rId5"/>
    <p:sldId id="272" r:id="rId6"/>
    <p:sldId id="261" r:id="rId7"/>
    <p:sldId id="263" r:id="rId8"/>
    <p:sldId id="273" r:id="rId9"/>
    <p:sldId id="260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84B979-6E85-4B1D-A087-8A536E6E531D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BA55E2-385C-4DEB-9D78-89EF90CC17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Enrollment for Medicare &amp; The Affordable Care 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By: Laverna Witkop</a:t>
            </a:r>
          </a:p>
          <a:p>
            <a:r>
              <a:rPr lang="en-US" dirty="0" smtClean="0"/>
              <a:t>Ford Insurance Agency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Affordable Care Act</a:t>
            </a:r>
            <a:endParaRPr lang="en-US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Open Enrollment Information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454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Opens: November 1, 2015</a:t>
            </a:r>
          </a:p>
          <a:p>
            <a:r>
              <a:rPr lang="en-US" dirty="0" smtClean="0"/>
              <a:t>Closes: January 31, 2016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Enrollment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37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to purchasing health care coverage</a:t>
            </a:r>
          </a:p>
          <a:p>
            <a:r>
              <a:rPr lang="en-US" dirty="0" smtClean="0"/>
              <a:t>Change plans</a:t>
            </a:r>
          </a:p>
          <a:p>
            <a:pPr lvl="1"/>
            <a:r>
              <a:rPr lang="en-US" dirty="0" smtClean="0"/>
              <a:t>Price</a:t>
            </a:r>
          </a:p>
          <a:p>
            <a:pPr lvl="1"/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Customer service</a:t>
            </a:r>
          </a:p>
          <a:p>
            <a:pPr lvl="1"/>
            <a:r>
              <a:rPr lang="en-US" dirty="0" smtClean="0"/>
              <a:t>Agent representation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open enroll?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2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Enroll throughout year due to qualifying events:</a:t>
            </a:r>
          </a:p>
          <a:p>
            <a:pPr lvl="1"/>
            <a:r>
              <a:rPr lang="en-US" dirty="0" smtClean="0"/>
              <a:t>Loss </a:t>
            </a:r>
            <a:r>
              <a:rPr lang="en-US" dirty="0" smtClean="0"/>
              <a:t>of coverage</a:t>
            </a:r>
          </a:p>
          <a:p>
            <a:pPr lvl="1"/>
            <a:r>
              <a:rPr lang="en-US" dirty="0" smtClean="0"/>
              <a:t>Marriage</a:t>
            </a:r>
          </a:p>
          <a:p>
            <a:pPr lvl="1"/>
            <a:r>
              <a:rPr lang="en-US" dirty="0" smtClean="0"/>
              <a:t>Divorce</a:t>
            </a:r>
          </a:p>
          <a:p>
            <a:pPr lvl="1"/>
            <a:r>
              <a:rPr lang="en-US" dirty="0" smtClean="0"/>
              <a:t>Child birth</a:t>
            </a:r>
          </a:p>
          <a:p>
            <a:pPr lvl="1"/>
            <a:r>
              <a:rPr lang="en-US" dirty="0" smtClean="0"/>
              <a:t>Adoption</a:t>
            </a:r>
          </a:p>
          <a:p>
            <a:pPr lvl="1"/>
            <a:r>
              <a:rPr lang="en-US" dirty="0" smtClean="0"/>
              <a:t>Move</a:t>
            </a:r>
          </a:p>
          <a:p>
            <a:pPr lvl="1"/>
            <a:r>
              <a:rPr lang="en-US" dirty="0" smtClean="0"/>
              <a:t>Citizenship</a:t>
            </a:r>
          </a:p>
          <a:p>
            <a:pPr lvl="1"/>
            <a:r>
              <a:rPr lang="en-US" dirty="0" smtClean="0"/>
              <a:t>Income </a:t>
            </a:r>
            <a:r>
              <a:rPr lang="en-US" dirty="0" smtClean="0"/>
              <a:t>change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Reasons to use a Special Enrollment Period (SEP)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Questions?</a:t>
            </a:r>
            <a:endParaRPr lang="en-US" sz="8000" dirty="0"/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0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What does this all mean?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6566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Open Enrollment (New to Medicare)</a:t>
            </a:r>
          </a:p>
          <a:p>
            <a:r>
              <a:rPr lang="en-US" dirty="0" smtClean="0"/>
              <a:t>Medicare Annual Enrollment (</a:t>
            </a:r>
            <a:r>
              <a:rPr lang="en-US" dirty="0" smtClean="0"/>
              <a:t>AEP)</a:t>
            </a:r>
            <a:endParaRPr lang="en-US" dirty="0" smtClean="0"/>
          </a:p>
          <a:p>
            <a:r>
              <a:rPr lang="en-US" dirty="0" smtClean="0"/>
              <a:t>Affordable Care Act Open Enrollment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different Open Enrollments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7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ICEP</a:t>
            </a:r>
          </a:p>
          <a:p>
            <a:r>
              <a:rPr lang="en-US" dirty="0" smtClean="0"/>
              <a:t>Disabled</a:t>
            </a:r>
          </a:p>
          <a:p>
            <a:r>
              <a:rPr lang="en-US" dirty="0" smtClean="0"/>
              <a:t>Lose Coverage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Medicare Open Enrollment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open enrollment</a:t>
            </a:r>
          </a:p>
          <a:p>
            <a:pPr lvl="1"/>
            <a:r>
              <a:rPr lang="en-US" dirty="0" err="1" smtClean="0"/>
              <a:t>Medigap</a:t>
            </a:r>
            <a:r>
              <a:rPr lang="en-US" dirty="0"/>
              <a:t> </a:t>
            </a:r>
            <a:r>
              <a:rPr lang="en-US" dirty="0" smtClean="0"/>
              <a:t>(Medicare Supplement)</a:t>
            </a:r>
            <a:endParaRPr lang="en-US" dirty="0" smtClean="0"/>
          </a:p>
          <a:p>
            <a:pPr lvl="1"/>
            <a:r>
              <a:rPr lang="en-US" dirty="0" smtClean="0"/>
              <a:t>PDP</a:t>
            </a:r>
          </a:p>
          <a:p>
            <a:pPr lvl="1"/>
            <a:r>
              <a:rPr lang="en-US" dirty="0" smtClean="0"/>
              <a:t>Medicare Advantage Plan (MAPD)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Medicare Open Enrollment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A is automatic</a:t>
            </a:r>
          </a:p>
          <a:p>
            <a:r>
              <a:rPr lang="en-US" dirty="0" smtClean="0"/>
              <a:t>Part B &amp; D requires enrollment</a:t>
            </a:r>
          </a:p>
          <a:p>
            <a:r>
              <a:rPr lang="en-US" dirty="0" smtClean="0"/>
              <a:t>ICEP</a:t>
            </a:r>
          </a:p>
          <a:p>
            <a:pPr lvl="1"/>
            <a:r>
              <a:rPr lang="en-US" dirty="0" smtClean="0"/>
              <a:t>3 months before age 65 month to 3 months after</a:t>
            </a:r>
          </a:p>
          <a:p>
            <a:pPr lvl="1"/>
            <a:r>
              <a:rPr lang="en-US" dirty="0" smtClean="0"/>
              <a:t>7 month enrollment time</a:t>
            </a:r>
          </a:p>
          <a:p>
            <a:r>
              <a:rPr lang="en-US" dirty="0" smtClean="0"/>
              <a:t>Part B- $104.90/</a:t>
            </a:r>
            <a:r>
              <a:rPr lang="en-US" dirty="0" err="1" smtClean="0"/>
              <a:t>mo</a:t>
            </a:r>
            <a:r>
              <a:rPr lang="en-US" dirty="0" smtClean="0"/>
              <a:t> for most Americans</a:t>
            </a:r>
          </a:p>
          <a:p>
            <a:r>
              <a:rPr lang="en-US" dirty="0" smtClean="0"/>
              <a:t>Part D- PDP price vary widely depending on insurance company and drug formulary.</a:t>
            </a:r>
          </a:p>
          <a:p>
            <a:r>
              <a:rPr lang="en-US" dirty="0" smtClean="0"/>
              <a:t>Penalties for not enrolling for B &amp; D on time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Enrollment for Medicare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9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Loss of coverage</a:t>
            </a:r>
          </a:p>
          <a:p>
            <a:pPr lvl="1"/>
            <a:r>
              <a:rPr lang="en-US" dirty="0" smtClean="0"/>
              <a:t>Employer </a:t>
            </a:r>
          </a:p>
          <a:p>
            <a:r>
              <a:rPr lang="en-US" dirty="0" smtClean="0"/>
              <a:t>Moving</a:t>
            </a:r>
          </a:p>
          <a:p>
            <a:pPr lvl="1"/>
            <a:r>
              <a:rPr lang="en-US" dirty="0" smtClean="0"/>
              <a:t>Out of state</a:t>
            </a:r>
          </a:p>
          <a:p>
            <a:pPr lvl="1"/>
            <a:r>
              <a:rPr lang="en-US" dirty="0" smtClean="0"/>
              <a:t>Out of county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Enrollment Period (SEP)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October 15-December 7</a:t>
            </a:r>
          </a:p>
          <a:p>
            <a:r>
              <a:rPr lang="en-US" dirty="0" smtClean="0"/>
              <a:t>Open enroll in Medicare Advantage Plan (MAPD)</a:t>
            </a:r>
          </a:p>
          <a:p>
            <a:r>
              <a:rPr lang="en-US" dirty="0" smtClean="0"/>
              <a:t>Open enroll in Prescription Drug Plan (PDP)</a:t>
            </a:r>
          </a:p>
          <a:p>
            <a:r>
              <a:rPr lang="en-US" dirty="0" smtClean="0"/>
              <a:t>Change your MAPD or PDP to another carrier</a:t>
            </a:r>
          </a:p>
          <a:p>
            <a:r>
              <a:rPr lang="en-US" dirty="0" smtClean="0"/>
              <a:t>Does not affect </a:t>
            </a:r>
            <a:r>
              <a:rPr lang="en-US" dirty="0" err="1" smtClean="0"/>
              <a:t>Medigap</a:t>
            </a:r>
            <a:r>
              <a:rPr lang="en-US" dirty="0" smtClean="0"/>
              <a:t> (Medicare Supplemental)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Medicare Annual Election Period (AEP)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93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open enrollment with any business that offers health insurance </a:t>
            </a:r>
          </a:p>
          <a:p>
            <a:r>
              <a:rPr lang="en-US" dirty="0" smtClean="0"/>
              <a:t>Currently have original Medicare A &amp; B only</a:t>
            </a:r>
          </a:p>
          <a:p>
            <a:pPr lvl="1"/>
            <a:r>
              <a:rPr lang="en-US" dirty="0" smtClean="0"/>
              <a:t>Want to purchase a MAPD or PDP</a:t>
            </a:r>
          </a:p>
          <a:p>
            <a:r>
              <a:rPr lang="en-US" dirty="0" smtClean="0"/>
              <a:t>Move from one insurance carrier to another</a:t>
            </a:r>
          </a:p>
          <a:p>
            <a:pPr lvl="1"/>
            <a:r>
              <a:rPr lang="en-US" dirty="0" smtClean="0"/>
              <a:t>Price</a:t>
            </a:r>
          </a:p>
          <a:p>
            <a:pPr lvl="1"/>
            <a:r>
              <a:rPr lang="en-US" dirty="0" smtClean="0"/>
              <a:t>Doctor Network</a:t>
            </a:r>
          </a:p>
          <a:p>
            <a:pPr lvl="1"/>
            <a:r>
              <a:rPr lang="en-US" dirty="0" smtClean="0"/>
              <a:t>Customer Service</a:t>
            </a:r>
          </a:p>
          <a:p>
            <a:pPr lvl="1"/>
            <a:r>
              <a:rPr lang="en-US" dirty="0" smtClean="0"/>
              <a:t>Agent representation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Medicare Annual Election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9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Words>308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Open Enrollment for Medicare &amp; The Affordable Care Act</vt:lpstr>
      <vt:lpstr>What does this all mean?</vt:lpstr>
      <vt:lpstr>Three different Open Enrollments</vt:lpstr>
      <vt:lpstr>Medicare Open Enrollment</vt:lpstr>
      <vt:lpstr>Medicare Open Enrollment</vt:lpstr>
      <vt:lpstr>Open Enrollment for Medicare</vt:lpstr>
      <vt:lpstr>Special Enrollment Period (SEP)</vt:lpstr>
      <vt:lpstr>Medicare Annual Election Period (AEP)</vt:lpstr>
      <vt:lpstr>Medicare Annual Election Period</vt:lpstr>
      <vt:lpstr>Affordable Care Act</vt:lpstr>
      <vt:lpstr>Enrollment Period</vt:lpstr>
      <vt:lpstr>Why open enroll?</vt:lpstr>
      <vt:lpstr>Reasons to use a Special Enrollment Period (SEP)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Enrollment for Medicare &amp; The Affordable Care Act</dc:title>
  <dc:creator>Garrett Boursaw</dc:creator>
  <cp:lastModifiedBy>Garrett Boursaw</cp:lastModifiedBy>
  <cp:revision>7</cp:revision>
  <dcterms:created xsi:type="dcterms:W3CDTF">2015-08-27T11:54:48Z</dcterms:created>
  <dcterms:modified xsi:type="dcterms:W3CDTF">2015-09-15T13:07:20Z</dcterms:modified>
</cp:coreProperties>
</file>