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94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95" r:id="rId14"/>
    <p:sldId id="289" r:id="rId15"/>
    <p:sldId id="290" r:id="rId16"/>
    <p:sldId id="291" r:id="rId17"/>
    <p:sldId id="292" r:id="rId18"/>
    <p:sldId id="293" r:id="rId19"/>
    <p:sldId id="303" r:id="rId20"/>
    <p:sldId id="302" r:id="rId21"/>
    <p:sldId id="301" r:id="rId22"/>
    <p:sldId id="299" r:id="rId23"/>
    <p:sldId id="300" r:id="rId24"/>
    <p:sldId id="304" r:id="rId25"/>
    <p:sldId id="296" r:id="rId26"/>
    <p:sldId id="311" r:id="rId27"/>
    <p:sldId id="312" r:id="rId28"/>
    <p:sldId id="310" r:id="rId29"/>
    <p:sldId id="309" r:id="rId30"/>
    <p:sldId id="308" r:id="rId31"/>
    <p:sldId id="307" r:id="rId32"/>
    <p:sldId id="306" r:id="rId33"/>
    <p:sldId id="305" r:id="rId34"/>
    <p:sldId id="297" r:id="rId35"/>
    <p:sldId id="313" r:id="rId36"/>
    <p:sldId id="27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24" autoAdjust="0"/>
    <p:restoredTop sz="79847" autoAdjust="0"/>
  </p:normalViewPr>
  <p:slideViewPr>
    <p:cSldViewPr snapToGrid="0">
      <p:cViewPr varScale="1">
        <p:scale>
          <a:sx n="55" d="100"/>
          <a:sy n="55" d="100"/>
        </p:scale>
        <p:origin x="8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26323-D475-4E26-A32E-CE7D8B40A031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1D551-5161-4960-9E8B-3A6CD6E7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4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1D551-5161-4960-9E8B-3A6CD6E7D3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5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1D551-5161-4960-9E8B-3A6CD6E7D3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52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A987-42B5-4782-A6E3-497897631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0841E-513B-44DB-8341-006223F0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61498-2AC5-4AF9-8C0A-6C61D9200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241D4-3800-4B54-BD7C-DA15BBFB9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C3CBE-A7FC-43E4-91D1-FFC4F1D4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51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70D13-1B80-426A-AE00-D681B3045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1DB867-B800-4A92-8B5B-CE05D8ABD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6798B-B83E-4864-A7AA-8A9A7836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C7E05-FCED-4471-8A31-4018F90B9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C3D68-A83D-45D9-82A4-ACD11D518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45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17738A-6E5B-4B07-BC35-82AF3C0C37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DE5FE-E814-4117-A718-9871FA511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2A1BD-FBFD-4C24-97DB-A0E2CE234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4DA99-E6D1-4F35-9972-D34148A48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2FFE3-3377-40F5-B65D-40536A0C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9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075A0-2126-465C-925C-C56D2A8E2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0671D-3323-411D-9D6F-D86174E53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593B6-DEC2-4FF5-B4B6-5B6E5B445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9C4AD-6576-4295-A1A1-8A7EFA496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BEA94-FA33-418D-A54D-8F41910B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9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E435-6A6B-4F15-A9AF-4DD2ADF66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DAE79-62A0-4141-A200-3007D70F1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FBDAD-CB13-44B7-B998-864C1482D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3BF22-47CB-43F8-9DA0-AFCF70E7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C06C0-EABC-463E-B002-C9EEE5ADA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0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50D3-85E8-4417-9F02-C5D0BD88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FC4E6-5056-422F-B4DD-2341D25A6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53302-6AEE-4A08-BE9A-DCB0C3E43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6F08F0-F3B5-4373-8501-00C0B17D5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38DBA-1A6F-4F6A-BE06-EFBCBD56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4CF96-02C6-49EA-836A-FE502DEAC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4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56CF6-4E69-47D8-89FF-F5D6CEA2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C6F1E-8E39-45F9-AD3D-CC7A6ADDD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A82E8-6A3F-41E9-A150-F7AA80F59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F73F0-EAF9-4ED1-BD76-5152646AC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FB9AEA-6D1D-4F27-B692-176F49FAA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617E72-1CA1-4FD4-B417-A6E2FA765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69161F-077E-4171-941E-A992BC261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486346-BD45-4A36-AB6C-AF772F24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7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7BDCF-8A77-4991-9F2D-EFBAA5A4B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BED926-E91D-4D40-BCBB-41BD13B1F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C40A3-C84B-4D3F-ADDC-8DC2523D5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E55D0-1667-461F-8BB6-58C7A3C2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1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CE6D82-E107-47E5-94F3-2115124E9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48FD49-FB6E-4411-A012-D40D72221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64703-AE49-4519-8037-20B78F0B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0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BB1C2-4C3C-40FE-9EA6-B8ED8B36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ABA38-1269-4EE0-9414-B926E1E7D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E5828-EED6-42FE-80F7-2E266A6C7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E69A4-B65E-4331-8A9A-F68C881D9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E0E0E-E4EF-4820-9CD2-3E2386FEB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B574F-CA8D-4B2B-AABA-3C4117A4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7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EBBFB-C7A7-41FE-946F-C24C51DB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5EC41-AD1C-4721-A651-42AF34BEA5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85C34-986E-4A26-BDF6-0AF7FF641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777BD-442D-41AC-AD88-B9577EEAB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2E694-0748-44CE-8962-69D53401A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F4754-B984-4DF2-A23B-15BD23564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47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821C7F-005C-40AF-B0C8-0E2A9C9D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2881D-4C4F-4AED-B773-37282D366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D72C2-6A6C-4F64-BAB5-C2F04AECD5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94CCA-CAF8-476D-ABEB-A4418FDEE5C4}" type="datetimeFigureOut">
              <a:rPr lang="en-US" smtClean="0"/>
              <a:t>24-Mar-2020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8DE74-7B45-4E86-A733-01623A5AA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3B8E1-F813-40E5-AEF0-87B331B03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58F7F-6269-47A9-82F7-E0D01606D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2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C6778-889F-40B6-BC51-47AB1F4BD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73707"/>
          </a:xfrm>
        </p:spPr>
        <p:txBody>
          <a:bodyPr>
            <a:normAutofit/>
          </a:bodyPr>
          <a:lstStyle/>
          <a:p>
            <a:r>
              <a:rPr lang="en-US" dirty="0"/>
              <a:t>Logging Into Zoom With Different Devices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STEP BY STEP ILLUSTRATIONS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B368C-3756-4C79-B6FA-CBFC1A5F9E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95" y="5888258"/>
            <a:ext cx="1317029" cy="8682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6937D1-51AA-415C-A675-7CB60D9A5EE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7" y="5775463"/>
            <a:ext cx="1082537" cy="108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55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Toggle Switches: Microphone &amp; Video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8BE829-C207-4E34-9984-CA74DAA1DF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166" y="1834124"/>
            <a:ext cx="6211668" cy="465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213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Can change name by clicking “participants”</a:t>
            </a:r>
            <a:br>
              <a:rPr lang="en-US" sz="3200" dirty="0"/>
            </a:br>
            <a:r>
              <a:rPr lang="en-US" sz="3200" dirty="0"/>
              <a:t>Can “Chat” to Everyone or just a single person</a:t>
            </a:r>
            <a:br>
              <a:rPr lang="en-US" sz="3200" dirty="0"/>
            </a:br>
            <a:r>
              <a:rPr lang="en-US" sz="3200" dirty="0"/>
              <a:t>“</a:t>
            </a:r>
            <a:r>
              <a:rPr lang="en-US" sz="3200" b="1" dirty="0">
                <a:solidFill>
                  <a:srgbClr val="00B050"/>
                </a:solidFill>
              </a:rPr>
              <a:t>Share</a:t>
            </a:r>
            <a:r>
              <a:rPr lang="en-US" sz="3200" dirty="0"/>
              <a:t>” is for the Guest Speaker.  Record is for the Host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5775464"/>
            <a:ext cx="1108710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C35F79-44C4-4AF3-A7A3-85DBE9C97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98" y="1813023"/>
            <a:ext cx="6239803" cy="46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36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Leave Meeting on lower right hand side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8" y="5729451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D48F40-2645-4BE2-94FC-BD1F7825B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58" y="1800665"/>
            <a:ext cx="6422683" cy="481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8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657449"/>
          </a:xfrm>
        </p:spPr>
        <p:txBody>
          <a:bodyPr/>
          <a:lstStyle/>
          <a:p>
            <a:pPr algn="ctr"/>
            <a:r>
              <a:rPr lang="en-US" dirty="0"/>
              <a:t>iPhones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8" y="5775464"/>
            <a:ext cx="1082536" cy="10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4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Mail received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8" y="5775464"/>
            <a:ext cx="1082536" cy="1082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29" y="1690688"/>
            <a:ext cx="4366517" cy="314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7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URL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B5E2C1-80DB-4288-9BAB-CFEC987E6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880" y="1690688"/>
            <a:ext cx="6168240" cy="46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54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your name as it will appear to others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657628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0EF2E3-B488-4579-9B75-132C09F87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403" y="1907979"/>
            <a:ext cx="6113194" cy="458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with Video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D5B3B5-3DA9-4286-BC1D-700AABB4C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151" y="1517601"/>
            <a:ext cx="6633698" cy="497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24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using Internet Audio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2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A381BC-71ED-4226-A2F4-86087E2E1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09" y="2034588"/>
            <a:ext cx="5944382" cy="44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68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Hold iPhone “</a:t>
            </a:r>
            <a:r>
              <a:rPr lang="en-US" b="1" dirty="0"/>
              <a:t>horizontally</a:t>
            </a:r>
            <a:r>
              <a:rPr lang="en-US" dirty="0"/>
              <a:t>”</a:t>
            </a:r>
            <a:br>
              <a:rPr lang="en-US" dirty="0"/>
            </a:br>
            <a:r>
              <a:rPr lang="en-US" sz="3600" dirty="0"/>
              <a:t>Little picture of you … rest of screen for some of the others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F1BFF1-BA94-4E5B-A692-1D64A18F8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234" y="1808606"/>
            <a:ext cx="6183532" cy="463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89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Zoom On Different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54D9F-4B10-40B9-BD5E-1FFEAD06C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3692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of you are skilled users but some Rotarians are not</a:t>
            </a:r>
          </a:p>
          <a:p>
            <a:r>
              <a:rPr lang="en-US" dirty="0"/>
              <a:t>Although it is still Zoom, Zoom can look and feel different on different platforms</a:t>
            </a:r>
          </a:p>
          <a:p>
            <a:r>
              <a:rPr lang="en-US" dirty="0"/>
              <a:t>Because members may attend a meeting with different devices, this document shows what logins look like and how to use them</a:t>
            </a:r>
          </a:p>
          <a:p>
            <a:r>
              <a:rPr lang="en-US" dirty="0"/>
              <a:t>Using pictures this presentation covers …</a:t>
            </a:r>
          </a:p>
          <a:p>
            <a:pPr lvl="1"/>
            <a:r>
              <a:rPr lang="en-US" dirty="0"/>
              <a:t>PCs using Microsoft utilities  …  </a:t>
            </a:r>
            <a:r>
              <a:rPr lang="en-US" dirty="0">
                <a:solidFill>
                  <a:srgbClr val="C00000"/>
                </a:solidFill>
              </a:rPr>
              <a:t>Slide 3</a:t>
            </a:r>
            <a:endParaRPr lang="en-US" dirty="0"/>
          </a:p>
          <a:p>
            <a:pPr lvl="1"/>
            <a:r>
              <a:rPr lang="en-US" dirty="0"/>
              <a:t>iPhones  …  </a:t>
            </a:r>
            <a:r>
              <a:rPr lang="en-US" dirty="0">
                <a:solidFill>
                  <a:srgbClr val="C00000"/>
                </a:solidFill>
              </a:rPr>
              <a:t>Slide 13</a:t>
            </a:r>
            <a:endParaRPr lang="en-US" dirty="0"/>
          </a:p>
          <a:p>
            <a:pPr lvl="1"/>
            <a:r>
              <a:rPr lang="en-US" dirty="0"/>
              <a:t>iPads  …  </a:t>
            </a:r>
            <a:r>
              <a:rPr lang="en-US" dirty="0">
                <a:solidFill>
                  <a:srgbClr val="C00000"/>
                </a:solidFill>
              </a:rPr>
              <a:t>Slide 24</a:t>
            </a:r>
            <a:endParaRPr lang="en-US" dirty="0"/>
          </a:p>
          <a:p>
            <a:endParaRPr lang="en-US" sz="2000" dirty="0" smtClean="0"/>
          </a:p>
          <a:p>
            <a:r>
              <a:rPr lang="en-US" sz="2000" dirty="0"/>
              <a:t>P</a:t>
            </a:r>
            <a:r>
              <a:rPr lang="en-US" sz="2000" dirty="0" smtClean="0"/>
              <a:t>ardon </a:t>
            </a:r>
            <a:r>
              <a:rPr lang="en-US" sz="2000" dirty="0"/>
              <a:t>my unprofessional </a:t>
            </a:r>
            <a:r>
              <a:rPr lang="en-US" sz="2000" dirty="0" smtClean="0"/>
              <a:t>photographs </a:t>
            </a:r>
            <a:r>
              <a:rPr lang="en-US" sz="2000" dirty="0" smtClean="0">
                <a:sym typeface="Wingdings" panose="05000000000000000000" pitchFamily="2" charset="2"/>
              </a:rPr>
              <a:t>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8" y="5673986"/>
            <a:ext cx="1082536" cy="10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80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Cookie is what an iPhone user looks like to others when holding iPhone “horizontally”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8" y="5781122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C186A0-95B7-4747-8432-EA233F887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60" y="1707515"/>
            <a:ext cx="6380480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76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Getting ready to scroll to the right to see system controls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AFA973-2F54-4001-B592-4E98CB044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234" y="1791878"/>
            <a:ext cx="6183532" cy="463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73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controls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1" y="5720341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1C99DF-7161-4979-8011-CE8C49CE67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218" y="1538703"/>
            <a:ext cx="6605563" cy="495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06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Getting ready to scroll to left to see other participants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E1E714-2584-4334-BD6C-A1FF31BA0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92" y="1686414"/>
            <a:ext cx="6408615" cy="480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45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657449"/>
          </a:xfrm>
        </p:spPr>
        <p:txBody>
          <a:bodyPr/>
          <a:lstStyle/>
          <a:p>
            <a:pPr algn="ctr"/>
            <a:r>
              <a:rPr lang="en-US" dirty="0"/>
              <a:t>iPads</a:t>
            </a:r>
            <a:br>
              <a:rPr lang="en-US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Please load the Zoom App </a:t>
            </a:r>
            <a:r>
              <a:rPr lang="en-US" sz="2000" b="1" dirty="0"/>
              <a:t>before </a:t>
            </a:r>
            <a:r>
              <a:rPr lang="en-US" sz="2000" dirty="0"/>
              <a:t>attempting to log into a Zoom video conference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5464"/>
            <a:ext cx="1082536" cy="10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28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Receive email and click on URL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8" y="5781122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C6E1B7-ECAD-4B59-AB1C-40CEBAEED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3584" y="2341149"/>
            <a:ext cx="4744830" cy="355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41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“OK” to Access Camera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E3D44C-DBB3-42ED-A3B4-387C683BF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8404" y="2472082"/>
            <a:ext cx="4595192" cy="344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5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“Join with Video”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42A554-557D-4341-8D59-8602416B8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16357" y="2256112"/>
            <a:ext cx="4842015" cy="363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31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OK to “Access Microphone”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8" y="5721945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D8DAB7-A73F-46FF-BB0F-4C4497D17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2772" y="2307052"/>
            <a:ext cx="4930913" cy="369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31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“Allow” Zoom to send Notifications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8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8409DD-D898-476A-8C68-89224DF15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9997" y="2264872"/>
            <a:ext cx="4832004" cy="36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24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657449"/>
          </a:xfrm>
        </p:spPr>
        <p:txBody>
          <a:bodyPr/>
          <a:lstStyle/>
          <a:p>
            <a:pPr algn="ctr"/>
            <a:r>
              <a:rPr lang="en-US" dirty="0"/>
              <a:t>PCs Using Microsoft Outlook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3986"/>
            <a:ext cx="1082536" cy="10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896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using Internet Audio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FBE411-B1FA-4B37-8973-6F2DBC743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54781" y="2395744"/>
            <a:ext cx="4682436" cy="351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87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Initial window … not best way for club meeting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58" y="5709668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612B29-4BF0-423E-B74C-5B63DD61C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4655" y="1954835"/>
            <a:ext cx="4822690" cy="398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192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Button on left:  “Switch To Gallery View”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8" y="5721098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97EC57-B4E2-4F43-A461-DD9337A23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6499" y="2381249"/>
            <a:ext cx="4699001" cy="35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205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 “Gallery View” see lots of people all at once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8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EDC13A-EADA-4D4C-804F-5D571131EB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7786" y="2160517"/>
            <a:ext cx="4756427" cy="356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832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Controls are at top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18" y="5763452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792A91-6BF4-4093-9B0F-F918EF556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165" y="2481467"/>
            <a:ext cx="5097670" cy="38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69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“More” controls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710445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D6ADF5-9A0C-44FB-B9CF-AA452AB22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69" y="2011017"/>
            <a:ext cx="5654261" cy="424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68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54D9F-4B10-40B9-BD5E-1FFEAD06C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2530"/>
            <a:ext cx="10515600" cy="4745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Live Long And Prosper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485" y="5888259"/>
            <a:ext cx="1317029" cy="868263"/>
          </a:xfrm>
          <a:prstGeom prst="rect">
            <a:avLst/>
          </a:prstGeom>
        </p:spPr>
      </p:pic>
      <p:pic>
        <p:nvPicPr>
          <p:cNvPr id="1026" name="Picture 2" descr="Image result for &quot;live long and prosper logo&quot;">
            <a:extLst>
              <a:ext uri="{FF2B5EF4-FFF2-40B4-BE49-F238E27FC236}">
                <a16:creationId xmlns:a16="http://schemas.microsoft.com/office/drawing/2014/main" id="{90E07DC4-6669-4576-9EDE-C0E45FC5C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2843212"/>
            <a:ext cx="97155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339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 generated email “Subject”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5464"/>
            <a:ext cx="1082536" cy="1082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90" y="1690688"/>
            <a:ext cx="6930009" cy="40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60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email.  Click on the URL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8" y="5775464"/>
            <a:ext cx="1082536" cy="1082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88" y="1259541"/>
            <a:ext cx="4043039" cy="5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75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“Join with Video”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A874F0-456F-41BB-A9E2-218F3D81F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536" y="1690688"/>
            <a:ext cx="6542157" cy="490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43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“Join with Computer Audio”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" y="5673986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D4ABCE-8AB3-4614-B9E7-0ACD7D8EA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052" y="1690688"/>
            <a:ext cx="6475896" cy="48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9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Host and One Attendee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8" y="5775464"/>
            <a:ext cx="1082536" cy="1082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3D7727-079A-47E2-9663-8FBEAA1D8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6215" y="2302635"/>
            <a:ext cx="4895575" cy="367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84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80A1-B1C3-4517-887D-CADA4DD0B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478"/>
            <a:ext cx="10515600" cy="1082536"/>
          </a:xfrm>
        </p:spPr>
        <p:txBody>
          <a:bodyPr>
            <a:normAutofit/>
          </a:bodyPr>
          <a:lstStyle/>
          <a:p>
            <a:r>
              <a:rPr lang="en-US" sz="3600" dirty="0"/>
              <a:t>It should read as “</a:t>
            </a:r>
            <a:r>
              <a:rPr lang="en-US" sz="3600" b="1" dirty="0">
                <a:solidFill>
                  <a:srgbClr val="FF0000"/>
                </a:solidFill>
              </a:rPr>
              <a:t>Speaker</a:t>
            </a:r>
            <a:r>
              <a:rPr lang="en-US" sz="3600" dirty="0"/>
              <a:t> View” in right hand corner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EB597-1042-4FC6-916B-3A75FFD898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85" y="5888259"/>
            <a:ext cx="1317029" cy="868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3E621-15CA-4EDA-9566-B6C0726AB7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8" y="5708276"/>
            <a:ext cx="1082536" cy="1082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723593-71F0-4C34-9156-6F645E1E2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334" y="1184014"/>
            <a:ext cx="7807332" cy="44891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24EBFE-17A0-4EC9-BE1E-B90738A13038}"/>
              </a:ext>
            </a:extLst>
          </p:cNvPr>
          <p:cNvSpPr txBox="1"/>
          <p:nvPr/>
        </p:nvSpPr>
        <p:spPr>
          <a:xfrm>
            <a:off x="1563757" y="6109252"/>
            <a:ext cx="8878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When it reads “Speaker View” you are in fact in “Gallery View”</a:t>
            </a:r>
          </a:p>
        </p:txBody>
      </p:sp>
    </p:spTree>
    <p:extLst>
      <p:ext uri="{BB962C8B-B14F-4D97-AF65-F5344CB8AC3E}">
        <p14:creationId xmlns:p14="http://schemas.microsoft.com/office/powerpoint/2010/main" val="2709318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316</Words>
  <Application>Microsoft Office PowerPoint</Application>
  <PresentationFormat>Widescreen</PresentationFormat>
  <Paragraphs>50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Office Theme</vt:lpstr>
      <vt:lpstr>Logging Into Zoom With Different Devices  STEP BY STEP ILLUSTRATIONS</vt:lpstr>
      <vt:lpstr>Using Zoom On Different Platforms</vt:lpstr>
      <vt:lpstr>PCs Using Microsoft Outlook</vt:lpstr>
      <vt:lpstr>Zoom generated email “Subject”</vt:lpstr>
      <vt:lpstr>Open email.  Click on the URL</vt:lpstr>
      <vt:lpstr>Click “Join with Video”</vt:lpstr>
      <vt:lpstr>Click “Join with Computer Audio”</vt:lpstr>
      <vt:lpstr>Host and One Attendee</vt:lpstr>
      <vt:lpstr>It should read as “Speaker View” in right hand corner</vt:lpstr>
      <vt:lpstr>Toggle Switches: Microphone &amp; Video</vt:lpstr>
      <vt:lpstr>Can change name by clicking “participants” Can “Chat” to Everyone or just a single person “Share” is for the Guest Speaker.  Record is for the Host</vt:lpstr>
      <vt:lpstr>Leave Meeting on lower right hand side</vt:lpstr>
      <vt:lpstr>iPhones</vt:lpstr>
      <vt:lpstr>Mail received</vt:lpstr>
      <vt:lpstr>Click on URL</vt:lpstr>
      <vt:lpstr>Enter your name as it will appear to others</vt:lpstr>
      <vt:lpstr>Join with Video</vt:lpstr>
      <vt:lpstr>Call using Internet Audio</vt:lpstr>
      <vt:lpstr>Hold iPhone “horizontally” Little picture of you … rest of screen for some of the others</vt:lpstr>
      <vt:lpstr>Cookie is what an iPhone user looks like to others when holding iPhone “horizontally”</vt:lpstr>
      <vt:lpstr>Getting ready to scroll to the right to see system controls</vt:lpstr>
      <vt:lpstr>System controls</vt:lpstr>
      <vt:lpstr>Getting ready to scroll to left to see other participants</vt:lpstr>
      <vt:lpstr>iPads  Please load the Zoom App before attempting to log into a Zoom video conference</vt:lpstr>
      <vt:lpstr>Receive email and click on URL</vt:lpstr>
      <vt:lpstr>“OK” to Access Camera</vt:lpstr>
      <vt:lpstr>Click “Join with Video”</vt:lpstr>
      <vt:lpstr>OK to “Access Microphone”</vt:lpstr>
      <vt:lpstr>“Allow” Zoom to send Notifications</vt:lpstr>
      <vt:lpstr>Call using Internet Audio</vt:lpstr>
      <vt:lpstr>Initial window … not best way for club meeting</vt:lpstr>
      <vt:lpstr>Big Button on left:  “Switch To Gallery View”</vt:lpstr>
      <vt:lpstr>In “Gallery View” see lots of people all at once</vt:lpstr>
      <vt:lpstr>Controls are at top</vt:lpstr>
      <vt:lpstr>“More” controls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Years Of E-Club History</dc:title>
  <dc:creator>Ray Pifer</dc:creator>
  <cp:lastModifiedBy>Audley Knight</cp:lastModifiedBy>
  <cp:revision>63</cp:revision>
  <dcterms:created xsi:type="dcterms:W3CDTF">2019-06-25T16:46:24Z</dcterms:created>
  <dcterms:modified xsi:type="dcterms:W3CDTF">2020-03-24T17:24:28Z</dcterms:modified>
</cp:coreProperties>
</file>