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0" r:id="rId2"/>
    <p:sldId id="27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72" r:id="rId16"/>
    <p:sldId id="275" r:id="rId17"/>
    <p:sldId id="276" r:id="rId18"/>
    <p:sldId id="278" r:id="rId19"/>
    <p:sldId id="268" r:id="rId2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538419-88F1-41C4-B99B-FAA58F98184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1368133-9222-4CED-B4A7-3933E18F5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1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7D2F-2688-4FB4-9419-5BDBD1AF56D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1F3-EF32-4AEC-BC87-42BBC0B9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7D2F-2688-4FB4-9419-5BDBD1AF56D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11F3-EF32-4AEC-BC87-42BBC0B9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quimgazette.com/news/sequim-education-foundation-teacher-grants-give-local-teachers-a-boost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07" y="356839"/>
            <a:ext cx="10993549" cy="61088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Sequim Sunrise Rotary Club	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10" y="1045786"/>
            <a:ext cx="10993546" cy="5903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Youth Services (New Generations)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98406"/>
              </p:ext>
            </p:extLst>
          </p:nvPr>
        </p:nvGraphicFramePr>
        <p:xfrm>
          <a:off x="1986774" y="1621834"/>
          <a:ext cx="8294650" cy="466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2689">
                  <a:extLst>
                    <a:ext uri="{9D8B030D-6E8A-4147-A177-3AD203B41FA5}">
                      <a16:colId xmlns:a16="http://schemas.microsoft.com/office/drawing/2014/main" val="2235746610"/>
                    </a:ext>
                  </a:extLst>
                </a:gridCol>
                <a:gridCol w="4341961">
                  <a:extLst>
                    <a:ext uri="{9D8B030D-6E8A-4147-A177-3AD203B41FA5}">
                      <a16:colId xmlns:a16="http://schemas.microsoft.com/office/drawing/2014/main" val="10994586"/>
                    </a:ext>
                  </a:extLst>
                </a:gridCol>
              </a:tblGrid>
              <a:tr h="693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Youth Service 2018/19 budget summary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4907696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Interact &amp; WE Day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1,900,00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2821575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RYLA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1,100.00 (3-students at $325 each + travel)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3847215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Safe &amp; Sober Senior Party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   500.00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3921946"/>
                  </a:ext>
                </a:extLst>
              </a:tr>
              <a:tr h="371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 of the month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   500.00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52803576"/>
                  </a:ext>
                </a:extLst>
              </a:tr>
              <a:tr h="371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Sequim Options School (formerly Alt HS)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1,000.00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2381269"/>
                  </a:ext>
                </a:extLst>
              </a:tr>
              <a:tr h="371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Business Week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1,500.00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9295297"/>
                  </a:ext>
                </a:extLst>
              </a:tr>
              <a:tr h="371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Discretionary Fund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   851.00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6470658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Sequim Education Foundation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u="sng">
                          <a:effectLst/>
                        </a:rPr>
                        <a:t>$         2,000.00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1323219"/>
                  </a:ext>
                </a:extLst>
              </a:tr>
              <a:tr h="371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Youth Service Foundation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  9,351.00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3806235"/>
                  </a:ext>
                </a:extLst>
              </a:tr>
              <a:tr h="693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Scholarships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                        TBD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884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14" y="275916"/>
            <a:ext cx="455899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Acting Locally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14" y="1427355"/>
            <a:ext cx="3706874" cy="4707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2341" y="479503"/>
            <a:ext cx="36748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Interact/Be the Change Club raised money to have two Water Bottle Refill stations installed at Sequim High School.  One in the Cafeteria Building and one in the H-Building – that is ADA accessible.</a:t>
            </a:r>
          </a:p>
          <a:p>
            <a:r>
              <a:rPr lang="en-US" sz="2600" dirty="0" smtClean="0"/>
              <a:t>This project was very important to the students – from a “green” perspective and serving their local community – Sequim High School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688" y="1427355"/>
            <a:ext cx="3700634" cy="47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Chalkboard Wall Restoration</a:t>
            </a:r>
            <a:r>
              <a:rPr lang="en-US" smtClean="0">
                <a:latin typeface="Forte" panose="03060902040502070203" pitchFamily="66" charset="0"/>
              </a:rPr>
              <a:t> </a:t>
            </a:r>
            <a:br>
              <a:rPr lang="en-US" smtClean="0">
                <a:latin typeface="Forte" panose="03060902040502070203" pitchFamily="66" charset="0"/>
              </a:rPr>
            </a:br>
            <a:r>
              <a:rPr lang="en-US" smtClean="0">
                <a:latin typeface="Forte" panose="03060902040502070203" pitchFamily="66" charset="0"/>
              </a:rPr>
              <a:t>Fine Arts Assembly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219"/>
            <a:ext cx="10515600" cy="90611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Scholarships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41383"/>
              </p:ext>
            </p:extLst>
          </p:nvPr>
        </p:nvGraphicFramePr>
        <p:xfrm>
          <a:off x="838200" y="1204332"/>
          <a:ext cx="10515600" cy="525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5452">
                  <a:extLst>
                    <a:ext uri="{9D8B030D-6E8A-4147-A177-3AD203B41FA5}">
                      <a16:colId xmlns:a16="http://schemas.microsoft.com/office/drawing/2014/main" val="2888386467"/>
                    </a:ext>
                  </a:extLst>
                </a:gridCol>
                <a:gridCol w="1450428">
                  <a:extLst>
                    <a:ext uri="{9D8B030D-6E8A-4147-A177-3AD203B41FA5}">
                      <a16:colId xmlns:a16="http://schemas.microsoft.com/office/drawing/2014/main" val="2544460837"/>
                    </a:ext>
                  </a:extLst>
                </a:gridCol>
                <a:gridCol w="3056258">
                  <a:extLst>
                    <a:ext uri="{9D8B030D-6E8A-4147-A177-3AD203B41FA5}">
                      <a16:colId xmlns:a16="http://schemas.microsoft.com/office/drawing/2014/main" val="132904468"/>
                    </a:ext>
                  </a:extLst>
                </a:gridCol>
                <a:gridCol w="3263462">
                  <a:extLst>
                    <a:ext uri="{9D8B030D-6E8A-4147-A177-3AD203B41FA5}">
                      <a16:colId xmlns:a16="http://schemas.microsoft.com/office/drawing/2014/main" val="3022910125"/>
                    </a:ext>
                  </a:extLst>
                </a:gridCol>
              </a:tblGrid>
              <a:tr h="3545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 Sequim Sunrise Rotary Scholarships - 1 Year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736305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Award Winner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Award Amt.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University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NOTES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376620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Sarah Shea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$2,500.00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Western Washington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632382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Teya Nop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$2,500.00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University of Washington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  Interact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Club Member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39514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Grace Tolberd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$2,500.00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Pacific University Oregon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931446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969632"/>
                  </a:ext>
                </a:extLst>
              </a:tr>
              <a:tr h="3545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 Sequim Sunrise Rotary Vocational Scholarships - 2 Year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82167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Award Winner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Award Amt.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University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NOTES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873747"/>
                  </a:ext>
                </a:extLst>
              </a:tr>
              <a:tr h="391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Jilian</a:t>
                      </a:r>
                      <a:r>
                        <a:rPr lang="en-US" sz="1200" u="none" strike="noStrike" dirty="0">
                          <a:effectLst/>
                        </a:rPr>
                        <a:t> Hutchison-</a:t>
                      </a:r>
                      <a:r>
                        <a:rPr lang="en-US" sz="1200" u="none" strike="noStrike" dirty="0" err="1">
                          <a:effectLst/>
                        </a:rPr>
                        <a:t>Blouin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Peninsula College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2-year </a:t>
                      </a:r>
                      <a:r>
                        <a:rPr lang="en-US" sz="1200" u="none" strike="noStrike" dirty="0" err="1">
                          <a:effectLst/>
                        </a:rPr>
                        <a:t>VoTech</a:t>
                      </a:r>
                      <a:r>
                        <a:rPr lang="en-US" sz="1200" u="none" strike="noStrike" dirty="0">
                          <a:effectLst/>
                        </a:rPr>
                        <a:t> ($2,500 each year</a:t>
                      </a:r>
                      <a:r>
                        <a:rPr lang="en-US" sz="12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 Club Member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1404469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584962"/>
                  </a:ext>
                </a:extLst>
              </a:tr>
              <a:tr h="3545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 Sequim Sunrise Rotary James and Agnes Williams STEM - 1 year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22807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Award Winner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Award Amt.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University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NOTES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417524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Andrew </a:t>
                      </a:r>
                      <a:r>
                        <a:rPr lang="en-US" sz="1200" u="none" strike="noStrike" dirty="0" err="1">
                          <a:effectLst/>
                        </a:rPr>
                        <a:t>Hanstead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Washington State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2016/2017 – Interact Club Member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5825529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617818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Total Scholarships Awarded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$16,500.00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614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34" y="494644"/>
            <a:ext cx="4547839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Sequim Education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Foundation = $2,000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234" y="1824504"/>
            <a:ext cx="42133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Sequim Education Foundation’s latest round of teaching grants — totaling $31,575 to 14 educators across the Sequim School District — helps provide funding for science projects, supplies such as headphones and chairs, fields trips and more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http://www.sequimgazette.com/news/sequim-education-foundation-teacher-grants-give-local-teachers-a-boost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2877" y="486051"/>
            <a:ext cx="6148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Sequim High School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Safe &amp; Sober Senior Party = $500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75248" y="646771"/>
            <a:ext cx="11151" cy="55979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54337" y="1824504"/>
            <a:ext cx="4213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party is open to any graduating high school seniors in the Sequim area. It includes music, contests, food, raffles, </a:t>
            </a:r>
            <a:r>
              <a:rPr lang="en-US" sz="2400" dirty="0" err="1"/>
              <a:t>give-aways</a:t>
            </a:r>
            <a:r>
              <a:rPr lang="en-US" sz="2400" dirty="0"/>
              <a:t>, games and more. The party was designed to keep graduating seniors safe and alcohol- and substance-free on their graduation day.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4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81" y="161196"/>
            <a:ext cx="10515600" cy="100217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Student of the Month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781" y="1163373"/>
            <a:ext cx="49790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Sequim Middle School – Coordinator</a:t>
            </a:r>
          </a:p>
          <a:p>
            <a:r>
              <a:rPr lang="en-US" sz="2800" b="1" dirty="0" smtClean="0"/>
              <a:t>Bret Keen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8099" y="1163373"/>
            <a:ext cx="491025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Sequim High School – Coordinator(s)</a:t>
            </a:r>
          </a:p>
          <a:p>
            <a:r>
              <a:rPr lang="en-US" sz="2400" i="1" dirty="0" smtClean="0"/>
              <a:t>For many years </a:t>
            </a:r>
            <a:r>
              <a:rPr lang="en-US" sz="2400" dirty="0" smtClean="0"/>
              <a:t>– </a:t>
            </a:r>
            <a:r>
              <a:rPr lang="en-US" sz="2800" b="1" dirty="0" smtClean="0"/>
              <a:t>Nell Clausen</a:t>
            </a:r>
          </a:p>
          <a:p>
            <a:endParaRPr lang="en-US" sz="1100" dirty="0"/>
          </a:p>
          <a:p>
            <a:r>
              <a:rPr lang="en-US" sz="2400" dirty="0" smtClean="0"/>
              <a:t>2017/2018 – </a:t>
            </a:r>
            <a:r>
              <a:rPr lang="en-US" sz="2800" b="1" dirty="0" smtClean="0"/>
              <a:t>Tom Flack</a:t>
            </a:r>
          </a:p>
          <a:p>
            <a:endParaRPr lang="en-US" sz="1200" dirty="0"/>
          </a:p>
          <a:p>
            <a:r>
              <a:rPr lang="en-US" sz="2400" dirty="0" smtClean="0"/>
              <a:t>2018/2019 – </a:t>
            </a:r>
            <a:r>
              <a:rPr lang="en-US" sz="2800" b="1" dirty="0" smtClean="0"/>
              <a:t>Shenna Younger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109" y="1820794"/>
            <a:ext cx="2710052" cy="172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18" y="3271642"/>
            <a:ext cx="3828343" cy="3331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0" y="2096929"/>
            <a:ext cx="3364423" cy="2524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7" y="4041098"/>
            <a:ext cx="5124795" cy="25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SHS – Sequim Options School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2" y="1563146"/>
            <a:ext cx="2603403" cy="4632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55" y="4074822"/>
            <a:ext cx="4404733" cy="2477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8586" y="458966"/>
            <a:ext cx="40683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Coordinator</a:t>
            </a:r>
          </a:p>
          <a:p>
            <a:r>
              <a:rPr lang="en-US" sz="2800" b="1" dirty="0" smtClean="0"/>
              <a:t>Julia McKenna-Blessing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1603" y="1374342"/>
            <a:ext cx="7672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Julia surveys the students to find out their interest and then coordinates community members in those industries to come and present to the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have also provide – Christmas Stockings in collaboration with other service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SSR also gave assisted with materials needed for the reading area.</a:t>
            </a:r>
          </a:p>
        </p:txBody>
      </p:sp>
    </p:spTree>
    <p:extLst>
      <p:ext uri="{BB962C8B-B14F-4D97-AF65-F5344CB8AC3E}">
        <p14:creationId xmlns:p14="http://schemas.microsoft.com/office/powerpoint/2010/main" val="200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5966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Rotary Youth Exchange – Belen’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8091"/>
            <a:ext cx="5290648" cy="4788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6195" y="2732049"/>
            <a:ext cx="5363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10+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– Host Families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Ron &amp; Andrea Gilles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Tom &amp; Ann Flack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Eric &amp; Christine Danielson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Jon &amp; </a:t>
            </a:r>
            <a:r>
              <a:rPr lang="en-US" sz="2400" dirty="0" err="1" smtClean="0"/>
              <a:t>Candyce</a:t>
            </a:r>
            <a:r>
              <a:rPr lang="en-US" sz="2400" dirty="0" smtClean="0"/>
              <a:t> Jack</a:t>
            </a:r>
          </a:p>
          <a:p>
            <a:r>
              <a:rPr lang="en-US" sz="2400" dirty="0" smtClean="0"/>
              <a:t>Lots of fun, lots of learning, many friendships!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64" y="360672"/>
            <a:ext cx="3563545" cy="2371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55" y="5386039"/>
            <a:ext cx="3833323" cy="12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6222379"/>
            <a:ext cx="317809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Saturday, April 21,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81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2017-18 Interact Club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486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Forte</vt:lpstr>
      <vt:lpstr>Office Theme</vt:lpstr>
      <vt:lpstr>Sequim Sunrise Rotary Club </vt:lpstr>
      <vt:lpstr>Rotary Youth Exchange – Belen’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2017-18 Interact Club </vt:lpstr>
      <vt:lpstr>PowerPoint Presentation</vt:lpstr>
      <vt:lpstr>PowerPoint Presentation</vt:lpstr>
      <vt:lpstr>PowerPoint Presentation</vt:lpstr>
      <vt:lpstr>Acting Locally</vt:lpstr>
      <vt:lpstr>Chalkboard Wall Restoration  Fine Arts Assembly</vt:lpstr>
      <vt:lpstr>PowerPoint Presentation</vt:lpstr>
      <vt:lpstr>Scholarships</vt:lpstr>
      <vt:lpstr>Sequim Education Foundation = $2,000</vt:lpstr>
      <vt:lpstr>Student of the Month</vt:lpstr>
      <vt:lpstr>SHS – Sequim Options School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Colleen Robitatbinson</cp:lastModifiedBy>
  <cp:revision>18</cp:revision>
  <cp:lastPrinted>2018-09-13T23:03:44Z</cp:lastPrinted>
  <dcterms:created xsi:type="dcterms:W3CDTF">2018-03-15T22:42:32Z</dcterms:created>
  <dcterms:modified xsi:type="dcterms:W3CDTF">2018-09-13T23:08:41Z</dcterms:modified>
</cp:coreProperties>
</file>