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76" r:id="rId3"/>
    <p:sldId id="278" r:id="rId4"/>
    <p:sldId id="280" r:id="rId5"/>
    <p:sldId id="279" r:id="rId6"/>
    <p:sldId id="285" r:id="rId7"/>
    <p:sldId id="303" r:id="rId8"/>
    <p:sldId id="289" r:id="rId9"/>
    <p:sldId id="301" r:id="rId10"/>
    <p:sldId id="299" r:id="rId11"/>
    <p:sldId id="300" r:id="rId12"/>
    <p:sldId id="294" r:id="rId13"/>
    <p:sldId id="287" r:id="rId14"/>
    <p:sldId id="296" r:id="rId15"/>
    <p:sldId id="25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31"/>
    <p:restoredTop sz="94694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36BF7-C3AD-4C84-80D8-F0F9CB5F8464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46EEF-2198-406E-A571-94FACCC8B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36BF7-C3AD-4C84-80D8-F0F9CB5F8464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46EEF-2198-406E-A571-94FACCC8B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36BF7-C3AD-4C84-80D8-F0F9CB5F8464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46EEF-2198-406E-A571-94FACCC8B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36BF7-C3AD-4C84-80D8-F0F9CB5F8464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46EEF-2198-406E-A571-94FACCC8B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36BF7-C3AD-4C84-80D8-F0F9CB5F8464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46EEF-2198-406E-A571-94FACCC8B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36BF7-C3AD-4C84-80D8-F0F9CB5F8464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46EEF-2198-406E-A571-94FACCC8B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36BF7-C3AD-4C84-80D8-F0F9CB5F8464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46EEF-2198-406E-A571-94FACCC8B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36BF7-C3AD-4C84-80D8-F0F9CB5F8464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46EEF-2198-406E-A571-94FACCC8B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36BF7-C3AD-4C84-80D8-F0F9CB5F8464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46EEF-2198-406E-A571-94FACCC8B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36BF7-C3AD-4C84-80D8-F0F9CB5F8464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46EEF-2198-406E-A571-94FACCC8B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36BF7-C3AD-4C84-80D8-F0F9CB5F8464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46EEF-2198-406E-A571-94FACCC8B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36BF7-C3AD-4C84-80D8-F0F9CB5F8464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46EEF-2198-406E-A571-94FACCC8B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and person standing next to a computer&#10;&#10;Description automatically generated">
            <a:extLst>
              <a:ext uri="{FF2B5EF4-FFF2-40B4-BE49-F238E27FC236}">
                <a16:creationId xmlns="" xmlns:a16="http://schemas.microsoft.com/office/drawing/2014/main" id="{4E829E6F-660E-09D9-71C0-5745D56179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5453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Users\HP\AppData\Local\Microsoft\Windows\INetCache\Content.Outlook\MB0VJ7WA\IMG_87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-1219200"/>
            <a:ext cx="6934200" cy="4572000"/>
          </a:xfrm>
          <a:prstGeom prst="rect">
            <a:avLst/>
          </a:prstGeom>
          <a:noFill/>
        </p:spPr>
      </p:pic>
      <p:pic>
        <p:nvPicPr>
          <p:cNvPr id="11270" name="Picture 6" descr="C:\Users\HP\AppData\Local\Microsoft\Windows\INetCache\Content.Outlook\MB0VJ7WA\IMG_239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371850"/>
            <a:ext cx="4648200" cy="3486150"/>
          </a:xfrm>
          <a:prstGeom prst="rect">
            <a:avLst/>
          </a:prstGeom>
          <a:noFill/>
        </p:spPr>
      </p:pic>
      <p:pic>
        <p:nvPicPr>
          <p:cNvPr id="5" name="Picture 6" descr="C:\Users\HP\AppData\Local\Microsoft\Windows\INetCache\Content.Outlook\MB0VJ7WA\IMG_869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04800" y="3314700"/>
            <a:ext cx="4724400" cy="3543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3856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8615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 descr="C:\Users\HP\AppData\Local\Microsoft\Windows\INetCache\Content.Outlook\MB0VJ7WA\IMG_24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0"/>
            <a:ext cx="5715000" cy="3429000"/>
          </a:xfrm>
          <a:prstGeom prst="rect">
            <a:avLst/>
          </a:prstGeom>
          <a:noFill/>
        </p:spPr>
      </p:pic>
      <p:pic>
        <p:nvPicPr>
          <p:cNvPr id="5125" name="Picture 5" descr="C:\Users\HP\AppData\Local\Microsoft\Windows\INetCache\Content.Outlook\MB0VJ7WA\IMG_248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3486150"/>
            <a:ext cx="4495800" cy="3371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9086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2EEA774-C658-0EB6-1D1A-2B1A93F875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04800" y="141312"/>
            <a:ext cx="8382000" cy="65753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67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8005EAF-32BD-3128-B84D-78A595EAB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77030" y="3773983"/>
            <a:ext cx="3730905" cy="27984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FF453B2-55C8-7076-65B7-B9699E4F4C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181100" y="152400"/>
            <a:ext cx="678180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B62BB9E-FB34-9635-31CF-419375D946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038539" y="3776357"/>
            <a:ext cx="3725953" cy="28054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3034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8005EAF-32BD-3128-B84D-78A595EAB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77480" y="3768970"/>
            <a:ext cx="3730004" cy="28084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FF453B2-55C8-7076-65B7-B9699E4F4C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-838200" y="533400"/>
            <a:ext cx="6781800" cy="2808475"/>
          </a:xfrm>
          <a:prstGeom prst="rect">
            <a:avLst/>
          </a:prstGeom>
        </p:spPr>
      </p:pic>
      <p:pic>
        <p:nvPicPr>
          <p:cNvPr id="6146" name="Picture 2" descr="C:\Users\HP\AppData\Local\Microsoft\Windows\INetCache\Content.Outlook\MB0VJ7WA\IMG_299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3657600" y="1219200"/>
            <a:ext cx="609600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4789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wooden boat&#10;&#10;Description automatically generated">
            <a:extLst>
              <a:ext uri="{FF2B5EF4-FFF2-40B4-BE49-F238E27FC236}">
                <a16:creationId xmlns="" xmlns:a16="http://schemas.microsoft.com/office/drawing/2014/main" id="{CE951F77-A647-0F23-6A39-374ECE04F1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" y="28884"/>
            <a:ext cx="9067800" cy="6800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8005EAF-32BD-3128-B84D-78A595EAB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70167" y="3886200"/>
            <a:ext cx="3744633" cy="2808475"/>
          </a:xfrm>
          <a:prstGeom prst="rect">
            <a:avLst/>
          </a:prstGeom>
        </p:spPr>
      </p:pic>
      <p:pic>
        <p:nvPicPr>
          <p:cNvPr id="5" name="Picture 4" descr="A purple background with trees and text&#10;&#10;Description automatically generated">
            <a:extLst>
              <a:ext uri="{FF2B5EF4-FFF2-40B4-BE49-F238E27FC236}">
                <a16:creationId xmlns="" xmlns:a16="http://schemas.microsoft.com/office/drawing/2014/main" id="{DFF453B2-55C8-7076-65B7-B9699E4F4C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181100" y="163324"/>
            <a:ext cx="6781800" cy="3570475"/>
          </a:xfrm>
          <a:prstGeom prst="rect">
            <a:avLst/>
          </a:prstGeom>
        </p:spPr>
      </p:pic>
      <p:pic>
        <p:nvPicPr>
          <p:cNvPr id="7" name="Picture 6" descr="A group of people playing in a pool&#10;&#10;Description automatically generated">
            <a:extLst>
              <a:ext uri="{FF2B5EF4-FFF2-40B4-BE49-F238E27FC236}">
                <a16:creationId xmlns="" xmlns:a16="http://schemas.microsoft.com/office/drawing/2014/main" id="{2B62BB9E-FB34-9635-31CF-419375D946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3886200"/>
            <a:ext cx="3744633" cy="2808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0478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8005EAF-32BD-3128-B84D-78A595EAB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70167" y="3768970"/>
            <a:ext cx="3744633" cy="28084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FF453B2-55C8-7076-65B7-B9699E4F4C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181100" y="304002"/>
            <a:ext cx="6781800" cy="2808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B62BB9E-FB34-9635-31CF-419375D946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029200" y="3774832"/>
            <a:ext cx="3744633" cy="28084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1604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8005EAF-32BD-3128-B84D-78A595EAB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70167" y="3768970"/>
            <a:ext cx="3744632" cy="28084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FF453B2-55C8-7076-65B7-B9699E4F4C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181100" y="381000"/>
            <a:ext cx="6781800" cy="2808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B62BB9E-FB34-9635-31CF-419375D946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029200" y="3774832"/>
            <a:ext cx="3744632" cy="28084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475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8005EAF-32BD-3128-B84D-78A595EAB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70167" y="3768970"/>
            <a:ext cx="3744632" cy="28084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FF453B2-55C8-7076-65B7-B9699E4F4C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181100" y="304002"/>
            <a:ext cx="6781800" cy="2808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B62BB9E-FB34-9635-31CF-419375D946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029200" y="3774832"/>
            <a:ext cx="3744632" cy="28084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5613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FF453B2-55C8-7076-65B7-B9699E4F4C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-51"/>
          <a:stretch/>
        </p:blipFill>
        <p:spPr>
          <a:xfrm>
            <a:off x="1181100" y="304002"/>
            <a:ext cx="6781800" cy="2808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B62BB9E-FB34-9635-31CF-419375D946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-316"/>
          <a:stretch/>
        </p:blipFill>
        <p:spPr>
          <a:xfrm>
            <a:off x="5486400" y="3473375"/>
            <a:ext cx="3471120" cy="29287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7F2FA81-429D-6704-057F-A7FEDDCD37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001553" y="3473375"/>
            <a:ext cx="2332447" cy="3109930"/>
          </a:xfrm>
          <a:prstGeom prst="rect">
            <a:avLst/>
          </a:prstGeom>
        </p:spPr>
      </p:pic>
      <p:pic>
        <p:nvPicPr>
          <p:cNvPr id="6" name="Picture 5" descr="A person and person smiling for a picture&#10;&#10;Description automatically generated">
            <a:extLst>
              <a:ext uri="{FF2B5EF4-FFF2-40B4-BE49-F238E27FC236}">
                <a16:creationId xmlns="" xmlns:a16="http://schemas.microsoft.com/office/drawing/2014/main" id="{DE8899D5-598C-8CD9-94A3-D2A70D3ECA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23178" y="3477088"/>
            <a:ext cx="2525975" cy="30769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100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5A75E6-D54B-0A3D-891C-3DF6ADFD3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D678DFB6-E2AA-404A-05D6-F796C0DAEE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68838" y="2133600"/>
            <a:ext cx="4326962" cy="3243036"/>
          </a:xfrm>
        </p:spPr>
      </p:pic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E0E343E4-13EE-54D4-BCEB-DCB3D08053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648200" y="2133600"/>
            <a:ext cx="4326962" cy="3243036"/>
          </a:xfrm>
        </p:spPr>
      </p:pic>
    </p:spTree>
    <p:extLst>
      <p:ext uri="{BB962C8B-B14F-4D97-AF65-F5344CB8AC3E}">
        <p14:creationId xmlns="" xmlns:p14="http://schemas.microsoft.com/office/powerpoint/2010/main" val="239673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2EEA774-C658-0EB6-1D1A-2B1A93F87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03200" y="154606"/>
            <a:ext cx="8737600" cy="65487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0597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8005EAF-32BD-3128-B84D-78A595EAB9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-7214" r="-184"/>
          <a:stretch/>
        </p:blipFill>
        <p:spPr>
          <a:xfrm>
            <a:off x="377030" y="3592326"/>
            <a:ext cx="3973294" cy="2979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FF453B2-55C8-7076-65B7-B9699E4F4C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-51"/>
          <a:stretch/>
        </p:blipFill>
        <p:spPr>
          <a:xfrm>
            <a:off x="1181100" y="457200"/>
            <a:ext cx="6781800" cy="2808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B62BB9E-FB34-9635-31CF-419375D946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031233" y="3776357"/>
            <a:ext cx="3740565" cy="28054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482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</TotalTime>
  <Words>0</Words>
  <Application>Microsoft Macintosh PowerPoint</Application>
  <PresentationFormat>On-screen Show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HP</cp:lastModifiedBy>
  <cp:revision>13</cp:revision>
  <dcterms:created xsi:type="dcterms:W3CDTF">2024-05-30T16:42:48Z</dcterms:created>
  <dcterms:modified xsi:type="dcterms:W3CDTF">2024-06-12T01:27:49Z</dcterms:modified>
</cp:coreProperties>
</file>