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258" r:id="rId6"/>
    <p:sldId id="272" r:id="rId7"/>
    <p:sldId id="276" r:id="rId8"/>
    <p:sldId id="277" r:id="rId9"/>
    <p:sldId id="274" r:id="rId10"/>
    <p:sldId id="269" r:id="rId11"/>
    <p:sldId id="273" r:id="rId12"/>
    <p:sldId id="279" r:id="rId13"/>
    <p:sldId id="271" r:id="rId14"/>
    <p:sldId id="280" r:id="rId15"/>
    <p:sldId id="281" r:id="rId16"/>
  </p:sldIdLst>
  <p:sldSz cx="12188825" cy="6858000"/>
  <p:notesSz cx="7102475" cy="9388475"/>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C941D9-F1D4-4BE3-9C3D-D668593ABA1E}" v="50" dt="2026-03-16T17:37:42.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92" autoAdjust="0"/>
  </p:normalViewPr>
  <p:slideViewPr>
    <p:cSldViewPr>
      <p:cViewPr varScale="1">
        <p:scale>
          <a:sx n="93" d="100"/>
          <a:sy n="93" d="100"/>
        </p:scale>
        <p:origin x="90" y="474"/>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Lloyd" userId="7cc428403948aadb" providerId="LiveId" clId="{84B0BA46-1D75-421F-BA95-3E0FE389B17C}"/>
    <pc:docChg chg="undo custSel addSld delSld modSld sldOrd modMainMaster modNotesMaster modHandout">
      <pc:chgData name="Laurie Lloyd" userId="7cc428403948aadb" providerId="LiveId" clId="{84B0BA46-1D75-421F-BA95-3E0FE389B17C}" dt="2026-03-17T15:12:48.013" v="4773" actId="255"/>
      <pc:docMkLst>
        <pc:docMk/>
      </pc:docMkLst>
      <pc:sldChg chg="modSp">
        <pc:chgData name="Laurie Lloyd" userId="7cc428403948aadb" providerId="LiveId" clId="{84B0BA46-1D75-421F-BA95-3E0FE389B17C}" dt="2026-03-13T19:08:38.367" v="1536"/>
        <pc:sldMkLst>
          <pc:docMk/>
          <pc:sldMk cId="2801835050" sldId="256"/>
        </pc:sldMkLst>
        <pc:spChg chg="mod">
          <ac:chgData name="Laurie Lloyd" userId="7cc428403948aadb" providerId="LiveId" clId="{84B0BA46-1D75-421F-BA95-3E0FE389B17C}" dt="2026-03-13T19:08:38.367" v="1536"/>
          <ac:spMkLst>
            <pc:docMk/>
            <pc:sldMk cId="2801835050" sldId="256"/>
            <ac:spMk id="2" creationId="{00000000-0000-0000-0000-000000000000}"/>
          </ac:spMkLst>
        </pc:spChg>
        <pc:spChg chg="mod">
          <ac:chgData name="Laurie Lloyd" userId="7cc428403948aadb" providerId="LiveId" clId="{84B0BA46-1D75-421F-BA95-3E0FE389B17C}" dt="2026-03-13T19:08:38.367" v="1536"/>
          <ac:spMkLst>
            <pc:docMk/>
            <pc:sldMk cId="2801835050" sldId="256"/>
            <ac:spMk id="3" creationId="{00000000-0000-0000-0000-000000000000}"/>
          </ac:spMkLst>
        </pc:spChg>
      </pc:sldChg>
      <pc:sldChg chg="addSp delSp modSp mod">
        <pc:chgData name="Laurie Lloyd" userId="7cc428403948aadb" providerId="LiveId" clId="{84B0BA46-1D75-421F-BA95-3E0FE389B17C}" dt="2026-03-13T19:08:38.367" v="1536"/>
        <pc:sldMkLst>
          <pc:docMk/>
          <pc:sldMk cId="2041341814" sldId="258"/>
        </pc:sldMkLst>
        <pc:spChg chg="mod">
          <ac:chgData name="Laurie Lloyd" userId="7cc428403948aadb" providerId="LiveId" clId="{84B0BA46-1D75-421F-BA95-3E0FE389B17C}" dt="2026-03-13T19:08:38.367" v="1536"/>
          <ac:spMkLst>
            <pc:docMk/>
            <pc:sldMk cId="2041341814" sldId="258"/>
            <ac:spMk id="5" creationId="{00000000-0000-0000-0000-000000000000}"/>
          </ac:spMkLst>
        </pc:spChg>
        <pc:spChg chg="mod">
          <ac:chgData name="Laurie Lloyd" userId="7cc428403948aadb" providerId="LiveId" clId="{84B0BA46-1D75-421F-BA95-3E0FE389B17C}" dt="2026-03-13T19:01:06.303" v="1515"/>
          <ac:spMkLst>
            <pc:docMk/>
            <pc:sldMk cId="2041341814" sldId="258"/>
            <ac:spMk id="6" creationId="{00000000-0000-0000-0000-000000000000}"/>
          </ac:spMkLst>
        </pc:spChg>
      </pc:sldChg>
      <pc:sldChg chg="addSp delSp modSp mod">
        <pc:chgData name="Laurie Lloyd" userId="7cc428403948aadb" providerId="LiveId" clId="{84B0BA46-1D75-421F-BA95-3E0FE389B17C}" dt="2026-03-17T15:03:55.546" v="4769" actId="207"/>
        <pc:sldMkLst>
          <pc:docMk/>
          <pc:sldMk cId="3980665089" sldId="269"/>
        </pc:sldMkLst>
        <pc:spChg chg="mod">
          <ac:chgData name="Laurie Lloyd" userId="7cc428403948aadb" providerId="LiveId" clId="{84B0BA46-1D75-421F-BA95-3E0FE389B17C}" dt="2026-03-13T18:24:51.666" v="1321" actId="14100"/>
          <ac:spMkLst>
            <pc:docMk/>
            <pc:sldMk cId="3980665089" sldId="269"/>
            <ac:spMk id="2" creationId="{00000000-0000-0000-0000-000000000000}"/>
          </ac:spMkLst>
        </pc:spChg>
        <pc:spChg chg="mod">
          <ac:chgData name="Laurie Lloyd" userId="7cc428403948aadb" providerId="LiveId" clId="{84B0BA46-1D75-421F-BA95-3E0FE389B17C}" dt="2026-03-17T15:03:55.546" v="4769" actId="207"/>
          <ac:spMkLst>
            <pc:docMk/>
            <pc:sldMk cId="3980665089" sldId="269"/>
            <ac:spMk id="6" creationId="{00000000-0000-0000-0000-000000000000}"/>
          </ac:spMkLst>
        </pc:spChg>
      </pc:sldChg>
      <pc:sldChg chg="modSp mod">
        <pc:chgData name="Laurie Lloyd" userId="7cc428403948aadb" providerId="LiveId" clId="{84B0BA46-1D75-421F-BA95-3E0FE389B17C}" dt="2026-03-17T15:12:48.013" v="4773" actId="255"/>
        <pc:sldMkLst>
          <pc:docMk/>
          <pc:sldMk cId="2490618232" sldId="271"/>
        </pc:sldMkLst>
        <pc:spChg chg="mod">
          <ac:chgData name="Laurie Lloyd" userId="7cc428403948aadb" providerId="LiveId" clId="{84B0BA46-1D75-421F-BA95-3E0FE389B17C}" dt="2026-03-17T15:04:28.955" v="4770" actId="113"/>
          <ac:spMkLst>
            <pc:docMk/>
            <pc:sldMk cId="2490618232" sldId="271"/>
            <ac:spMk id="2" creationId="{00000000-0000-0000-0000-000000000000}"/>
          </ac:spMkLst>
        </pc:spChg>
        <pc:spChg chg="mod">
          <ac:chgData name="Laurie Lloyd" userId="7cc428403948aadb" providerId="LiveId" clId="{84B0BA46-1D75-421F-BA95-3E0FE389B17C}" dt="2026-03-17T15:12:48.013" v="4773" actId="255"/>
          <ac:spMkLst>
            <pc:docMk/>
            <pc:sldMk cId="2490618232" sldId="271"/>
            <ac:spMk id="3" creationId="{00000000-0000-0000-0000-000000000000}"/>
          </ac:spMkLst>
        </pc:spChg>
        <pc:graphicFrameChg chg="mod modGraphic">
          <ac:chgData name="Laurie Lloyd" userId="7cc428403948aadb" providerId="LiveId" clId="{84B0BA46-1D75-421F-BA95-3E0FE389B17C}" dt="2026-03-15T20:11:55.289" v="3551" actId="20577"/>
          <ac:graphicFrameMkLst>
            <pc:docMk/>
            <pc:sldMk cId="2490618232" sldId="271"/>
            <ac:graphicFrameMk id="5" creationId="{00000000-0000-0000-0000-000000000000}"/>
          </ac:graphicFrameMkLst>
        </pc:graphicFrameChg>
      </pc:sldChg>
      <pc:sldChg chg="modSp mod modClrScheme chgLayout">
        <pc:chgData name="Laurie Lloyd" userId="7cc428403948aadb" providerId="LiveId" clId="{84B0BA46-1D75-421F-BA95-3E0FE389B17C}" dt="2026-03-15T19:42:44.151" v="2913" actId="27636"/>
        <pc:sldMkLst>
          <pc:docMk/>
          <pc:sldMk cId="3887325945" sldId="272"/>
        </pc:sldMkLst>
        <pc:spChg chg="mod">
          <ac:chgData name="Laurie Lloyd" userId="7cc428403948aadb" providerId="LiveId" clId="{84B0BA46-1D75-421F-BA95-3E0FE389B17C}" dt="2026-03-15T19:41:12.136" v="2902" actId="26606"/>
          <ac:spMkLst>
            <pc:docMk/>
            <pc:sldMk cId="3887325945" sldId="272"/>
            <ac:spMk id="2" creationId="{1D6FF563-FFD1-3F4D-0D81-757CD8F9335C}"/>
          </ac:spMkLst>
        </pc:spChg>
        <pc:spChg chg="mod ord">
          <ac:chgData name="Laurie Lloyd" userId="7cc428403948aadb" providerId="LiveId" clId="{84B0BA46-1D75-421F-BA95-3E0FE389B17C}" dt="2026-03-15T19:42:44.151" v="2913" actId="27636"/>
          <ac:spMkLst>
            <pc:docMk/>
            <pc:sldMk cId="3887325945" sldId="272"/>
            <ac:spMk id="3" creationId="{1BF87E71-DAE4-E39D-EA2D-CFF2097EF029}"/>
          </ac:spMkLst>
        </pc:spChg>
        <pc:picChg chg="mod">
          <ac:chgData name="Laurie Lloyd" userId="7cc428403948aadb" providerId="LiveId" clId="{84B0BA46-1D75-421F-BA95-3E0FE389B17C}" dt="2026-03-15T19:42:11.556" v="2906" actId="14100"/>
          <ac:picMkLst>
            <pc:docMk/>
            <pc:sldMk cId="3887325945" sldId="272"/>
            <ac:picMk id="3074" creationId="{F5B7B5AB-3E46-412E-D57A-6DE16FDB4248}"/>
          </ac:picMkLst>
        </pc:picChg>
      </pc:sldChg>
      <pc:sldChg chg="addSp delSp modSp mod ord setBg modClrScheme chgLayout">
        <pc:chgData name="Laurie Lloyd" userId="7cc428403948aadb" providerId="LiveId" clId="{84B0BA46-1D75-421F-BA95-3E0FE389B17C}" dt="2026-03-15T21:12:29.837" v="4127"/>
        <pc:sldMkLst>
          <pc:docMk/>
          <pc:sldMk cId="1446665404" sldId="273"/>
        </pc:sldMkLst>
        <pc:spChg chg="add mod">
          <ac:chgData name="Laurie Lloyd" userId="7cc428403948aadb" providerId="LiveId" clId="{84B0BA46-1D75-421F-BA95-3E0FE389B17C}" dt="2026-03-15T20:27:38.771" v="3781" actId="1076"/>
          <ac:spMkLst>
            <pc:docMk/>
            <pc:sldMk cId="1446665404" sldId="273"/>
            <ac:spMk id="6" creationId="{795C0481-B546-11FC-DA33-42D0287D91ED}"/>
          </ac:spMkLst>
        </pc:spChg>
        <pc:graphicFrameChg chg="add mod modGraphic">
          <ac:chgData name="Laurie Lloyd" userId="7cc428403948aadb" providerId="LiveId" clId="{84B0BA46-1D75-421F-BA95-3E0FE389B17C}" dt="2026-03-15T20:29:58.129" v="3787" actId="14100"/>
          <ac:graphicFrameMkLst>
            <pc:docMk/>
            <pc:sldMk cId="1446665404" sldId="273"/>
            <ac:graphicFrameMk id="18" creationId="{A4BFD69E-C24E-F71A-6F1B-B1419DC9201B}"/>
          </ac:graphicFrameMkLst>
        </pc:graphicFrameChg>
      </pc:sldChg>
      <pc:sldChg chg="addSp delSp modSp new mod ord modClrScheme chgLayout">
        <pc:chgData name="Laurie Lloyd" userId="7cc428403948aadb" providerId="LiveId" clId="{84B0BA46-1D75-421F-BA95-3E0FE389B17C}" dt="2026-03-17T14:56:04.584" v="4765" actId="14100"/>
        <pc:sldMkLst>
          <pc:docMk/>
          <pc:sldMk cId="3517058984" sldId="274"/>
        </pc:sldMkLst>
        <pc:spChg chg="mod">
          <ac:chgData name="Laurie Lloyd" userId="7cc428403948aadb" providerId="LiveId" clId="{84B0BA46-1D75-421F-BA95-3E0FE389B17C}" dt="2026-03-13T19:08:38.367" v="1536"/>
          <ac:spMkLst>
            <pc:docMk/>
            <pc:sldMk cId="3517058984" sldId="274"/>
            <ac:spMk id="2" creationId="{36982E26-3FAB-9612-BC61-69D79302BD55}"/>
          </ac:spMkLst>
        </pc:spChg>
        <pc:spChg chg="mod ord">
          <ac:chgData name="Laurie Lloyd" userId="7cc428403948aadb" providerId="LiveId" clId="{84B0BA46-1D75-421F-BA95-3E0FE389B17C}" dt="2026-03-13T19:08:38.367" v="1536"/>
          <ac:spMkLst>
            <pc:docMk/>
            <pc:sldMk cId="3517058984" sldId="274"/>
            <ac:spMk id="3" creationId="{00EB1F3F-18E4-5CFD-4F75-CE7818C83233}"/>
          </ac:spMkLst>
        </pc:spChg>
        <pc:picChg chg="add mod ord">
          <ac:chgData name="Laurie Lloyd" userId="7cc428403948aadb" providerId="LiveId" clId="{84B0BA46-1D75-421F-BA95-3E0FE389B17C}" dt="2026-03-17T14:56:04.584" v="4765" actId="14100"/>
          <ac:picMkLst>
            <pc:docMk/>
            <pc:sldMk cId="3517058984" sldId="274"/>
            <ac:picMk id="8" creationId="{D2147C4F-F354-9034-6829-BA418DA015F4}"/>
          </ac:picMkLst>
        </pc:picChg>
      </pc:sldChg>
      <pc:sldChg chg="addSp delSp modSp new mod modClrScheme chgLayout">
        <pc:chgData name="Laurie Lloyd" userId="7cc428403948aadb" providerId="LiveId" clId="{84B0BA46-1D75-421F-BA95-3E0FE389B17C}" dt="2026-03-15T19:11:20.809" v="2521" actId="255"/>
        <pc:sldMkLst>
          <pc:docMk/>
          <pc:sldMk cId="1322859551" sldId="276"/>
        </pc:sldMkLst>
        <pc:spChg chg="add mod">
          <ac:chgData name="Laurie Lloyd" userId="7cc428403948aadb" providerId="LiveId" clId="{84B0BA46-1D75-421F-BA95-3E0FE389B17C}" dt="2026-03-15T19:09:57.917" v="2517" actId="26606"/>
          <ac:spMkLst>
            <pc:docMk/>
            <pc:sldMk cId="1322859551" sldId="276"/>
            <ac:spMk id="8" creationId="{DE2BB73B-6A57-9242-0613-304687046780}"/>
          </ac:spMkLst>
        </pc:spChg>
        <pc:graphicFrameChg chg="add mod">
          <ac:chgData name="Laurie Lloyd" userId="7cc428403948aadb" providerId="LiveId" clId="{84B0BA46-1D75-421F-BA95-3E0FE389B17C}" dt="2026-03-15T19:11:20.809" v="2521" actId="255"/>
          <ac:graphicFrameMkLst>
            <pc:docMk/>
            <pc:sldMk cId="1322859551" sldId="276"/>
            <ac:graphicFrameMk id="10" creationId="{98BA8720-D658-378A-5606-1D6605198299}"/>
          </ac:graphicFrameMkLst>
        </pc:graphicFrameChg>
      </pc:sldChg>
      <pc:sldChg chg="modSp new mod">
        <pc:chgData name="Laurie Lloyd" userId="7cc428403948aadb" providerId="LiveId" clId="{84B0BA46-1D75-421F-BA95-3E0FE389B17C}" dt="2026-03-17T14:55:04.711" v="4763" actId="20577"/>
        <pc:sldMkLst>
          <pc:docMk/>
          <pc:sldMk cId="558885141" sldId="277"/>
        </pc:sldMkLst>
        <pc:spChg chg="mod">
          <ac:chgData name="Laurie Lloyd" userId="7cc428403948aadb" providerId="LiveId" clId="{84B0BA46-1D75-421F-BA95-3E0FE389B17C}" dt="2026-03-15T19:35:14.036" v="2826" actId="14100"/>
          <ac:spMkLst>
            <pc:docMk/>
            <pc:sldMk cId="558885141" sldId="277"/>
            <ac:spMk id="2" creationId="{0E311453-4432-C664-E58F-525E7E1D0462}"/>
          </ac:spMkLst>
        </pc:spChg>
        <pc:spChg chg="mod">
          <ac:chgData name="Laurie Lloyd" userId="7cc428403948aadb" providerId="LiveId" clId="{84B0BA46-1D75-421F-BA95-3E0FE389B17C}" dt="2026-03-17T14:55:04.711" v="4763" actId="20577"/>
          <ac:spMkLst>
            <pc:docMk/>
            <pc:sldMk cId="558885141" sldId="277"/>
            <ac:spMk id="3" creationId="{F6D41C41-2978-B54F-FA7E-277E831D4747}"/>
          </ac:spMkLst>
        </pc:spChg>
      </pc:sldChg>
      <pc:sldChg chg="addSp delSp modSp new mod ord modClrScheme chgLayout">
        <pc:chgData name="Laurie Lloyd" userId="7cc428403948aadb" providerId="LiveId" clId="{84B0BA46-1D75-421F-BA95-3E0FE389B17C}" dt="2026-03-17T15:03:19.972" v="4768" actId="207"/>
        <pc:sldMkLst>
          <pc:docMk/>
          <pc:sldMk cId="1598684358" sldId="279"/>
        </pc:sldMkLst>
        <pc:spChg chg="add mod">
          <ac:chgData name="Laurie Lloyd" userId="7cc428403948aadb" providerId="LiveId" clId="{84B0BA46-1D75-421F-BA95-3E0FE389B17C}" dt="2026-03-16T17:23:20.957" v="4311" actId="20577"/>
          <ac:spMkLst>
            <pc:docMk/>
            <pc:sldMk cId="1598684358" sldId="279"/>
            <ac:spMk id="2" creationId="{54501C1D-5FEE-0D69-A733-20A1CB69D58D}"/>
          </ac:spMkLst>
        </pc:spChg>
        <pc:spChg chg="add mod">
          <ac:chgData name="Laurie Lloyd" userId="7cc428403948aadb" providerId="LiveId" clId="{84B0BA46-1D75-421F-BA95-3E0FE389B17C}" dt="2026-03-17T15:03:19.972" v="4768" actId="207"/>
          <ac:spMkLst>
            <pc:docMk/>
            <pc:sldMk cId="1598684358" sldId="279"/>
            <ac:spMk id="5" creationId="{55ABC278-72F7-16AD-70AB-C74A44B6EED6}"/>
          </ac:spMkLst>
        </pc:spChg>
        <pc:picChg chg="add del mod">
          <ac:chgData name="Laurie Lloyd" userId="7cc428403948aadb" providerId="LiveId" clId="{84B0BA46-1D75-421F-BA95-3E0FE389B17C}" dt="2026-03-16T17:57:26.396" v="4364" actId="931"/>
          <ac:picMkLst>
            <pc:docMk/>
            <pc:sldMk cId="1598684358" sldId="279"/>
            <ac:picMk id="4" creationId="{E4647CEC-2A98-8CF5-6D89-F46F8B2ABA1D}"/>
          </ac:picMkLst>
        </pc:picChg>
      </pc:sldChg>
      <pc:sldChg chg="modSp new mod">
        <pc:chgData name="Laurie Lloyd" userId="7cc428403948aadb" providerId="LiveId" clId="{84B0BA46-1D75-421F-BA95-3E0FE389B17C}" dt="2026-03-16T15:45:10.377" v="4265" actId="27636"/>
        <pc:sldMkLst>
          <pc:docMk/>
          <pc:sldMk cId="2337798528" sldId="280"/>
        </pc:sldMkLst>
        <pc:spChg chg="mod">
          <ac:chgData name="Laurie Lloyd" userId="7cc428403948aadb" providerId="LiveId" clId="{84B0BA46-1D75-421F-BA95-3E0FE389B17C}" dt="2026-03-16T15:44:21.485" v="4255" actId="20577"/>
          <ac:spMkLst>
            <pc:docMk/>
            <pc:sldMk cId="2337798528" sldId="280"/>
            <ac:spMk id="2" creationId="{0D090D03-6F0D-65E0-62C0-53796C4E0475}"/>
          </ac:spMkLst>
        </pc:spChg>
        <pc:spChg chg="mod">
          <ac:chgData name="Laurie Lloyd" userId="7cc428403948aadb" providerId="LiveId" clId="{84B0BA46-1D75-421F-BA95-3E0FE389B17C}" dt="2026-03-16T15:45:10.377" v="4265" actId="27636"/>
          <ac:spMkLst>
            <pc:docMk/>
            <pc:sldMk cId="2337798528" sldId="280"/>
            <ac:spMk id="3" creationId="{888F56F1-114A-87C2-88D4-0890939F73DC}"/>
          </ac:spMkLst>
        </pc:spChg>
      </pc:sldChg>
      <pc:sldChg chg="delSp modSp new mod">
        <pc:chgData name="Laurie Lloyd" userId="7cc428403948aadb" providerId="LiveId" clId="{84B0BA46-1D75-421F-BA95-3E0FE389B17C}" dt="2026-03-16T16:18:17.380" v="4289" actId="478"/>
        <pc:sldMkLst>
          <pc:docMk/>
          <pc:sldMk cId="216409017" sldId="281"/>
        </pc:sldMkLst>
        <pc:spChg chg="mod">
          <ac:chgData name="Laurie Lloyd" userId="7cc428403948aadb" providerId="LiveId" clId="{84B0BA46-1D75-421F-BA95-3E0FE389B17C}" dt="2026-03-16T16:18:05.221" v="4286" actId="20577"/>
          <ac:spMkLst>
            <pc:docMk/>
            <pc:sldMk cId="216409017" sldId="281"/>
            <ac:spMk id="2" creationId="{E532C168-CF0B-6E2D-57DF-517B476046FE}"/>
          </ac:spMkLst>
        </pc:spChg>
        <pc:spChg chg="del mod">
          <ac:chgData name="Laurie Lloyd" userId="7cc428403948aadb" providerId="LiveId" clId="{84B0BA46-1D75-421F-BA95-3E0FE389B17C}" dt="2026-03-16T16:18:17.380" v="4289" actId="478"/>
          <ac:spMkLst>
            <pc:docMk/>
            <pc:sldMk cId="216409017" sldId="281"/>
            <ac:spMk id="3" creationId="{FD815344-3756-5FD1-47B4-11808241DEEB}"/>
          </ac:spMkLst>
        </pc:spChg>
      </pc:sldChg>
      <pc:sldChg chg="addSp delSp modSp new del mod">
        <pc:chgData name="Laurie Lloyd" userId="7cc428403948aadb" providerId="LiveId" clId="{84B0BA46-1D75-421F-BA95-3E0FE389B17C}" dt="2026-03-16T17:59:43.843" v="4374" actId="2696"/>
        <pc:sldMkLst>
          <pc:docMk/>
          <pc:sldMk cId="2935415330" sldId="282"/>
        </pc:sldMkLst>
        <pc:spChg chg="del">
          <ac:chgData name="Laurie Lloyd" userId="7cc428403948aadb" providerId="LiveId" clId="{84B0BA46-1D75-421F-BA95-3E0FE389B17C}" dt="2026-03-16T17:35:06.243" v="4338"/>
          <ac:spMkLst>
            <pc:docMk/>
            <pc:sldMk cId="2935415330" sldId="282"/>
            <ac:spMk id="3" creationId="{7072C79E-4444-264F-3F6B-896CC25CE050}"/>
          </ac:spMkLst>
        </pc:spChg>
        <pc:spChg chg="add del mod">
          <ac:chgData name="Laurie Lloyd" userId="7cc428403948aadb" providerId="LiveId" clId="{84B0BA46-1D75-421F-BA95-3E0FE389B17C}" dt="2026-03-16T17:43:45.454" v="4347"/>
          <ac:spMkLst>
            <pc:docMk/>
            <pc:sldMk cId="2935415330" sldId="282"/>
            <ac:spMk id="6" creationId="{3B0F4ECB-97D9-38F9-FD2E-A79DF356029D}"/>
          </ac:spMkLst>
        </pc:spChg>
        <pc:spChg chg="add del mod">
          <ac:chgData name="Laurie Lloyd" userId="7cc428403948aadb" providerId="LiveId" clId="{84B0BA46-1D75-421F-BA95-3E0FE389B17C}" dt="2026-03-16T17:48:02.664" v="4350"/>
          <ac:spMkLst>
            <pc:docMk/>
            <pc:sldMk cId="2935415330" sldId="282"/>
            <ac:spMk id="10" creationId="{8E4DD72D-8651-5E3C-3C5C-86DD99A16F89}"/>
          </ac:spMkLst>
        </pc:spChg>
        <pc:spChg chg="add mod">
          <ac:chgData name="Laurie Lloyd" userId="7cc428403948aadb" providerId="LiveId" clId="{84B0BA46-1D75-421F-BA95-3E0FE389B17C}" dt="2026-03-16T17:59:30.405" v="4373" actId="21"/>
          <ac:spMkLst>
            <pc:docMk/>
            <pc:sldMk cId="2935415330" sldId="282"/>
            <ac:spMk id="14" creationId="{4003BFB8-C46A-ACF1-3556-53B1DD8F46D9}"/>
          </ac:spMkLst>
        </pc:spChg>
        <pc:graphicFrameChg chg="add del mod">
          <ac:chgData name="Laurie Lloyd" userId="7cc428403948aadb" providerId="LiveId" clId="{84B0BA46-1D75-421F-BA95-3E0FE389B17C}" dt="2026-03-16T17:37:55.930" v="4345" actId="21"/>
          <ac:graphicFrameMkLst>
            <pc:docMk/>
            <pc:sldMk cId="2935415330" sldId="282"/>
            <ac:graphicFrameMk id="4" creationId="{7836AC41-2D03-5660-4EC0-9ACAD96ACC17}"/>
          </ac:graphicFrameMkLst>
        </pc:graphicFrameChg>
        <pc:picChg chg="add del mod ord">
          <ac:chgData name="Laurie Lloyd" userId="7cc428403948aadb" providerId="LiveId" clId="{84B0BA46-1D75-421F-BA95-3E0FE389B17C}" dt="2026-03-16T17:44:02.157" v="4348" actId="21"/>
          <ac:picMkLst>
            <pc:docMk/>
            <pc:sldMk cId="2935415330" sldId="282"/>
            <ac:picMk id="8" creationId="{2C12CEB2-F14F-669B-969C-9AA461C82941}"/>
          </ac:picMkLst>
        </pc:picChg>
        <pc:picChg chg="add del mod ord">
          <ac:chgData name="Laurie Lloyd" userId="7cc428403948aadb" providerId="LiveId" clId="{84B0BA46-1D75-421F-BA95-3E0FE389B17C}" dt="2026-03-16T17:59:30.405" v="4373" actId="21"/>
          <ac:picMkLst>
            <pc:docMk/>
            <pc:sldMk cId="2935415330" sldId="282"/>
            <ac:picMk id="12" creationId="{716B13D8-3B18-3919-8314-2802B85EBB50}"/>
          </ac:picMkLst>
        </pc:picChg>
      </pc:sldChg>
      <pc:sldChg chg="new del">
        <pc:chgData name="Laurie Lloyd" userId="7cc428403948aadb" providerId="LiveId" clId="{84B0BA46-1D75-421F-BA95-3E0FE389B17C}" dt="2026-03-16T17:34:01.412" v="4336" actId="2696"/>
        <pc:sldMkLst>
          <pc:docMk/>
          <pc:sldMk cId="2938008497" sldId="28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1C483-39FD-454E-B0E0-E3295635F83F}"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3E8C18FF-6E71-47D3-88F5-4CC03B5CF52F}">
      <dgm:prSet custT="1"/>
      <dgm:spPr/>
      <dgm:t>
        <a:bodyPr/>
        <a:lstStyle/>
        <a:p>
          <a:r>
            <a:rPr lang="en-US" sz="2400" dirty="0"/>
            <a:t>To provide a regular supply of food to hungry neighbors</a:t>
          </a:r>
        </a:p>
      </dgm:t>
    </dgm:pt>
    <dgm:pt modelId="{25C708C0-F30F-43C0-9B02-7B47E51A9775}" type="parTrans" cxnId="{FA793AAF-1627-458C-B651-F1B2C177E34C}">
      <dgm:prSet/>
      <dgm:spPr/>
      <dgm:t>
        <a:bodyPr/>
        <a:lstStyle/>
        <a:p>
          <a:endParaRPr lang="en-US"/>
        </a:p>
      </dgm:t>
    </dgm:pt>
    <dgm:pt modelId="{A99E26A0-32DC-4D35-AFD8-175833C684E7}" type="sibTrans" cxnId="{FA793AAF-1627-458C-B651-F1B2C177E34C}">
      <dgm:prSet/>
      <dgm:spPr/>
      <dgm:t>
        <a:bodyPr/>
        <a:lstStyle/>
        <a:p>
          <a:endParaRPr lang="en-US"/>
        </a:p>
      </dgm:t>
    </dgm:pt>
    <dgm:pt modelId="{8DD1420E-2D9B-48DC-A4EF-F53350189BA1}">
      <dgm:prSet custT="1"/>
      <dgm:spPr/>
      <dgm:t>
        <a:bodyPr/>
        <a:lstStyle/>
        <a:p>
          <a:r>
            <a:rPr lang="en-US" sz="2400" dirty="0"/>
            <a:t>To create new neighborhood connections and strengthen the community</a:t>
          </a:r>
        </a:p>
      </dgm:t>
    </dgm:pt>
    <dgm:pt modelId="{8C377C1F-AD7A-416F-A67D-A0860502649D}" type="parTrans" cxnId="{BD5A6C87-9F79-41E6-8542-455E461C0F79}">
      <dgm:prSet/>
      <dgm:spPr/>
      <dgm:t>
        <a:bodyPr/>
        <a:lstStyle/>
        <a:p>
          <a:endParaRPr lang="en-US"/>
        </a:p>
      </dgm:t>
    </dgm:pt>
    <dgm:pt modelId="{8EA63958-F2A3-400A-8670-3C112C02D13F}" type="sibTrans" cxnId="{BD5A6C87-9F79-41E6-8542-455E461C0F79}">
      <dgm:prSet/>
      <dgm:spPr/>
      <dgm:t>
        <a:bodyPr/>
        <a:lstStyle/>
        <a:p>
          <a:endParaRPr lang="en-US"/>
        </a:p>
      </dgm:t>
    </dgm:pt>
    <dgm:pt modelId="{C963A5F5-7D70-47BE-86B7-327D6EAD7C32}">
      <dgm:prSet custT="1"/>
      <dgm:spPr/>
      <dgm:t>
        <a:bodyPr/>
        <a:lstStyle/>
        <a:p>
          <a:r>
            <a:rPr lang="en-US" sz="2400" dirty="0"/>
            <a:t>To serve as a model for other communities</a:t>
          </a:r>
        </a:p>
      </dgm:t>
    </dgm:pt>
    <dgm:pt modelId="{EA504A9B-BCA7-4E25-A9F8-613B1B75F3B0}" type="parTrans" cxnId="{430E6854-1C42-4F79-B5F8-5AA365318EB0}">
      <dgm:prSet/>
      <dgm:spPr/>
      <dgm:t>
        <a:bodyPr/>
        <a:lstStyle/>
        <a:p>
          <a:endParaRPr lang="en-US"/>
        </a:p>
      </dgm:t>
    </dgm:pt>
    <dgm:pt modelId="{3AFF5D56-EE93-4AEA-9C6F-3574040268F3}" type="sibTrans" cxnId="{430E6854-1C42-4F79-B5F8-5AA365318EB0}">
      <dgm:prSet/>
      <dgm:spPr/>
      <dgm:t>
        <a:bodyPr/>
        <a:lstStyle/>
        <a:p>
          <a:endParaRPr lang="en-US"/>
        </a:p>
      </dgm:t>
    </dgm:pt>
    <dgm:pt modelId="{15609261-D005-4E19-ABAF-0B5AAFA6E2FB}" type="pres">
      <dgm:prSet presAssocID="{C2F1C483-39FD-454E-B0E0-E3295635F83F}" presName="hierChild1" presStyleCnt="0">
        <dgm:presLayoutVars>
          <dgm:chPref val="1"/>
          <dgm:dir/>
          <dgm:animOne val="branch"/>
          <dgm:animLvl val="lvl"/>
          <dgm:resizeHandles/>
        </dgm:presLayoutVars>
      </dgm:prSet>
      <dgm:spPr/>
    </dgm:pt>
    <dgm:pt modelId="{C6529E77-4A78-4B01-887B-171C6AD5DA7A}" type="pres">
      <dgm:prSet presAssocID="{3E8C18FF-6E71-47D3-88F5-4CC03B5CF52F}" presName="hierRoot1" presStyleCnt="0"/>
      <dgm:spPr/>
    </dgm:pt>
    <dgm:pt modelId="{FF9D2736-BE6E-457C-B877-B014A223258A}" type="pres">
      <dgm:prSet presAssocID="{3E8C18FF-6E71-47D3-88F5-4CC03B5CF52F}" presName="composite" presStyleCnt="0"/>
      <dgm:spPr/>
    </dgm:pt>
    <dgm:pt modelId="{D8AAFE05-57FD-43DA-A84F-B17272F78201}" type="pres">
      <dgm:prSet presAssocID="{3E8C18FF-6E71-47D3-88F5-4CC03B5CF52F}" presName="background" presStyleLbl="node0" presStyleIdx="0" presStyleCnt="3"/>
      <dgm:spPr/>
    </dgm:pt>
    <dgm:pt modelId="{84F9EDEA-384B-411A-9CC0-E993EE8197A8}" type="pres">
      <dgm:prSet presAssocID="{3E8C18FF-6E71-47D3-88F5-4CC03B5CF52F}" presName="text" presStyleLbl="fgAcc0" presStyleIdx="0" presStyleCnt="3">
        <dgm:presLayoutVars>
          <dgm:chPref val="3"/>
        </dgm:presLayoutVars>
      </dgm:prSet>
      <dgm:spPr/>
    </dgm:pt>
    <dgm:pt modelId="{991DC807-1DA2-4783-9DA3-171A99CB8555}" type="pres">
      <dgm:prSet presAssocID="{3E8C18FF-6E71-47D3-88F5-4CC03B5CF52F}" presName="hierChild2" presStyleCnt="0"/>
      <dgm:spPr/>
    </dgm:pt>
    <dgm:pt modelId="{DB3A8C8A-A86E-4CE9-8E14-EAC404C24B07}" type="pres">
      <dgm:prSet presAssocID="{8DD1420E-2D9B-48DC-A4EF-F53350189BA1}" presName="hierRoot1" presStyleCnt="0"/>
      <dgm:spPr/>
    </dgm:pt>
    <dgm:pt modelId="{F50E108D-36FD-4149-A1C6-2C92557AB054}" type="pres">
      <dgm:prSet presAssocID="{8DD1420E-2D9B-48DC-A4EF-F53350189BA1}" presName="composite" presStyleCnt="0"/>
      <dgm:spPr/>
    </dgm:pt>
    <dgm:pt modelId="{D0BF34D3-559D-4C30-8017-13BEA74E63A8}" type="pres">
      <dgm:prSet presAssocID="{8DD1420E-2D9B-48DC-A4EF-F53350189BA1}" presName="background" presStyleLbl="node0" presStyleIdx="1" presStyleCnt="3"/>
      <dgm:spPr/>
    </dgm:pt>
    <dgm:pt modelId="{F819802F-7BFF-440D-8C3C-8D399B8611C3}" type="pres">
      <dgm:prSet presAssocID="{8DD1420E-2D9B-48DC-A4EF-F53350189BA1}" presName="text" presStyleLbl="fgAcc0" presStyleIdx="1" presStyleCnt="3">
        <dgm:presLayoutVars>
          <dgm:chPref val="3"/>
        </dgm:presLayoutVars>
      </dgm:prSet>
      <dgm:spPr/>
    </dgm:pt>
    <dgm:pt modelId="{9BFEBE9D-6043-479B-A96A-6774A122B5FB}" type="pres">
      <dgm:prSet presAssocID="{8DD1420E-2D9B-48DC-A4EF-F53350189BA1}" presName="hierChild2" presStyleCnt="0"/>
      <dgm:spPr/>
    </dgm:pt>
    <dgm:pt modelId="{35236FA8-FB81-4F4B-8F22-CA851D86C200}" type="pres">
      <dgm:prSet presAssocID="{C963A5F5-7D70-47BE-86B7-327D6EAD7C32}" presName="hierRoot1" presStyleCnt="0"/>
      <dgm:spPr/>
    </dgm:pt>
    <dgm:pt modelId="{A3EA6122-2870-48E5-A6CC-435417B21078}" type="pres">
      <dgm:prSet presAssocID="{C963A5F5-7D70-47BE-86B7-327D6EAD7C32}" presName="composite" presStyleCnt="0"/>
      <dgm:spPr/>
    </dgm:pt>
    <dgm:pt modelId="{443DFC58-5536-440A-8F8F-54BA83D6B1D7}" type="pres">
      <dgm:prSet presAssocID="{C963A5F5-7D70-47BE-86B7-327D6EAD7C32}" presName="background" presStyleLbl="node0" presStyleIdx="2" presStyleCnt="3"/>
      <dgm:spPr/>
    </dgm:pt>
    <dgm:pt modelId="{63F15746-967B-4F01-A5D2-6E8A3CE5BDAF}" type="pres">
      <dgm:prSet presAssocID="{C963A5F5-7D70-47BE-86B7-327D6EAD7C32}" presName="text" presStyleLbl="fgAcc0" presStyleIdx="2" presStyleCnt="3">
        <dgm:presLayoutVars>
          <dgm:chPref val="3"/>
        </dgm:presLayoutVars>
      </dgm:prSet>
      <dgm:spPr/>
    </dgm:pt>
    <dgm:pt modelId="{3F02048C-07F7-4822-8DE0-BB573FE5B792}" type="pres">
      <dgm:prSet presAssocID="{C963A5F5-7D70-47BE-86B7-327D6EAD7C32}" presName="hierChild2" presStyleCnt="0"/>
      <dgm:spPr/>
    </dgm:pt>
  </dgm:ptLst>
  <dgm:cxnLst>
    <dgm:cxn modelId="{7B43C949-E4C3-40CE-8384-8E51AE8868F5}" type="presOf" srcId="{C2F1C483-39FD-454E-B0E0-E3295635F83F}" destId="{15609261-D005-4E19-ABAF-0B5AAFA6E2FB}" srcOrd="0" destOrd="0" presId="urn:microsoft.com/office/officeart/2005/8/layout/hierarchy1"/>
    <dgm:cxn modelId="{430E6854-1C42-4F79-B5F8-5AA365318EB0}" srcId="{C2F1C483-39FD-454E-B0E0-E3295635F83F}" destId="{C963A5F5-7D70-47BE-86B7-327D6EAD7C32}" srcOrd="2" destOrd="0" parTransId="{EA504A9B-BCA7-4E25-A9F8-613B1B75F3B0}" sibTransId="{3AFF5D56-EE93-4AEA-9C6F-3574040268F3}"/>
    <dgm:cxn modelId="{BD5A6C87-9F79-41E6-8542-455E461C0F79}" srcId="{C2F1C483-39FD-454E-B0E0-E3295635F83F}" destId="{8DD1420E-2D9B-48DC-A4EF-F53350189BA1}" srcOrd="1" destOrd="0" parTransId="{8C377C1F-AD7A-416F-A67D-A0860502649D}" sibTransId="{8EA63958-F2A3-400A-8670-3C112C02D13F}"/>
    <dgm:cxn modelId="{F919BFAC-C9EA-4C8E-88F9-8EDC4F9760B6}" type="presOf" srcId="{8DD1420E-2D9B-48DC-A4EF-F53350189BA1}" destId="{F819802F-7BFF-440D-8C3C-8D399B8611C3}" srcOrd="0" destOrd="0" presId="urn:microsoft.com/office/officeart/2005/8/layout/hierarchy1"/>
    <dgm:cxn modelId="{FA793AAF-1627-458C-B651-F1B2C177E34C}" srcId="{C2F1C483-39FD-454E-B0E0-E3295635F83F}" destId="{3E8C18FF-6E71-47D3-88F5-4CC03B5CF52F}" srcOrd="0" destOrd="0" parTransId="{25C708C0-F30F-43C0-9B02-7B47E51A9775}" sibTransId="{A99E26A0-32DC-4D35-AFD8-175833C684E7}"/>
    <dgm:cxn modelId="{BBFAEAB7-1B8C-4AC6-A232-7CE9FED4F063}" type="presOf" srcId="{3E8C18FF-6E71-47D3-88F5-4CC03B5CF52F}" destId="{84F9EDEA-384B-411A-9CC0-E993EE8197A8}" srcOrd="0" destOrd="0" presId="urn:microsoft.com/office/officeart/2005/8/layout/hierarchy1"/>
    <dgm:cxn modelId="{C504E9E3-2326-4A3C-81F1-1B4E29FAAAFB}" type="presOf" srcId="{C963A5F5-7D70-47BE-86B7-327D6EAD7C32}" destId="{63F15746-967B-4F01-A5D2-6E8A3CE5BDAF}" srcOrd="0" destOrd="0" presId="urn:microsoft.com/office/officeart/2005/8/layout/hierarchy1"/>
    <dgm:cxn modelId="{8079339A-4898-405B-8192-BEA4AC37E525}" type="presParOf" srcId="{15609261-D005-4E19-ABAF-0B5AAFA6E2FB}" destId="{C6529E77-4A78-4B01-887B-171C6AD5DA7A}" srcOrd="0" destOrd="0" presId="urn:microsoft.com/office/officeart/2005/8/layout/hierarchy1"/>
    <dgm:cxn modelId="{25DDA087-4C4B-4AB8-92C1-7B00D2A79397}" type="presParOf" srcId="{C6529E77-4A78-4B01-887B-171C6AD5DA7A}" destId="{FF9D2736-BE6E-457C-B877-B014A223258A}" srcOrd="0" destOrd="0" presId="urn:microsoft.com/office/officeart/2005/8/layout/hierarchy1"/>
    <dgm:cxn modelId="{5A195D77-3406-4989-B19F-1FF24BE6BE78}" type="presParOf" srcId="{FF9D2736-BE6E-457C-B877-B014A223258A}" destId="{D8AAFE05-57FD-43DA-A84F-B17272F78201}" srcOrd="0" destOrd="0" presId="urn:microsoft.com/office/officeart/2005/8/layout/hierarchy1"/>
    <dgm:cxn modelId="{DE757F56-0D63-4F4E-B267-66A6890B40F6}" type="presParOf" srcId="{FF9D2736-BE6E-457C-B877-B014A223258A}" destId="{84F9EDEA-384B-411A-9CC0-E993EE8197A8}" srcOrd="1" destOrd="0" presId="urn:microsoft.com/office/officeart/2005/8/layout/hierarchy1"/>
    <dgm:cxn modelId="{26A5FD0E-923E-433B-BD9C-967EE6BAC5E6}" type="presParOf" srcId="{C6529E77-4A78-4B01-887B-171C6AD5DA7A}" destId="{991DC807-1DA2-4783-9DA3-171A99CB8555}" srcOrd="1" destOrd="0" presId="urn:microsoft.com/office/officeart/2005/8/layout/hierarchy1"/>
    <dgm:cxn modelId="{326259F5-BE71-4187-8FDD-BF66FBB502FC}" type="presParOf" srcId="{15609261-D005-4E19-ABAF-0B5AAFA6E2FB}" destId="{DB3A8C8A-A86E-4CE9-8E14-EAC404C24B07}" srcOrd="1" destOrd="0" presId="urn:microsoft.com/office/officeart/2005/8/layout/hierarchy1"/>
    <dgm:cxn modelId="{BD213428-C7ED-496E-929E-3871F4E58322}" type="presParOf" srcId="{DB3A8C8A-A86E-4CE9-8E14-EAC404C24B07}" destId="{F50E108D-36FD-4149-A1C6-2C92557AB054}" srcOrd="0" destOrd="0" presId="urn:microsoft.com/office/officeart/2005/8/layout/hierarchy1"/>
    <dgm:cxn modelId="{26E66285-CC2F-4F12-81BF-0E625E9F4487}" type="presParOf" srcId="{F50E108D-36FD-4149-A1C6-2C92557AB054}" destId="{D0BF34D3-559D-4C30-8017-13BEA74E63A8}" srcOrd="0" destOrd="0" presId="urn:microsoft.com/office/officeart/2005/8/layout/hierarchy1"/>
    <dgm:cxn modelId="{74B4AF45-1147-428B-9EDC-0193F56B442D}" type="presParOf" srcId="{F50E108D-36FD-4149-A1C6-2C92557AB054}" destId="{F819802F-7BFF-440D-8C3C-8D399B8611C3}" srcOrd="1" destOrd="0" presId="urn:microsoft.com/office/officeart/2005/8/layout/hierarchy1"/>
    <dgm:cxn modelId="{19BD3F18-EF34-41CE-A3BD-F611AC222C04}" type="presParOf" srcId="{DB3A8C8A-A86E-4CE9-8E14-EAC404C24B07}" destId="{9BFEBE9D-6043-479B-A96A-6774A122B5FB}" srcOrd="1" destOrd="0" presId="urn:microsoft.com/office/officeart/2005/8/layout/hierarchy1"/>
    <dgm:cxn modelId="{E34CB485-1F67-4131-9D9F-971AA28E3F9A}" type="presParOf" srcId="{15609261-D005-4E19-ABAF-0B5AAFA6E2FB}" destId="{35236FA8-FB81-4F4B-8F22-CA851D86C200}" srcOrd="2" destOrd="0" presId="urn:microsoft.com/office/officeart/2005/8/layout/hierarchy1"/>
    <dgm:cxn modelId="{1E3E1E24-63F0-4E48-8359-9F0A5026FD8E}" type="presParOf" srcId="{35236FA8-FB81-4F4B-8F22-CA851D86C200}" destId="{A3EA6122-2870-48E5-A6CC-435417B21078}" srcOrd="0" destOrd="0" presId="urn:microsoft.com/office/officeart/2005/8/layout/hierarchy1"/>
    <dgm:cxn modelId="{E991E180-593A-454A-B327-A1B68E9DAD6B}" type="presParOf" srcId="{A3EA6122-2870-48E5-A6CC-435417B21078}" destId="{443DFC58-5536-440A-8F8F-54BA83D6B1D7}" srcOrd="0" destOrd="0" presId="urn:microsoft.com/office/officeart/2005/8/layout/hierarchy1"/>
    <dgm:cxn modelId="{886BA8F0-40B9-4302-925D-2BA6B28F7DCD}" type="presParOf" srcId="{A3EA6122-2870-48E5-A6CC-435417B21078}" destId="{63F15746-967B-4F01-A5D2-6E8A3CE5BDAF}" srcOrd="1" destOrd="0" presId="urn:microsoft.com/office/officeart/2005/8/layout/hierarchy1"/>
    <dgm:cxn modelId="{1F01D229-0941-4234-A0B4-8B74EE39F666}" type="presParOf" srcId="{35236FA8-FB81-4F4B-8F22-CA851D86C200}" destId="{3F02048C-07F7-4822-8DE0-BB573FE5B79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24C7EE-319B-4844-9914-B6B2FD1B1FE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B7C204B1-5F69-4CE8-BA21-895BB070DA19}">
      <dgm:prSet/>
      <dgm:spPr/>
      <dgm:t>
        <a:bodyPr/>
        <a:lstStyle/>
        <a:p>
          <a:r>
            <a:rPr lang="en-US" b="1" dirty="0"/>
            <a:t>Rotary Food Project </a:t>
          </a:r>
          <a:r>
            <a:rPr lang="en-US" dirty="0"/>
            <a:t>volunteers invite their friends and  neighbors to participate, plus we have tables at public events where we explain the program to community visitors.  </a:t>
          </a:r>
        </a:p>
      </dgm:t>
    </dgm:pt>
    <dgm:pt modelId="{FA46C0C3-4821-403E-97AF-551618F35B6D}" type="parTrans" cxnId="{3E4726BA-7580-4905-9F3A-F2AA3AAEFC56}">
      <dgm:prSet/>
      <dgm:spPr/>
      <dgm:t>
        <a:bodyPr/>
        <a:lstStyle/>
        <a:p>
          <a:endParaRPr lang="en-US"/>
        </a:p>
      </dgm:t>
    </dgm:pt>
    <dgm:pt modelId="{D3043F12-52EC-4CEB-8BC2-5FA37771EB7F}" type="sibTrans" cxnId="{3E4726BA-7580-4905-9F3A-F2AA3AAEFC56}">
      <dgm:prSet/>
      <dgm:spPr/>
      <dgm:t>
        <a:bodyPr/>
        <a:lstStyle/>
        <a:p>
          <a:endParaRPr lang="en-US"/>
        </a:p>
      </dgm:t>
    </dgm:pt>
    <dgm:pt modelId="{DB290395-4F36-417C-8835-3DA93EC5F8F1}">
      <dgm:prSet/>
      <dgm:spPr/>
      <dgm:t>
        <a:bodyPr/>
        <a:lstStyle/>
        <a:p>
          <a:r>
            <a:rPr lang="en-US" dirty="0"/>
            <a:t>Whenever people sign up to become Donors, the volunteers suggest that they buy just </a:t>
          </a:r>
          <a:r>
            <a:rPr lang="en-US" i="1" dirty="0"/>
            <a:t>one </a:t>
          </a:r>
          <a:r>
            <a:rPr lang="en-US" dirty="0"/>
            <a:t>extra nonperishable food item each week, and store it at home in a Green Bag that we provide. </a:t>
          </a:r>
        </a:p>
      </dgm:t>
    </dgm:pt>
    <dgm:pt modelId="{B80E36E2-A5FD-4A37-9F24-FAAA3CA9EBAA}" type="parTrans" cxnId="{98B3C914-D21A-4DFA-91D1-D39C82F3D4BF}">
      <dgm:prSet/>
      <dgm:spPr/>
      <dgm:t>
        <a:bodyPr/>
        <a:lstStyle/>
        <a:p>
          <a:endParaRPr lang="en-US"/>
        </a:p>
      </dgm:t>
    </dgm:pt>
    <dgm:pt modelId="{CB0A43D8-0B99-42A2-AC62-168E61DA02AD}" type="sibTrans" cxnId="{98B3C914-D21A-4DFA-91D1-D39C82F3D4BF}">
      <dgm:prSet/>
      <dgm:spPr/>
      <dgm:t>
        <a:bodyPr/>
        <a:lstStyle/>
        <a:p>
          <a:endParaRPr lang="en-US"/>
        </a:p>
      </dgm:t>
    </dgm:pt>
    <dgm:pt modelId="{764F7DD8-DB6A-42F4-9107-BBE403F3771E}">
      <dgm:prSet/>
      <dgm:spPr/>
      <dgm:t>
        <a:bodyPr/>
        <a:lstStyle/>
        <a:p>
          <a:r>
            <a:rPr lang="en-US"/>
            <a:t>The volunteers then stop by the donors’ homes every two months, pick up the Green Bags, leave an empty one behind, and take the Green Bag with donated food directly to the Ferndale Food Bank.</a:t>
          </a:r>
        </a:p>
      </dgm:t>
    </dgm:pt>
    <dgm:pt modelId="{F3B6AAF5-7141-4991-BD82-F1D0EDCA3F2E}" type="parTrans" cxnId="{957EFA16-5A78-456E-A36E-0AE3057C46AD}">
      <dgm:prSet/>
      <dgm:spPr/>
      <dgm:t>
        <a:bodyPr/>
        <a:lstStyle/>
        <a:p>
          <a:endParaRPr lang="en-US"/>
        </a:p>
      </dgm:t>
    </dgm:pt>
    <dgm:pt modelId="{8C6EDD6B-F0C8-42D4-B760-1E9301C8A108}" type="sibTrans" cxnId="{957EFA16-5A78-456E-A36E-0AE3057C46AD}">
      <dgm:prSet/>
      <dgm:spPr/>
      <dgm:t>
        <a:bodyPr/>
        <a:lstStyle/>
        <a:p>
          <a:endParaRPr lang="en-US"/>
        </a:p>
      </dgm:t>
    </dgm:pt>
    <dgm:pt modelId="{FFA9F717-F602-4A3A-8C32-28974761A5D9}" type="pres">
      <dgm:prSet presAssocID="{E024C7EE-319B-4844-9914-B6B2FD1B1FE2}" presName="linear" presStyleCnt="0">
        <dgm:presLayoutVars>
          <dgm:animLvl val="lvl"/>
          <dgm:resizeHandles val="exact"/>
        </dgm:presLayoutVars>
      </dgm:prSet>
      <dgm:spPr/>
    </dgm:pt>
    <dgm:pt modelId="{F553786A-1B44-49C1-BC0F-BAC6B4680FBE}" type="pres">
      <dgm:prSet presAssocID="{B7C204B1-5F69-4CE8-BA21-895BB070DA19}" presName="parentText" presStyleLbl="node1" presStyleIdx="0" presStyleCnt="3" custLinFactY="526" custLinFactNeighborX="-26" custLinFactNeighborY="100000">
        <dgm:presLayoutVars>
          <dgm:chMax val="0"/>
          <dgm:bulletEnabled val="1"/>
        </dgm:presLayoutVars>
      </dgm:prSet>
      <dgm:spPr/>
    </dgm:pt>
    <dgm:pt modelId="{0B8E9C0A-A6AA-4D6A-88E9-9926A32B6BEC}" type="pres">
      <dgm:prSet presAssocID="{D3043F12-52EC-4CEB-8BC2-5FA37771EB7F}" presName="spacer" presStyleCnt="0"/>
      <dgm:spPr/>
    </dgm:pt>
    <dgm:pt modelId="{8032BFE2-D4DE-410D-925A-DE6CB638E26F}" type="pres">
      <dgm:prSet presAssocID="{DB290395-4F36-417C-8835-3DA93EC5F8F1}" presName="parentText" presStyleLbl="node1" presStyleIdx="1" presStyleCnt="3" custLinFactNeighborX="-1064" custLinFactNeighborY="89266">
        <dgm:presLayoutVars>
          <dgm:chMax val="0"/>
          <dgm:bulletEnabled val="1"/>
        </dgm:presLayoutVars>
      </dgm:prSet>
      <dgm:spPr/>
    </dgm:pt>
    <dgm:pt modelId="{E5FEB190-29D2-4BC5-9157-5D33913A3D50}" type="pres">
      <dgm:prSet presAssocID="{CB0A43D8-0B99-42A2-AC62-168E61DA02AD}" presName="spacer" presStyleCnt="0"/>
      <dgm:spPr/>
    </dgm:pt>
    <dgm:pt modelId="{3686FD86-3DD1-4C58-8F25-794E5F35D24C}" type="pres">
      <dgm:prSet presAssocID="{764F7DD8-DB6A-42F4-9107-BBE403F3771E}" presName="parentText" presStyleLbl="node1" presStyleIdx="2" presStyleCnt="3">
        <dgm:presLayoutVars>
          <dgm:chMax val="0"/>
          <dgm:bulletEnabled val="1"/>
        </dgm:presLayoutVars>
      </dgm:prSet>
      <dgm:spPr/>
    </dgm:pt>
  </dgm:ptLst>
  <dgm:cxnLst>
    <dgm:cxn modelId="{98B3C914-D21A-4DFA-91D1-D39C82F3D4BF}" srcId="{E024C7EE-319B-4844-9914-B6B2FD1B1FE2}" destId="{DB290395-4F36-417C-8835-3DA93EC5F8F1}" srcOrd="1" destOrd="0" parTransId="{B80E36E2-A5FD-4A37-9F24-FAAA3CA9EBAA}" sibTransId="{CB0A43D8-0B99-42A2-AC62-168E61DA02AD}"/>
    <dgm:cxn modelId="{957EFA16-5A78-456E-A36E-0AE3057C46AD}" srcId="{E024C7EE-319B-4844-9914-B6B2FD1B1FE2}" destId="{764F7DD8-DB6A-42F4-9107-BBE403F3771E}" srcOrd="2" destOrd="0" parTransId="{F3B6AAF5-7141-4991-BD82-F1D0EDCA3F2E}" sibTransId="{8C6EDD6B-F0C8-42D4-B760-1E9301C8A108}"/>
    <dgm:cxn modelId="{EF67A33D-37A3-488F-977C-0A9A5057192A}" type="presOf" srcId="{764F7DD8-DB6A-42F4-9107-BBE403F3771E}" destId="{3686FD86-3DD1-4C58-8F25-794E5F35D24C}" srcOrd="0" destOrd="0" presId="urn:microsoft.com/office/officeart/2005/8/layout/vList2"/>
    <dgm:cxn modelId="{9C3AF360-322B-46EF-9471-9F5F1FADC5A8}" type="presOf" srcId="{B7C204B1-5F69-4CE8-BA21-895BB070DA19}" destId="{F553786A-1B44-49C1-BC0F-BAC6B4680FBE}" srcOrd="0" destOrd="0" presId="urn:microsoft.com/office/officeart/2005/8/layout/vList2"/>
    <dgm:cxn modelId="{3E4726BA-7580-4905-9F3A-F2AA3AAEFC56}" srcId="{E024C7EE-319B-4844-9914-B6B2FD1B1FE2}" destId="{B7C204B1-5F69-4CE8-BA21-895BB070DA19}" srcOrd="0" destOrd="0" parTransId="{FA46C0C3-4821-403E-97AF-551618F35B6D}" sibTransId="{D3043F12-52EC-4CEB-8BC2-5FA37771EB7F}"/>
    <dgm:cxn modelId="{63F88CCC-AA29-4075-A552-581FF9FB87C1}" type="presOf" srcId="{E024C7EE-319B-4844-9914-B6B2FD1B1FE2}" destId="{FFA9F717-F602-4A3A-8C32-28974761A5D9}" srcOrd="0" destOrd="0" presId="urn:microsoft.com/office/officeart/2005/8/layout/vList2"/>
    <dgm:cxn modelId="{D1762DF0-FA16-4B62-B1DD-DC418FB9A3A8}" type="presOf" srcId="{DB290395-4F36-417C-8835-3DA93EC5F8F1}" destId="{8032BFE2-D4DE-410D-925A-DE6CB638E26F}" srcOrd="0" destOrd="0" presId="urn:microsoft.com/office/officeart/2005/8/layout/vList2"/>
    <dgm:cxn modelId="{44986D2D-F287-4BF5-8F4E-1AFF7BDA907A}" type="presParOf" srcId="{FFA9F717-F602-4A3A-8C32-28974761A5D9}" destId="{F553786A-1B44-49C1-BC0F-BAC6B4680FBE}" srcOrd="0" destOrd="0" presId="urn:microsoft.com/office/officeart/2005/8/layout/vList2"/>
    <dgm:cxn modelId="{0E31685C-54F2-4FA3-9AE4-7A2805AA26C7}" type="presParOf" srcId="{FFA9F717-F602-4A3A-8C32-28974761A5D9}" destId="{0B8E9C0A-A6AA-4D6A-88E9-9926A32B6BEC}" srcOrd="1" destOrd="0" presId="urn:microsoft.com/office/officeart/2005/8/layout/vList2"/>
    <dgm:cxn modelId="{768452E9-A77F-4149-B26B-621F0BFB931B}" type="presParOf" srcId="{FFA9F717-F602-4A3A-8C32-28974761A5D9}" destId="{8032BFE2-D4DE-410D-925A-DE6CB638E26F}" srcOrd="2" destOrd="0" presId="urn:microsoft.com/office/officeart/2005/8/layout/vList2"/>
    <dgm:cxn modelId="{922CF856-7B2C-4BF1-B80D-5A4AC8E91EAB}" type="presParOf" srcId="{FFA9F717-F602-4A3A-8C32-28974761A5D9}" destId="{E5FEB190-29D2-4BC5-9157-5D33913A3D50}" srcOrd="3" destOrd="0" presId="urn:microsoft.com/office/officeart/2005/8/layout/vList2"/>
    <dgm:cxn modelId="{695C517E-C835-47C0-9A95-E6602B4DC557}" type="presParOf" srcId="{FFA9F717-F602-4A3A-8C32-28974761A5D9}" destId="{3686FD86-3DD1-4C58-8F25-794E5F35D24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4E9E87-B9B9-4324-8110-FB781FB2AAAE}" type="doc">
      <dgm:prSet loTypeId="urn:microsoft.com/office/officeart/2005/8/layout/radial6" loCatId="cycle" qsTypeId="urn:microsoft.com/office/officeart/2005/8/quickstyle/simple1" qsCatId="simple" csTypeId="urn:microsoft.com/office/officeart/2005/8/colors/accent4_1" csCatId="accent4" phldr="1"/>
      <dgm:spPr/>
      <dgm:t>
        <a:bodyPr/>
        <a:lstStyle/>
        <a:p>
          <a:endParaRPr lang="en-US"/>
        </a:p>
      </dgm:t>
    </dgm:pt>
    <dgm:pt modelId="{170C0135-3A94-4623-AA81-735573228628}">
      <dgm:prSet phldrT="[Text]"/>
      <dgm:spPr/>
      <dgm:t>
        <a:bodyPr/>
        <a:lstStyle/>
        <a:p>
          <a:r>
            <a:rPr lang="en-US" dirty="0"/>
            <a:t>Join Us</a:t>
          </a:r>
        </a:p>
      </dgm:t>
      <dgm:extLst>
        <a:ext uri="{E40237B7-FDA0-4F09-8148-C483321AD2D9}">
          <dgm14:cNvPr xmlns:dgm14="http://schemas.microsoft.com/office/drawing/2010/diagram" id="0" name="" title="Group A"/>
        </a:ext>
      </dgm:extLst>
    </dgm:pt>
    <dgm:pt modelId="{7EDBC624-DFE3-497D-829C-08721ACED330}" type="parTrans" cxnId="{22A430BA-B6E0-4052-AE0E-A81596E2528E}">
      <dgm:prSet/>
      <dgm:spPr/>
      <dgm:t>
        <a:bodyPr/>
        <a:lstStyle/>
        <a:p>
          <a:endParaRPr lang="en-US"/>
        </a:p>
      </dgm:t>
    </dgm:pt>
    <dgm:pt modelId="{D38474F5-0992-4D39-B19C-1F963AEBACD2}" type="sibTrans" cxnId="{22A430BA-B6E0-4052-AE0E-A81596E2528E}">
      <dgm:prSet/>
      <dgm:spPr/>
      <dgm:t>
        <a:bodyPr/>
        <a:lstStyle/>
        <a:p>
          <a:endParaRPr lang="en-US"/>
        </a:p>
      </dgm:t>
    </dgm:pt>
    <dgm:pt modelId="{B8E35523-DEC4-40C5-AD71-C446E3CF02A7}">
      <dgm:prSet phldrT="[Text]" custT="1"/>
      <dgm:spPr/>
      <dgm:t>
        <a:bodyPr/>
        <a:lstStyle/>
        <a:p>
          <a:r>
            <a:rPr lang="en-US" sz="1400" dirty="0"/>
            <a:t>Sign up as a donor.  We’ll bring you a green bag to get you started</a:t>
          </a:r>
        </a:p>
      </dgm:t>
      <dgm:extLst>
        <a:ext uri="{E40237B7-FDA0-4F09-8148-C483321AD2D9}">
          <dgm14:cNvPr xmlns:dgm14="http://schemas.microsoft.com/office/drawing/2010/diagram" id="0" name="" title="Task 1"/>
        </a:ext>
      </dgm:extLst>
    </dgm:pt>
    <dgm:pt modelId="{E38275A8-6585-473D-8CD2-46E571691CE8}" type="parTrans" cxnId="{74BF261D-E0A3-43A7-83EB-85FEEF0798DA}">
      <dgm:prSet/>
      <dgm:spPr/>
      <dgm:t>
        <a:bodyPr/>
        <a:lstStyle/>
        <a:p>
          <a:endParaRPr lang="en-US"/>
        </a:p>
      </dgm:t>
    </dgm:pt>
    <dgm:pt modelId="{2EEF7558-FF6A-4D97-B16B-E787F09F42D0}" type="sibTrans" cxnId="{74BF261D-E0A3-43A7-83EB-85FEEF0798DA}">
      <dgm:prSet/>
      <dgm:spPr/>
      <dgm:t>
        <a:bodyPr/>
        <a:lstStyle/>
        <a:p>
          <a:endParaRPr lang="en-US"/>
        </a:p>
      </dgm:t>
      <dgm:extLst>
        <a:ext uri="{E40237B7-FDA0-4F09-8148-C483321AD2D9}">
          <dgm14:cNvPr xmlns:dgm14="http://schemas.microsoft.com/office/drawing/2010/diagram" id="0" name="" title="Colored circle connected to tasks"/>
        </a:ext>
      </dgm:extLst>
    </dgm:pt>
    <dgm:pt modelId="{2551E4CB-EB09-450C-9132-37387398D945}">
      <dgm:prSet phldrT="[Text]" custT="1"/>
      <dgm:spPr/>
      <dgm:t>
        <a:bodyPr/>
        <a:lstStyle/>
        <a:p>
          <a:r>
            <a:rPr lang="en-US" sz="1400" dirty="0"/>
            <a:t>Donate funds to keep the project going.</a:t>
          </a:r>
        </a:p>
      </dgm:t>
      <dgm:extLst>
        <a:ext uri="{E40237B7-FDA0-4F09-8148-C483321AD2D9}">
          <dgm14:cNvPr xmlns:dgm14="http://schemas.microsoft.com/office/drawing/2010/diagram" id="0" name="" title="Task 2"/>
        </a:ext>
      </dgm:extLst>
    </dgm:pt>
    <dgm:pt modelId="{FDDC1A66-5C2F-4161-9EE0-50E6AE6B3566}" type="parTrans" cxnId="{1C13D7DA-244F-475B-A626-FFEF1E3983D1}">
      <dgm:prSet/>
      <dgm:spPr/>
      <dgm:t>
        <a:bodyPr/>
        <a:lstStyle/>
        <a:p>
          <a:endParaRPr lang="en-US"/>
        </a:p>
      </dgm:t>
    </dgm:pt>
    <dgm:pt modelId="{B47B7453-52D0-4E8E-A0EE-5E0C42B9531D}" type="sibTrans" cxnId="{1C13D7DA-244F-475B-A626-FFEF1E3983D1}">
      <dgm:prSet/>
      <dgm:spPr/>
      <dgm:t>
        <a:bodyPr/>
        <a:lstStyle/>
        <a:p>
          <a:endParaRPr lang="en-US"/>
        </a:p>
      </dgm:t>
      <dgm:extLst>
        <a:ext uri="{E40237B7-FDA0-4F09-8148-C483321AD2D9}">
          <dgm14:cNvPr xmlns:dgm14="http://schemas.microsoft.com/office/drawing/2010/diagram" id="0" name="" title="Colored circle connected to tasks"/>
        </a:ext>
      </dgm:extLst>
    </dgm:pt>
    <dgm:pt modelId="{57FC35C8-C6CB-4C82-BE0F-B92E4ECAE64D}">
      <dgm:prSet phldrT="[Text]" custT="1"/>
      <dgm:spPr/>
      <dgm:t>
        <a:bodyPr/>
        <a:lstStyle/>
        <a:p>
          <a:r>
            <a:rPr lang="en-US" sz="1400" dirty="0"/>
            <a:t>Or become a Neighborhood Coordinator and work with our volunteers</a:t>
          </a:r>
        </a:p>
      </dgm:t>
      <dgm:extLst>
        <a:ext uri="{E40237B7-FDA0-4F09-8148-C483321AD2D9}">
          <dgm14:cNvPr xmlns:dgm14="http://schemas.microsoft.com/office/drawing/2010/diagram" id="0" name="" title="Task 3"/>
        </a:ext>
      </dgm:extLst>
    </dgm:pt>
    <dgm:pt modelId="{DCE6D27B-E846-4331-8F79-CDC1E8DDD09A}" type="parTrans" cxnId="{B410F203-BF34-4790-B774-CBB246AFFDF3}">
      <dgm:prSet/>
      <dgm:spPr/>
      <dgm:t>
        <a:bodyPr/>
        <a:lstStyle/>
        <a:p>
          <a:endParaRPr lang="en-US"/>
        </a:p>
      </dgm:t>
    </dgm:pt>
    <dgm:pt modelId="{E3DD98F3-578A-483D-B82A-920BD328FE4E}" type="sibTrans" cxnId="{B410F203-BF34-4790-B774-CBB246AFFDF3}">
      <dgm:prSet/>
      <dgm:spPr/>
      <dgm:t>
        <a:bodyPr/>
        <a:lstStyle/>
        <a:p>
          <a:endParaRPr lang="en-US"/>
        </a:p>
      </dgm:t>
      <dgm:extLst>
        <a:ext uri="{E40237B7-FDA0-4F09-8148-C483321AD2D9}">
          <dgm14:cNvPr xmlns:dgm14="http://schemas.microsoft.com/office/drawing/2010/diagram" id="0" name="" title="Colored circle connected to tasks"/>
        </a:ext>
      </dgm:extLst>
    </dgm:pt>
    <dgm:pt modelId="{061D020E-2B5D-4C0D-9DFD-684837CC0BCE}" type="pres">
      <dgm:prSet presAssocID="{D44E9E87-B9B9-4324-8110-FB781FB2AAAE}" presName="Name0" presStyleCnt="0">
        <dgm:presLayoutVars>
          <dgm:chMax val="1"/>
          <dgm:dir/>
          <dgm:animLvl val="ctr"/>
          <dgm:resizeHandles val="exact"/>
        </dgm:presLayoutVars>
      </dgm:prSet>
      <dgm:spPr/>
    </dgm:pt>
    <dgm:pt modelId="{698F6F3C-42F1-48FA-9425-25042679391F}" type="pres">
      <dgm:prSet presAssocID="{170C0135-3A94-4623-AA81-735573228628}" presName="centerShape" presStyleLbl="node0" presStyleIdx="0" presStyleCnt="1"/>
      <dgm:spPr/>
    </dgm:pt>
    <dgm:pt modelId="{5E4B35E6-EA27-424E-89EC-46D0A40F2772}" type="pres">
      <dgm:prSet presAssocID="{B8E35523-DEC4-40C5-AD71-C446E3CF02A7}" presName="node" presStyleLbl="node1" presStyleIdx="0" presStyleCnt="3" custScaleX="175751" custScaleY="96887" custRadScaleRad="84804" custRadScaleInc="-2895">
        <dgm:presLayoutVars>
          <dgm:bulletEnabled val="1"/>
        </dgm:presLayoutVars>
      </dgm:prSet>
      <dgm:spPr/>
    </dgm:pt>
    <dgm:pt modelId="{8B180F40-4EFD-493D-838A-C88D7BCC1034}" type="pres">
      <dgm:prSet presAssocID="{B8E35523-DEC4-40C5-AD71-C446E3CF02A7}" presName="dummy" presStyleCnt="0"/>
      <dgm:spPr/>
    </dgm:pt>
    <dgm:pt modelId="{98E28826-978E-4A6B-8422-B9CC30E49F37}" type="pres">
      <dgm:prSet presAssocID="{2EEF7558-FF6A-4D97-B16B-E787F09F42D0}" presName="sibTrans" presStyleLbl="sibTrans2D1" presStyleIdx="0" presStyleCnt="3"/>
      <dgm:spPr/>
    </dgm:pt>
    <dgm:pt modelId="{8FAC1D8D-CE9C-45FC-86D2-26F007C6DD34}" type="pres">
      <dgm:prSet presAssocID="{2551E4CB-EB09-450C-9132-37387398D945}" presName="node" presStyleLbl="node1" presStyleIdx="1" presStyleCnt="3" custScaleX="160217" custRadScaleRad="96780" custRadScaleInc="10502">
        <dgm:presLayoutVars>
          <dgm:bulletEnabled val="1"/>
        </dgm:presLayoutVars>
      </dgm:prSet>
      <dgm:spPr/>
    </dgm:pt>
    <dgm:pt modelId="{582D627C-FAD1-4F2D-897E-C08848385BAA}" type="pres">
      <dgm:prSet presAssocID="{2551E4CB-EB09-450C-9132-37387398D945}" presName="dummy" presStyleCnt="0"/>
      <dgm:spPr/>
    </dgm:pt>
    <dgm:pt modelId="{7BB1C934-CD6E-4389-AB60-D55326BC8302}" type="pres">
      <dgm:prSet presAssocID="{B47B7453-52D0-4E8E-A0EE-5E0C42B9531D}" presName="sibTrans" presStyleLbl="sibTrans2D1" presStyleIdx="1" presStyleCnt="3"/>
      <dgm:spPr/>
    </dgm:pt>
    <dgm:pt modelId="{5D851138-FE51-4A19-A149-11A0DEA29AF5}" type="pres">
      <dgm:prSet presAssocID="{57FC35C8-C6CB-4C82-BE0F-B92E4ECAE64D}" presName="node" presStyleLbl="node1" presStyleIdx="2" presStyleCnt="3" custScaleX="175164" custRadScaleRad="122187" custRadScaleInc="13357">
        <dgm:presLayoutVars>
          <dgm:bulletEnabled val="1"/>
        </dgm:presLayoutVars>
      </dgm:prSet>
      <dgm:spPr/>
    </dgm:pt>
    <dgm:pt modelId="{87F2D62F-9758-428E-A82A-F136F721FE64}" type="pres">
      <dgm:prSet presAssocID="{57FC35C8-C6CB-4C82-BE0F-B92E4ECAE64D}" presName="dummy" presStyleCnt="0"/>
      <dgm:spPr/>
    </dgm:pt>
    <dgm:pt modelId="{0162A7CA-7E03-4A22-95EF-970E5873DB72}" type="pres">
      <dgm:prSet presAssocID="{E3DD98F3-578A-483D-B82A-920BD328FE4E}" presName="sibTrans" presStyleLbl="sibTrans2D1" presStyleIdx="2" presStyleCnt="3"/>
      <dgm:spPr/>
    </dgm:pt>
  </dgm:ptLst>
  <dgm:cxnLst>
    <dgm:cxn modelId="{B410F203-BF34-4790-B774-CBB246AFFDF3}" srcId="{170C0135-3A94-4623-AA81-735573228628}" destId="{57FC35C8-C6CB-4C82-BE0F-B92E4ECAE64D}" srcOrd="2" destOrd="0" parTransId="{DCE6D27B-E846-4331-8F79-CDC1E8DDD09A}" sibTransId="{E3DD98F3-578A-483D-B82A-920BD328FE4E}"/>
    <dgm:cxn modelId="{74BF261D-E0A3-43A7-83EB-85FEEF0798DA}" srcId="{170C0135-3A94-4623-AA81-735573228628}" destId="{B8E35523-DEC4-40C5-AD71-C446E3CF02A7}" srcOrd="0" destOrd="0" parTransId="{E38275A8-6585-473D-8CD2-46E571691CE8}" sibTransId="{2EEF7558-FF6A-4D97-B16B-E787F09F42D0}"/>
    <dgm:cxn modelId="{6CDC671E-280C-428C-8CDE-020C21062DCD}" type="presOf" srcId="{B47B7453-52D0-4E8E-A0EE-5E0C42B9531D}" destId="{7BB1C934-CD6E-4389-AB60-D55326BC8302}" srcOrd="0" destOrd="0" presId="urn:microsoft.com/office/officeart/2005/8/layout/radial6"/>
    <dgm:cxn modelId="{B3242627-1817-4128-948A-586A1D28CAEC}" type="presOf" srcId="{B8E35523-DEC4-40C5-AD71-C446E3CF02A7}" destId="{5E4B35E6-EA27-424E-89EC-46D0A40F2772}" srcOrd="0" destOrd="0" presId="urn:microsoft.com/office/officeart/2005/8/layout/radial6"/>
    <dgm:cxn modelId="{8854DE2B-B2DC-403D-BBB5-9DAEAD86C05D}" type="presOf" srcId="{2551E4CB-EB09-450C-9132-37387398D945}" destId="{8FAC1D8D-CE9C-45FC-86D2-26F007C6DD34}" srcOrd="0" destOrd="0" presId="urn:microsoft.com/office/officeart/2005/8/layout/radial6"/>
    <dgm:cxn modelId="{6659EF34-3EF6-4AEC-872C-F63DB702B33C}" type="presOf" srcId="{170C0135-3A94-4623-AA81-735573228628}" destId="{698F6F3C-42F1-48FA-9425-25042679391F}" srcOrd="0" destOrd="0" presId="urn:microsoft.com/office/officeart/2005/8/layout/radial6"/>
    <dgm:cxn modelId="{12D27D35-EFB9-4862-B45A-F4ECD3DD2B5A}" type="presOf" srcId="{57FC35C8-C6CB-4C82-BE0F-B92E4ECAE64D}" destId="{5D851138-FE51-4A19-A149-11A0DEA29AF5}" srcOrd="0" destOrd="0" presId="urn:microsoft.com/office/officeart/2005/8/layout/radial6"/>
    <dgm:cxn modelId="{AC35BE37-19DB-4CD7-BE2E-6D0C18095769}" type="presOf" srcId="{2EEF7558-FF6A-4D97-B16B-E787F09F42D0}" destId="{98E28826-978E-4A6B-8422-B9CC30E49F37}" srcOrd="0" destOrd="0" presId="urn:microsoft.com/office/officeart/2005/8/layout/radial6"/>
    <dgm:cxn modelId="{61768550-6FA2-421B-BF53-22E629655CE4}" type="presOf" srcId="{D44E9E87-B9B9-4324-8110-FB781FB2AAAE}" destId="{061D020E-2B5D-4C0D-9DFD-684837CC0BCE}" srcOrd="0" destOrd="0" presId="urn:microsoft.com/office/officeart/2005/8/layout/radial6"/>
    <dgm:cxn modelId="{22A430BA-B6E0-4052-AE0E-A81596E2528E}" srcId="{D44E9E87-B9B9-4324-8110-FB781FB2AAAE}" destId="{170C0135-3A94-4623-AA81-735573228628}" srcOrd="0" destOrd="0" parTransId="{7EDBC624-DFE3-497D-829C-08721ACED330}" sibTransId="{D38474F5-0992-4D39-B19C-1F963AEBACD2}"/>
    <dgm:cxn modelId="{51173CC8-36DE-4780-A234-53464D5D6F33}" type="presOf" srcId="{E3DD98F3-578A-483D-B82A-920BD328FE4E}" destId="{0162A7CA-7E03-4A22-95EF-970E5873DB72}" srcOrd="0" destOrd="0" presId="urn:microsoft.com/office/officeart/2005/8/layout/radial6"/>
    <dgm:cxn modelId="{1C13D7DA-244F-475B-A626-FFEF1E3983D1}" srcId="{170C0135-3A94-4623-AA81-735573228628}" destId="{2551E4CB-EB09-450C-9132-37387398D945}" srcOrd="1" destOrd="0" parTransId="{FDDC1A66-5C2F-4161-9EE0-50E6AE6B3566}" sibTransId="{B47B7453-52D0-4E8E-A0EE-5E0C42B9531D}"/>
    <dgm:cxn modelId="{2006E8EE-D69C-49C4-9C1A-63E4C2D2FE70}" type="presParOf" srcId="{061D020E-2B5D-4C0D-9DFD-684837CC0BCE}" destId="{698F6F3C-42F1-48FA-9425-25042679391F}" srcOrd="0" destOrd="0" presId="urn:microsoft.com/office/officeart/2005/8/layout/radial6"/>
    <dgm:cxn modelId="{EE444B99-244F-42E7-AA40-8FD32874A39D}" type="presParOf" srcId="{061D020E-2B5D-4C0D-9DFD-684837CC0BCE}" destId="{5E4B35E6-EA27-424E-89EC-46D0A40F2772}" srcOrd="1" destOrd="0" presId="urn:microsoft.com/office/officeart/2005/8/layout/radial6"/>
    <dgm:cxn modelId="{99419F13-53BB-4729-8707-844D77FAB6C9}" type="presParOf" srcId="{061D020E-2B5D-4C0D-9DFD-684837CC0BCE}" destId="{8B180F40-4EFD-493D-838A-C88D7BCC1034}" srcOrd="2" destOrd="0" presId="urn:microsoft.com/office/officeart/2005/8/layout/radial6"/>
    <dgm:cxn modelId="{72F9C11E-349E-41A4-8872-970B174ACBCC}" type="presParOf" srcId="{061D020E-2B5D-4C0D-9DFD-684837CC0BCE}" destId="{98E28826-978E-4A6B-8422-B9CC30E49F37}" srcOrd="3" destOrd="0" presId="urn:microsoft.com/office/officeart/2005/8/layout/radial6"/>
    <dgm:cxn modelId="{C371A4E7-D97D-4C5F-A2DA-7F6E5149F6DF}" type="presParOf" srcId="{061D020E-2B5D-4C0D-9DFD-684837CC0BCE}" destId="{8FAC1D8D-CE9C-45FC-86D2-26F007C6DD34}" srcOrd="4" destOrd="0" presId="urn:microsoft.com/office/officeart/2005/8/layout/radial6"/>
    <dgm:cxn modelId="{B5A8D312-8F6F-4318-93AB-0CB2020E478A}" type="presParOf" srcId="{061D020E-2B5D-4C0D-9DFD-684837CC0BCE}" destId="{582D627C-FAD1-4F2D-897E-C08848385BAA}" srcOrd="5" destOrd="0" presId="urn:microsoft.com/office/officeart/2005/8/layout/radial6"/>
    <dgm:cxn modelId="{7E8E1789-B60B-4405-8CD8-D17C409DA86A}" type="presParOf" srcId="{061D020E-2B5D-4C0D-9DFD-684837CC0BCE}" destId="{7BB1C934-CD6E-4389-AB60-D55326BC8302}" srcOrd="6" destOrd="0" presId="urn:microsoft.com/office/officeart/2005/8/layout/radial6"/>
    <dgm:cxn modelId="{A0E89A57-7782-4D03-A9CB-2788C16E7736}" type="presParOf" srcId="{061D020E-2B5D-4C0D-9DFD-684837CC0BCE}" destId="{5D851138-FE51-4A19-A149-11A0DEA29AF5}" srcOrd="7" destOrd="0" presId="urn:microsoft.com/office/officeart/2005/8/layout/radial6"/>
    <dgm:cxn modelId="{AD4ADAE1-D633-4009-8B9D-2CEF29E3F76C}" type="presParOf" srcId="{061D020E-2B5D-4C0D-9DFD-684837CC0BCE}" destId="{87F2D62F-9758-428E-A82A-F136F721FE64}" srcOrd="8" destOrd="0" presId="urn:microsoft.com/office/officeart/2005/8/layout/radial6"/>
    <dgm:cxn modelId="{6143C6D3-B1F0-4A53-B4E2-F06938629FAC}" type="presParOf" srcId="{061D020E-2B5D-4C0D-9DFD-684837CC0BCE}" destId="{0162A7CA-7E03-4A22-95EF-970E5873DB72}"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AFE05-57FD-43DA-A84F-B17272F78201}">
      <dsp:nvSpPr>
        <dsp:cNvPr id="0" name=""/>
        <dsp:cNvSpPr/>
      </dsp:nvSpPr>
      <dsp:spPr>
        <a:xfrm>
          <a:off x="0" y="1270518"/>
          <a:ext cx="2742485" cy="1741478"/>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4F9EDEA-384B-411A-9CC0-E993EE8197A8}">
      <dsp:nvSpPr>
        <dsp:cNvPr id="0" name=""/>
        <dsp:cNvSpPr/>
      </dsp:nvSpPr>
      <dsp:spPr>
        <a:xfrm>
          <a:off x="304720" y="1560003"/>
          <a:ext cx="2742485" cy="1741478"/>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To provide a regular supply of food to hungry neighbors</a:t>
          </a:r>
        </a:p>
      </dsp:txBody>
      <dsp:txXfrm>
        <a:off x="355726" y="1611009"/>
        <a:ext cx="2640473" cy="1639466"/>
      </dsp:txXfrm>
    </dsp:sp>
    <dsp:sp modelId="{D0BF34D3-559D-4C30-8017-13BEA74E63A8}">
      <dsp:nvSpPr>
        <dsp:cNvPr id="0" name=""/>
        <dsp:cNvSpPr/>
      </dsp:nvSpPr>
      <dsp:spPr>
        <a:xfrm>
          <a:off x="3351926" y="1270518"/>
          <a:ext cx="2742485" cy="1741478"/>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819802F-7BFF-440D-8C3C-8D399B8611C3}">
      <dsp:nvSpPr>
        <dsp:cNvPr id="0" name=""/>
        <dsp:cNvSpPr/>
      </dsp:nvSpPr>
      <dsp:spPr>
        <a:xfrm>
          <a:off x="3656647" y="1560003"/>
          <a:ext cx="2742485" cy="1741478"/>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To create new neighborhood connections and strengthen the community</a:t>
          </a:r>
        </a:p>
      </dsp:txBody>
      <dsp:txXfrm>
        <a:off x="3707653" y="1611009"/>
        <a:ext cx="2640473" cy="1639466"/>
      </dsp:txXfrm>
    </dsp:sp>
    <dsp:sp modelId="{443DFC58-5536-440A-8F8F-54BA83D6B1D7}">
      <dsp:nvSpPr>
        <dsp:cNvPr id="0" name=""/>
        <dsp:cNvSpPr/>
      </dsp:nvSpPr>
      <dsp:spPr>
        <a:xfrm>
          <a:off x="6703853" y="1270518"/>
          <a:ext cx="2742485" cy="1741478"/>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3F15746-967B-4F01-A5D2-6E8A3CE5BDAF}">
      <dsp:nvSpPr>
        <dsp:cNvPr id="0" name=""/>
        <dsp:cNvSpPr/>
      </dsp:nvSpPr>
      <dsp:spPr>
        <a:xfrm>
          <a:off x="7008574" y="1560003"/>
          <a:ext cx="2742485" cy="1741478"/>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To serve as a model for other communities</a:t>
          </a:r>
        </a:p>
      </dsp:txBody>
      <dsp:txXfrm>
        <a:off x="7059580" y="1611009"/>
        <a:ext cx="2640473" cy="1639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3786A-1B44-49C1-BC0F-BAC6B4680FBE}">
      <dsp:nvSpPr>
        <dsp:cNvPr id="0" name=""/>
        <dsp:cNvSpPr/>
      </dsp:nvSpPr>
      <dsp:spPr>
        <a:xfrm>
          <a:off x="0" y="121507"/>
          <a:ext cx="7772400" cy="1550030"/>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Rotary Food Project </a:t>
          </a:r>
          <a:r>
            <a:rPr lang="en-US" sz="2200" kern="1200" dirty="0"/>
            <a:t>volunteers invite their friends and  neighbors to participate, plus we have tables at public events where we explain the program to community visitors.  </a:t>
          </a:r>
        </a:p>
      </dsp:txBody>
      <dsp:txXfrm>
        <a:off x="75666" y="197173"/>
        <a:ext cx="7621068" cy="1398698"/>
      </dsp:txXfrm>
    </dsp:sp>
    <dsp:sp modelId="{8032BFE2-D4DE-410D-925A-DE6CB638E26F}">
      <dsp:nvSpPr>
        <dsp:cNvPr id="0" name=""/>
        <dsp:cNvSpPr/>
      </dsp:nvSpPr>
      <dsp:spPr>
        <a:xfrm>
          <a:off x="0" y="1719943"/>
          <a:ext cx="7772400" cy="1550030"/>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Whenever people sign up to become Donors, the volunteers suggest that they buy just </a:t>
          </a:r>
          <a:r>
            <a:rPr lang="en-US" sz="2200" i="1" kern="1200" dirty="0"/>
            <a:t>one </a:t>
          </a:r>
          <a:r>
            <a:rPr lang="en-US" sz="2200" kern="1200" dirty="0"/>
            <a:t>extra nonperishable food item each week, and store it at home in a Green Bag that we provide. </a:t>
          </a:r>
        </a:p>
      </dsp:txBody>
      <dsp:txXfrm>
        <a:off x="75666" y="1795609"/>
        <a:ext cx="7621068" cy="1398698"/>
      </dsp:txXfrm>
    </dsp:sp>
    <dsp:sp modelId="{3686FD86-3DD1-4C58-8F25-794E5F35D24C}">
      <dsp:nvSpPr>
        <dsp:cNvPr id="0" name=""/>
        <dsp:cNvSpPr/>
      </dsp:nvSpPr>
      <dsp:spPr>
        <a:xfrm>
          <a:off x="0" y="3276775"/>
          <a:ext cx="7772400" cy="1550030"/>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volunteers then stop by the donors’ homes every two months, pick up the Green Bags, leave an empty one behind, and take the Green Bag with donated food directly to the Ferndale Food Bank.</a:t>
          </a:r>
        </a:p>
      </dsp:txBody>
      <dsp:txXfrm>
        <a:off x="75666" y="3352441"/>
        <a:ext cx="7621068" cy="1398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2A7CA-7E03-4A22-95EF-970E5873DB72}">
      <dsp:nvSpPr>
        <dsp:cNvPr id="0" name=""/>
        <dsp:cNvSpPr/>
      </dsp:nvSpPr>
      <dsp:spPr>
        <a:xfrm>
          <a:off x="829275" y="870398"/>
          <a:ext cx="3951096" cy="3951096"/>
        </a:xfrm>
        <a:prstGeom prst="blockArc">
          <a:avLst>
            <a:gd name="adj1" fmla="val 9529860"/>
            <a:gd name="adj2" fmla="val 15912157"/>
            <a:gd name="adj3" fmla="val 4644"/>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B1C934-CD6E-4389-AB60-D55326BC8302}">
      <dsp:nvSpPr>
        <dsp:cNvPr id="0" name=""/>
        <dsp:cNvSpPr/>
      </dsp:nvSpPr>
      <dsp:spPr>
        <a:xfrm>
          <a:off x="659595" y="534060"/>
          <a:ext cx="3951096" cy="3951096"/>
        </a:xfrm>
        <a:prstGeom prst="blockArc">
          <a:avLst>
            <a:gd name="adj1" fmla="val 2083602"/>
            <a:gd name="adj2" fmla="val 8857668"/>
            <a:gd name="adj3" fmla="val 4644"/>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E28826-978E-4A6B-8422-B9CC30E49F37}">
      <dsp:nvSpPr>
        <dsp:cNvPr id="0" name=""/>
        <dsp:cNvSpPr/>
      </dsp:nvSpPr>
      <dsp:spPr>
        <a:xfrm>
          <a:off x="474381" y="867431"/>
          <a:ext cx="3951096" cy="3951096"/>
        </a:xfrm>
        <a:prstGeom prst="blockArc">
          <a:avLst>
            <a:gd name="adj1" fmla="val 16545321"/>
            <a:gd name="adj2" fmla="val 1403083"/>
            <a:gd name="adj3" fmla="val 4644"/>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8F6F3C-42F1-48FA-9425-25042679391F}">
      <dsp:nvSpPr>
        <dsp:cNvPr id="0" name=""/>
        <dsp:cNvSpPr/>
      </dsp:nvSpPr>
      <dsp:spPr>
        <a:xfrm>
          <a:off x="1766408" y="1649035"/>
          <a:ext cx="1820205" cy="1820205"/>
        </a:xfrm>
        <a:prstGeom prst="ellipse">
          <a:avLst/>
        </a:prstGeom>
        <a:solidFill>
          <a:schemeClr val="lt1">
            <a:hueOff val="0"/>
            <a:satOff val="0"/>
            <a:lumOff val="0"/>
            <a:alphaOff val="0"/>
          </a:schemeClr>
        </a:solidFill>
        <a:ln w="1079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dirty="0"/>
            <a:t>Join Us</a:t>
          </a:r>
        </a:p>
      </dsp:txBody>
      <dsp:txXfrm>
        <a:off x="2032971" y="1915598"/>
        <a:ext cx="1287079" cy="1287079"/>
      </dsp:txXfrm>
    </dsp:sp>
    <dsp:sp modelId="{5E4B35E6-EA27-424E-89EC-46D0A40F2772}">
      <dsp:nvSpPr>
        <dsp:cNvPr id="0" name=""/>
        <dsp:cNvSpPr/>
      </dsp:nvSpPr>
      <dsp:spPr>
        <a:xfrm>
          <a:off x="1523779" y="305787"/>
          <a:ext cx="2239320" cy="1234479"/>
        </a:xfrm>
        <a:prstGeom prst="ellipse">
          <a:avLst/>
        </a:prstGeom>
        <a:solidFill>
          <a:schemeClr val="lt1">
            <a:hueOff val="0"/>
            <a:satOff val="0"/>
            <a:lumOff val="0"/>
            <a:alphaOff val="0"/>
          </a:schemeClr>
        </a:solidFill>
        <a:ln w="1079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Sign up as a donor.  We’ll bring you a green bag to get you started</a:t>
          </a:r>
        </a:p>
      </dsp:txBody>
      <dsp:txXfrm>
        <a:off x="1851720" y="486572"/>
        <a:ext cx="1583438" cy="872909"/>
      </dsp:txXfrm>
    </dsp:sp>
    <dsp:sp modelId="{8FAC1D8D-CE9C-45FC-86D2-26F007C6DD34}">
      <dsp:nvSpPr>
        <dsp:cNvPr id="0" name=""/>
        <dsp:cNvSpPr/>
      </dsp:nvSpPr>
      <dsp:spPr>
        <a:xfrm>
          <a:off x="3200408" y="2971803"/>
          <a:ext cx="2041394" cy="1274143"/>
        </a:xfrm>
        <a:prstGeom prst="ellipse">
          <a:avLst/>
        </a:prstGeom>
        <a:solidFill>
          <a:schemeClr val="lt1">
            <a:hueOff val="0"/>
            <a:satOff val="0"/>
            <a:lumOff val="0"/>
            <a:alphaOff val="0"/>
          </a:schemeClr>
        </a:solidFill>
        <a:ln w="1079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Donate funds to keep the project going.</a:t>
          </a:r>
        </a:p>
      </dsp:txBody>
      <dsp:txXfrm>
        <a:off x="3499363" y="3158397"/>
        <a:ext cx="1443484" cy="900955"/>
      </dsp:txXfrm>
    </dsp:sp>
    <dsp:sp modelId="{5D851138-FE51-4A19-A149-11A0DEA29AF5}">
      <dsp:nvSpPr>
        <dsp:cNvPr id="0" name=""/>
        <dsp:cNvSpPr/>
      </dsp:nvSpPr>
      <dsp:spPr>
        <a:xfrm>
          <a:off x="-110560" y="2905720"/>
          <a:ext cx="2231840" cy="1274143"/>
        </a:xfrm>
        <a:prstGeom prst="ellipse">
          <a:avLst/>
        </a:prstGeom>
        <a:solidFill>
          <a:schemeClr val="lt1">
            <a:hueOff val="0"/>
            <a:satOff val="0"/>
            <a:lumOff val="0"/>
            <a:alphaOff val="0"/>
          </a:schemeClr>
        </a:solidFill>
        <a:ln w="10795"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Or become a Neighborhood Coordinator and work with our volunteers</a:t>
          </a:r>
        </a:p>
      </dsp:txBody>
      <dsp:txXfrm>
        <a:off x="216285" y="3092314"/>
        <a:ext cx="1578150" cy="9009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705E03B7-B591-4A2A-B695-014C5A39F13E}" type="datetimeFigureOut">
              <a:rPr lang="en-US"/>
              <a:t>3/16/2026</a:t>
            </a:fld>
            <a:endParaRPr/>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67DFBD7B-E4FB-4AA8-9540-FD148073ACB3}" type="datetimeFigureOut">
              <a:rPr lang="en-US"/>
              <a:t>3/16/2026</a:t>
            </a:fld>
            <a:endParaRPr/>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209051-6E81-43E8-9099-FF6A0C3DCFE8}" type="datetime1">
              <a:rPr lang="en-US"/>
              <a:t>3/16/2026</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CEAB04-7709-4C1E-A61A-74684A0170FC}" type="datetime1">
              <a:rPr lang="en-US"/>
              <a:t>3/16/2026</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79BD0D-E0B1-4CED-AC65-708AC79EB9CD}" type="datetime1">
              <a:rPr lang="en-US"/>
              <a:t>3/16/2026</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C3EA6D-DF0B-4D4B-B359-5F1D1D0E30A4}" type="datetime1">
              <a:rPr lang="en-US"/>
              <a:t>3/16/2026</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3/16/2026</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p>
            <a:r>
              <a:rPr lang="en-US"/>
              <a:t>Click to edit Master title style</a:t>
            </a:r>
            <a:endParaRPr/>
          </a:p>
        </p:txBody>
      </p:sp>
      <p:sp>
        <p:nvSpPr>
          <p:cNvPr id="3" name="Content Placeholder 2"/>
          <p:cNvSpPr>
            <a:spLocks noGrp="1"/>
          </p:cNvSpPr>
          <p:nvPr>
            <p:ph sz="half" idx="1"/>
          </p:nvPr>
        </p:nvSpPr>
        <p:spPr>
          <a:xfrm>
            <a:off x="1141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067C2A3-CD19-48AB-9F64-ECCF75182EDD}" type="datetime1">
              <a:rPr lang="en-US"/>
              <a:t>3/16/2026</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1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41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94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63E8C1-7C87-4705-AB97-8CD17D208E3F}" type="datetime1">
              <a:rPr lang="en-US"/>
              <a:t>3/16/2026</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20C624E-DF92-4841-B9B9-DD11AA239B85}" type="datetime1">
              <a:rPr lang="en-US"/>
              <a:t>3/16/2026</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FBDA3AE1-4360-4D5B-BDBC-656B872DD533}" type="datetime1">
              <a:rPr lang="en-US"/>
              <a:t>3/16/2026</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0990708-46A4-4851-883E-8DFB8939107E}" type="datetime1">
              <a:rPr lang="en-US"/>
              <a:t>3/16/2026</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E88EFFC-86AE-4294-A319-CAFC2651994B}" type="datetime1">
              <a:rPr lang="en-US"/>
              <a:t>3/16/2026</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r>
              <a:rPr lang="en-US" dirty="0"/>
              <a:t>Add a footer</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3/16/2026</a:t>
            </a:fld>
            <a:endParaRPr dirty="0"/>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mailto:laurietherider@gmail.com" TargetMode="External"/><Relationship Id="rId7" Type="http://schemas.openxmlformats.org/officeDocument/2006/relationships/diagramColors" Target="../diagrams/colors3.xml"/><Relationship Id="rId2" Type="http://schemas.openxmlformats.org/officeDocument/2006/relationships/hyperlink" Target="https://pnwrotarygreenbags.org/https:/pnwrotarygreenbags.org/" TargetMode="Externa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mYCVbuyv84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Sharing Food, Building Community</a:t>
            </a:r>
          </a:p>
        </p:txBody>
      </p:sp>
      <p:sp>
        <p:nvSpPr>
          <p:cNvPr id="3" name="Subtitle 2"/>
          <p:cNvSpPr>
            <a:spLocks noGrp="1"/>
          </p:cNvSpPr>
          <p:nvPr>
            <p:ph type="subTitle" idx="1"/>
          </p:nvPr>
        </p:nvSpPr>
        <p:spPr/>
        <p:txBody>
          <a:bodyPr>
            <a:normAutofit/>
          </a:bodyPr>
          <a:lstStyle/>
          <a:p>
            <a:r>
              <a:rPr lang="en-US" sz="3600" dirty="0">
                <a:solidFill>
                  <a:schemeClr val="accent6"/>
                </a:solidFill>
              </a:rPr>
              <a:t>PNW Rotary Food Project</a:t>
            </a:r>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Here’s how you can help </a:t>
            </a:r>
            <a:r>
              <a:rPr lang="en-US" b="1" dirty="0"/>
              <a:t>if you are in our area</a:t>
            </a:r>
          </a:p>
        </p:txBody>
      </p:sp>
      <p:sp>
        <p:nvSpPr>
          <p:cNvPr id="3" name="Content Placeholder 2"/>
          <p:cNvSpPr>
            <a:spLocks noGrp="1"/>
          </p:cNvSpPr>
          <p:nvPr>
            <p:ph sz="half" idx="1"/>
          </p:nvPr>
        </p:nvSpPr>
        <p:spPr>
          <a:xfrm>
            <a:off x="150812" y="1828800"/>
            <a:ext cx="6172200" cy="4343400"/>
          </a:xfrm>
        </p:spPr>
        <p:txBody>
          <a:bodyPr>
            <a:normAutofit fontScale="25000" lnSpcReduction="20000"/>
          </a:bodyPr>
          <a:lstStyle/>
          <a:p>
            <a:r>
              <a:rPr lang="en-US" sz="7200" dirty="0"/>
              <a:t>As shown before, Passport Club has been a valuable partner from the beginning donating funds whenever needed for ongoing project costs (i.e. bags &amp; website expenses). And Julie and Bob are always there on pickup day to load up their SUV to the gills!!</a:t>
            </a:r>
          </a:p>
          <a:p>
            <a:r>
              <a:rPr lang="en-US" sz="7200" dirty="0"/>
              <a:t>Get in touch and let us know you want to donate food, become a Neighborhood Coordinator (aka pickup driver) or donate funds to cover project costs.</a:t>
            </a:r>
          </a:p>
          <a:p>
            <a:r>
              <a:rPr lang="en-US" sz="6400" dirty="0">
                <a:hlinkClick r:id="rId2"/>
              </a:rPr>
              <a:t>https://pnwrotarygreenbags.org/</a:t>
            </a:r>
            <a:endParaRPr lang="en-US" sz="6400" dirty="0"/>
          </a:p>
          <a:p>
            <a:r>
              <a:rPr lang="en-US" sz="6400" dirty="0">
                <a:hlinkClick r:id="rId3"/>
              </a:rPr>
              <a:t>laurietherider@gmail.com</a:t>
            </a:r>
            <a:r>
              <a:rPr lang="en-US" sz="6400" dirty="0"/>
              <a:t> </a:t>
            </a:r>
          </a:p>
          <a:p>
            <a:r>
              <a:rPr lang="en-US" sz="6400" dirty="0">
                <a:solidFill>
                  <a:schemeClr val="accent6">
                    <a:lumMod val="75000"/>
                  </a:schemeClr>
                </a:solidFill>
              </a:rPr>
              <a:t>360-319-9419 (Laurie Lloyd)</a:t>
            </a:r>
          </a:p>
          <a:p>
            <a:endParaRPr lang="en-US" sz="3300" dirty="0"/>
          </a:p>
          <a:p>
            <a:r>
              <a:rPr lang="en-US" sz="12800" dirty="0"/>
              <a:t>OR…..</a:t>
            </a:r>
          </a:p>
        </p:txBody>
      </p:sp>
      <p:graphicFrame>
        <p:nvGraphicFramePr>
          <p:cNvPr id="5" name="Content Placeholder 4" descr="Radial cycle shows the relationship between 3 tasks to a group"/>
          <p:cNvGraphicFramePr>
            <a:graphicFrameLocks noGrp="1"/>
          </p:cNvGraphicFramePr>
          <p:nvPr>
            <p:ph sz="half" idx="2"/>
            <p:extLst>
              <p:ext uri="{D42A27DB-BD31-4B8C-83A1-F6EECF244321}">
                <p14:modId xmlns:p14="http://schemas.microsoft.com/office/powerpoint/2010/main" val="3506713692"/>
              </p:ext>
            </p:extLst>
          </p:nvPr>
        </p:nvGraphicFramePr>
        <p:xfrm>
          <a:off x="6094412" y="1371600"/>
          <a:ext cx="52578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906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90D03-6F0D-65E0-62C0-53796C4E0475}"/>
              </a:ext>
            </a:extLst>
          </p:cNvPr>
          <p:cNvSpPr>
            <a:spLocks noGrp="1"/>
          </p:cNvSpPr>
          <p:nvPr>
            <p:ph type="ctrTitle"/>
          </p:nvPr>
        </p:nvSpPr>
        <p:spPr/>
        <p:txBody>
          <a:bodyPr/>
          <a:lstStyle/>
          <a:p>
            <a:r>
              <a:rPr lang="en-US" dirty="0"/>
              <a:t>Another way to help		</a:t>
            </a:r>
          </a:p>
        </p:txBody>
      </p:sp>
      <p:sp>
        <p:nvSpPr>
          <p:cNvPr id="3" name="Subtitle 2">
            <a:extLst>
              <a:ext uri="{FF2B5EF4-FFF2-40B4-BE49-F238E27FC236}">
                <a16:creationId xmlns:a16="http://schemas.microsoft.com/office/drawing/2014/main" id="{888F56F1-114A-87C2-88D4-0890939F73DC}"/>
              </a:ext>
            </a:extLst>
          </p:cNvPr>
          <p:cNvSpPr>
            <a:spLocks noGrp="1"/>
          </p:cNvSpPr>
          <p:nvPr>
            <p:ph type="subTitle" idx="1"/>
          </p:nvPr>
        </p:nvSpPr>
        <p:spPr>
          <a:xfrm>
            <a:off x="1828324" y="2089594"/>
            <a:ext cx="9141619" cy="1110805"/>
          </a:xfrm>
        </p:spPr>
        <p:txBody>
          <a:bodyPr>
            <a:normAutofit/>
          </a:bodyPr>
          <a:lstStyle/>
          <a:p>
            <a:r>
              <a:rPr lang="en-US" dirty="0"/>
              <a:t>…contact us if you want to start a food project in your area.  We’d be glad to share our experience.</a:t>
            </a:r>
          </a:p>
          <a:p>
            <a:endParaRPr lang="en-US" dirty="0"/>
          </a:p>
        </p:txBody>
      </p:sp>
    </p:spTree>
    <p:extLst>
      <p:ext uri="{BB962C8B-B14F-4D97-AF65-F5344CB8AC3E}">
        <p14:creationId xmlns:p14="http://schemas.microsoft.com/office/powerpoint/2010/main" val="23377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C168-CF0B-6E2D-57DF-517B476046FE}"/>
              </a:ext>
            </a:extLst>
          </p:cNvPr>
          <p:cNvSpPr>
            <a:spLocks noGrp="1"/>
          </p:cNvSpPr>
          <p:nvPr>
            <p:ph type="ctrTitle"/>
          </p:nvPr>
        </p:nvSpPr>
        <p:spPr/>
        <p:txBody>
          <a:bodyPr/>
          <a:lstStyle/>
          <a:p>
            <a:r>
              <a:rPr lang="en-US" dirty="0"/>
              <a:t>QUESTIONS?	</a:t>
            </a:r>
          </a:p>
        </p:txBody>
      </p:sp>
    </p:spTree>
    <p:extLst>
      <p:ext uri="{BB962C8B-B14F-4D97-AF65-F5344CB8AC3E}">
        <p14:creationId xmlns:p14="http://schemas.microsoft.com/office/powerpoint/2010/main" val="21640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1 In 7 Americans Struggle With Hunger	</a:t>
            </a:r>
          </a:p>
        </p:txBody>
      </p:sp>
      <p:sp>
        <p:nvSpPr>
          <p:cNvPr id="6" name="Content Placeholder 5"/>
          <p:cNvSpPr>
            <a:spLocks noGrp="1"/>
          </p:cNvSpPr>
          <p:nvPr>
            <p:ph idx="1"/>
          </p:nvPr>
        </p:nvSpPr>
        <p:spPr>
          <a:xfrm>
            <a:off x="1218883" y="2057400"/>
            <a:ext cx="9751060" cy="3810000"/>
          </a:xfrm>
        </p:spPr>
        <p:txBody>
          <a:bodyPr/>
          <a:lstStyle/>
          <a:p>
            <a:r>
              <a:rPr lang="en-US" dirty="0"/>
              <a:t>Watch this	</a:t>
            </a:r>
            <a:r>
              <a:rPr lang="en-US" dirty="0">
                <a:hlinkClick r:id="rId2"/>
              </a:rPr>
              <a:t>https://www.youtube.com/watch?v=mYCVbuyv840</a:t>
            </a:r>
            <a:endParaRPr lang="en-US" dirty="0"/>
          </a:p>
          <a:p>
            <a:r>
              <a:rPr lang="en-US" dirty="0"/>
              <a:t>The PNW Rotary Food Project is an innovative, new way to fight hunger in our community.	</a:t>
            </a:r>
          </a:p>
          <a:p>
            <a:r>
              <a:rPr lang="en-US" dirty="0"/>
              <a:t>You want to help.  We make it easy</a:t>
            </a:r>
          </a:p>
          <a:p>
            <a:endParaRPr lang="en-US" dirty="0"/>
          </a:p>
        </p:txBody>
      </p:sp>
    </p:spTree>
    <p:extLst>
      <p:ext uri="{BB962C8B-B14F-4D97-AF65-F5344CB8AC3E}">
        <p14:creationId xmlns:p14="http://schemas.microsoft.com/office/powerpoint/2010/main" val="20413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F563-FFD1-3F4D-0D81-757CD8F9335C}"/>
              </a:ext>
            </a:extLst>
          </p:cNvPr>
          <p:cNvSpPr>
            <a:spLocks noGrp="1"/>
          </p:cNvSpPr>
          <p:nvPr>
            <p:ph type="title"/>
          </p:nvPr>
        </p:nvSpPr>
        <p:spPr>
          <a:xfrm>
            <a:off x="1218883" y="152400"/>
            <a:ext cx="9751060" cy="1295400"/>
          </a:xfrm>
        </p:spPr>
        <p:txBody>
          <a:bodyPr anchor="b">
            <a:normAutofit/>
          </a:bodyPr>
          <a:lstStyle/>
          <a:p>
            <a:r>
              <a:rPr lang="en-US" dirty="0"/>
              <a:t>Our Story	</a:t>
            </a:r>
          </a:p>
        </p:txBody>
      </p:sp>
      <p:pic>
        <p:nvPicPr>
          <p:cNvPr id="3074" name="Picture 2">
            <a:extLst>
              <a:ext uri="{FF2B5EF4-FFF2-40B4-BE49-F238E27FC236}">
                <a16:creationId xmlns:a16="http://schemas.microsoft.com/office/drawing/2014/main" id="{F5B7B5AB-3E46-412E-D57A-6DE16FDB42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6355" r="-1" b="-1"/>
          <a:stretch>
            <a:fillRect/>
          </a:stretch>
        </p:blipFill>
        <p:spPr bwMode="auto">
          <a:xfrm>
            <a:off x="5789612" y="1600200"/>
            <a:ext cx="5180331" cy="4572000"/>
          </a:xfrm>
          <a:prstGeom prst="rect">
            <a:avLst/>
          </a:prstGeom>
          <a:solidFill>
            <a:srgbClr val="FFFFFF"/>
          </a:solidFill>
        </p:spPr>
      </p:pic>
      <p:sp>
        <p:nvSpPr>
          <p:cNvPr id="3" name="Content Placeholder 2">
            <a:extLst>
              <a:ext uri="{FF2B5EF4-FFF2-40B4-BE49-F238E27FC236}">
                <a16:creationId xmlns:a16="http://schemas.microsoft.com/office/drawing/2014/main" id="{1BF87E71-DAE4-E39D-EA2D-CFF2097EF029}"/>
              </a:ext>
            </a:extLst>
          </p:cNvPr>
          <p:cNvSpPr>
            <a:spLocks noGrp="1"/>
          </p:cNvSpPr>
          <p:nvPr>
            <p:ph type="body" sz="half" idx="2"/>
          </p:nvPr>
        </p:nvSpPr>
        <p:spPr>
          <a:xfrm>
            <a:off x="531812" y="1600202"/>
            <a:ext cx="4724400" cy="4571999"/>
          </a:xfrm>
        </p:spPr>
        <p:txBody>
          <a:bodyPr>
            <a:normAutofit fontScale="85000" lnSpcReduction="20000"/>
          </a:bodyPr>
          <a:lstStyle/>
          <a:p>
            <a:pPr fontAlgn="base"/>
            <a:endParaRPr lang="en-US" sz="1500" dirty="0"/>
          </a:p>
          <a:p>
            <a:pPr fontAlgn="base"/>
            <a:r>
              <a:rPr lang="en-US" sz="2600" dirty="0"/>
              <a:t>The PNW Rotary Food Project was started by a small group of Rotarians from the </a:t>
            </a:r>
            <a:r>
              <a:rPr lang="en-US" sz="2600" b="1" dirty="0"/>
              <a:t>Rotary Club of Ferndale</a:t>
            </a:r>
            <a:r>
              <a:rPr lang="en-US" sz="2600" dirty="0"/>
              <a:t> and the </a:t>
            </a:r>
            <a:r>
              <a:rPr lang="en-US" sz="2600" b="1" dirty="0"/>
              <a:t>Rotary Club of Pacific Northwest Passport</a:t>
            </a:r>
            <a:r>
              <a:rPr lang="en-US" sz="2600" dirty="0"/>
              <a:t> who wanted make it easy for people to donate food to our local food bank.                          </a:t>
            </a:r>
          </a:p>
          <a:p>
            <a:pPr fontAlgn="base"/>
            <a:r>
              <a:rPr lang="en-US" sz="2600" dirty="0"/>
              <a:t>They realized that many of their neighbors wanted to help fight hunger in their community too, but for one reason or another, never get around to it. So, they adopted a simple, door-to-door food collection system to enable people to pitch in.</a:t>
            </a:r>
          </a:p>
          <a:p>
            <a:br>
              <a:rPr lang="en-US" sz="1500" dirty="0"/>
            </a:br>
            <a:endParaRPr lang="en-US" sz="1500" dirty="0"/>
          </a:p>
        </p:txBody>
      </p:sp>
    </p:spTree>
    <p:extLst>
      <p:ext uri="{BB962C8B-B14F-4D97-AF65-F5344CB8AC3E}">
        <p14:creationId xmlns:p14="http://schemas.microsoft.com/office/powerpoint/2010/main" val="388732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E2BB73B-6A57-9242-0613-304687046780}"/>
              </a:ext>
            </a:extLst>
          </p:cNvPr>
          <p:cNvSpPr>
            <a:spLocks noGrp="1"/>
          </p:cNvSpPr>
          <p:nvPr>
            <p:ph type="title"/>
          </p:nvPr>
        </p:nvSpPr>
        <p:spPr>
          <a:xfrm>
            <a:off x="1218883" y="152400"/>
            <a:ext cx="9751060" cy="1295400"/>
          </a:xfrm>
        </p:spPr>
        <p:txBody>
          <a:bodyPr vert="horz" lIns="121899" tIns="60949" rIns="121899" bIns="60949" rtlCol="0" anchor="b">
            <a:normAutofit/>
          </a:bodyPr>
          <a:lstStyle/>
          <a:p>
            <a:r>
              <a:rPr lang="en-US" b="1" dirty="0"/>
              <a:t>They had three goals:</a:t>
            </a:r>
            <a:endParaRPr lang="en-US" dirty="0"/>
          </a:p>
        </p:txBody>
      </p:sp>
      <p:graphicFrame>
        <p:nvGraphicFramePr>
          <p:cNvPr id="10" name="TextBox 2">
            <a:extLst>
              <a:ext uri="{FF2B5EF4-FFF2-40B4-BE49-F238E27FC236}">
                <a16:creationId xmlns:a16="http://schemas.microsoft.com/office/drawing/2014/main" id="{98BA8720-D658-378A-5606-1D6605198299}"/>
              </a:ext>
            </a:extLst>
          </p:cNvPr>
          <p:cNvGraphicFramePr/>
          <p:nvPr>
            <p:extLst>
              <p:ext uri="{D42A27DB-BD31-4B8C-83A1-F6EECF244321}">
                <p14:modId xmlns:p14="http://schemas.microsoft.com/office/powerpoint/2010/main" val="3409995260"/>
              </p:ext>
            </p:extLst>
          </p:nvPr>
        </p:nvGraphicFramePr>
        <p:xfrm>
          <a:off x="1218883" y="1600200"/>
          <a:ext cx="975106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285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1453-4432-C664-E58F-525E7E1D0462}"/>
              </a:ext>
            </a:extLst>
          </p:cNvPr>
          <p:cNvSpPr>
            <a:spLocks noGrp="1"/>
          </p:cNvSpPr>
          <p:nvPr>
            <p:ph type="title"/>
          </p:nvPr>
        </p:nvSpPr>
        <p:spPr>
          <a:xfrm>
            <a:off x="1828324" y="609601"/>
            <a:ext cx="9141619" cy="1219199"/>
          </a:xfrm>
        </p:spPr>
        <p:txBody>
          <a:bodyPr>
            <a:normAutofit/>
          </a:bodyPr>
          <a:lstStyle/>
          <a:p>
            <a:r>
              <a:rPr lang="en-US" sz="4400" dirty="0"/>
              <a:t>What did it take to get started</a:t>
            </a:r>
            <a:r>
              <a:rPr lang="en-US" dirty="0"/>
              <a:t>	</a:t>
            </a:r>
          </a:p>
        </p:txBody>
      </p:sp>
      <p:sp>
        <p:nvSpPr>
          <p:cNvPr id="3" name="Text Placeholder 2">
            <a:extLst>
              <a:ext uri="{FF2B5EF4-FFF2-40B4-BE49-F238E27FC236}">
                <a16:creationId xmlns:a16="http://schemas.microsoft.com/office/drawing/2014/main" id="{F6D41C41-2978-B54F-FA7E-277E831D4747}"/>
              </a:ext>
            </a:extLst>
          </p:cNvPr>
          <p:cNvSpPr>
            <a:spLocks noGrp="1"/>
          </p:cNvSpPr>
          <p:nvPr>
            <p:ph type="body" idx="1"/>
          </p:nvPr>
        </p:nvSpPr>
        <p:spPr>
          <a:xfrm>
            <a:off x="1828324" y="2209800"/>
            <a:ext cx="9141619" cy="3505200"/>
          </a:xfrm>
        </p:spPr>
        <p:txBody>
          <a:bodyPr>
            <a:normAutofit fontScale="62500" lnSpcReduction="20000"/>
          </a:bodyPr>
          <a:lstStyle/>
          <a:p>
            <a:pPr marL="457200" indent="-457200">
              <a:buFont typeface="Arial" panose="020B0604020202020204" pitchFamily="34" charset="0"/>
              <a:buChar char="•"/>
            </a:pPr>
            <a:r>
              <a:rPr lang="en-US" dirty="0"/>
              <a:t>Contributions from the two Rotary Clubs plus individual members ($2550 initially)</a:t>
            </a:r>
          </a:p>
          <a:p>
            <a:pPr marL="457200" indent="-457200">
              <a:buFont typeface="Arial" panose="020B0604020202020204" pitchFamily="34" charset="0"/>
              <a:buChar char="•"/>
            </a:pPr>
            <a:r>
              <a:rPr lang="en-US" dirty="0"/>
              <a:t>District 5050 Matching Grant ($2500)</a:t>
            </a:r>
          </a:p>
          <a:p>
            <a:pPr marL="457200" indent="-457200">
              <a:buFont typeface="Arial" panose="020B0604020202020204" pitchFamily="34" charset="0"/>
              <a:buChar char="•"/>
            </a:pPr>
            <a:r>
              <a:rPr lang="en-US" dirty="0"/>
              <a:t>Bought Bags, </a:t>
            </a:r>
            <a:r>
              <a:rPr lang="en-US" i="1" dirty="0"/>
              <a:t>lots of bags,</a:t>
            </a:r>
            <a:r>
              <a:rPr lang="en-US" dirty="0"/>
              <a:t> printing supplies, website &amp; software expenses and      </a:t>
            </a:r>
            <a:r>
              <a:rPr lang="en-US" dirty="0">
                <a:solidFill>
                  <a:srgbClr val="0070C0"/>
                </a:solidFill>
              </a:rPr>
              <a:t>People of Action</a:t>
            </a:r>
            <a:r>
              <a:rPr lang="en-US" dirty="0"/>
              <a:t> T-shirts</a:t>
            </a:r>
          </a:p>
          <a:p>
            <a:pPr marL="457200" indent="-457200">
              <a:buFont typeface="Arial" panose="020B0604020202020204" pitchFamily="34" charset="0"/>
              <a:buChar char="•"/>
            </a:pPr>
            <a:r>
              <a:rPr lang="en-US" dirty="0"/>
              <a:t>Donated Seed funds to Snohomish Rotaract Club (2022)</a:t>
            </a:r>
          </a:p>
          <a:p>
            <a:pPr marL="457200" indent="-457200">
              <a:buFont typeface="Arial" panose="020B0604020202020204" pitchFamily="34" charset="0"/>
              <a:buChar char="•"/>
            </a:pPr>
            <a:r>
              <a:rPr lang="en-US" dirty="0"/>
              <a:t>And of course LOTS of time, effort and energy from the original Steering Committee:</a:t>
            </a:r>
          </a:p>
          <a:p>
            <a:pPr marL="1066693" lvl="1" indent="-457200">
              <a:buFont typeface="Arial" panose="020B0604020202020204" pitchFamily="34" charset="0"/>
              <a:buChar char="•"/>
            </a:pPr>
            <a:r>
              <a:rPr lang="en-US" dirty="0">
                <a:solidFill>
                  <a:schemeClr val="tx1"/>
                </a:solidFill>
              </a:rPr>
              <a:t>Allen Stockbridge, Julie Johansen, Char Hart, Laurie Lloyd, Rollo VanSlyke, Dakota White (Rotaract), Jill Greer, Maureen Sextant, Deb Wiggs, Tim &amp; Pati Villhauer, Sharon Robinson and Matt &amp; Julie Roth.</a:t>
            </a:r>
          </a:p>
          <a:p>
            <a:pPr marL="1066693" lvl="1" indent="-457200">
              <a:buFont typeface="Arial" panose="020B0604020202020204" pitchFamily="34" charset="0"/>
              <a:buChar char="•"/>
            </a:pPr>
            <a:r>
              <a:rPr lang="en-US" dirty="0">
                <a:solidFill>
                  <a:schemeClr val="tx1"/>
                </a:solidFill>
              </a:rPr>
              <a:t>Zoom meetings galore!!  Trying to figure out how to get this done in the middle of a Pandemic</a:t>
            </a:r>
          </a:p>
          <a:p>
            <a:endParaRPr lang="en-US" dirty="0"/>
          </a:p>
        </p:txBody>
      </p:sp>
    </p:spTree>
    <p:extLst>
      <p:ext uri="{BB962C8B-B14F-4D97-AF65-F5344CB8AC3E}">
        <p14:creationId xmlns:p14="http://schemas.microsoft.com/office/powerpoint/2010/main" val="55888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2E26-3FAB-9612-BC61-69D79302BD55}"/>
              </a:ext>
            </a:extLst>
          </p:cNvPr>
          <p:cNvSpPr>
            <a:spLocks noGrp="1"/>
          </p:cNvSpPr>
          <p:nvPr>
            <p:ph type="title"/>
          </p:nvPr>
        </p:nvSpPr>
        <p:spPr/>
        <p:txBody>
          <a:bodyPr anchor="b">
            <a:normAutofit/>
          </a:bodyPr>
          <a:lstStyle/>
          <a:p>
            <a:r>
              <a:rPr lang="en-US" dirty="0"/>
              <a:t>And so it began……..</a:t>
            </a:r>
          </a:p>
        </p:txBody>
      </p:sp>
      <p:pic>
        <p:nvPicPr>
          <p:cNvPr id="8" name="Content Placeholder 7">
            <a:extLst>
              <a:ext uri="{FF2B5EF4-FFF2-40B4-BE49-F238E27FC236}">
                <a16:creationId xmlns:a16="http://schemas.microsoft.com/office/drawing/2014/main" id="{D2147C4F-F354-9034-6829-BA418DA015F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18884" y="2209800"/>
            <a:ext cx="3477010" cy="2538549"/>
          </a:xfrm>
          <a:prstGeom prst="rect">
            <a:avLst/>
          </a:prstGeom>
          <a:noFill/>
        </p:spPr>
      </p:pic>
      <p:sp>
        <p:nvSpPr>
          <p:cNvPr id="3" name="Content Placeholder 2">
            <a:extLst>
              <a:ext uri="{FF2B5EF4-FFF2-40B4-BE49-F238E27FC236}">
                <a16:creationId xmlns:a16="http://schemas.microsoft.com/office/drawing/2014/main" id="{00EB1F3F-18E4-5CFD-4F75-CE7818C83233}"/>
              </a:ext>
            </a:extLst>
          </p:cNvPr>
          <p:cNvSpPr>
            <a:spLocks noGrp="1"/>
          </p:cNvSpPr>
          <p:nvPr>
            <p:ph sz="half" idx="2"/>
          </p:nvPr>
        </p:nvSpPr>
        <p:spPr/>
        <p:txBody>
          <a:bodyPr>
            <a:normAutofit/>
          </a:bodyPr>
          <a:lstStyle/>
          <a:p>
            <a:r>
              <a:rPr lang="en-US" dirty="0">
                <a:solidFill>
                  <a:schemeClr val="accent6"/>
                </a:solidFill>
              </a:rPr>
              <a:t>The </a:t>
            </a:r>
            <a:r>
              <a:rPr lang="en-US" b="1" dirty="0">
                <a:solidFill>
                  <a:schemeClr val="accent6"/>
                </a:solidFill>
              </a:rPr>
              <a:t>PNW Rotary Food Project</a:t>
            </a:r>
            <a:r>
              <a:rPr lang="en-US" dirty="0">
                <a:solidFill>
                  <a:schemeClr val="accent6"/>
                </a:solidFill>
              </a:rPr>
              <a:t>’s first collection was October 10th, 2020. Five Neighborhood Coordinators picked up green bags from nearly 50 families in the Ferndale Service Area and delivered approximately 750 pounds to the Ferndale Food Bank.</a:t>
            </a:r>
          </a:p>
          <a:p>
            <a:endParaRPr lang="en-US" dirty="0"/>
          </a:p>
        </p:txBody>
      </p:sp>
    </p:spTree>
    <p:extLst>
      <p:ext uri="{BB962C8B-B14F-4D97-AF65-F5344CB8AC3E}">
        <p14:creationId xmlns:p14="http://schemas.microsoft.com/office/powerpoint/2010/main" val="351705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19200"/>
          </a:xfrm>
        </p:spPr>
        <p:txBody>
          <a:bodyPr>
            <a:normAutofit/>
          </a:bodyPr>
          <a:lstStyle/>
          <a:p>
            <a:r>
              <a:rPr lang="en-US" dirty="0"/>
              <a:t>We were just getting started</a:t>
            </a:r>
          </a:p>
        </p:txBody>
      </p:sp>
      <p:sp>
        <p:nvSpPr>
          <p:cNvPr id="6" name="Content Placeholder 5"/>
          <p:cNvSpPr>
            <a:spLocks noGrp="1"/>
          </p:cNvSpPr>
          <p:nvPr>
            <p:ph sz="half" idx="1"/>
          </p:nvPr>
        </p:nvSpPr>
        <p:spPr>
          <a:xfrm>
            <a:off x="1293812" y="1524000"/>
            <a:ext cx="8001000" cy="4267200"/>
          </a:xfrm>
        </p:spPr>
        <p:txBody>
          <a:bodyPr>
            <a:normAutofit fontScale="32500" lnSpcReduction="20000"/>
          </a:bodyPr>
          <a:lstStyle/>
          <a:p>
            <a:r>
              <a:rPr lang="en-US" sz="6000" dirty="0">
                <a:solidFill>
                  <a:schemeClr val="accent6"/>
                </a:solidFill>
              </a:rPr>
              <a:t>First full year (2021)				8,485 </a:t>
            </a:r>
            <a:r>
              <a:rPr lang="en-US" sz="6000" dirty="0" err="1">
                <a:solidFill>
                  <a:schemeClr val="accent6"/>
                </a:solidFill>
              </a:rPr>
              <a:t>lbs</a:t>
            </a:r>
            <a:endParaRPr lang="en-US" sz="6000" dirty="0">
              <a:solidFill>
                <a:schemeClr val="accent6"/>
              </a:solidFill>
            </a:endParaRPr>
          </a:p>
          <a:p>
            <a:r>
              <a:rPr lang="en-US" sz="6000" dirty="0">
                <a:solidFill>
                  <a:schemeClr val="accent6"/>
                </a:solidFill>
              </a:rPr>
              <a:t>Second full year (2022)			7,657 </a:t>
            </a:r>
            <a:r>
              <a:rPr lang="en-US" sz="6000" dirty="0" err="1">
                <a:solidFill>
                  <a:schemeClr val="accent6"/>
                </a:solidFill>
              </a:rPr>
              <a:t>lbs</a:t>
            </a:r>
            <a:r>
              <a:rPr lang="en-US" sz="6000" dirty="0">
                <a:solidFill>
                  <a:schemeClr val="accent6"/>
                </a:solidFill>
              </a:rPr>
              <a:t> </a:t>
            </a:r>
          </a:p>
          <a:p>
            <a:pPr marL="0" indent="0">
              <a:buNone/>
            </a:pPr>
            <a:r>
              <a:rPr lang="en-US" sz="4500" dirty="0">
                <a:solidFill>
                  <a:schemeClr val="accent6"/>
                </a:solidFill>
              </a:rPr>
              <a:t>And remember those 2 years were the depths of Covid so there were no public events to spread the word and sign up new donors..  </a:t>
            </a:r>
          </a:p>
          <a:p>
            <a:r>
              <a:rPr lang="en-US" sz="6000" dirty="0">
                <a:solidFill>
                  <a:schemeClr val="accent6"/>
                </a:solidFill>
              </a:rPr>
              <a:t>Third year (2023) 	 			10,849 </a:t>
            </a:r>
            <a:r>
              <a:rPr lang="en-US" sz="6000" dirty="0" err="1">
                <a:solidFill>
                  <a:schemeClr val="accent6"/>
                </a:solidFill>
              </a:rPr>
              <a:t>lbs</a:t>
            </a:r>
            <a:endParaRPr lang="en-US" sz="6000" dirty="0">
              <a:solidFill>
                <a:schemeClr val="accent6"/>
              </a:solidFill>
            </a:endParaRPr>
          </a:p>
          <a:p>
            <a:pPr marL="0" indent="0">
              <a:buNone/>
            </a:pPr>
            <a:r>
              <a:rPr lang="en-US" sz="4500" dirty="0">
                <a:solidFill>
                  <a:schemeClr val="accent6"/>
                </a:solidFill>
              </a:rPr>
              <a:t>Public events returned.  Lots of new donors</a:t>
            </a:r>
          </a:p>
          <a:p>
            <a:r>
              <a:rPr lang="en-US" sz="6000" dirty="0">
                <a:solidFill>
                  <a:schemeClr val="accent6"/>
                </a:solidFill>
              </a:rPr>
              <a:t>Fourth year (2024)</a:t>
            </a:r>
            <a:r>
              <a:rPr lang="en-US" dirty="0">
                <a:solidFill>
                  <a:schemeClr val="accent6"/>
                </a:solidFill>
              </a:rPr>
              <a:t>  </a:t>
            </a:r>
            <a:r>
              <a:rPr lang="en-US" sz="4500" dirty="0">
                <a:solidFill>
                  <a:schemeClr val="accent6"/>
                </a:solidFill>
              </a:rPr>
              <a:t>More new donors</a:t>
            </a:r>
            <a:r>
              <a:rPr lang="en-US" dirty="0">
                <a:solidFill>
                  <a:schemeClr val="accent6"/>
                </a:solidFill>
              </a:rPr>
              <a:t>		</a:t>
            </a:r>
            <a:r>
              <a:rPr lang="en-US" sz="6000" dirty="0">
                <a:solidFill>
                  <a:schemeClr val="accent6"/>
                </a:solidFill>
              </a:rPr>
              <a:t>12,274 </a:t>
            </a:r>
            <a:r>
              <a:rPr lang="en-US" sz="6000" dirty="0" err="1">
                <a:solidFill>
                  <a:schemeClr val="accent6"/>
                </a:solidFill>
              </a:rPr>
              <a:t>lbs</a:t>
            </a:r>
            <a:endParaRPr lang="en-US" sz="6000" dirty="0">
              <a:solidFill>
                <a:schemeClr val="accent6"/>
              </a:solidFill>
            </a:endParaRPr>
          </a:p>
          <a:p>
            <a:r>
              <a:rPr lang="en-US" sz="6000" dirty="0">
                <a:solidFill>
                  <a:schemeClr val="accent6"/>
                </a:solidFill>
              </a:rPr>
              <a:t>Fifth year (2025) </a:t>
            </a:r>
            <a:r>
              <a:rPr lang="en-US" sz="4500" dirty="0">
                <a:solidFill>
                  <a:schemeClr val="accent6"/>
                </a:solidFill>
              </a:rPr>
              <a:t>A few more donors		</a:t>
            </a:r>
            <a:r>
              <a:rPr lang="en-US" sz="6000" dirty="0">
                <a:solidFill>
                  <a:schemeClr val="accent6"/>
                </a:solidFill>
              </a:rPr>
              <a:t>15,732 </a:t>
            </a:r>
            <a:r>
              <a:rPr lang="en-US" sz="6000" dirty="0" err="1">
                <a:solidFill>
                  <a:schemeClr val="accent6"/>
                </a:solidFill>
              </a:rPr>
              <a:t>lbs</a:t>
            </a:r>
            <a:endParaRPr lang="en-US" sz="6000" dirty="0">
              <a:solidFill>
                <a:schemeClr val="accent6"/>
              </a:solidFill>
            </a:endParaRPr>
          </a:p>
          <a:p>
            <a:endParaRPr lang="en-US" sz="6000" dirty="0">
              <a:solidFill>
                <a:schemeClr val="accent6"/>
              </a:solidFill>
            </a:endParaRPr>
          </a:p>
          <a:p>
            <a:r>
              <a:rPr lang="en-US" sz="6000" dirty="0">
                <a:solidFill>
                  <a:schemeClr val="accent6"/>
                </a:solidFill>
              </a:rPr>
              <a:t>GRAND TOTAL from beginning thru 12/31/25	57,349 </a:t>
            </a:r>
            <a:r>
              <a:rPr lang="en-US" sz="6000" dirty="0" err="1">
                <a:solidFill>
                  <a:schemeClr val="accent6"/>
                </a:solidFill>
              </a:rPr>
              <a:t>lbs</a:t>
            </a:r>
            <a:endParaRPr lang="en-US" sz="6000" dirty="0">
              <a:solidFill>
                <a:schemeClr val="accent6"/>
              </a:solidFill>
            </a:endParaRPr>
          </a:p>
          <a:p>
            <a:pPr marL="0" indent="0">
              <a:buNone/>
            </a:pPr>
            <a:r>
              <a:rPr lang="en-US" dirty="0">
                <a:solidFill>
                  <a:schemeClr val="accent6"/>
                </a:solidFill>
              </a:rPr>
              <a:t>	</a:t>
            </a:r>
            <a:r>
              <a:rPr lang="en-US" dirty="0"/>
              <a:t>			</a:t>
            </a:r>
          </a:p>
          <a:p>
            <a:endParaRPr lang="en-US" sz="2000" dirty="0"/>
          </a:p>
        </p:txBody>
      </p:sp>
    </p:spTree>
    <p:extLst>
      <p:ext uri="{BB962C8B-B14F-4D97-AF65-F5344CB8AC3E}">
        <p14:creationId xmlns:p14="http://schemas.microsoft.com/office/powerpoint/2010/main" val="398066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5C0481-B546-11FC-DA33-42D0287D91ED}"/>
              </a:ext>
            </a:extLst>
          </p:cNvPr>
          <p:cNvSpPr>
            <a:spLocks noGrp="1"/>
          </p:cNvSpPr>
          <p:nvPr>
            <p:ph type="title"/>
          </p:nvPr>
        </p:nvSpPr>
        <p:spPr>
          <a:xfrm>
            <a:off x="1218883" y="152400"/>
            <a:ext cx="9751060" cy="1295400"/>
          </a:xfrm>
        </p:spPr>
        <p:txBody>
          <a:bodyPr vert="horz" lIns="121899" tIns="60949" rIns="121899" bIns="60949" rtlCol="0" anchor="b">
            <a:normAutofit/>
          </a:bodyPr>
          <a:lstStyle/>
          <a:p>
            <a:r>
              <a:rPr lang="en-US" dirty="0"/>
              <a:t>So here’s how it works:</a:t>
            </a:r>
          </a:p>
        </p:txBody>
      </p:sp>
      <p:graphicFrame>
        <p:nvGraphicFramePr>
          <p:cNvPr id="18" name="TextBox 2">
            <a:extLst>
              <a:ext uri="{FF2B5EF4-FFF2-40B4-BE49-F238E27FC236}">
                <a16:creationId xmlns:a16="http://schemas.microsoft.com/office/drawing/2014/main" id="{A4BFD69E-C24E-F71A-6F1B-B1419DC9201B}"/>
              </a:ext>
            </a:extLst>
          </p:cNvPr>
          <p:cNvGraphicFramePr/>
          <p:nvPr>
            <p:extLst>
              <p:ext uri="{D42A27DB-BD31-4B8C-83A1-F6EECF244321}">
                <p14:modId xmlns:p14="http://schemas.microsoft.com/office/powerpoint/2010/main" val="1467018877"/>
              </p:ext>
            </p:extLst>
          </p:nvPr>
        </p:nvGraphicFramePr>
        <p:xfrm>
          <a:off x="2055812" y="1447800"/>
          <a:ext cx="7772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666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01C1D-5FEE-0D69-A733-20A1CB69D58D}"/>
              </a:ext>
            </a:extLst>
          </p:cNvPr>
          <p:cNvSpPr>
            <a:spLocks noGrp="1"/>
          </p:cNvSpPr>
          <p:nvPr>
            <p:ph type="title"/>
          </p:nvPr>
        </p:nvSpPr>
        <p:spPr>
          <a:xfrm>
            <a:off x="455612" y="381001"/>
            <a:ext cx="10439400" cy="1524000"/>
          </a:xfrm>
        </p:spPr>
        <p:txBody>
          <a:bodyPr anchor="b">
            <a:normAutofit/>
          </a:bodyPr>
          <a:lstStyle/>
          <a:p>
            <a:r>
              <a:rPr lang="en-US" sz="4400" dirty="0"/>
              <a:t>More Room to Grow – the need continues</a:t>
            </a:r>
            <a:br>
              <a:rPr lang="en-US" sz="4400" dirty="0"/>
            </a:br>
            <a:r>
              <a:rPr lang="en-US" sz="4400" dirty="0"/>
              <a:t>Ferndale Food Bank Highlights - 2025</a:t>
            </a:r>
          </a:p>
        </p:txBody>
      </p:sp>
      <p:sp>
        <p:nvSpPr>
          <p:cNvPr id="5" name="Text Placeholder 2">
            <a:extLst>
              <a:ext uri="{FF2B5EF4-FFF2-40B4-BE49-F238E27FC236}">
                <a16:creationId xmlns:a16="http://schemas.microsoft.com/office/drawing/2014/main" id="{55ABC278-72F7-16AD-70AB-C74A44B6EED6}"/>
              </a:ext>
            </a:extLst>
          </p:cNvPr>
          <p:cNvSpPr>
            <a:spLocks noGrp="1"/>
          </p:cNvSpPr>
          <p:nvPr>
            <p:ph type="body" idx="1"/>
          </p:nvPr>
        </p:nvSpPr>
        <p:spPr>
          <a:xfrm>
            <a:off x="1828324" y="2286000"/>
            <a:ext cx="9141619" cy="3429000"/>
          </a:xfrm>
        </p:spPr>
        <p:txBody>
          <a:bodyPr>
            <a:normAutofit/>
          </a:bodyPr>
          <a:lstStyle/>
          <a:p>
            <a:pPr marL="457200" indent="-457200">
              <a:buFont typeface="Arial" panose="020B0604020202020204" pitchFamily="34" charset="0"/>
              <a:buChar char="•"/>
            </a:pPr>
            <a:r>
              <a:rPr lang="en-US" sz="3200" dirty="0"/>
              <a:t>    </a:t>
            </a:r>
            <a:r>
              <a:rPr lang="en-US" sz="3200" dirty="0">
                <a:solidFill>
                  <a:schemeClr val="accent3">
                    <a:lumMod val="75000"/>
                  </a:schemeClr>
                </a:solidFill>
              </a:rPr>
              <a:t>8,000	Individuals Served</a:t>
            </a:r>
          </a:p>
          <a:p>
            <a:pPr marL="457200" indent="-457200">
              <a:buFont typeface="Arial" panose="020B0604020202020204" pitchFamily="34" charset="0"/>
              <a:buChar char="•"/>
            </a:pPr>
            <a:r>
              <a:rPr lang="en-US" sz="3200" dirty="0">
                <a:solidFill>
                  <a:schemeClr val="accent3">
                    <a:lumMod val="75000"/>
                  </a:schemeClr>
                </a:solidFill>
              </a:rPr>
              <a:t>  70,000 	Visits</a:t>
            </a:r>
          </a:p>
          <a:p>
            <a:pPr marL="457200" indent="-457200">
              <a:buFont typeface="Arial" panose="020B0604020202020204" pitchFamily="34" charset="0"/>
              <a:buChar char="•"/>
            </a:pPr>
            <a:r>
              <a:rPr lang="en-US" sz="3200" dirty="0">
                <a:solidFill>
                  <a:schemeClr val="accent3">
                    <a:lumMod val="75000"/>
                  </a:schemeClr>
                </a:solidFill>
              </a:rPr>
              <a:t>900,000	Meals Served</a:t>
            </a:r>
          </a:p>
          <a:p>
            <a:pPr marL="457200" indent="-457200">
              <a:buFont typeface="Arial" panose="020B0604020202020204" pitchFamily="34" charset="0"/>
              <a:buChar char="•"/>
            </a:pPr>
            <a:r>
              <a:rPr lang="en-US" sz="3200" dirty="0">
                <a:solidFill>
                  <a:schemeClr val="accent3">
                    <a:lumMod val="75000"/>
                  </a:schemeClr>
                </a:solidFill>
              </a:rPr>
              <a:t>757,000 	Pounds of Food Rescued</a:t>
            </a:r>
          </a:p>
          <a:p>
            <a:pPr marL="457200" indent="-457200">
              <a:buFont typeface="Arial" panose="020B0604020202020204" pitchFamily="34" charset="0"/>
              <a:buChar char="•"/>
            </a:pPr>
            <a:r>
              <a:rPr lang="en-US" sz="3200" dirty="0">
                <a:solidFill>
                  <a:schemeClr val="accent3">
                    <a:lumMod val="75000"/>
                  </a:schemeClr>
                </a:solidFill>
              </a:rPr>
              <a:t>   14,211	Volunteer Hours	</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59868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2.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700CCB-20BA-4760-AB9F-AC3B63ED32E0}">
  <ds:schemaRefs>
    <ds:schemaRef ds:uri="http://schemas.microsoft.com/office/2006/documentManagement/types"/>
    <ds:schemaRef ds:uri="http://purl.org/dc/elements/1.1/"/>
    <ds:schemaRef ds:uri="http://schemas.microsoft.com/office/2006/metadata/properties"/>
    <ds:schemaRef ds:uri="a4f35948-e619-41b3-aa29-22878b09cfd2"/>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40262f94-9f35-4ac3-9a90-690165a166b7"/>
  </ds:schemaRefs>
</ds:datastoreItem>
</file>

<file path=docProps/app.xml><?xml version="1.0" encoding="utf-8"?>
<Properties xmlns="http://schemas.openxmlformats.org/officeDocument/2006/extended-properties" xmlns:vt="http://schemas.openxmlformats.org/officeDocument/2006/docPropsVTypes">
  <Template/>
  <TotalTime>7130</TotalTime>
  <Words>807</Words>
  <Application>Microsoft Office PowerPoint</Application>
  <PresentationFormat>Custom</PresentationFormat>
  <Paragraphs>61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Constantia</vt:lpstr>
      <vt:lpstr>Cooking 16x9</vt:lpstr>
      <vt:lpstr>Sharing Food, Building Community</vt:lpstr>
      <vt:lpstr>1 In 7 Americans Struggle With Hunger </vt:lpstr>
      <vt:lpstr>Our Story </vt:lpstr>
      <vt:lpstr>They had three goals:</vt:lpstr>
      <vt:lpstr>What did it take to get started </vt:lpstr>
      <vt:lpstr>And so it began……..</vt:lpstr>
      <vt:lpstr>We were just getting started</vt:lpstr>
      <vt:lpstr>So here’s how it works:</vt:lpstr>
      <vt:lpstr>More Room to Grow – the need continues Ferndale Food Bank Highlights - 2025</vt:lpstr>
      <vt:lpstr>Here’s how you can help if you are in our area</vt:lpstr>
      <vt:lpstr>Another way to help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Laurie Lloyd</dc:creator>
  <cp:lastModifiedBy>Laurie Lloyd</cp:lastModifiedBy>
  <cp:revision>1</cp:revision>
  <cp:lastPrinted>2026-03-17T15:10:55Z</cp:lastPrinted>
  <dcterms:created xsi:type="dcterms:W3CDTF">2026-03-12T15:17:26Z</dcterms:created>
  <dcterms:modified xsi:type="dcterms:W3CDTF">2026-03-17T15:12:56Z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