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6" r:id="rId8"/>
    <p:sldId id="287" r:id="rId9"/>
    <p:sldId id="264" r:id="rId10"/>
    <p:sldId id="269" r:id="rId11"/>
    <p:sldId id="286" r:id="rId12"/>
    <p:sldId id="268" r:id="rId13"/>
    <p:sldId id="265" r:id="rId14"/>
    <p:sldId id="266" r:id="rId15"/>
    <p:sldId id="282" r:id="rId16"/>
    <p:sldId id="270" r:id="rId17"/>
    <p:sldId id="263" r:id="rId18"/>
    <p:sldId id="273" r:id="rId19"/>
    <p:sldId id="271" r:id="rId20"/>
    <p:sldId id="272" r:id="rId21"/>
    <p:sldId id="274" r:id="rId22"/>
    <p:sldId id="280" r:id="rId23"/>
    <p:sldId id="275" r:id="rId24"/>
    <p:sldId id="284" r:id="rId25"/>
    <p:sldId id="262" r:id="rId26"/>
    <p:sldId id="277" r:id="rId27"/>
    <p:sldId id="279" r:id="rId28"/>
    <p:sldId id="281" r:id="rId29"/>
    <p:sldId id="285" r:id="rId30"/>
    <p:sldId id="278" r:id="rId31"/>
    <p:sldId id="267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p1.glitnirticketing.com/ypticket/web/ev_list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Ellensburg Morning Rotary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2015 - 16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4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set records this year with membership</a:t>
            </a:r>
          </a:p>
          <a:p>
            <a:pPr lvl="1"/>
            <a:r>
              <a:rPr lang="en-US" dirty="0" smtClean="0"/>
              <a:t>Special thanks to:</a:t>
            </a:r>
          </a:p>
          <a:p>
            <a:pPr lvl="2"/>
            <a:r>
              <a:rPr lang="en-US" dirty="0" smtClean="0"/>
              <a:t>Steve Weidenbach</a:t>
            </a:r>
          </a:p>
          <a:p>
            <a:pPr lvl="2"/>
            <a:r>
              <a:rPr lang="en-US" dirty="0" smtClean="0"/>
              <a:t>Bob Hansen</a:t>
            </a:r>
          </a:p>
          <a:p>
            <a:pPr lvl="2"/>
            <a:r>
              <a:rPr lang="en-US" dirty="0" smtClean="0"/>
              <a:t>Karen Grigg</a:t>
            </a:r>
          </a:p>
          <a:p>
            <a:pPr lvl="2"/>
            <a:r>
              <a:rPr lang="en-US" dirty="0" smtClean="0"/>
              <a:t>Sadie Thayer</a:t>
            </a:r>
          </a:p>
          <a:p>
            <a:pPr marL="914400" lvl="2" indent="0">
              <a:buNone/>
            </a:pPr>
            <a:r>
              <a:rPr lang="en-US" dirty="0" smtClean="0"/>
              <a:t>For their vision, commitment, and follow through with our Satellite Club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tell you a little 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 leader in our community</a:t>
            </a:r>
          </a:p>
          <a:p>
            <a:r>
              <a:rPr lang="en-US" dirty="0" smtClean="0"/>
              <a:t>You connect with people</a:t>
            </a:r>
          </a:p>
          <a:p>
            <a:r>
              <a:rPr lang="en-US" dirty="0" smtClean="0"/>
              <a:t>You want to improve the lives of others</a:t>
            </a:r>
          </a:p>
          <a:p>
            <a:r>
              <a:rPr lang="en-US" dirty="0" smtClean="0"/>
              <a:t>You are the change you want to see in this world</a:t>
            </a:r>
          </a:p>
          <a:p>
            <a:r>
              <a:rPr lang="en-US" dirty="0" smtClean="0"/>
              <a:t>You </a:t>
            </a:r>
            <a:r>
              <a:rPr lang="en-US" dirty="0"/>
              <a:t>are a Rotarian </a:t>
            </a:r>
          </a:p>
        </p:txBody>
      </p:sp>
    </p:spTree>
    <p:extLst>
      <p:ext uri="{BB962C8B-B14F-4D97-AF65-F5344CB8AC3E}">
        <p14:creationId xmlns:p14="http://schemas.microsoft.com/office/powerpoint/2010/main" xmlns="" val="36902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allows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4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actions inspire others to dream more, learn more, and become more, you are a leader.”</a:t>
            </a:r>
          </a:p>
          <a:p>
            <a:pPr lvl="8"/>
            <a:r>
              <a:rPr lang="en-US" dirty="0" smtClean="0"/>
              <a:t>John Quincy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7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Membership: Our growth depends on you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659607"/>
            <a:ext cx="4200525" cy="3277189"/>
          </a:xfrm>
        </p:spPr>
      </p:pic>
    </p:spTree>
    <p:extLst>
      <p:ext uri="{BB962C8B-B14F-4D97-AF65-F5344CB8AC3E}">
        <p14:creationId xmlns:p14="http://schemas.microsoft.com/office/powerpoint/2010/main" xmlns="" val="15916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Leadership: Our young leaders depend on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Act</a:t>
            </a:r>
          </a:p>
          <a:p>
            <a:pPr lvl="1"/>
            <a:r>
              <a:rPr lang="en-US" dirty="0" smtClean="0"/>
              <a:t>Lincoln Elementary School</a:t>
            </a:r>
          </a:p>
          <a:p>
            <a:r>
              <a:rPr lang="en-US" dirty="0" smtClean="0"/>
              <a:t>Interact</a:t>
            </a:r>
          </a:p>
          <a:p>
            <a:pPr lvl="1"/>
            <a:r>
              <a:rPr lang="en-US" dirty="0" smtClean="0"/>
              <a:t>Morgan Middle School – Both Campuses</a:t>
            </a:r>
          </a:p>
          <a:p>
            <a:r>
              <a:rPr lang="en-US" dirty="0" smtClean="0"/>
              <a:t>Rotaract</a:t>
            </a:r>
          </a:p>
          <a:p>
            <a:pPr lvl="1"/>
            <a:r>
              <a:rPr lang="en-US" dirty="0" smtClean="0"/>
              <a:t>Central Washington University and Young Business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0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2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Thursday of every month</a:t>
            </a:r>
          </a:p>
          <a:p>
            <a:r>
              <a:rPr lang="en-US" dirty="0" smtClean="0"/>
              <a:t>Bruce’s Place</a:t>
            </a:r>
          </a:p>
          <a:p>
            <a:r>
              <a:rPr lang="en-US" dirty="0" smtClean="0"/>
              <a:t>5:00 – 6:30</a:t>
            </a:r>
          </a:p>
          <a:p>
            <a:r>
              <a:rPr lang="en-US" dirty="0" smtClean="0"/>
              <a:t>Monthly Social</a:t>
            </a:r>
          </a:p>
          <a:p>
            <a:r>
              <a:rPr lang="en-US" dirty="0" smtClean="0"/>
              <a:t>BYOBAF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0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Barbeque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224" y="2645366"/>
            <a:ext cx="3803552" cy="31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2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glimpse into 2015 - 16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687" y="2468521"/>
            <a:ext cx="4956625" cy="36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Barbecue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Wednesday, July 22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6:00 PM</a:t>
            </a:r>
          </a:p>
          <a:p>
            <a:r>
              <a:rPr lang="en-US" dirty="0" smtClean="0"/>
              <a:t>North Alder Park</a:t>
            </a:r>
          </a:p>
          <a:p>
            <a:r>
              <a:rPr lang="en-US" dirty="0" smtClean="0"/>
              <a:t>Family Friendly</a:t>
            </a:r>
          </a:p>
          <a:p>
            <a:r>
              <a:rPr lang="en-US" dirty="0" smtClean="0"/>
              <a:t>All Kittitas County Clubs are invited to attend</a:t>
            </a:r>
          </a:p>
        </p:txBody>
      </p:sp>
    </p:spTree>
    <p:extLst>
      <p:ext uri="{BB962C8B-B14F-4D97-AF65-F5344CB8AC3E}">
        <p14:creationId xmlns:p14="http://schemas.microsoft.com/office/powerpoint/2010/main" xmlns="" val="30487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Night at the Orchard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29</a:t>
            </a:r>
            <a:r>
              <a:rPr lang="en-US" baseline="30000" dirty="0" smtClean="0"/>
              <a:t>th</a:t>
            </a:r>
          </a:p>
          <a:p>
            <a:r>
              <a:rPr lang="en-US" dirty="0"/>
              <a:t>509-575-HITS (4487)</a:t>
            </a:r>
            <a:endParaRPr lang="en-US" baseline="30000" dirty="0"/>
          </a:p>
          <a:p>
            <a:r>
              <a:rPr lang="en-US" baseline="30000" dirty="0" smtClean="0"/>
              <a:t>1301 </a:t>
            </a:r>
            <a:r>
              <a:rPr lang="en-US" baseline="30000" dirty="0"/>
              <a:t>S Fair Ave, Yakima, WA </a:t>
            </a:r>
            <a:r>
              <a:rPr lang="en-US" baseline="30000" dirty="0" smtClean="0"/>
              <a:t>98901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yp1.glitnirticketing.com/ypticket/web/ev_list.php</a:t>
            </a:r>
            <a:endParaRPr lang="en-US" dirty="0" smtClean="0"/>
          </a:p>
          <a:p>
            <a:pPr lvl="1"/>
            <a:r>
              <a:rPr lang="en-US" dirty="0" smtClean="0"/>
              <a:t>EBURG ROTARY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9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Because…..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857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Projects</a:t>
            </a:r>
            <a:r>
              <a:rPr lang="en-US" dirty="0"/>
              <a:t> </a:t>
            </a:r>
            <a:r>
              <a:rPr lang="en-US" dirty="0" smtClean="0"/>
              <a:t>support the: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71" y="2557463"/>
            <a:ext cx="5463992" cy="3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50" y="2548465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0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Alder Splash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9300"/>
            <a:ext cx="9601196" cy="3318936"/>
          </a:xfrm>
        </p:spPr>
        <p:txBody>
          <a:bodyPr/>
          <a:lstStyle/>
          <a:p>
            <a:r>
              <a:rPr lang="en-US" dirty="0" smtClean="0"/>
              <a:t>Circle the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413" y="-1433513"/>
            <a:ext cx="14220825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Projects: Circle the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things that we do the best</a:t>
            </a:r>
          </a:p>
          <a:p>
            <a:pPr lvl="1"/>
            <a:r>
              <a:rPr lang="en-US" dirty="0" smtClean="0"/>
              <a:t>Embrace </a:t>
            </a:r>
            <a:r>
              <a:rPr lang="en-US" dirty="0"/>
              <a:t>our Youth</a:t>
            </a:r>
          </a:p>
          <a:p>
            <a:pPr lvl="1"/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Community Engagement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1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Projects: Circle the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trail at Irene Rinehart Park allowed children and their families to interact with a children’s story, commissioned by us, illustrated by a local artist, containing local lore, and preserved along the trail?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7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President: John Graf</a:t>
            </a:r>
          </a:p>
          <a:p>
            <a:r>
              <a:rPr lang="en-US" dirty="0"/>
              <a:t>Past President: Steven Weidenbach</a:t>
            </a:r>
          </a:p>
          <a:p>
            <a:r>
              <a:rPr lang="en-US" dirty="0"/>
              <a:t>President Elect: Jeri Epperson</a:t>
            </a:r>
          </a:p>
          <a:p>
            <a:r>
              <a:rPr lang="en-US" dirty="0"/>
              <a:t>Vice President: Sarah Keith</a:t>
            </a:r>
          </a:p>
          <a:p>
            <a:r>
              <a:rPr lang="en-US" dirty="0"/>
              <a:t>Treasurer: Karen Grigg</a:t>
            </a:r>
          </a:p>
          <a:p>
            <a:r>
              <a:rPr lang="en-US" dirty="0"/>
              <a:t>Secretary: Lindsay Thorn </a:t>
            </a:r>
          </a:p>
          <a:p>
            <a:r>
              <a:rPr lang="en-US" dirty="0"/>
              <a:t>Membership Chair: Sadie Thayer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Director Jack Carpenter</a:t>
            </a:r>
          </a:p>
          <a:p>
            <a:r>
              <a:rPr lang="en-US" dirty="0"/>
              <a:t>Director Tara </a:t>
            </a:r>
            <a:r>
              <a:rPr lang="en-US" dirty="0" smtClean="0"/>
              <a:t>Truax</a:t>
            </a:r>
          </a:p>
          <a:p>
            <a:r>
              <a:rPr lang="en-US" dirty="0" smtClean="0"/>
              <a:t>Director: Jerry Alldredge</a:t>
            </a:r>
          </a:p>
          <a:p>
            <a:r>
              <a:rPr lang="en-US" dirty="0" smtClean="0"/>
              <a:t>Director: Karen Shaw</a:t>
            </a:r>
          </a:p>
          <a:p>
            <a:r>
              <a:rPr lang="en-US" dirty="0" smtClean="0"/>
              <a:t>Director: Clayton Myers</a:t>
            </a:r>
            <a:endParaRPr lang="en-US" dirty="0"/>
          </a:p>
          <a:p>
            <a:r>
              <a:rPr lang="en-US" dirty="0" smtClean="0"/>
              <a:t>Pending Directorship: Paul Malinski</a:t>
            </a:r>
          </a:p>
          <a:p>
            <a:r>
              <a:rPr lang="en-US" dirty="0" smtClean="0"/>
              <a:t>Pending Satellite </a:t>
            </a:r>
            <a:r>
              <a:rPr lang="en-US" dirty="0"/>
              <a:t>Club </a:t>
            </a:r>
            <a:r>
              <a:rPr lang="en-US" dirty="0" smtClean="0"/>
              <a:t>Rep:                     					Bob Hansen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9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Projects: International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055" y="2733590"/>
            <a:ext cx="10068620" cy="29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3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Good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453" y="2707423"/>
            <a:ext cx="4684698" cy="31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3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Thursday morning list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Wake up early </a:t>
            </a:r>
          </a:p>
          <a:p>
            <a:r>
              <a:rPr lang="en-US" dirty="0" smtClean="0"/>
              <a:t>Get ready</a:t>
            </a:r>
          </a:p>
          <a:p>
            <a:r>
              <a:rPr lang="en-US" dirty="0" smtClean="0"/>
              <a:t>Skip Breakfast</a:t>
            </a:r>
          </a:p>
          <a:p>
            <a:r>
              <a:rPr lang="en-US" dirty="0" smtClean="0"/>
              <a:t>Leave for the Palace Café</a:t>
            </a:r>
          </a:p>
          <a:p>
            <a:r>
              <a:rPr lang="en-US" dirty="0" smtClean="0"/>
              <a:t>Say hello to your fellow Rotarians </a:t>
            </a:r>
          </a:p>
          <a:p>
            <a:r>
              <a:rPr lang="en-US" dirty="0" smtClean="0"/>
              <a:t>Find Terri – order breakfast</a:t>
            </a:r>
          </a:p>
          <a:p>
            <a:r>
              <a:rPr lang="en-US" dirty="0" smtClean="0"/>
              <a:t>Cont.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3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Thursday morning list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6:45 Social </a:t>
            </a:r>
            <a:r>
              <a:rPr lang="en-US" dirty="0" smtClean="0"/>
              <a:t>time with Rotarians</a:t>
            </a:r>
          </a:p>
          <a:p>
            <a:r>
              <a:rPr lang="en-US" dirty="0" smtClean="0"/>
              <a:t>7:00 Bell/Invocation/Pledge</a:t>
            </a:r>
          </a:p>
          <a:p>
            <a:r>
              <a:rPr lang="en-US" dirty="0" smtClean="0"/>
              <a:t>7:03 Introduce Guests</a:t>
            </a:r>
          </a:p>
          <a:p>
            <a:r>
              <a:rPr lang="en-US" dirty="0" smtClean="0"/>
              <a:t>7:05 Introduce Program</a:t>
            </a:r>
          </a:p>
          <a:p>
            <a:pPr marL="285750" lvl="1"/>
            <a:r>
              <a:rPr lang="en-US" sz="2400" dirty="0" smtClean="0"/>
              <a:t>7:06 Program followed by </a:t>
            </a:r>
            <a:r>
              <a:rPr lang="en-US" sz="2400" dirty="0"/>
              <a:t>Q and </a:t>
            </a:r>
            <a:r>
              <a:rPr lang="en-US" sz="2400" dirty="0" smtClean="0"/>
              <a:t>A</a:t>
            </a:r>
          </a:p>
          <a:p>
            <a:r>
              <a:rPr lang="en-US" dirty="0" smtClean="0"/>
              <a:t>7:25 Announcements and Committee Reports</a:t>
            </a:r>
          </a:p>
          <a:p>
            <a:r>
              <a:rPr lang="en-US" dirty="0" smtClean="0"/>
              <a:t>7:30 Vocational Minute(s)</a:t>
            </a:r>
          </a:p>
          <a:p>
            <a:r>
              <a:rPr lang="en-US" dirty="0" smtClean="0"/>
              <a:t>7:35 Sargent of Arms and Split the Pot</a:t>
            </a:r>
          </a:p>
          <a:p>
            <a:r>
              <a:rPr lang="en-US" dirty="0" smtClean="0"/>
              <a:t>7:45 Do Good</a:t>
            </a:r>
          </a:p>
        </p:txBody>
      </p:sp>
    </p:spTree>
    <p:extLst>
      <p:ext uri="{BB962C8B-B14F-4D97-AF65-F5344CB8AC3E}">
        <p14:creationId xmlns:p14="http://schemas.microsoft.com/office/powerpoint/2010/main" xmlns="" val="3085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Good 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459181" cy="331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864" y="4082682"/>
            <a:ext cx="5378684" cy="272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663" y="3262557"/>
            <a:ext cx="3354645" cy="2448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710" y="572179"/>
            <a:ext cx="2315533" cy="2310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030" y="2600332"/>
            <a:ext cx="1258481" cy="1677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031" y="4730670"/>
            <a:ext cx="2381421" cy="17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0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CELEBRATE each other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2" y="2637036"/>
            <a:ext cx="5400675" cy="35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7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Core 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relationships are the LIFEBLOOD of this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6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862" y="2736821"/>
            <a:ext cx="7833090" cy="29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5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7404</TotalTime>
  <Words>465</Words>
  <Application>Microsoft Office PowerPoint</Application>
  <PresentationFormat>Custom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Ellensburg Morning Rotary Club</vt:lpstr>
      <vt:lpstr>A glimpse into 2015 - 16</vt:lpstr>
      <vt:lpstr>Your Board</vt:lpstr>
      <vt:lpstr>Your Thursday morning list </vt:lpstr>
      <vt:lpstr>Your Thursday morning list </vt:lpstr>
      <vt:lpstr>We have Good People</vt:lpstr>
      <vt:lpstr>We will CELEBRATE each other</vt:lpstr>
      <vt:lpstr>My Core Belief</vt:lpstr>
      <vt:lpstr>Growth</vt:lpstr>
      <vt:lpstr>Membership</vt:lpstr>
      <vt:lpstr>Let me tell you a little about you</vt:lpstr>
      <vt:lpstr> </vt:lpstr>
      <vt:lpstr>Leadership</vt:lpstr>
      <vt:lpstr>Leadership</vt:lpstr>
      <vt:lpstr>Membership: Our growth depends on you</vt:lpstr>
      <vt:lpstr>Emerging Leadership: Our young leaders depend on you.</vt:lpstr>
      <vt:lpstr>Bridges</vt:lpstr>
      <vt:lpstr>Second Chance</vt:lpstr>
      <vt:lpstr>Presidential Barbeque</vt:lpstr>
      <vt:lpstr>Presidential Barbecue</vt:lpstr>
      <vt:lpstr>Rotary Night at the Orchard</vt:lpstr>
      <vt:lpstr>Collaborative Projects </vt:lpstr>
      <vt:lpstr>Collaborative Projects support the:</vt:lpstr>
      <vt:lpstr>Projects</vt:lpstr>
      <vt:lpstr>Projects </vt:lpstr>
      <vt:lpstr>Projects</vt:lpstr>
      <vt:lpstr>Slide 27</vt:lpstr>
      <vt:lpstr>Projects: Circle the City</vt:lpstr>
      <vt:lpstr>Projects: Circle the City</vt:lpstr>
      <vt:lpstr>Projects: International</vt:lpstr>
      <vt:lpstr>Do Good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Ellensburg Morning Rotary Club</dc:title>
  <dc:creator>John Graf</dc:creator>
  <cp:lastModifiedBy>Museum2</cp:lastModifiedBy>
  <cp:revision>30</cp:revision>
  <dcterms:created xsi:type="dcterms:W3CDTF">2015-06-30T22:29:28Z</dcterms:created>
  <dcterms:modified xsi:type="dcterms:W3CDTF">2015-07-09T18:59:52Z</dcterms:modified>
</cp:coreProperties>
</file>