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2" autoAdjust="0"/>
    <p:restoredTop sz="61249" autoAdjust="0"/>
  </p:normalViewPr>
  <p:slideViewPr>
    <p:cSldViewPr snapToGrid="0">
      <p:cViewPr varScale="1">
        <p:scale>
          <a:sx n="172" d="100"/>
          <a:sy n="172" d="100"/>
        </p:scale>
        <p:origin x="4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7D58-D045-4097-AD35-FD8664F10E4C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6DF06-B34B-4732-9496-5F1CC746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8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0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2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CA43-D23C-471B-AA3E-DCE1976530D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6643-4896-466A-ADE2-D57DBEAA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This presentation is intended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Give you a flavor of three distinct ideas</a:t>
            </a:r>
          </a:p>
          <a:p>
            <a:pPr lvl="1"/>
            <a:r>
              <a:rPr lang="en-US" dirty="0" smtClean="0"/>
              <a:t>They are different in:</a:t>
            </a:r>
          </a:p>
          <a:p>
            <a:pPr lvl="2"/>
            <a:r>
              <a:rPr lang="en-US" dirty="0" smtClean="0"/>
              <a:t>Scope</a:t>
            </a:r>
          </a:p>
          <a:p>
            <a:pPr lvl="2"/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Community Impact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70" y="2709949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4608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Project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71650"/>
            <a:ext cx="8229600" cy="452596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Circle the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45" y="3191741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4608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Project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71650"/>
            <a:ext cx="8229600" cy="452596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Splash Pad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45" y="3191741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This presentation is intended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Help us make a decision for our future</a:t>
            </a:r>
          </a:p>
          <a:p>
            <a:r>
              <a:rPr lang="en-US" dirty="0" smtClean="0"/>
              <a:t>Help us Do Good</a:t>
            </a:r>
          </a:p>
          <a:p>
            <a:r>
              <a:rPr lang="en-US" dirty="0" smtClean="0"/>
              <a:t>Engage our Members</a:t>
            </a:r>
          </a:p>
          <a:p>
            <a:r>
              <a:rPr lang="en-US" dirty="0" smtClean="0"/>
              <a:t>Justify Fundraising</a:t>
            </a:r>
          </a:p>
          <a:p>
            <a:r>
              <a:rPr lang="en-US" dirty="0" smtClean="0"/>
              <a:t>Leave a Mark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70" y="2709949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4608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Three Big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33550"/>
            <a:ext cx="82296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95" y="3067916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This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Started with our visioning several years ago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70" y="2709949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46088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We Know our Club DNA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71650"/>
            <a:ext cx="8229600" cy="45259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Fun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Responsive</a:t>
            </a:r>
          </a:p>
          <a:p>
            <a:r>
              <a:rPr lang="en-US" dirty="0" smtClean="0"/>
              <a:t>Courageous</a:t>
            </a:r>
          </a:p>
          <a:p>
            <a:r>
              <a:rPr lang="en-US" dirty="0" smtClean="0"/>
              <a:t>Diverse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70" y="2709949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46088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Our club is ripe for the “NEXT”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71650"/>
            <a:ext cx="8229600" cy="452596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 let’s jump into to learning more…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45" y="3191741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4608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Project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71650"/>
            <a:ext cx="8229600" cy="452596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Homeless Shelter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45" y="3191741"/>
            <a:ext cx="3411172" cy="3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2 - Zoom Up Gears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8C8A81-7948-4D5E-8AFD-F333F23DF5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Zoom up gears (with video)</Template>
  <TotalTime>0</TotalTime>
  <Words>110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32 - Zoom Up Gears</vt:lpstr>
      <vt:lpstr>This presentation is intended to:</vt:lpstr>
      <vt:lpstr>This presentation is intended to:</vt:lpstr>
      <vt:lpstr>This work:</vt:lpstr>
      <vt:lpstr>We Know our Club DNA is:</vt:lpstr>
      <vt:lpstr>Our club is ripe for the “NEXT” thing</vt:lpstr>
      <vt:lpstr>Project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#3</vt:lpstr>
      <vt:lpstr>PowerPoint Presentation</vt:lpstr>
      <vt:lpstr>Three Big Projects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2015-02-12T06:07:31Z</dcterms:created>
  <dcterms:modified xsi:type="dcterms:W3CDTF">2015-02-12T19:59:29Z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TC027415049991</vt:lpwstr>
  </property>
</Properties>
</file>