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Lst>
  <p:notesMasterIdLst>
    <p:notesMasterId r:id="rId26"/>
  </p:notesMasterIdLst>
  <p:handoutMasterIdLst>
    <p:handoutMasterId r:id="rId27"/>
  </p:handoutMasterIdLst>
  <p:sldIdLst>
    <p:sldId id="262" r:id="rId5"/>
    <p:sldId id="264" r:id="rId6"/>
    <p:sldId id="258" r:id="rId7"/>
    <p:sldId id="646" r:id="rId8"/>
    <p:sldId id="702" r:id="rId9"/>
    <p:sldId id="672" r:id="rId10"/>
    <p:sldId id="818" r:id="rId11"/>
    <p:sldId id="847" r:id="rId12"/>
    <p:sldId id="837" r:id="rId13"/>
    <p:sldId id="849" r:id="rId14"/>
    <p:sldId id="689" r:id="rId15"/>
    <p:sldId id="690" r:id="rId16"/>
    <p:sldId id="692" r:id="rId17"/>
    <p:sldId id="693" r:id="rId18"/>
    <p:sldId id="274" r:id="rId19"/>
    <p:sldId id="272" r:id="rId20"/>
    <p:sldId id="691" r:id="rId21"/>
    <p:sldId id="276" r:id="rId22"/>
    <p:sldId id="267" r:id="rId23"/>
    <p:sldId id="271" r:id="rId24"/>
    <p:sldId id="25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Cocks" initials="MC"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AF"/>
    <a:srgbClr val="D1CB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p:normalViewPr>
  <p:slideViewPr>
    <p:cSldViewPr snapToGrid="0">
      <p:cViewPr>
        <p:scale>
          <a:sx n="78" d="100"/>
          <a:sy n="78" d="100"/>
        </p:scale>
        <p:origin x="-940" y="0"/>
      </p:cViewPr>
      <p:guideLst>
        <p:guide orient="horz" pos="2160"/>
        <p:guide pos="2880"/>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Cocks" userId="80069143-ccd6-4af1-97c6-2802605f2a3a" providerId="ADAL" clId="{B61F320C-2086-475D-8236-38945FE53AC9}"/>
    <pc:docChg chg="modSld">
      <pc:chgData name="Matthew Cocks" userId="80069143-ccd6-4af1-97c6-2802605f2a3a" providerId="ADAL" clId="{B61F320C-2086-475D-8236-38945FE53AC9}" dt="2021-10-11T10:46:32.596" v="0" actId="108"/>
      <pc:docMkLst>
        <pc:docMk/>
      </pc:docMkLst>
      <pc:sldChg chg="modSp mod">
        <pc:chgData name="Matthew Cocks" userId="80069143-ccd6-4af1-97c6-2802605f2a3a" providerId="ADAL" clId="{B61F320C-2086-475D-8236-38945FE53AC9}" dt="2021-10-11T10:46:32.596" v="0" actId="108"/>
        <pc:sldMkLst>
          <pc:docMk/>
          <pc:sldMk cId="3509669411" sldId="837"/>
        </pc:sldMkLst>
        <pc:spChg chg="mod">
          <ac:chgData name="Matthew Cocks" userId="80069143-ccd6-4af1-97c6-2802605f2a3a" providerId="ADAL" clId="{B61F320C-2086-475D-8236-38945FE53AC9}" dt="2021-10-11T10:46:32.596" v="0" actId="108"/>
          <ac:spMkLst>
            <pc:docMk/>
            <pc:sldMk cId="3509669411" sldId="837"/>
            <ac:spMk id="8" creationId="{9F8C1E52-CA23-4A26-97F4-75166A14D49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4672C1-36E3-46B9-BB68-F6E3C36B933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4D854028-BA52-44E3-8CDE-6AD0A359832D}">
      <dgm:prSet phldrT="[Text]" custT="1"/>
      <dgm:spPr>
        <a:solidFill>
          <a:srgbClr val="EE750D"/>
        </a:solidFill>
        <a:ln>
          <a:solidFill>
            <a:srgbClr val="EE750D"/>
          </a:solidFill>
        </a:ln>
      </dgm:spPr>
      <dgm:t>
        <a:bodyPr/>
        <a:lstStyle/>
        <a:p>
          <a:pPr algn="l">
            <a:lnSpc>
              <a:spcPct val="100000"/>
            </a:lnSpc>
            <a:spcAft>
              <a:spcPts val="0"/>
            </a:spcAft>
          </a:pPr>
          <a:r>
            <a:rPr lang="en-GB" sz="2400" b="1" i="1" dirty="0">
              <a:latin typeface="+mn-lt"/>
            </a:rPr>
            <a:t>To enable school learners to explore environmental issues and engage in problem solving using e-STEAM and take action to improve the environment.</a:t>
          </a:r>
        </a:p>
      </dgm:t>
    </dgm:pt>
    <dgm:pt modelId="{59C0BDF4-0E61-4016-A212-17B0A3E6D730}" type="parTrans" cxnId="{BFED2891-8B25-436C-ADF8-9AF890951F02}">
      <dgm:prSet/>
      <dgm:spPr/>
      <dgm:t>
        <a:bodyPr/>
        <a:lstStyle/>
        <a:p>
          <a:endParaRPr lang="en-ZA"/>
        </a:p>
      </dgm:t>
    </dgm:pt>
    <dgm:pt modelId="{96315F41-DCEE-48ED-8D83-1DF97782D059}" type="sibTrans" cxnId="{BFED2891-8B25-436C-ADF8-9AF890951F02}">
      <dgm:prSet/>
      <dgm:spPr/>
      <dgm:t>
        <a:bodyPr/>
        <a:lstStyle/>
        <a:p>
          <a:endParaRPr lang="en-ZA"/>
        </a:p>
      </dgm:t>
    </dgm:pt>
    <dgm:pt modelId="{56685844-2B1C-437C-8C8B-6E28A437B8FD}">
      <dgm:prSet phldrT="[Text]" custT="1"/>
      <dgm:spPr>
        <a:solidFill>
          <a:srgbClr val="0CA9BE"/>
        </a:solidFill>
        <a:ln>
          <a:solidFill>
            <a:srgbClr val="0CA9BE"/>
          </a:solidFill>
        </a:ln>
      </dgm:spPr>
      <dgm:t>
        <a:bodyPr/>
        <a:lstStyle/>
        <a:p>
          <a:pPr algn="l"/>
          <a:r>
            <a:rPr lang="en-ZA" sz="2200" b="1" i="1" kern="1200" dirty="0">
              <a:solidFill>
                <a:prstClr val="white"/>
              </a:solidFill>
              <a:latin typeface="Calibri"/>
              <a:ea typeface="+mn-ea"/>
              <a:cs typeface="+mn-cs"/>
            </a:rPr>
            <a:t>a) Everyone has the right to environment which is not harmful to their health or wellbeing </a:t>
          </a:r>
        </a:p>
      </dgm:t>
    </dgm:pt>
    <dgm:pt modelId="{EE4FAD9A-A079-4524-BB15-1C33F7F70A1E}" type="parTrans" cxnId="{AF5DD2B8-378E-423A-B019-1A75A88FE59D}">
      <dgm:prSet/>
      <dgm:spPr/>
      <dgm:t>
        <a:bodyPr/>
        <a:lstStyle/>
        <a:p>
          <a:endParaRPr lang="en-ZA"/>
        </a:p>
      </dgm:t>
    </dgm:pt>
    <dgm:pt modelId="{293F0BC3-26D2-44DD-AB4A-AFCEB0F3BC52}" type="sibTrans" cxnId="{AF5DD2B8-378E-423A-B019-1A75A88FE59D}">
      <dgm:prSet/>
      <dgm:spPr/>
      <dgm:t>
        <a:bodyPr/>
        <a:lstStyle/>
        <a:p>
          <a:endParaRPr lang="en-ZA"/>
        </a:p>
      </dgm:t>
    </dgm:pt>
    <dgm:pt modelId="{3A781381-07F1-4DDC-A329-CD2D83105AF6}">
      <dgm:prSet phldrT="[Text]" custT="1"/>
      <dgm:spPr>
        <a:solidFill>
          <a:srgbClr val="0CA9BE">
            <a:alpha val="90000"/>
          </a:srgbClr>
        </a:solidFill>
        <a:ln w="38100" cap="flat" cmpd="sng" algn="ctr">
          <a:solidFill>
            <a:srgbClr val="0CA9BE"/>
          </a:solidFill>
          <a:prstDash val="solid"/>
          <a:miter lim="800000"/>
        </a:ln>
        <a:effectLst/>
      </dgm:spPr>
      <dgm:t>
        <a:bodyPr/>
        <a:lstStyle/>
        <a:p>
          <a:pPr algn="l"/>
          <a:r>
            <a:rPr lang="en-ZA" sz="2400" b="1" i="1" kern="1200" dirty="0">
              <a:solidFill>
                <a:prstClr val="white"/>
              </a:solidFill>
              <a:latin typeface="Calibri"/>
              <a:ea typeface="+mn-ea"/>
              <a:cs typeface="+mn-cs"/>
            </a:rPr>
            <a:t>To expose learners to protection of the environment using e-STEAM as section 24 of the constitution state that</a:t>
          </a:r>
          <a:r>
            <a:rPr lang="en-ZA" sz="3000" b="1" i="1" kern="1200" dirty="0">
              <a:latin typeface="Times New Roman" panose="02020603050405020304" pitchFamily="18" charset="0"/>
              <a:cs typeface="Times New Roman" panose="02020603050405020304" pitchFamily="18" charset="0"/>
            </a:rPr>
            <a:t>: </a:t>
          </a:r>
          <a:endParaRPr lang="en-ZA" sz="3000" b="1" i="1" kern="1200" dirty="0"/>
        </a:p>
      </dgm:t>
    </dgm:pt>
    <dgm:pt modelId="{B8908B58-9BEB-4E73-B640-2C7F9054D660}" type="parTrans" cxnId="{89ECD91C-09CB-4877-AEE2-E0DDCDDD0298}">
      <dgm:prSet/>
      <dgm:spPr/>
      <dgm:t>
        <a:bodyPr/>
        <a:lstStyle/>
        <a:p>
          <a:endParaRPr lang="en-ZA"/>
        </a:p>
      </dgm:t>
    </dgm:pt>
    <dgm:pt modelId="{CB53B7D8-8815-4AA8-8D3E-B0721FF487BB}" type="sibTrans" cxnId="{89ECD91C-09CB-4877-AEE2-E0DDCDDD0298}">
      <dgm:prSet/>
      <dgm:spPr/>
      <dgm:t>
        <a:bodyPr/>
        <a:lstStyle/>
        <a:p>
          <a:endParaRPr lang="en-ZA"/>
        </a:p>
      </dgm:t>
    </dgm:pt>
    <dgm:pt modelId="{8CBCBF12-BA4D-476F-BE6A-BEEC929F426A}">
      <dgm:prSet phldrT="[Text]" custT="1"/>
      <dgm:spPr>
        <a:solidFill>
          <a:srgbClr val="0CA9BE"/>
        </a:solidFill>
        <a:ln w="12700" cap="flat" cmpd="sng" algn="ctr">
          <a:solidFill>
            <a:srgbClr val="0CA9BE"/>
          </a:solidFill>
          <a:prstDash val="solid"/>
          <a:miter lim="800000"/>
        </a:ln>
        <a:effectLst/>
      </dgm:spPr>
      <dgm:t>
        <a:bodyPr spcFirstLastPara="0" vert="horz" wrap="square" lIns="222580" tIns="0" rIns="222580" bIns="0" numCol="1" spcCol="1270" anchor="ctr" anchorCtr="0"/>
        <a:lstStyle/>
        <a:p>
          <a:pPr marL="0" lvl="0" indent="0" algn="l" defTabSz="977900">
            <a:lnSpc>
              <a:spcPct val="90000"/>
            </a:lnSpc>
            <a:spcBef>
              <a:spcPct val="0"/>
            </a:spcBef>
            <a:spcAft>
              <a:spcPct val="35000"/>
            </a:spcAft>
            <a:buNone/>
          </a:pPr>
          <a:r>
            <a:rPr lang="en-GB" sz="2200" b="1" i="1" kern="1200" dirty="0">
              <a:solidFill>
                <a:prstClr val="white"/>
              </a:solidFill>
              <a:latin typeface="Calibri"/>
              <a:ea typeface="+mn-ea"/>
              <a:cs typeface="+mn-cs"/>
            </a:rPr>
            <a:t>b) Everyone has the right to have the environment protected for the benefit  of present and future generations.</a:t>
          </a:r>
          <a:endParaRPr lang="en-ZA" sz="2200" b="1" i="1" kern="1200" dirty="0">
            <a:solidFill>
              <a:prstClr val="white"/>
            </a:solidFill>
            <a:latin typeface="Calibri"/>
            <a:ea typeface="+mn-ea"/>
            <a:cs typeface="+mn-cs"/>
          </a:endParaRPr>
        </a:p>
      </dgm:t>
    </dgm:pt>
    <dgm:pt modelId="{DD482D8B-FD64-452A-A48A-E79E8F98470B}" type="parTrans" cxnId="{CB73149E-C470-42A6-BB05-305B94F36DE2}">
      <dgm:prSet/>
      <dgm:spPr/>
      <dgm:t>
        <a:bodyPr/>
        <a:lstStyle/>
        <a:p>
          <a:endParaRPr lang="en-ZA"/>
        </a:p>
      </dgm:t>
    </dgm:pt>
    <dgm:pt modelId="{FDB0520A-A995-460B-98D0-762C5154C5E8}" type="sibTrans" cxnId="{CB73149E-C470-42A6-BB05-305B94F36DE2}">
      <dgm:prSet/>
      <dgm:spPr/>
      <dgm:t>
        <a:bodyPr/>
        <a:lstStyle/>
        <a:p>
          <a:endParaRPr lang="en-ZA"/>
        </a:p>
      </dgm:t>
    </dgm:pt>
    <dgm:pt modelId="{DEF8BB39-1E1C-4A90-ADD8-E80904969B92}">
      <dgm:prSet phldrT="[Text]" custT="1"/>
      <dgm:spPr>
        <a:solidFill>
          <a:srgbClr val="7EBE42"/>
        </a:solidFill>
        <a:ln w="12700" cap="flat" cmpd="sng" algn="ctr">
          <a:solidFill>
            <a:srgbClr val="7EBE42"/>
          </a:solidFill>
          <a:prstDash val="solid"/>
          <a:miter lim="800000"/>
        </a:ln>
        <a:effectLst/>
      </dgm:spPr>
      <dgm:t>
        <a:bodyPr spcFirstLastPara="0" vert="horz" wrap="square" lIns="187334" tIns="0" rIns="187334" bIns="0" numCol="1" spcCol="1270" anchor="ctr" anchorCtr="0"/>
        <a:lstStyle/>
        <a:p>
          <a:pPr marL="0" lvl="0" indent="0" algn="l" defTabSz="977900">
            <a:lnSpc>
              <a:spcPct val="90000"/>
            </a:lnSpc>
            <a:spcBef>
              <a:spcPct val="0"/>
            </a:spcBef>
            <a:spcAft>
              <a:spcPct val="35000"/>
            </a:spcAft>
            <a:buNone/>
          </a:pPr>
          <a:r>
            <a:rPr lang="en-GB" sz="2400" b="1" i="1" kern="1200" dirty="0">
              <a:solidFill>
                <a:prstClr val="white"/>
              </a:solidFill>
              <a:latin typeface="+mn-lt"/>
              <a:ea typeface="+mn-ea"/>
              <a:cs typeface="+mn-cs"/>
            </a:rPr>
            <a:t>To impart knowledge about the principles required for the conservation and utilization of natural resources for the existence of mankind through environmental education.</a:t>
          </a:r>
        </a:p>
      </dgm:t>
    </dgm:pt>
    <dgm:pt modelId="{E3DBC098-CF1E-4F0D-8666-B839BA282FE9}" type="parTrans" cxnId="{A781483A-6280-4CF9-95FA-F6DD5447A8A9}">
      <dgm:prSet/>
      <dgm:spPr/>
      <dgm:t>
        <a:bodyPr/>
        <a:lstStyle/>
        <a:p>
          <a:endParaRPr lang="en-GB"/>
        </a:p>
      </dgm:t>
    </dgm:pt>
    <dgm:pt modelId="{97725BA5-C8DE-4D3A-93DE-B9C20091A03D}" type="sibTrans" cxnId="{A781483A-6280-4CF9-95FA-F6DD5447A8A9}">
      <dgm:prSet/>
      <dgm:spPr/>
      <dgm:t>
        <a:bodyPr/>
        <a:lstStyle/>
        <a:p>
          <a:endParaRPr lang="en-GB"/>
        </a:p>
      </dgm:t>
    </dgm:pt>
    <dgm:pt modelId="{65653CE6-DB2B-44B2-BC92-02CF23C8625B}" type="pres">
      <dgm:prSet presAssocID="{7C4672C1-36E3-46B9-BB68-F6E3C36B9336}" presName="linear" presStyleCnt="0">
        <dgm:presLayoutVars>
          <dgm:dir/>
          <dgm:animLvl val="lvl"/>
          <dgm:resizeHandles val="exact"/>
        </dgm:presLayoutVars>
      </dgm:prSet>
      <dgm:spPr/>
      <dgm:t>
        <a:bodyPr/>
        <a:lstStyle/>
        <a:p>
          <a:endParaRPr lang="en-CA"/>
        </a:p>
      </dgm:t>
    </dgm:pt>
    <dgm:pt modelId="{39FBE200-53A1-4808-9724-8B6C4DA455D3}" type="pres">
      <dgm:prSet presAssocID="{4D854028-BA52-44E3-8CDE-6AD0A359832D}" presName="parentLin" presStyleCnt="0"/>
      <dgm:spPr/>
    </dgm:pt>
    <dgm:pt modelId="{DCECB295-E57A-4C86-A3FC-C34932040C3E}" type="pres">
      <dgm:prSet presAssocID="{4D854028-BA52-44E3-8CDE-6AD0A359832D}" presName="parentLeftMargin" presStyleLbl="node1" presStyleIdx="0" presStyleCnt="5"/>
      <dgm:spPr/>
      <dgm:t>
        <a:bodyPr/>
        <a:lstStyle/>
        <a:p>
          <a:endParaRPr lang="en-CA"/>
        </a:p>
      </dgm:t>
    </dgm:pt>
    <dgm:pt modelId="{2E4C9ED5-9667-4CE2-B263-88DC8320BEA8}" type="pres">
      <dgm:prSet presAssocID="{4D854028-BA52-44E3-8CDE-6AD0A359832D}" presName="parentText" presStyleLbl="node1" presStyleIdx="0" presStyleCnt="5" custScaleX="134609" custScaleY="164480">
        <dgm:presLayoutVars>
          <dgm:chMax val="0"/>
          <dgm:bulletEnabled val="1"/>
        </dgm:presLayoutVars>
      </dgm:prSet>
      <dgm:spPr/>
      <dgm:t>
        <a:bodyPr/>
        <a:lstStyle/>
        <a:p>
          <a:endParaRPr lang="en-CA"/>
        </a:p>
      </dgm:t>
    </dgm:pt>
    <dgm:pt modelId="{C57AAC2E-6489-48BF-922C-F16620732FCA}" type="pres">
      <dgm:prSet presAssocID="{4D854028-BA52-44E3-8CDE-6AD0A359832D}" presName="negativeSpace" presStyleCnt="0"/>
      <dgm:spPr/>
    </dgm:pt>
    <dgm:pt modelId="{D3B2243C-1B84-4D50-9EAE-02D28EF653FC}" type="pres">
      <dgm:prSet presAssocID="{4D854028-BA52-44E3-8CDE-6AD0A359832D}" presName="childText" presStyleLbl="conFgAcc1" presStyleIdx="0" presStyleCnt="5">
        <dgm:presLayoutVars>
          <dgm:bulletEnabled val="1"/>
        </dgm:presLayoutVars>
      </dgm:prSet>
      <dgm:spPr>
        <a:xfrm>
          <a:off x="0" y="406259"/>
          <a:ext cx="7080337" cy="504000"/>
        </a:xfrm>
        <a:prstGeom prst="rect">
          <a:avLst/>
        </a:prstGeom>
      </dgm:spPr>
    </dgm:pt>
    <dgm:pt modelId="{36E5396F-F4CE-4173-9CAA-2642C0C61FC6}" type="pres">
      <dgm:prSet presAssocID="{96315F41-DCEE-48ED-8D83-1DF97782D059}" presName="spaceBetweenRectangles" presStyleCnt="0"/>
      <dgm:spPr/>
    </dgm:pt>
    <dgm:pt modelId="{63002F20-C5F8-493E-8719-F54F343EC734}" type="pres">
      <dgm:prSet presAssocID="{DEF8BB39-1E1C-4A90-ADD8-E80904969B92}" presName="parentLin" presStyleCnt="0"/>
      <dgm:spPr/>
    </dgm:pt>
    <dgm:pt modelId="{AC303123-9F07-40CC-BAD9-A1A437C5A1C4}" type="pres">
      <dgm:prSet presAssocID="{DEF8BB39-1E1C-4A90-ADD8-E80904969B92}" presName="parentLeftMargin" presStyleLbl="node1" presStyleIdx="0" presStyleCnt="5"/>
      <dgm:spPr/>
      <dgm:t>
        <a:bodyPr/>
        <a:lstStyle/>
        <a:p>
          <a:endParaRPr lang="en-CA"/>
        </a:p>
      </dgm:t>
    </dgm:pt>
    <dgm:pt modelId="{42552CDB-B6FB-4B64-A155-284F9B898594}" type="pres">
      <dgm:prSet presAssocID="{DEF8BB39-1E1C-4A90-ADD8-E80904969B92}" presName="parentText" presStyleLbl="node1" presStyleIdx="1" presStyleCnt="5" custScaleX="134511" custScaleY="163849">
        <dgm:presLayoutVars>
          <dgm:chMax val="0"/>
          <dgm:bulletEnabled val="1"/>
        </dgm:presLayoutVars>
      </dgm:prSet>
      <dgm:spPr>
        <a:xfrm>
          <a:off x="423890" y="1628435"/>
          <a:ext cx="5934469" cy="797040"/>
        </a:xfrm>
        <a:prstGeom prst="roundRect">
          <a:avLst/>
        </a:prstGeom>
      </dgm:spPr>
      <dgm:t>
        <a:bodyPr/>
        <a:lstStyle/>
        <a:p>
          <a:endParaRPr lang="en-CA"/>
        </a:p>
      </dgm:t>
    </dgm:pt>
    <dgm:pt modelId="{14D9DA8C-E9C8-494D-AF31-F4A5C3968FB4}" type="pres">
      <dgm:prSet presAssocID="{DEF8BB39-1E1C-4A90-ADD8-E80904969B92}" presName="negativeSpace" presStyleCnt="0"/>
      <dgm:spPr/>
    </dgm:pt>
    <dgm:pt modelId="{781DBD9E-00B4-45D9-81EE-5D638AF579AF}" type="pres">
      <dgm:prSet presAssocID="{DEF8BB39-1E1C-4A90-ADD8-E80904969B92}" presName="childText" presStyleLbl="conFgAcc1" presStyleIdx="1" presStyleCnt="5" custLinFactNeighborX="18585" custLinFactNeighborY="60660">
        <dgm:presLayoutVars>
          <dgm:bulletEnabled val="1"/>
        </dgm:presLayoutVars>
      </dgm:prSet>
      <dgm:spPr>
        <a:prstGeom prst="rect">
          <a:avLst/>
        </a:prstGeom>
      </dgm:spPr>
    </dgm:pt>
    <dgm:pt modelId="{ADF1B3C7-0EA6-4594-8A9A-904CBC6096C4}" type="pres">
      <dgm:prSet presAssocID="{97725BA5-C8DE-4D3A-93DE-B9C20091A03D}" presName="spaceBetweenRectangles" presStyleCnt="0"/>
      <dgm:spPr/>
    </dgm:pt>
    <dgm:pt modelId="{A9EADBFF-F037-4231-9169-B3D61EEB4753}" type="pres">
      <dgm:prSet presAssocID="{3A781381-07F1-4DDC-A329-CD2D83105AF6}" presName="parentLin" presStyleCnt="0"/>
      <dgm:spPr/>
    </dgm:pt>
    <dgm:pt modelId="{CFCA2B6D-8760-45FB-A824-0FD0A1536EA8}" type="pres">
      <dgm:prSet presAssocID="{3A781381-07F1-4DDC-A329-CD2D83105AF6}" presName="parentLeftMargin" presStyleLbl="node1" presStyleIdx="1" presStyleCnt="5"/>
      <dgm:spPr/>
      <dgm:t>
        <a:bodyPr/>
        <a:lstStyle/>
        <a:p>
          <a:endParaRPr lang="en-CA"/>
        </a:p>
      </dgm:t>
    </dgm:pt>
    <dgm:pt modelId="{D771E1FF-B796-43CC-AEA7-1DBC4C8B9D00}" type="pres">
      <dgm:prSet presAssocID="{3A781381-07F1-4DDC-A329-CD2D83105AF6}" presName="parentText" presStyleLbl="node1" presStyleIdx="2" presStyleCnt="5" custScaleX="136032" custScaleY="145243">
        <dgm:presLayoutVars>
          <dgm:chMax val="0"/>
          <dgm:bulletEnabled val="1"/>
        </dgm:presLayoutVars>
      </dgm:prSet>
      <dgm:spPr/>
      <dgm:t>
        <a:bodyPr/>
        <a:lstStyle/>
        <a:p>
          <a:endParaRPr lang="en-CA"/>
        </a:p>
      </dgm:t>
    </dgm:pt>
    <dgm:pt modelId="{699A9A71-47CD-4F87-B14A-705C398951CF}" type="pres">
      <dgm:prSet presAssocID="{3A781381-07F1-4DDC-A329-CD2D83105AF6}" presName="negativeSpace" presStyleCnt="0"/>
      <dgm:spPr/>
    </dgm:pt>
    <dgm:pt modelId="{0F1A050A-EF19-45F1-932F-E47D2FED9AD7}" type="pres">
      <dgm:prSet presAssocID="{3A781381-07F1-4DDC-A329-CD2D83105AF6}" presName="childText" presStyleLbl="conFgAcc1" presStyleIdx="2" presStyleCnt="5">
        <dgm:presLayoutVars>
          <dgm:bulletEnabled val="1"/>
        </dgm:presLayoutVars>
      </dgm:prSet>
      <dgm:spPr/>
    </dgm:pt>
    <dgm:pt modelId="{690F3716-A747-40C3-B311-7C5A44F6177F}" type="pres">
      <dgm:prSet presAssocID="{CB53B7D8-8815-4AA8-8D3E-B0721FF487BB}" presName="spaceBetweenRectangles" presStyleCnt="0"/>
      <dgm:spPr/>
    </dgm:pt>
    <dgm:pt modelId="{95A27BA7-315F-4738-8F76-DD0FF470D476}" type="pres">
      <dgm:prSet presAssocID="{56685844-2B1C-437C-8C8B-6E28A437B8FD}" presName="parentLin" presStyleCnt="0"/>
      <dgm:spPr/>
    </dgm:pt>
    <dgm:pt modelId="{854DEF24-F408-4F66-834E-9CABF7B79B93}" type="pres">
      <dgm:prSet presAssocID="{56685844-2B1C-437C-8C8B-6E28A437B8FD}" presName="parentLeftMargin" presStyleLbl="node1" presStyleIdx="2" presStyleCnt="5"/>
      <dgm:spPr/>
      <dgm:t>
        <a:bodyPr/>
        <a:lstStyle/>
        <a:p>
          <a:endParaRPr lang="en-CA"/>
        </a:p>
      </dgm:t>
    </dgm:pt>
    <dgm:pt modelId="{670FB020-6D9B-4F52-B006-FB82CE6D948D}" type="pres">
      <dgm:prSet presAssocID="{56685844-2B1C-437C-8C8B-6E28A437B8FD}" presName="parentText" presStyleLbl="node1" presStyleIdx="3" presStyleCnt="5" custScaleX="134601">
        <dgm:presLayoutVars>
          <dgm:chMax val="0"/>
          <dgm:bulletEnabled val="1"/>
        </dgm:presLayoutVars>
      </dgm:prSet>
      <dgm:spPr/>
      <dgm:t>
        <a:bodyPr/>
        <a:lstStyle/>
        <a:p>
          <a:endParaRPr lang="en-CA"/>
        </a:p>
      </dgm:t>
    </dgm:pt>
    <dgm:pt modelId="{3A6224EA-6D61-42D4-911D-6B80667EEB3D}" type="pres">
      <dgm:prSet presAssocID="{56685844-2B1C-437C-8C8B-6E28A437B8FD}" presName="negativeSpace" presStyleCnt="0"/>
      <dgm:spPr/>
    </dgm:pt>
    <dgm:pt modelId="{3EE06255-B2C9-4B8A-963A-71A09392B74E}" type="pres">
      <dgm:prSet presAssocID="{56685844-2B1C-437C-8C8B-6E28A437B8FD}" presName="childText" presStyleLbl="conFgAcc1" presStyleIdx="3" presStyleCnt="5" custLinFactNeighborY="29841">
        <dgm:presLayoutVars>
          <dgm:bulletEnabled val="1"/>
        </dgm:presLayoutVars>
      </dgm:prSet>
      <dgm:spPr>
        <a:prstGeom prst="rect">
          <a:avLst/>
        </a:prstGeom>
      </dgm:spPr>
    </dgm:pt>
    <dgm:pt modelId="{F81B91B3-DE11-41E9-922F-C38FC8C72AF1}" type="pres">
      <dgm:prSet presAssocID="{293F0BC3-26D2-44DD-AB4A-AFCEB0F3BC52}" presName="spaceBetweenRectangles" presStyleCnt="0"/>
      <dgm:spPr/>
    </dgm:pt>
    <dgm:pt modelId="{18946793-63C0-4AF9-9D7C-F838A554BDA5}" type="pres">
      <dgm:prSet presAssocID="{8CBCBF12-BA4D-476F-BE6A-BEEC929F426A}" presName="parentLin" presStyleCnt="0"/>
      <dgm:spPr/>
    </dgm:pt>
    <dgm:pt modelId="{62A44226-7895-4842-BC2B-C40A3BB962F5}" type="pres">
      <dgm:prSet presAssocID="{8CBCBF12-BA4D-476F-BE6A-BEEC929F426A}" presName="parentLeftMargin" presStyleLbl="node1" presStyleIdx="3" presStyleCnt="5"/>
      <dgm:spPr/>
      <dgm:t>
        <a:bodyPr/>
        <a:lstStyle/>
        <a:p>
          <a:endParaRPr lang="en-CA"/>
        </a:p>
      </dgm:t>
    </dgm:pt>
    <dgm:pt modelId="{87E661F8-0189-418B-9C3E-DA24ECEA4F4E}" type="pres">
      <dgm:prSet presAssocID="{8CBCBF12-BA4D-476F-BE6A-BEEC929F426A}" presName="parentText" presStyleLbl="node1" presStyleIdx="4" presStyleCnt="5" custScaleX="134743">
        <dgm:presLayoutVars>
          <dgm:chMax val="0"/>
          <dgm:bulletEnabled val="1"/>
        </dgm:presLayoutVars>
      </dgm:prSet>
      <dgm:spPr>
        <a:xfrm>
          <a:off x="420624" y="5165939"/>
          <a:ext cx="5888736" cy="649440"/>
        </a:xfrm>
        <a:prstGeom prst="roundRect">
          <a:avLst/>
        </a:prstGeom>
      </dgm:spPr>
      <dgm:t>
        <a:bodyPr/>
        <a:lstStyle/>
        <a:p>
          <a:endParaRPr lang="en-CA"/>
        </a:p>
      </dgm:t>
    </dgm:pt>
    <dgm:pt modelId="{F72BDABE-4E15-47F7-A2F6-6015EFB1136A}" type="pres">
      <dgm:prSet presAssocID="{8CBCBF12-BA4D-476F-BE6A-BEEC929F426A}" presName="negativeSpace" presStyleCnt="0"/>
      <dgm:spPr/>
    </dgm:pt>
    <dgm:pt modelId="{A1543AA9-53D3-4FAF-811D-5B6E5F641554}" type="pres">
      <dgm:prSet presAssocID="{8CBCBF12-BA4D-476F-BE6A-BEEC929F426A}" presName="childText" presStyleLbl="conFgAcc1" presStyleIdx="4" presStyleCnt="5">
        <dgm:presLayoutVars>
          <dgm:bulletEnabled val="1"/>
        </dgm:presLayoutVars>
      </dgm:prSet>
      <dgm:spPr/>
    </dgm:pt>
  </dgm:ptLst>
  <dgm:cxnLst>
    <dgm:cxn modelId="{236ECD1E-DBBB-4802-9537-7F37FBF2FC2D}" type="presOf" srcId="{DEF8BB39-1E1C-4A90-ADD8-E80904969B92}" destId="{42552CDB-B6FB-4B64-A155-284F9B898594}" srcOrd="1" destOrd="0" presId="urn:microsoft.com/office/officeart/2005/8/layout/list1"/>
    <dgm:cxn modelId="{C666956D-67AD-4132-8EF3-8F3132C3E52C}" type="presOf" srcId="{DEF8BB39-1E1C-4A90-ADD8-E80904969B92}" destId="{AC303123-9F07-40CC-BAD9-A1A437C5A1C4}" srcOrd="0" destOrd="0" presId="urn:microsoft.com/office/officeart/2005/8/layout/list1"/>
    <dgm:cxn modelId="{3B0A4C3B-1CE3-4B32-B8D7-DA37BD6DE6EE}" type="presOf" srcId="{4D854028-BA52-44E3-8CDE-6AD0A359832D}" destId="{2E4C9ED5-9667-4CE2-B263-88DC8320BEA8}" srcOrd="1" destOrd="0" presId="urn:microsoft.com/office/officeart/2005/8/layout/list1"/>
    <dgm:cxn modelId="{CB73149E-C470-42A6-BB05-305B94F36DE2}" srcId="{7C4672C1-36E3-46B9-BB68-F6E3C36B9336}" destId="{8CBCBF12-BA4D-476F-BE6A-BEEC929F426A}" srcOrd="4" destOrd="0" parTransId="{DD482D8B-FD64-452A-A48A-E79E8F98470B}" sibTransId="{FDB0520A-A995-460B-98D0-762C5154C5E8}"/>
    <dgm:cxn modelId="{79DBBC96-706D-47CF-9BF7-49BF1C93D76C}" type="presOf" srcId="{56685844-2B1C-437C-8C8B-6E28A437B8FD}" destId="{854DEF24-F408-4F66-834E-9CABF7B79B93}" srcOrd="0" destOrd="0" presId="urn:microsoft.com/office/officeart/2005/8/layout/list1"/>
    <dgm:cxn modelId="{BAF488DB-A965-4EEB-A83A-5ADFFFF1C01A}" type="presOf" srcId="{8CBCBF12-BA4D-476F-BE6A-BEEC929F426A}" destId="{62A44226-7895-4842-BC2B-C40A3BB962F5}" srcOrd="0" destOrd="0" presId="urn:microsoft.com/office/officeart/2005/8/layout/list1"/>
    <dgm:cxn modelId="{BFED2891-8B25-436C-ADF8-9AF890951F02}" srcId="{7C4672C1-36E3-46B9-BB68-F6E3C36B9336}" destId="{4D854028-BA52-44E3-8CDE-6AD0A359832D}" srcOrd="0" destOrd="0" parTransId="{59C0BDF4-0E61-4016-A212-17B0A3E6D730}" sibTransId="{96315F41-DCEE-48ED-8D83-1DF97782D059}"/>
    <dgm:cxn modelId="{7C90EBF6-0070-4532-A9CC-273BF2063F29}" type="presOf" srcId="{8CBCBF12-BA4D-476F-BE6A-BEEC929F426A}" destId="{87E661F8-0189-418B-9C3E-DA24ECEA4F4E}" srcOrd="1" destOrd="0" presId="urn:microsoft.com/office/officeart/2005/8/layout/list1"/>
    <dgm:cxn modelId="{89ECD91C-09CB-4877-AEE2-E0DDCDDD0298}" srcId="{7C4672C1-36E3-46B9-BB68-F6E3C36B9336}" destId="{3A781381-07F1-4DDC-A329-CD2D83105AF6}" srcOrd="2" destOrd="0" parTransId="{B8908B58-9BEB-4E73-B640-2C7F9054D660}" sibTransId="{CB53B7D8-8815-4AA8-8D3E-B0721FF487BB}"/>
    <dgm:cxn modelId="{56EAC4C7-62C0-420A-BA5D-AF6CE55D8CC6}" type="presOf" srcId="{7C4672C1-36E3-46B9-BB68-F6E3C36B9336}" destId="{65653CE6-DB2B-44B2-BC92-02CF23C8625B}" srcOrd="0" destOrd="0" presId="urn:microsoft.com/office/officeart/2005/8/layout/list1"/>
    <dgm:cxn modelId="{13687228-7138-48B7-8D6C-B4B9B650B23C}" type="presOf" srcId="{56685844-2B1C-437C-8C8B-6E28A437B8FD}" destId="{670FB020-6D9B-4F52-B006-FB82CE6D948D}" srcOrd="1" destOrd="0" presId="urn:microsoft.com/office/officeart/2005/8/layout/list1"/>
    <dgm:cxn modelId="{B44725BA-AC6F-45E1-BF59-70615F3D4EAB}" type="presOf" srcId="{3A781381-07F1-4DDC-A329-CD2D83105AF6}" destId="{D771E1FF-B796-43CC-AEA7-1DBC4C8B9D00}" srcOrd="1" destOrd="0" presId="urn:microsoft.com/office/officeart/2005/8/layout/list1"/>
    <dgm:cxn modelId="{AF5DD2B8-378E-423A-B019-1A75A88FE59D}" srcId="{7C4672C1-36E3-46B9-BB68-F6E3C36B9336}" destId="{56685844-2B1C-437C-8C8B-6E28A437B8FD}" srcOrd="3" destOrd="0" parTransId="{EE4FAD9A-A079-4524-BB15-1C33F7F70A1E}" sibTransId="{293F0BC3-26D2-44DD-AB4A-AFCEB0F3BC52}"/>
    <dgm:cxn modelId="{A4F2BAB7-756B-46D3-A974-F96C8466C38E}" type="presOf" srcId="{4D854028-BA52-44E3-8CDE-6AD0A359832D}" destId="{DCECB295-E57A-4C86-A3FC-C34932040C3E}" srcOrd="0" destOrd="0" presId="urn:microsoft.com/office/officeart/2005/8/layout/list1"/>
    <dgm:cxn modelId="{BA317765-2DB5-4A85-B18E-B4DF5450D64E}" type="presOf" srcId="{3A781381-07F1-4DDC-A329-CD2D83105AF6}" destId="{CFCA2B6D-8760-45FB-A824-0FD0A1536EA8}" srcOrd="0" destOrd="0" presId="urn:microsoft.com/office/officeart/2005/8/layout/list1"/>
    <dgm:cxn modelId="{A781483A-6280-4CF9-95FA-F6DD5447A8A9}" srcId="{7C4672C1-36E3-46B9-BB68-F6E3C36B9336}" destId="{DEF8BB39-1E1C-4A90-ADD8-E80904969B92}" srcOrd="1" destOrd="0" parTransId="{E3DBC098-CF1E-4F0D-8666-B839BA282FE9}" sibTransId="{97725BA5-C8DE-4D3A-93DE-B9C20091A03D}"/>
    <dgm:cxn modelId="{608F4224-36E1-436E-ACC6-477A9C02DB44}" type="presParOf" srcId="{65653CE6-DB2B-44B2-BC92-02CF23C8625B}" destId="{39FBE200-53A1-4808-9724-8B6C4DA455D3}" srcOrd="0" destOrd="0" presId="urn:microsoft.com/office/officeart/2005/8/layout/list1"/>
    <dgm:cxn modelId="{D88C0D1B-E48E-46DF-99B5-BD1EF934DB77}" type="presParOf" srcId="{39FBE200-53A1-4808-9724-8B6C4DA455D3}" destId="{DCECB295-E57A-4C86-A3FC-C34932040C3E}" srcOrd="0" destOrd="0" presId="urn:microsoft.com/office/officeart/2005/8/layout/list1"/>
    <dgm:cxn modelId="{99E78E11-4EA7-4949-ACEE-FC09B67A13B4}" type="presParOf" srcId="{39FBE200-53A1-4808-9724-8B6C4DA455D3}" destId="{2E4C9ED5-9667-4CE2-B263-88DC8320BEA8}" srcOrd="1" destOrd="0" presId="urn:microsoft.com/office/officeart/2005/8/layout/list1"/>
    <dgm:cxn modelId="{DE0C31F5-5D10-4431-8285-4EA910963115}" type="presParOf" srcId="{65653CE6-DB2B-44B2-BC92-02CF23C8625B}" destId="{C57AAC2E-6489-48BF-922C-F16620732FCA}" srcOrd="1" destOrd="0" presId="urn:microsoft.com/office/officeart/2005/8/layout/list1"/>
    <dgm:cxn modelId="{76FC1B23-C85D-4ACE-9644-23C87A6085C2}" type="presParOf" srcId="{65653CE6-DB2B-44B2-BC92-02CF23C8625B}" destId="{D3B2243C-1B84-4D50-9EAE-02D28EF653FC}" srcOrd="2" destOrd="0" presId="urn:microsoft.com/office/officeart/2005/8/layout/list1"/>
    <dgm:cxn modelId="{C8816551-F47B-4A9E-B202-9FF38B6BA87E}" type="presParOf" srcId="{65653CE6-DB2B-44B2-BC92-02CF23C8625B}" destId="{36E5396F-F4CE-4173-9CAA-2642C0C61FC6}" srcOrd="3" destOrd="0" presId="urn:microsoft.com/office/officeart/2005/8/layout/list1"/>
    <dgm:cxn modelId="{A098BBAC-4FD8-4635-B9D1-AA4553915407}" type="presParOf" srcId="{65653CE6-DB2B-44B2-BC92-02CF23C8625B}" destId="{63002F20-C5F8-493E-8719-F54F343EC734}" srcOrd="4" destOrd="0" presId="urn:microsoft.com/office/officeart/2005/8/layout/list1"/>
    <dgm:cxn modelId="{E317B9F1-AFAC-423F-BF4C-A2833DAC9A1B}" type="presParOf" srcId="{63002F20-C5F8-493E-8719-F54F343EC734}" destId="{AC303123-9F07-40CC-BAD9-A1A437C5A1C4}" srcOrd="0" destOrd="0" presId="urn:microsoft.com/office/officeart/2005/8/layout/list1"/>
    <dgm:cxn modelId="{5E775940-2C8E-479F-9BAF-F13A15BF7722}" type="presParOf" srcId="{63002F20-C5F8-493E-8719-F54F343EC734}" destId="{42552CDB-B6FB-4B64-A155-284F9B898594}" srcOrd="1" destOrd="0" presId="urn:microsoft.com/office/officeart/2005/8/layout/list1"/>
    <dgm:cxn modelId="{132AA0E8-7092-4C5E-8073-1536F299B7DF}" type="presParOf" srcId="{65653CE6-DB2B-44B2-BC92-02CF23C8625B}" destId="{14D9DA8C-E9C8-494D-AF31-F4A5C3968FB4}" srcOrd="5" destOrd="0" presId="urn:microsoft.com/office/officeart/2005/8/layout/list1"/>
    <dgm:cxn modelId="{193E8AB0-2FFB-41F2-9921-3B4C9D851A8B}" type="presParOf" srcId="{65653CE6-DB2B-44B2-BC92-02CF23C8625B}" destId="{781DBD9E-00B4-45D9-81EE-5D638AF579AF}" srcOrd="6" destOrd="0" presId="urn:microsoft.com/office/officeart/2005/8/layout/list1"/>
    <dgm:cxn modelId="{352EC305-B884-4EB5-8703-D82FD2A5CF57}" type="presParOf" srcId="{65653CE6-DB2B-44B2-BC92-02CF23C8625B}" destId="{ADF1B3C7-0EA6-4594-8A9A-904CBC6096C4}" srcOrd="7" destOrd="0" presId="urn:microsoft.com/office/officeart/2005/8/layout/list1"/>
    <dgm:cxn modelId="{E357F513-59E6-47D7-86A5-1E90CC1ECD60}" type="presParOf" srcId="{65653CE6-DB2B-44B2-BC92-02CF23C8625B}" destId="{A9EADBFF-F037-4231-9169-B3D61EEB4753}" srcOrd="8" destOrd="0" presId="urn:microsoft.com/office/officeart/2005/8/layout/list1"/>
    <dgm:cxn modelId="{F9CF7C93-1B20-4163-AB39-7D61D4E8E9D7}" type="presParOf" srcId="{A9EADBFF-F037-4231-9169-B3D61EEB4753}" destId="{CFCA2B6D-8760-45FB-A824-0FD0A1536EA8}" srcOrd="0" destOrd="0" presId="urn:microsoft.com/office/officeart/2005/8/layout/list1"/>
    <dgm:cxn modelId="{B3872C93-4412-4C74-A663-5E4CDCAFEC8A}" type="presParOf" srcId="{A9EADBFF-F037-4231-9169-B3D61EEB4753}" destId="{D771E1FF-B796-43CC-AEA7-1DBC4C8B9D00}" srcOrd="1" destOrd="0" presId="urn:microsoft.com/office/officeart/2005/8/layout/list1"/>
    <dgm:cxn modelId="{590A9C97-70BE-40DC-A34B-AA04CF0C6521}" type="presParOf" srcId="{65653CE6-DB2B-44B2-BC92-02CF23C8625B}" destId="{699A9A71-47CD-4F87-B14A-705C398951CF}" srcOrd="9" destOrd="0" presId="urn:microsoft.com/office/officeart/2005/8/layout/list1"/>
    <dgm:cxn modelId="{F25D90E6-76B9-4772-A2EC-4FF5EDA80F97}" type="presParOf" srcId="{65653CE6-DB2B-44B2-BC92-02CF23C8625B}" destId="{0F1A050A-EF19-45F1-932F-E47D2FED9AD7}" srcOrd="10" destOrd="0" presId="urn:microsoft.com/office/officeart/2005/8/layout/list1"/>
    <dgm:cxn modelId="{4B8E8C16-EF3C-4E7A-A027-E77CD56EC8AA}" type="presParOf" srcId="{65653CE6-DB2B-44B2-BC92-02CF23C8625B}" destId="{690F3716-A747-40C3-B311-7C5A44F6177F}" srcOrd="11" destOrd="0" presId="urn:microsoft.com/office/officeart/2005/8/layout/list1"/>
    <dgm:cxn modelId="{B3CF62CD-5630-4731-958A-575A9A2249AB}" type="presParOf" srcId="{65653CE6-DB2B-44B2-BC92-02CF23C8625B}" destId="{95A27BA7-315F-4738-8F76-DD0FF470D476}" srcOrd="12" destOrd="0" presId="urn:microsoft.com/office/officeart/2005/8/layout/list1"/>
    <dgm:cxn modelId="{BB842C61-6365-4A3D-82C5-68512D22B5DD}" type="presParOf" srcId="{95A27BA7-315F-4738-8F76-DD0FF470D476}" destId="{854DEF24-F408-4F66-834E-9CABF7B79B93}" srcOrd="0" destOrd="0" presId="urn:microsoft.com/office/officeart/2005/8/layout/list1"/>
    <dgm:cxn modelId="{EF802200-8DCC-48F3-8E9A-5830B64327DB}" type="presParOf" srcId="{95A27BA7-315F-4738-8F76-DD0FF470D476}" destId="{670FB020-6D9B-4F52-B006-FB82CE6D948D}" srcOrd="1" destOrd="0" presId="urn:microsoft.com/office/officeart/2005/8/layout/list1"/>
    <dgm:cxn modelId="{487B2A30-ED61-44D2-8D54-E8F57C73259E}" type="presParOf" srcId="{65653CE6-DB2B-44B2-BC92-02CF23C8625B}" destId="{3A6224EA-6D61-42D4-911D-6B80667EEB3D}" srcOrd="13" destOrd="0" presId="urn:microsoft.com/office/officeart/2005/8/layout/list1"/>
    <dgm:cxn modelId="{C3850648-318B-4009-8F1D-303077CA1423}" type="presParOf" srcId="{65653CE6-DB2B-44B2-BC92-02CF23C8625B}" destId="{3EE06255-B2C9-4B8A-963A-71A09392B74E}" srcOrd="14" destOrd="0" presId="urn:microsoft.com/office/officeart/2005/8/layout/list1"/>
    <dgm:cxn modelId="{54E6020C-767D-4C88-9B38-4B948BFA7AB1}" type="presParOf" srcId="{65653CE6-DB2B-44B2-BC92-02CF23C8625B}" destId="{F81B91B3-DE11-41E9-922F-C38FC8C72AF1}" srcOrd="15" destOrd="0" presId="urn:microsoft.com/office/officeart/2005/8/layout/list1"/>
    <dgm:cxn modelId="{5CC4546C-A309-46C9-907D-35104C9961D1}" type="presParOf" srcId="{65653CE6-DB2B-44B2-BC92-02CF23C8625B}" destId="{18946793-63C0-4AF9-9D7C-F838A554BDA5}" srcOrd="16" destOrd="0" presId="urn:microsoft.com/office/officeart/2005/8/layout/list1"/>
    <dgm:cxn modelId="{A37916EA-3707-4B60-895C-50B9F7747BF4}" type="presParOf" srcId="{18946793-63C0-4AF9-9D7C-F838A554BDA5}" destId="{62A44226-7895-4842-BC2B-C40A3BB962F5}" srcOrd="0" destOrd="0" presId="urn:microsoft.com/office/officeart/2005/8/layout/list1"/>
    <dgm:cxn modelId="{E588C720-C973-4E5D-AF18-0D90578DBA80}" type="presParOf" srcId="{18946793-63C0-4AF9-9D7C-F838A554BDA5}" destId="{87E661F8-0189-418B-9C3E-DA24ECEA4F4E}" srcOrd="1" destOrd="0" presId="urn:microsoft.com/office/officeart/2005/8/layout/list1"/>
    <dgm:cxn modelId="{8DBC04DD-6D85-4CD8-B06F-21F369A65DC3}" type="presParOf" srcId="{65653CE6-DB2B-44B2-BC92-02CF23C8625B}" destId="{F72BDABE-4E15-47F7-A2F6-6015EFB1136A}" srcOrd="17" destOrd="0" presId="urn:microsoft.com/office/officeart/2005/8/layout/list1"/>
    <dgm:cxn modelId="{1822C12E-7557-434D-B7D1-4758092EB3B8}" type="presParOf" srcId="{65653CE6-DB2B-44B2-BC92-02CF23C8625B}" destId="{A1543AA9-53D3-4FAF-811D-5B6E5F64155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4672C1-36E3-46B9-BB68-F6E3C36B933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4D854028-BA52-44E3-8CDE-6AD0A359832D}">
      <dgm:prSet phldrT="[Text]" custT="1"/>
      <dgm:spPr>
        <a:solidFill>
          <a:srgbClr val="EE750D"/>
        </a:solidFill>
        <a:ln>
          <a:solidFill>
            <a:srgbClr val="EE750D"/>
          </a:solidFill>
        </a:ln>
      </dgm:spPr>
      <dgm:t>
        <a:bodyPr/>
        <a:lstStyle/>
        <a:p>
          <a:pPr algn="l" defTabSz="365125">
            <a:lnSpc>
              <a:spcPct val="100000"/>
            </a:lnSpc>
            <a:spcAft>
              <a:spcPts val="0"/>
            </a:spcAft>
          </a:pPr>
          <a:r>
            <a:rPr lang="en-ZA" sz="2400" b="1" i="0" dirty="0">
              <a:latin typeface="+mn-lt"/>
            </a:rPr>
            <a:t>1. 	WESSA ON WHEELS SCHOOL VISITS = 10 SCHOOLS</a:t>
          </a:r>
        </a:p>
        <a:p>
          <a:pPr algn="l" defTabSz="365125">
            <a:lnSpc>
              <a:spcPct val="100000"/>
            </a:lnSpc>
            <a:spcAft>
              <a:spcPts val="0"/>
            </a:spcAft>
          </a:pPr>
          <a:r>
            <a:rPr lang="en-ZA" sz="2400" b="1" i="0" dirty="0">
              <a:latin typeface="+mn-lt"/>
            </a:rPr>
            <a:t>	- Introduce project to principals and teachers</a:t>
          </a:r>
        </a:p>
        <a:p>
          <a:pPr algn="l" defTabSz="365125">
            <a:lnSpc>
              <a:spcPct val="100000"/>
            </a:lnSpc>
            <a:spcAft>
              <a:spcPts val="0"/>
            </a:spcAft>
          </a:pPr>
          <a:r>
            <a:rPr lang="en-ZA" sz="2400" b="1" i="0" dirty="0">
              <a:latin typeface="+mn-lt"/>
            </a:rPr>
            <a:t>	- Run 2 hour workshops for Grade 6 pupils</a:t>
          </a:r>
        </a:p>
        <a:p>
          <a:pPr algn="l" defTabSz="365125">
            <a:lnSpc>
              <a:spcPct val="100000"/>
            </a:lnSpc>
            <a:spcAft>
              <a:spcPts val="0"/>
            </a:spcAft>
          </a:pPr>
          <a:r>
            <a:rPr lang="en-ZA" sz="2400" b="1" i="0" dirty="0">
              <a:latin typeface="+mn-lt"/>
            </a:rPr>
            <a:t>	- Plan the first visit to Twinstreams</a:t>
          </a:r>
        </a:p>
      </dgm:t>
    </dgm:pt>
    <dgm:pt modelId="{59C0BDF4-0E61-4016-A212-17B0A3E6D730}" type="parTrans" cxnId="{BFED2891-8B25-436C-ADF8-9AF890951F02}">
      <dgm:prSet/>
      <dgm:spPr/>
      <dgm:t>
        <a:bodyPr/>
        <a:lstStyle/>
        <a:p>
          <a:endParaRPr lang="en-ZA"/>
        </a:p>
      </dgm:t>
    </dgm:pt>
    <dgm:pt modelId="{96315F41-DCEE-48ED-8D83-1DF97782D059}" type="sibTrans" cxnId="{BFED2891-8B25-436C-ADF8-9AF890951F02}">
      <dgm:prSet/>
      <dgm:spPr/>
      <dgm:t>
        <a:bodyPr/>
        <a:lstStyle/>
        <a:p>
          <a:endParaRPr lang="en-ZA"/>
        </a:p>
      </dgm:t>
    </dgm:pt>
    <dgm:pt modelId="{3A781381-07F1-4DDC-A329-CD2D83105AF6}">
      <dgm:prSet phldrT="[Text]" custT="1"/>
      <dgm:spPr>
        <a:solidFill>
          <a:srgbClr val="0CA9BE">
            <a:alpha val="90000"/>
          </a:srgbClr>
        </a:solidFill>
        <a:ln w="38100" cap="flat" cmpd="sng" algn="ctr">
          <a:solidFill>
            <a:srgbClr val="0CA9BE"/>
          </a:solidFill>
          <a:prstDash val="solid"/>
          <a:miter lim="800000"/>
        </a:ln>
        <a:effectLst/>
      </dgm:spPr>
      <dgm:t>
        <a:bodyPr/>
        <a:lstStyle/>
        <a:p>
          <a:pPr marL="0" lvl="0" indent="0" algn="l" defTabSz="365125">
            <a:lnSpc>
              <a:spcPct val="100000"/>
            </a:lnSpc>
            <a:spcBef>
              <a:spcPct val="0"/>
            </a:spcBef>
            <a:spcAft>
              <a:spcPts val="0"/>
            </a:spcAft>
            <a:buNone/>
            <a:tabLst>
              <a:tab pos="365125" algn="l"/>
            </a:tabLst>
          </a:pPr>
          <a:r>
            <a:rPr lang="en-ZA" sz="2400" b="1" i="0" kern="1200" dirty="0">
              <a:solidFill>
                <a:prstClr val="white"/>
              </a:solidFill>
              <a:latin typeface="Calibri"/>
              <a:ea typeface="+mn-ea"/>
              <a:cs typeface="+mn-cs"/>
            </a:rPr>
            <a:t>3. 	TEACHER TRAINING PROGRAMME = 4 SCHOOLS </a:t>
          </a:r>
        </a:p>
        <a:p>
          <a:pPr marL="0" lvl="0" indent="0" algn="l" defTabSz="365125">
            <a:lnSpc>
              <a:spcPct val="100000"/>
            </a:lnSpc>
            <a:spcBef>
              <a:spcPct val="0"/>
            </a:spcBef>
            <a:spcAft>
              <a:spcPts val="0"/>
            </a:spcAft>
            <a:buNone/>
            <a:tabLst>
              <a:tab pos="365125" algn="l"/>
            </a:tabLst>
          </a:pPr>
          <a:r>
            <a:rPr lang="en-ZA" sz="2400" b="1" i="0" kern="1200" dirty="0">
              <a:solidFill>
                <a:prstClr val="white"/>
              </a:solidFill>
              <a:latin typeface="Calibri"/>
              <a:ea typeface="+mn-ea"/>
              <a:cs typeface="+mn-cs"/>
            </a:rPr>
            <a:t>	-21 Teachers</a:t>
          </a:r>
        </a:p>
        <a:p>
          <a:pPr marL="0" lvl="0" indent="0" algn="l" defTabSz="365125">
            <a:lnSpc>
              <a:spcPct val="100000"/>
            </a:lnSpc>
            <a:spcBef>
              <a:spcPct val="0"/>
            </a:spcBef>
            <a:spcAft>
              <a:spcPts val="0"/>
            </a:spcAft>
            <a:buNone/>
            <a:tabLst>
              <a:tab pos="365125" algn="l"/>
            </a:tabLst>
          </a:pPr>
          <a:r>
            <a:rPr lang="en-ZA" sz="2400" b="1" i="0" kern="1200" dirty="0">
              <a:solidFill>
                <a:prstClr val="white"/>
              </a:solidFill>
              <a:latin typeface="Calibri"/>
              <a:ea typeface="+mn-ea"/>
              <a:cs typeface="+mn-cs"/>
            </a:rPr>
            <a:t>	- Support for curriculum and lesson planning </a:t>
          </a:r>
        </a:p>
      </dgm:t>
    </dgm:pt>
    <dgm:pt modelId="{B8908B58-9BEB-4E73-B640-2C7F9054D660}" type="parTrans" cxnId="{89ECD91C-09CB-4877-AEE2-E0DDCDDD0298}">
      <dgm:prSet/>
      <dgm:spPr/>
      <dgm:t>
        <a:bodyPr/>
        <a:lstStyle/>
        <a:p>
          <a:endParaRPr lang="en-ZA"/>
        </a:p>
      </dgm:t>
    </dgm:pt>
    <dgm:pt modelId="{CB53B7D8-8815-4AA8-8D3E-B0721FF487BB}" type="sibTrans" cxnId="{89ECD91C-09CB-4877-AEE2-E0DDCDDD0298}">
      <dgm:prSet/>
      <dgm:spPr/>
      <dgm:t>
        <a:bodyPr/>
        <a:lstStyle/>
        <a:p>
          <a:endParaRPr lang="en-ZA"/>
        </a:p>
      </dgm:t>
    </dgm:pt>
    <dgm:pt modelId="{DEF8BB39-1E1C-4A90-ADD8-E80904969B92}">
      <dgm:prSet phldrT="[Text]" custT="1"/>
      <dgm:spPr>
        <a:solidFill>
          <a:srgbClr val="7EBE42"/>
        </a:solidFill>
        <a:ln w="12700" cap="flat" cmpd="sng" algn="ctr">
          <a:solidFill>
            <a:srgbClr val="7EBE42"/>
          </a:solidFill>
          <a:prstDash val="solid"/>
          <a:miter lim="800000"/>
        </a:ln>
        <a:effectLst/>
      </dgm:spPr>
      <dgm:t>
        <a:bodyPr spcFirstLastPara="0" vert="horz" wrap="square" lIns="187334" tIns="0" rIns="187334" bIns="0" numCol="1" spcCol="1270" anchor="ctr" anchorCtr="0"/>
        <a:lstStyle/>
        <a:p>
          <a:pPr marL="0" lvl="0" indent="0" algn="l" defTabSz="365125">
            <a:lnSpc>
              <a:spcPct val="100000"/>
            </a:lnSpc>
            <a:spcBef>
              <a:spcPct val="0"/>
            </a:spcBef>
            <a:spcAft>
              <a:spcPts val="0"/>
            </a:spcAft>
            <a:buNone/>
            <a:tabLst>
              <a:tab pos="365125" algn="l"/>
            </a:tabLst>
          </a:pPr>
          <a:r>
            <a:rPr lang="en-ZA" sz="2400" b="1" i="0" kern="1200" dirty="0">
              <a:solidFill>
                <a:prstClr val="white"/>
              </a:solidFill>
              <a:latin typeface="+mn-lt"/>
              <a:ea typeface="+mn-ea"/>
              <a:cs typeface="+mn-cs"/>
            </a:rPr>
            <a:t>2. 	</a:t>
          </a:r>
          <a:r>
            <a:rPr lang="en-ZA" sz="2400" b="1" i="0" kern="1200" dirty="0">
              <a:solidFill>
                <a:prstClr val="white"/>
              </a:solidFill>
              <a:latin typeface="Calibri"/>
              <a:ea typeface="+mn-ea"/>
              <a:cs typeface="+mn-cs"/>
            </a:rPr>
            <a:t>TWINSTREAMS e-STEAM WORKSHOP = 7 SCHOOLS </a:t>
          </a:r>
        </a:p>
        <a:p>
          <a:pPr marL="0" lvl="0" indent="0" algn="l" defTabSz="365125">
            <a:lnSpc>
              <a:spcPct val="100000"/>
            </a:lnSpc>
            <a:spcBef>
              <a:spcPct val="0"/>
            </a:spcBef>
            <a:spcAft>
              <a:spcPts val="0"/>
            </a:spcAft>
            <a:buNone/>
            <a:tabLst>
              <a:tab pos="365125" algn="l"/>
            </a:tabLst>
          </a:pPr>
          <a:r>
            <a:rPr lang="en-ZA" sz="2400" b="1" i="0" kern="1200" dirty="0">
              <a:solidFill>
                <a:prstClr val="white"/>
              </a:solidFill>
              <a:latin typeface="Calibri"/>
              <a:ea typeface="+mn-ea"/>
              <a:cs typeface="+mn-cs"/>
            </a:rPr>
            <a:t>	- 90 Pupils</a:t>
          </a:r>
        </a:p>
        <a:p>
          <a:pPr marL="0" lvl="0" indent="0" algn="l" defTabSz="365125">
            <a:lnSpc>
              <a:spcPct val="100000"/>
            </a:lnSpc>
            <a:spcBef>
              <a:spcPct val="0"/>
            </a:spcBef>
            <a:spcAft>
              <a:spcPts val="0"/>
            </a:spcAft>
            <a:buNone/>
            <a:tabLst>
              <a:tab pos="365125" algn="l"/>
            </a:tabLst>
          </a:pPr>
          <a:r>
            <a:rPr lang="en-ZA" sz="2400" b="1" i="0" kern="1200" dirty="0">
              <a:solidFill>
                <a:prstClr val="white"/>
              </a:solidFill>
              <a:latin typeface="Calibri"/>
              <a:ea typeface="+mn-ea"/>
              <a:cs typeface="+mn-cs"/>
            </a:rPr>
            <a:t>	- 3 Days / 2 Nights  Camp at the centre</a:t>
          </a:r>
        </a:p>
        <a:p>
          <a:pPr marL="0" lvl="0" indent="0" algn="l" defTabSz="365125">
            <a:lnSpc>
              <a:spcPct val="100000"/>
            </a:lnSpc>
            <a:spcBef>
              <a:spcPct val="0"/>
            </a:spcBef>
            <a:spcAft>
              <a:spcPts val="0"/>
            </a:spcAft>
            <a:buNone/>
            <a:tabLst>
              <a:tab pos="365125" algn="l"/>
            </a:tabLst>
          </a:pPr>
          <a:r>
            <a:rPr lang="en-ZA" sz="2400" b="1" i="0" kern="1200" dirty="0">
              <a:solidFill>
                <a:prstClr val="white"/>
              </a:solidFill>
              <a:latin typeface="Calibri"/>
              <a:ea typeface="+mn-ea"/>
              <a:cs typeface="+mn-cs"/>
            </a:rPr>
            <a:t>	- e-STEAM workshops + team-building + environmental 	education + forest study</a:t>
          </a:r>
        </a:p>
        <a:p>
          <a:pPr marL="0" lvl="0" indent="0" algn="l" defTabSz="365125">
            <a:lnSpc>
              <a:spcPct val="100000"/>
            </a:lnSpc>
            <a:spcBef>
              <a:spcPct val="0"/>
            </a:spcBef>
            <a:spcAft>
              <a:spcPts val="0"/>
            </a:spcAft>
            <a:buNone/>
            <a:tabLst>
              <a:tab pos="365125" algn="l"/>
            </a:tabLst>
          </a:pPr>
          <a:r>
            <a:rPr lang="en-ZA" sz="2400" b="1" i="0" kern="1200" dirty="0">
              <a:solidFill>
                <a:prstClr val="white"/>
              </a:solidFill>
              <a:latin typeface="Calibri"/>
              <a:ea typeface="+mn-ea"/>
              <a:cs typeface="+mn-cs"/>
            </a:rPr>
            <a:t>	- Supported by Rotary Mtunzini Team</a:t>
          </a:r>
          <a:endParaRPr lang="en-GB" sz="2400" b="1" i="0" kern="1200" dirty="0">
            <a:solidFill>
              <a:prstClr val="white"/>
            </a:solidFill>
            <a:latin typeface="Calibri"/>
            <a:ea typeface="+mn-ea"/>
            <a:cs typeface="+mn-cs"/>
          </a:endParaRPr>
        </a:p>
      </dgm:t>
    </dgm:pt>
    <dgm:pt modelId="{E3DBC098-CF1E-4F0D-8666-B839BA282FE9}" type="parTrans" cxnId="{A781483A-6280-4CF9-95FA-F6DD5447A8A9}">
      <dgm:prSet/>
      <dgm:spPr/>
      <dgm:t>
        <a:bodyPr/>
        <a:lstStyle/>
        <a:p>
          <a:endParaRPr lang="en-GB"/>
        </a:p>
      </dgm:t>
    </dgm:pt>
    <dgm:pt modelId="{97725BA5-C8DE-4D3A-93DE-B9C20091A03D}" type="sibTrans" cxnId="{A781483A-6280-4CF9-95FA-F6DD5447A8A9}">
      <dgm:prSet/>
      <dgm:spPr/>
      <dgm:t>
        <a:bodyPr/>
        <a:lstStyle/>
        <a:p>
          <a:endParaRPr lang="en-GB"/>
        </a:p>
      </dgm:t>
    </dgm:pt>
    <dgm:pt modelId="{65653CE6-DB2B-44B2-BC92-02CF23C8625B}" type="pres">
      <dgm:prSet presAssocID="{7C4672C1-36E3-46B9-BB68-F6E3C36B9336}" presName="linear" presStyleCnt="0">
        <dgm:presLayoutVars>
          <dgm:dir/>
          <dgm:animLvl val="lvl"/>
          <dgm:resizeHandles val="exact"/>
        </dgm:presLayoutVars>
      </dgm:prSet>
      <dgm:spPr/>
      <dgm:t>
        <a:bodyPr/>
        <a:lstStyle/>
        <a:p>
          <a:endParaRPr lang="en-CA"/>
        </a:p>
      </dgm:t>
    </dgm:pt>
    <dgm:pt modelId="{39FBE200-53A1-4808-9724-8B6C4DA455D3}" type="pres">
      <dgm:prSet presAssocID="{4D854028-BA52-44E3-8CDE-6AD0A359832D}" presName="parentLin" presStyleCnt="0"/>
      <dgm:spPr/>
    </dgm:pt>
    <dgm:pt modelId="{DCECB295-E57A-4C86-A3FC-C34932040C3E}" type="pres">
      <dgm:prSet presAssocID="{4D854028-BA52-44E3-8CDE-6AD0A359832D}" presName="parentLeftMargin" presStyleLbl="node1" presStyleIdx="0" presStyleCnt="3"/>
      <dgm:spPr/>
      <dgm:t>
        <a:bodyPr/>
        <a:lstStyle/>
        <a:p>
          <a:endParaRPr lang="en-CA"/>
        </a:p>
      </dgm:t>
    </dgm:pt>
    <dgm:pt modelId="{2E4C9ED5-9667-4CE2-B263-88DC8320BEA8}" type="pres">
      <dgm:prSet presAssocID="{4D854028-BA52-44E3-8CDE-6AD0A359832D}" presName="parentText" presStyleLbl="node1" presStyleIdx="0" presStyleCnt="3" custScaleX="134609" custScaleY="189030">
        <dgm:presLayoutVars>
          <dgm:chMax val="0"/>
          <dgm:bulletEnabled val="1"/>
        </dgm:presLayoutVars>
      </dgm:prSet>
      <dgm:spPr/>
      <dgm:t>
        <a:bodyPr/>
        <a:lstStyle/>
        <a:p>
          <a:endParaRPr lang="en-CA"/>
        </a:p>
      </dgm:t>
    </dgm:pt>
    <dgm:pt modelId="{C57AAC2E-6489-48BF-922C-F16620732FCA}" type="pres">
      <dgm:prSet presAssocID="{4D854028-BA52-44E3-8CDE-6AD0A359832D}" presName="negativeSpace" presStyleCnt="0"/>
      <dgm:spPr/>
    </dgm:pt>
    <dgm:pt modelId="{D3B2243C-1B84-4D50-9EAE-02D28EF653FC}" type="pres">
      <dgm:prSet presAssocID="{4D854028-BA52-44E3-8CDE-6AD0A359832D}" presName="childText" presStyleLbl="conFgAcc1" presStyleIdx="0" presStyleCnt="3">
        <dgm:presLayoutVars>
          <dgm:bulletEnabled val="1"/>
        </dgm:presLayoutVars>
      </dgm:prSet>
      <dgm:spPr>
        <a:xfrm>
          <a:off x="0" y="406259"/>
          <a:ext cx="7080337" cy="504000"/>
        </a:xfrm>
        <a:prstGeom prst="rect">
          <a:avLst/>
        </a:prstGeom>
      </dgm:spPr>
    </dgm:pt>
    <dgm:pt modelId="{36E5396F-F4CE-4173-9CAA-2642C0C61FC6}" type="pres">
      <dgm:prSet presAssocID="{96315F41-DCEE-48ED-8D83-1DF97782D059}" presName="spaceBetweenRectangles" presStyleCnt="0"/>
      <dgm:spPr/>
    </dgm:pt>
    <dgm:pt modelId="{63002F20-C5F8-493E-8719-F54F343EC734}" type="pres">
      <dgm:prSet presAssocID="{DEF8BB39-1E1C-4A90-ADD8-E80904969B92}" presName="parentLin" presStyleCnt="0"/>
      <dgm:spPr/>
    </dgm:pt>
    <dgm:pt modelId="{AC303123-9F07-40CC-BAD9-A1A437C5A1C4}" type="pres">
      <dgm:prSet presAssocID="{DEF8BB39-1E1C-4A90-ADD8-E80904969B92}" presName="parentLeftMargin" presStyleLbl="node1" presStyleIdx="0" presStyleCnt="3"/>
      <dgm:spPr/>
      <dgm:t>
        <a:bodyPr/>
        <a:lstStyle/>
        <a:p>
          <a:endParaRPr lang="en-CA"/>
        </a:p>
      </dgm:t>
    </dgm:pt>
    <dgm:pt modelId="{42552CDB-B6FB-4B64-A155-284F9B898594}" type="pres">
      <dgm:prSet presAssocID="{DEF8BB39-1E1C-4A90-ADD8-E80904969B92}" presName="parentText" presStyleLbl="node1" presStyleIdx="1" presStyleCnt="3" custScaleX="134511" custScaleY="303267">
        <dgm:presLayoutVars>
          <dgm:chMax val="0"/>
          <dgm:bulletEnabled val="1"/>
        </dgm:presLayoutVars>
      </dgm:prSet>
      <dgm:spPr>
        <a:xfrm>
          <a:off x="423890" y="1628435"/>
          <a:ext cx="5934469" cy="797040"/>
        </a:xfrm>
        <a:prstGeom prst="roundRect">
          <a:avLst/>
        </a:prstGeom>
      </dgm:spPr>
      <dgm:t>
        <a:bodyPr/>
        <a:lstStyle/>
        <a:p>
          <a:endParaRPr lang="en-CA"/>
        </a:p>
      </dgm:t>
    </dgm:pt>
    <dgm:pt modelId="{14D9DA8C-E9C8-494D-AF31-F4A5C3968FB4}" type="pres">
      <dgm:prSet presAssocID="{DEF8BB39-1E1C-4A90-ADD8-E80904969B92}" presName="negativeSpace" presStyleCnt="0"/>
      <dgm:spPr/>
    </dgm:pt>
    <dgm:pt modelId="{781DBD9E-00B4-45D9-81EE-5D638AF579AF}" type="pres">
      <dgm:prSet presAssocID="{DEF8BB39-1E1C-4A90-ADD8-E80904969B92}" presName="childText" presStyleLbl="conFgAcc1" presStyleIdx="1" presStyleCnt="3" custLinFactNeighborX="18585" custLinFactNeighborY="60660">
        <dgm:presLayoutVars>
          <dgm:bulletEnabled val="1"/>
        </dgm:presLayoutVars>
      </dgm:prSet>
      <dgm:spPr>
        <a:prstGeom prst="rect">
          <a:avLst/>
        </a:prstGeom>
      </dgm:spPr>
    </dgm:pt>
    <dgm:pt modelId="{ADF1B3C7-0EA6-4594-8A9A-904CBC6096C4}" type="pres">
      <dgm:prSet presAssocID="{97725BA5-C8DE-4D3A-93DE-B9C20091A03D}" presName="spaceBetweenRectangles" presStyleCnt="0"/>
      <dgm:spPr/>
    </dgm:pt>
    <dgm:pt modelId="{A9EADBFF-F037-4231-9169-B3D61EEB4753}" type="pres">
      <dgm:prSet presAssocID="{3A781381-07F1-4DDC-A329-CD2D83105AF6}" presName="parentLin" presStyleCnt="0"/>
      <dgm:spPr/>
    </dgm:pt>
    <dgm:pt modelId="{CFCA2B6D-8760-45FB-A824-0FD0A1536EA8}" type="pres">
      <dgm:prSet presAssocID="{3A781381-07F1-4DDC-A329-CD2D83105AF6}" presName="parentLeftMargin" presStyleLbl="node1" presStyleIdx="1" presStyleCnt="3"/>
      <dgm:spPr/>
      <dgm:t>
        <a:bodyPr/>
        <a:lstStyle/>
        <a:p>
          <a:endParaRPr lang="en-CA"/>
        </a:p>
      </dgm:t>
    </dgm:pt>
    <dgm:pt modelId="{D771E1FF-B796-43CC-AEA7-1DBC4C8B9D00}" type="pres">
      <dgm:prSet presAssocID="{3A781381-07F1-4DDC-A329-CD2D83105AF6}" presName="parentText" presStyleLbl="node1" presStyleIdx="2" presStyleCnt="3" custScaleX="136032" custScaleY="163639">
        <dgm:presLayoutVars>
          <dgm:chMax val="0"/>
          <dgm:bulletEnabled val="1"/>
        </dgm:presLayoutVars>
      </dgm:prSet>
      <dgm:spPr/>
      <dgm:t>
        <a:bodyPr/>
        <a:lstStyle/>
        <a:p>
          <a:endParaRPr lang="en-CA"/>
        </a:p>
      </dgm:t>
    </dgm:pt>
    <dgm:pt modelId="{699A9A71-47CD-4F87-B14A-705C398951CF}" type="pres">
      <dgm:prSet presAssocID="{3A781381-07F1-4DDC-A329-CD2D83105AF6}" presName="negativeSpace" presStyleCnt="0"/>
      <dgm:spPr/>
    </dgm:pt>
    <dgm:pt modelId="{0F1A050A-EF19-45F1-932F-E47D2FED9AD7}" type="pres">
      <dgm:prSet presAssocID="{3A781381-07F1-4DDC-A329-CD2D83105AF6}" presName="childText" presStyleLbl="conFgAcc1" presStyleIdx="2" presStyleCnt="3">
        <dgm:presLayoutVars>
          <dgm:bulletEnabled val="1"/>
        </dgm:presLayoutVars>
      </dgm:prSet>
      <dgm:spPr/>
    </dgm:pt>
  </dgm:ptLst>
  <dgm:cxnLst>
    <dgm:cxn modelId="{BFED2891-8B25-436C-ADF8-9AF890951F02}" srcId="{7C4672C1-36E3-46B9-BB68-F6E3C36B9336}" destId="{4D854028-BA52-44E3-8CDE-6AD0A359832D}" srcOrd="0" destOrd="0" parTransId="{59C0BDF4-0E61-4016-A212-17B0A3E6D730}" sibTransId="{96315F41-DCEE-48ED-8D83-1DF97782D059}"/>
    <dgm:cxn modelId="{89ECD91C-09CB-4877-AEE2-E0DDCDDD0298}" srcId="{7C4672C1-36E3-46B9-BB68-F6E3C36B9336}" destId="{3A781381-07F1-4DDC-A329-CD2D83105AF6}" srcOrd="2" destOrd="0" parTransId="{B8908B58-9BEB-4E73-B640-2C7F9054D660}" sibTransId="{CB53B7D8-8815-4AA8-8D3E-B0721FF487BB}"/>
    <dgm:cxn modelId="{C666956D-67AD-4132-8EF3-8F3132C3E52C}" type="presOf" srcId="{DEF8BB39-1E1C-4A90-ADD8-E80904969B92}" destId="{AC303123-9F07-40CC-BAD9-A1A437C5A1C4}" srcOrd="0" destOrd="0" presId="urn:microsoft.com/office/officeart/2005/8/layout/list1"/>
    <dgm:cxn modelId="{56EAC4C7-62C0-420A-BA5D-AF6CE55D8CC6}" type="presOf" srcId="{7C4672C1-36E3-46B9-BB68-F6E3C36B9336}" destId="{65653CE6-DB2B-44B2-BC92-02CF23C8625B}" srcOrd="0" destOrd="0" presId="urn:microsoft.com/office/officeart/2005/8/layout/list1"/>
    <dgm:cxn modelId="{A4F2BAB7-756B-46D3-A974-F96C8466C38E}" type="presOf" srcId="{4D854028-BA52-44E3-8CDE-6AD0A359832D}" destId="{DCECB295-E57A-4C86-A3FC-C34932040C3E}" srcOrd="0" destOrd="0" presId="urn:microsoft.com/office/officeart/2005/8/layout/list1"/>
    <dgm:cxn modelId="{B44725BA-AC6F-45E1-BF59-70615F3D4EAB}" type="presOf" srcId="{3A781381-07F1-4DDC-A329-CD2D83105AF6}" destId="{D771E1FF-B796-43CC-AEA7-1DBC4C8B9D00}" srcOrd="1" destOrd="0" presId="urn:microsoft.com/office/officeart/2005/8/layout/list1"/>
    <dgm:cxn modelId="{BA317765-2DB5-4A85-B18E-B4DF5450D64E}" type="presOf" srcId="{3A781381-07F1-4DDC-A329-CD2D83105AF6}" destId="{CFCA2B6D-8760-45FB-A824-0FD0A1536EA8}" srcOrd="0" destOrd="0" presId="urn:microsoft.com/office/officeart/2005/8/layout/list1"/>
    <dgm:cxn modelId="{3B0A4C3B-1CE3-4B32-B8D7-DA37BD6DE6EE}" type="presOf" srcId="{4D854028-BA52-44E3-8CDE-6AD0A359832D}" destId="{2E4C9ED5-9667-4CE2-B263-88DC8320BEA8}" srcOrd="1" destOrd="0" presId="urn:microsoft.com/office/officeart/2005/8/layout/list1"/>
    <dgm:cxn modelId="{236ECD1E-DBBB-4802-9537-7F37FBF2FC2D}" type="presOf" srcId="{DEF8BB39-1E1C-4A90-ADD8-E80904969B92}" destId="{42552CDB-B6FB-4B64-A155-284F9B898594}" srcOrd="1" destOrd="0" presId="urn:microsoft.com/office/officeart/2005/8/layout/list1"/>
    <dgm:cxn modelId="{A781483A-6280-4CF9-95FA-F6DD5447A8A9}" srcId="{7C4672C1-36E3-46B9-BB68-F6E3C36B9336}" destId="{DEF8BB39-1E1C-4A90-ADD8-E80904969B92}" srcOrd="1" destOrd="0" parTransId="{E3DBC098-CF1E-4F0D-8666-B839BA282FE9}" sibTransId="{97725BA5-C8DE-4D3A-93DE-B9C20091A03D}"/>
    <dgm:cxn modelId="{608F4224-36E1-436E-ACC6-477A9C02DB44}" type="presParOf" srcId="{65653CE6-DB2B-44B2-BC92-02CF23C8625B}" destId="{39FBE200-53A1-4808-9724-8B6C4DA455D3}" srcOrd="0" destOrd="0" presId="urn:microsoft.com/office/officeart/2005/8/layout/list1"/>
    <dgm:cxn modelId="{D88C0D1B-E48E-46DF-99B5-BD1EF934DB77}" type="presParOf" srcId="{39FBE200-53A1-4808-9724-8B6C4DA455D3}" destId="{DCECB295-E57A-4C86-A3FC-C34932040C3E}" srcOrd="0" destOrd="0" presId="urn:microsoft.com/office/officeart/2005/8/layout/list1"/>
    <dgm:cxn modelId="{99E78E11-4EA7-4949-ACEE-FC09B67A13B4}" type="presParOf" srcId="{39FBE200-53A1-4808-9724-8B6C4DA455D3}" destId="{2E4C9ED5-9667-4CE2-B263-88DC8320BEA8}" srcOrd="1" destOrd="0" presId="urn:microsoft.com/office/officeart/2005/8/layout/list1"/>
    <dgm:cxn modelId="{DE0C31F5-5D10-4431-8285-4EA910963115}" type="presParOf" srcId="{65653CE6-DB2B-44B2-BC92-02CF23C8625B}" destId="{C57AAC2E-6489-48BF-922C-F16620732FCA}" srcOrd="1" destOrd="0" presId="urn:microsoft.com/office/officeart/2005/8/layout/list1"/>
    <dgm:cxn modelId="{76FC1B23-C85D-4ACE-9644-23C87A6085C2}" type="presParOf" srcId="{65653CE6-DB2B-44B2-BC92-02CF23C8625B}" destId="{D3B2243C-1B84-4D50-9EAE-02D28EF653FC}" srcOrd="2" destOrd="0" presId="urn:microsoft.com/office/officeart/2005/8/layout/list1"/>
    <dgm:cxn modelId="{C8816551-F47B-4A9E-B202-9FF38B6BA87E}" type="presParOf" srcId="{65653CE6-DB2B-44B2-BC92-02CF23C8625B}" destId="{36E5396F-F4CE-4173-9CAA-2642C0C61FC6}" srcOrd="3" destOrd="0" presId="urn:microsoft.com/office/officeart/2005/8/layout/list1"/>
    <dgm:cxn modelId="{A098BBAC-4FD8-4635-B9D1-AA4553915407}" type="presParOf" srcId="{65653CE6-DB2B-44B2-BC92-02CF23C8625B}" destId="{63002F20-C5F8-493E-8719-F54F343EC734}" srcOrd="4" destOrd="0" presId="urn:microsoft.com/office/officeart/2005/8/layout/list1"/>
    <dgm:cxn modelId="{E317B9F1-AFAC-423F-BF4C-A2833DAC9A1B}" type="presParOf" srcId="{63002F20-C5F8-493E-8719-F54F343EC734}" destId="{AC303123-9F07-40CC-BAD9-A1A437C5A1C4}" srcOrd="0" destOrd="0" presId="urn:microsoft.com/office/officeart/2005/8/layout/list1"/>
    <dgm:cxn modelId="{5E775940-2C8E-479F-9BAF-F13A15BF7722}" type="presParOf" srcId="{63002F20-C5F8-493E-8719-F54F343EC734}" destId="{42552CDB-B6FB-4B64-A155-284F9B898594}" srcOrd="1" destOrd="0" presId="urn:microsoft.com/office/officeart/2005/8/layout/list1"/>
    <dgm:cxn modelId="{132AA0E8-7092-4C5E-8073-1536F299B7DF}" type="presParOf" srcId="{65653CE6-DB2B-44B2-BC92-02CF23C8625B}" destId="{14D9DA8C-E9C8-494D-AF31-F4A5C3968FB4}" srcOrd="5" destOrd="0" presId="urn:microsoft.com/office/officeart/2005/8/layout/list1"/>
    <dgm:cxn modelId="{193E8AB0-2FFB-41F2-9921-3B4C9D851A8B}" type="presParOf" srcId="{65653CE6-DB2B-44B2-BC92-02CF23C8625B}" destId="{781DBD9E-00B4-45D9-81EE-5D638AF579AF}" srcOrd="6" destOrd="0" presId="urn:microsoft.com/office/officeart/2005/8/layout/list1"/>
    <dgm:cxn modelId="{352EC305-B884-4EB5-8703-D82FD2A5CF57}" type="presParOf" srcId="{65653CE6-DB2B-44B2-BC92-02CF23C8625B}" destId="{ADF1B3C7-0EA6-4594-8A9A-904CBC6096C4}" srcOrd="7" destOrd="0" presId="urn:microsoft.com/office/officeart/2005/8/layout/list1"/>
    <dgm:cxn modelId="{E357F513-59E6-47D7-86A5-1E90CC1ECD60}" type="presParOf" srcId="{65653CE6-DB2B-44B2-BC92-02CF23C8625B}" destId="{A9EADBFF-F037-4231-9169-B3D61EEB4753}" srcOrd="8" destOrd="0" presId="urn:microsoft.com/office/officeart/2005/8/layout/list1"/>
    <dgm:cxn modelId="{F9CF7C93-1B20-4163-AB39-7D61D4E8E9D7}" type="presParOf" srcId="{A9EADBFF-F037-4231-9169-B3D61EEB4753}" destId="{CFCA2B6D-8760-45FB-A824-0FD0A1536EA8}" srcOrd="0" destOrd="0" presId="urn:microsoft.com/office/officeart/2005/8/layout/list1"/>
    <dgm:cxn modelId="{B3872C93-4412-4C74-A663-5E4CDCAFEC8A}" type="presParOf" srcId="{A9EADBFF-F037-4231-9169-B3D61EEB4753}" destId="{D771E1FF-B796-43CC-AEA7-1DBC4C8B9D00}" srcOrd="1" destOrd="0" presId="urn:microsoft.com/office/officeart/2005/8/layout/list1"/>
    <dgm:cxn modelId="{590A9C97-70BE-40DC-A34B-AA04CF0C6521}" type="presParOf" srcId="{65653CE6-DB2B-44B2-BC92-02CF23C8625B}" destId="{699A9A71-47CD-4F87-B14A-705C398951CF}" srcOrd="9" destOrd="0" presId="urn:microsoft.com/office/officeart/2005/8/layout/list1"/>
    <dgm:cxn modelId="{F25D90E6-76B9-4772-A2EC-4FF5EDA80F97}" type="presParOf" srcId="{65653CE6-DB2B-44B2-BC92-02CF23C8625B}" destId="{0F1A050A-EF19-45F1-932F-E47D2FED9AD7}"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4672C1-36E3-46B9-BB68-F6E3C36B933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4D854028-BA52-44E3-8CDE-6AD0A359832D}">
      <dgm:prSet phldrT="[Text]" custT="1"/>
      <dgm:spPr>
        <a:solidFill>
          <a:srgbClr val="EE750D"/>
        </a:solidFill>
        <a:ln>
          <a:solidFill>
            <a:srgbClr val="EE750D"/>
          </a:solidFill>
        </a:ln>
      </dgm:spPr>
      <dgm:t>
        <a:bodyPr/>
        <a:lstStyle/>
        <a:p>
          <a:pPr algn="l" defTabSz="365125">
            <a:lnSpc>
              <a:spcPct val="100000"/>
            </a:lnSpc>
            <a:spcAft>
              <a:spcPts val="0"/>
            </a:spcAft>
          </a:pPr>
          <a:r>
            <a:rPr lang="en-US" sz="2400" b="1" i="0" dirty="0">
              <a:latin typeface="+mn-lt"/>
            </a:rPr>
            <a:t>HILTON EFFECT project in Karkloof – with the adoption of Thembelihle Primary School as an e-STEAM School</a:t>
          </a:r>
          <a:endParaRPr lang="en-ZA" sz="2400" b="1" i="0" dirty="0">
            <a:latin typeface="+mn-lt"/>
          </a:endParaRPr>
        </a:p>
      </dgm:t>
    </dgm:pt>
    <dgm:pt modelId="{59C0BDF4-0E61-4016-A212-17B0A3E6D730}" type="parTrans" cxnId="{BFED2891-8B25-436C-ADF8-9AF890951F02}">
      <dgm:prSet/>
      <dgm:spPr/>
      <dgm:t>
        <a:bodyPr/>
        <a:lstStyle/>
        <a:p>
          <a:endParaRPr lang="en-ZA"/>
        </a:p>
      </dgm:t>
    </dgm:pt>
    <dgm:pt modelId="{96315F41-DCEE-48ED-8D83-1DF97782D059}" type="sibTrans" cxnId="{BFED2891-8B25-436C-ADF8-9AF890951F02}">
      <dgm:prSet/>
      <dgm:spPr/>
      <dgm:t>
        <a:bodyPr/>
        <a:lstStyle/>
        <a:p>
          <a:endParaRPr lang="en-ZA"/>
        </a:p>
      </dgm:t>
    </dgm:pt>
    <dgm:pt modelId="{3A781381-07F1-4DDC-A329-CD2D83105AF6}">
      <dgm:prSet phldrT="[Text]" custT="1"/>
      <dgm:spPr>
        <a:solidFill>
          <a:srgbClr val="0CA9BE">
            <a:alpha val="90000"/>
          </a:srgbClr>
        </a:solidFill>
        <a:ln w="38100" cap="flat" cmpd="sng" algn="ctr">
          <a:solidFill>
            <a:srgbClr val="0CA9BE"/>
          </a:solidFill>
          <a:prstDash val="solid"/>
          <a:miter lim="800000"/>
        </a:ln>
        <a:effectLst/>
      </dgm:spPr>
      <dgm:t>
        <a:bodyPr/>
        <a:lstStyle/>
        <a:p>
          <a:pPr marL="0" lvl="0" indent="0" algn="l" defTabSz="365125">
            <a:lnSpc>
              <a:spcPct val="100000"/>
            </a:lnSpc>
            <a:spcBef>
              <a:spcPct val="0"/>
            </a:spcBef>
            <a:spcAft>
              <a:spcPts val="0"/>
            </a:spcAft>
            <a:buNone/>
            <a:tabLst>
              <a:tab pos="365125" algn="l"/>
            </a:tabLst>
          </a:pPr>
          <a:r>
            <a:rPr lang="en-US" sz="2400" b="1" i="0" kern="1200" dirty="0">
              <a:solidFill>
                <a:prstClr val="white"/>
              </a:solidFill>
              <a:latin typeface="Calibri"/>
              <a:ea typeface="+mn-ea"/>
              <a:cs typeface="+mn-cs"/>
            </a:rPr>
            <a:t>Partnership between WESSA; University of Kwazulu-Natal; CASME (Centre for the advancement of Science and Maths Education) and the ESKOM Science Expo to run e-STEAM Teacher training in primary schools around Mtunzini.</a:t>
          </a:r>
          <a:endParaRPr lang="en-ZA" sz="2400" b="1" i="0" kern="1200" dirty="0">
            <a:solidFill>
              <a:prstClr val="white"/>
            </a:solidFill>
            <a:latin typeface="Calibri"/>
            <a:ea typeface="+mn-ea"/>
            <a:cs typeface="+mn-cs"/>
          </a:endParaRPr>
        </a:p>
        <a:p>
          <a:pPr marL="0" lvl="0" indent="0" algn="l" defTabSz="365125">
            <a:lnSpc>
              <a:spcPct val="100000"/>
            </a:lnSpc>
            <a:spcBef>
              <a:spcPct val="0"/>
            </a:spcBef>
            <a:spcAft>
              <a:spcPts val="0"/>
            </a:spcAft>
            <a:buNone/>
            <a:tabLst>
              <a:tab pos="365125" algn="l"/>
            </a:tabLst>
          </a:pPr>
          <a:endParaRPr lang="en-ZA" sz="2400" b="1" i="0" kern="1200" dirty="0">
            <a:solidFill>
              <a:prstClr val="white"/>
            </a:solidFill>
            <a:latin typeface="Calibri"/>
            <a:ea typeface="+mn-ea"/>
            <a:cs typeface="+mn-cs"/>
          </a:endParaRPr>
        </a:p>
      </dgm:t>
    </dgm:pt>
    <dgm:pt modelId="{B8908B58-9BEB-4E73-B640-2C7F9054D660}" type="parTrans" cxnId="{89ECD91C-09CB-4877-AEE2-E0DDCDDD0298}">
      <dgm:prSet/>
      <dgm:spPr/>
      <dgm:t>
        <a:bodyPr/>
        <a:lstStyle/>
        <a:p>
          <a:endParaRPr lang="en-ZA"/>
        </a:p>
      </dgm:t>
    </dgm:pt>
    <dgm:pt modelId="{CB53B7D8-8815-4AA8-8D3E-B0721FF487BB}" type="sibTrans" cxnId="{89ECD91C-09CB-4877-AEE2-E0DDCDDD0298}">
      <dgm:prSet/>
      <dgm:spPr/>
      <dgm:t>
        <a:bodyPr/>
        <a:lstStyle/>
        <a:p>
          <a:endParaRPr lang="en-ZA"/>
        </a:p>
      </dgm:t>
    </dgm:pt>
    <dgm:pt modelId="{DEF8BB39-1E1C-4A90-ADD8-E80904969B92}">
      <dgm:prSet phldrT="[Text]" custT="1"/>
      <dgm:spPr>
        <a:solidFill>
          <a:srgbClr val="7EBE42"/>
        </a:solidFill>
        <a:ln w="12700" cap="flat" cmpd="sng" algn="ctr">
          <a:solidFill>
            <a:srgbClr val="7EBE42"/>
          </a:solidFill>
          <a:prstDash val="solid"/>
          <a:miter lim="800000"/>
        </a:ln>
        <a:effectLst/>
      </dgm:spPr>
      <dgm:t>
        <a:bodyPr spcFirstLastPara="0" vert="horz" wrap="square" lIns="187334" tIns="0" rIns="187334" bIns="0" numCol="1" spcCol="1270" anchor="ctr" anchorCtr="0"/>
        <a:lstStyle/>
        <a:p>
          <a:pPr marL="0" lvl="0" indent="0" algn="l" defTabSz="365125">
            <a:lnSpc>
              <a:spcPct val="100000"/>
            </a:lnSpc>
            <a:spcBef>
              <a:spcPct val="0"/>
            </a:spcBef>
            <a:spcAft>
              <a:spcPts val="0"/>
            </a:spcAft>
            <a:buNone/>
            <a:tabLst>
              <a:tab pos="365125" algn="l"/>
            </a:tabLst>
          </a:pPr>
          <a:r>
            <a:rPr lang="en-US" sz="2400" b="1" i="0" kern="1200" dirty="0">
              <a:solidFill>
                <a:prstClr val="white"/>
              </a:solidFill>
              <a:latin typeface="+mn-lt"/>
              <a:ea typeface="+mn-ea"/>
              <a:cs typeface="+mn-cs"/>
            </a:rPr>
            <a:t>Endorsement of e-STEAM by the e3 Department of Basic Education entrepreneurship programme</a:t>
          </a:r>
          <a:endParaRPr lang="en-ZA" sz="2400" b="1" i="0" kern="1200" dirty="0">
            <a:solidFill>
              <a:prstClr val="white"/>
            </a:solidFill>
            <a:latin typeface="+mn-lt"/>
            <a:ea typeface="+mn-ea"/>
            <a:cs typeface="+mn-cs"/>
          </a:endParaRPr>
        </a:p>
      </dgm:t>
    </dgm:pt>
    <dgm:pt modelId="{E3DBC098-CF1E-4F0D-8666-B839BA282FE9}" type="parTrans" cxnId="{A781483A-6280-4CF9-95FA-F6DD5447A8A9}">
      <dgm:prSet/>
      <dgm:spPr/>
      <dgm:t>
        <a:bodyPr/>
        <a:lstStyle/>
        <a:p>
          <a:endParaRPr lang="en-GB"/>
        </a:p>
      </dgm:t>
    </dgm:pt>
    <dgm:pt modelId="{97725BA5-C8DE-4D3A-93DE-B9C20091A03D}" type="sibTrans" cxnId="{A781483A-6280-4CF9-95FA-F6DD5447A8A9}">
      <dgm:prSet/>
      <dgm:spPr/>
      <dgm:t>
        <a:bodyPr/>
        <a:lstStyle/>
        <a:p>
          <a:endParaRPr lang="en-GB"/>
        </a:p>
      </dgm:t>
    </dgm:pt>
    <dgm:pt modelId="{65653CE6-DB2B-44B2-BC92-02CF23C8625B}" type="pres">
      <dgm:prSet presAssocID="{7C4672C1-36E3-46B9-BB68-F6E3C36B9336}" presName="linear" presStyleCnt="0">
        <dgm:presLayoutVars>
          <dgm:dir/>
          <dgm:animLvl val="lvl"/>
          <dgm:resizeHandles val="exact"/>
        </dgm:presLayoutVars>
      </dgm:prSet>
      <dgm:spPr/>
      <dgm:t>
        <a:bodyPr/>
        <a:lstStyle/>
        <a:p>
          <a:endParaRPr lang="en-CA"/>
        </a:p>
      </dgm:t>
    </dgm:pt>
    <dgm:pt modelId="{39FBE200-53A1-4808-9724-8B6C4DA455D3}" type="pres">
      <dgm:prSet presAssocID="{4D854028-BA52-44E3-8CDE-6AD0A359832D}" presName="parentLin" presStyleCnt="0"/>
      <dgm:spPr/>
    </dgm:pt>
    <dgm:pt modelId="{DCECB295-E57A-4C86-A3FC-C34932040C3E}" type="pres">
      <dgm:prSet presAssocID="{4D854028-BA52-44E3-8CDE-6AD0A359832D}" presName="parentLeftMargin" presStyleLbl="node1" presStyleIdx="0" presStyleCnt="3"/>
      <dgm:spPr/>
      <dgm:t>
        <a:bodyPr/>
        <a:lstStyle/>
        <a:p>
          <a:endParaRPr lang="en-CA"/>
        </a:p>
      </dgm:t>
    </dgm:pt>
    <dgm:pt modelId="{2E4C9ED5-9667-4CE2-B263-88DC8320BEA8}" type="pres">
      <dgm:prSet presAssocID="{4D854028-BA52-44E3-8CDE-6AD0A359832D}" presName="parentText" presStyleLbl="node1" presStyleIdx="0" presStyleCnt="3" custScaleX="134609" custScaleY="130736">
        <dgm:presLayoutVars>
          <dgm:chMax val="0"/>
          <dgm:bulletEnabled val="1"/>
        </dgm:presLayoutVars>
      </dgm:prSet>
      <dgm:spPr/>
      <dgm:t>
        <a:bodyPr/>
        <a:lstStyle/>
        <a:p>
          <a:endParaRPr lang="en-CA"/>
        </a:p>
      </dgm:t>
    </dgm:pt>
    <dgm:pt modelId="{C57AAC2E-6489-48BF-922C-F16620732FCA}" type="pres">
      <dgm:prSet presAssocID="{4D854028-BA52-44E3-8CDE-6AD0A359832D}" presName="negativeSpace" presStyleCnt="0"/>
      <dgm:spPr/>
    </dgm:pt>
    <dgm:pt modelId="{D3B2243C-1B84-4D50-9EAE-02D28EF653FC}" type="pres">
      <dgm:prSet presAssocID="{4D854028-BA52-44E3-8CDE-6AD0A359832D}" presName="childText" presStyleLbl="conFgAcc1" presStyleIdx="0" presStyleCnt="3">
        <dgm:presLayoutVars>
          <dgm:bulletEnabled val="1"/>
        </dgm:presLayoutVars>
      </dgm:prSet>
      <dgm:spPr>
        <a:xfrm>
          <a:off x="0" y="406259"/>
          <a:ext cx="7080337" cy="504000"/>
        </a:xfrm>
        <a:prstGeom prst="rect">
          <a:avLst/>
        </a:prstGeom>
      </dgm:spPr>
    </dgm:pt>
    <dgm:pt modelId="{36E5396F-F4CE-4173-9CAA-2642C0C61FC6}" type="pres">
      <dgm:prSet presAssocID="{96315F41-DCEE-48ED-8D83-1DF97782D059}" presName="spaceBetweenRectangles" presStyleCnt="0"/>
      <dgm:spPr/>
    </dgm:pt>
    <dgm:pt modelId="{63002F20-C5F8-493E-8719-F54F343EC734}" type="pres">
      <dgm:prSet presAssocID="{DEF8BB39-1E1C-4A90-ADD8-E80904969B92}" presName="parentLin" presStyleCnt="0"/>
      <dgm:spPr/>
    </dgm:pt>
    <dgm:pt modelId="{AC303123-9F07-40CC-BAD9-A1A437C5A1C4}" type="pres">
      <dgm:prSet presAssocID="{DEF8BB39-1E1C-4A90-ADD8-E80904969B92}" presName="parentLeftMargin" presStyleLbl="node1" presStyleIdx="0" presStyleCnt="3"/>
      <dgm:spPr/>
      <dgm:t>
        <a:bodyPr/>
        <a:lstStyle/>
        <a:p>
          <a:endParaRPr lang="en-CA"/>
        </a:p>
      </dgm:t>
    </dgm:pt>
    <dgm:pt modelId="{42552CDB-B6FB-4B64-A155-284F9B898594}" type="pres">
      <dgm:prSet presAssocID="{DEF8BB39-1E1C-4A90-ADD8-E80904969B92}" presName="parentText" presStyleLbl="node1" presStyleIdx="1" presStyleCnt="3" custScaleX="134511" custScaleY="126163">
        <dgm:presLayoutVars>
          <dgm:chMax val="0"/>
          <dgm:bulletEnabled val="1"/>
        </dgm:presLayoutVars>
      </dgm:prSet>
      <dgm:spPr>
        <a:xfrm>
          <a:off x="423890" y="1628435"/>
          <a:ext cx="5934469" cy="797040"/>
        </a:xfrm>
        <a:prstGeom prst="roundRect">
          <a:avLst/>
        </a:prstGeom>
      </dgm:spPr>
      <dgm:t>
        <a:bodyPr/>
        <a:lstStyle/>
        <a:p>
          <a:endParaRPr lang="en-CA"/>
        </a:p>
      </dgm:t>
    </dgm:pt>
    <dgm:pt modelId="{14D9DA8C-E9C8-494D-AF31-F4A5C3968FB4}" type="pres">
      <dgm:prSet presAssocID="{DEF8BB39-1E1C-4A90-ADD8-E80904969B92}" presName="negativeSpace" presStyleCnt="0"/>
      <dgm:spPr/>
    </dgm:pt>
    <dgm:pt modelId="{781DBD9E-00B4-45D9-81EE-5D638AF579AF}" type="pres">
      <dgm:prSet presAssocID="{DEF8BB39-1E1C-4A90-ADD8-E80904969B92}" presName="childText" presStyleLbl="conFgAcc1" presStyleIdx="1" presStyleCnt="3" custLinFactNeighborX="18585" custLinFactNeighborY="60660">
        <dgm:presLayoutVars>
          <dgm:bulletEnabled val="1"/>
        </dgm:presLayoutVars>
      </dgm:prSet>
      <dgm:spPr>
        <a:prstGeom prst="rect">
          <a:avLst/>
        </a:prstGeom>
      </dgm:spPr>
    </dgm:pt>
    <dgm:pt modelId="{ADF1B3C7-0EA6-4594-8A9A-904CBC6096C4}" type="pres">
      <dgm:prSet presAssocID="{97725BA5-C8DE-4D3A-93DE-B9C20091A03D}" presName="spaceBetweenRectangles" presStyleCnt="0"/>
      <dgm:spPr/>
    </dgm:pt>
    <dgm:pt modelId="{A9EADBFF-F037-4231-9169-B3D61EEB4753}" type="pres">
      <dgm:prSet presAssocID="{3A781381-07F1-4DDC-A329-CD2D83105AF6}" presName="parentLin" presStyleCnt="0"/>
      <dgm:spPr/>
    </dgm:pt>
    <dgm:pt modelId="{CFCA2B6D-8760-45FB-A824-0FD0A1536EA8}" type="pres">
      <dgm:prSet presAssocID="{3A781381-07F1-4DDC-A329-CD2D83105AF6}" presName="parentLeftMargin" presStyleLbl="node1" presStyleIdx="1" presStyleCnt="3"/>
      <dgm:spPr/>
      <dgm:t>
        <a:bodyPr/>
        <a:lstStyle/>
        <a:p>
          <a:endParaRPr lang="en-CA"/>
        </a:p>
      </dgm:t>
    </dgm:pt>
    <dgm:pt modelId="{D771E1FF-B796-43CC-AEA7-1DBC4C8B9D00}" type="pres">
      <dgm:prSet presAssocID="{3A781381-07F1-4DDC-A329-CD2D83105AF6}" presName="parentText" presStyleLbl="node1" presStyleIdx="2" presStyleCnt="3" custScaleX="136032" custScaleY="261585">
        <dgm:presLayoutVars>
          <dgm:chMax val="0"/>
          <dgm:bulletEnabled val="1"/>
        </dgm:presLayoutVars>
      </dgm:prSet>
      <dgm:spPr/>
      <dgm:t>
        <a:bodyPr/>
        <a:lstStyle/>
        <a:p>
          <a:endParaRPr lang="en-CA"/>
        </a:p>
      </dgm:t>
    </dgm:pt>
    <dgm:pt modelId="{699A9A71-47CD-4F87-B14A-705C398951CF}" type="pres">
      <dgm:prSet presAssocID="{3A781381-07F1-4DDC-A329-CD2D83105AF6}" presName="negativeSpace" presStyleCnt="0"/>
      <dgm:spPr/>
    </dgm:pt>
    <dgm:pt modelId="{0F1A050A-EF19-45F1-932F-E47D2FED9AD7}" type="pres">
      <dgm:prSet presAssocID="{3A781381-07F1-4DDC-A329-CD2D83105AF6}" presName="childText" presStyleLbl="conFgAcc1" presStyleIdx="2" presStyleCnt="3">
        <dgm:presLayoutVars>
          <dgm:bulletEnabled val="1"/>
        </dgm:presLayoutVars>
      </dgm:prSet>
      <dgm:spPr/>
    </dgm:pt>
  </dgm:ptLst>
  <dgm:cxnLst>
    <dgm:cxn modelId="{BFED2891-8B25-436C-ADF8-9AF890951F02}" srcId="{7C4672C1-36E3-46B9-BB68-F6E3C36B9336}" destId="{4D854028-BA52-44E3-8CDE-6AD0A359832D}" srcOrd="0" destOrd="0" parTransId="{59C0BDF4-0E61-4016-A212-17B0A3E6D730}" sibTransId="{96315F41-DCEE-48ED-8D83-1DF97782D059}"/>
    <dgm:cxn modelId="{89ECD91C-09CB-4877-AEE2-E0DDCDDD0298}" srcId="{7C4672C1-36E3-46B9-BB68-F6E3C36B9336}" destId="{3A781381-07F1-4DDC-A329-CD2D83105AF6}" srcOrd="2" destOrd="0" parTransId="{B8908B58-9BEB-4E73-B640-2C7F9054D660}" sibTransId="{CB53B7D8-8815-4AA8-8D3E-B0721FF487BB}"/>
    <dgm:cxn modelId="{C666956D-67AD-4132-8EF3-8F3132C3E52C}" type="presOf" srcId="{DEF8BB39-1E1C-4A90-ADD8-E80904969B92}" destId="{AC303123-9F07-40CC-BAD9-A1A437C5A1C4}" srcOrd="0" destOrd="0" presId="urn:microsoft.com/office/officeart/2005/8/layout/list1"/>
    <dgm:cxn modelId="{56EAC4C7-62C0-420A-BA5D-AF6CE55D8CC6}" type="presOf" srcId="{7C4672C1-36E3-46B9-BB68-F6E3C36B9336}" destId="{65653CE6-DB2B-44B2-BC92-02CF23C8625B}" srcOrd="0" destOrd="0" presId="urn:microsoft.com/office/officeart/2005/8/layout/list1"/>
    <dgm:cxn modelId="{A4F2BAB7-756B-46D3-A974-F96C8466C38E}" type="presOf" srcId="{4D854028-BA52-44E3-8CDE-6AD0A359832D}" destId="{DCECB295-E57A-4C86-A3FC-C34932040C3E}" srcOrd="0" destOrd="0" presId="urn:microsoft.com/office/officeart/2005/8/layout/list1"/>
    <dgm:cxn modelId="{B44725BA-AC6F-45E1-BF59-70615F3D4EAB}" type="presOf" srcId="{3A781381-07F1-4DDC-A329-CD2D83105AF6}" destId="{D771E1FF-B796-43CC-AEA7-1DBC4C8B9D00}" srcOrd="1" destOrd="0" presId="urn:microsoft.com/office/officeart/2005/8/layout/list1"/>
    <dgm:cxn modelId="{BA317765-2DB5-4A85-B18E-B4DF5450D64E}" type="presOf" srcId="{3A781381-07F1-4DDC-A329-CD2D83105AF6}" destId="{CFCA2B6D-8760-45FB-A824-0FD0A1536EA8}" srcOrd="0" destOrd="0" presId="urn:microsoft.com/office/officeart/2005/8/layout/list1"/>
    <dgm:cxn modelId="{3B0A4C3B-1CE3-4B32-B8D7-DA37BD6DE6EE}" type="presOf" srcId="{4D854028-BA52-44E3-8CDE-6AD0A359832D}" destId="{2E4C9ED5-9667-4CE2-B263-88DC8320BEA8}" srcOrd="1" destOrd="0" presId="urn:microsoft.com/office/officeart/2005/8/layout/list1"/>
    <dgm:cxn modelId="{236ECD1E-DBBB-4802-9537-7F37FBF2FC2D}" type="presOf" srcId="{DEF8BB39-1E1C-4A90-ADD8-E80904969B92}" destId="{42552CDB-B6FB-4B64-A155-284F9B898594}" srcOrd="1" destOrd="0" presId="urn:microsoft.com/office/officeart/2005/8/layout/list1"/>
    <dgm:cxn modelId="{A781483A-6280-4CF9-95FA-F6DD5447A8A9}" srcId="{7C4672C1-36E3-46B9-BB68-F6E3C36B9336}" destId="{DEF8BB39-1E1C-4A90-ADD8-E80904969B92}" srcOrd="1" destOrd="0" parTransId="{E3DBC098-CF1E-4F0D-8666-B839BA282FE9}" sibTransId="{97725BA5-C8DE-4D3A-93DE-B9C20091A03D}"/>
    <dgm:cxn modelId="{608F4224-36E1-436E-ACC6-477A9C02DB44}" type="presParOf" srcId="{65653CE6-DB2B-44B2-BC92-02CF23C8625B}" destId="{39FBE200-53A1-4808-9724-8B6C4DA455D3}" srcOrd="0" destOrd="0" presId="urn:microsoft.com/office/officeart/2005/8/layout/list1"/>
    <dgm:cxn modelId="{D88C0D1B-E48E-46DF-99B5-BD1EF934DB77}" type="presParOf" srcId="{39FBE200-53A1-4808-9724-8B6C4DA455D3}" destId="{DCECB295-E57A-4C86-A3FC-C34932040C3E}" srcOrd="0" destOrd="0" presId="urn:microsoft.com/office/officeart/2005/8/layout/list1"/>
    <dgm:cxn modelId="{99E78E11-4EA7-4949-ACEE-FC09B67A13B4}" type="presParOf" srcId="{39FBE200-53A1-4808-9724-8B6C4DA455D3}" destId="{2E4C9ED5-9667-4CE2-B263-88DC8320BEA8}" srcOrd="1" destOrd="0" presId="urn:microsoft.com/office/officeart/2005/8/layout/list1"/>
    <dgm:cxn modelId="{DE0C31F5-5D10-4431-8285-4EA910963115}" type="presParOf" srcId="{65653CE6-DB2B-44B2-BC92-02CF23C8625B}" destId="{C57AAC2E-6489-48BF-922C-F16620732FCA}" srcOrd="1" destOrd="0" presId="urn:microsoft.com/office/officeart/2005/8/layout/list1"/>
    <dgm:cxn modelId="{76FC1B23-C85D-4ACE-9644-23C87A6085C2}" type="presParOf" srcId="{65653CE6-DB2B-44B2-BC92-02CF23C8625B}" destId="{D3B2243C-1B84-4D50-9EAE-02D28EF653FC}" srcOrd="2" destOrd="0" presId="urn:microsoft.com/office/officeart/2005/8/layout/list1"/>
    <dgm:cxn modelId="{C8816551-F47B-4A9E-B202-9FF38B6BA87E}" type="presParOf" srcId="{65653CE6-DB2B-44B2-BC92-02CF23C8625B}" destId="{36E5396F-F4CE-4173-9CAA-2642C0C61FC6}" srcOrd="3" destOrd="0" presId="urn:microsoft.com/office/officeart/2005/8/layout/list1"/>
    <dgm:cxn modelId="{A098BBAC-4FD8-4635-B9D1-AA4553915407}" type="presParOf" srcId="{65653CE6-DB2B-44B2-BC92-02CF23C8625B}" destId="{63002F20-C5F8-493E-8719-F54F343EC734}" srcOrd="4" destOrd="0" presId="urn:microsoft.com/office/officeart/2005/8/layout/list1"/>
    <dgm:cxn modelId="{E317B9F1-AFAC-423F-BF4C-A2833DAC9A1B}" type="presParOf" srcId="{63002F20-C5F8-493E-8719-F54F343EC734}" destId="{AC303123-9F07-40CC-BAD9-A1A437C5A1C4}" srcOrd="0" destOrd="0" presId="urn:microsoft.com/office/officeart/2005/8/layout/list1"/>
    <dgm:cxn modelId="{5E775940-2C8E-479F-9BAF-F13A15BF7722}" type="presParOf" srcId="{63002F20-C5F8-493E-8719-F54F343EC734}" destId="{42552CDB-B6FB-4B64-A155-284F9B898594}" srcOrd="1" destOrd="0" presId="urn:microsoft.com/office/officeart/2005/8/layout/list1"/>
    <dgm:cxn modelId="{132AA0E8-7092-4C5E-8073-1536F299B7DF}" type="presParOf" srcId="{65653CE6-DB2B-44B2-BC92-02CF23C8625B}" destId="{14D9DA8C-E9C8-494D-AF31-F4A5C3968FB4}" srcOrd="5" destOrd="0" presId="urn:microsoft.com/office/officeart/2005/8/layout/list1"/>
    <dgm:cxn modelId="{193E8AB0-2FFB-41F2-9921-3B4C9D851A8B}" type="presParOf" srcId="{65653CE6-DB2B-44B2-BC92-02CF23C8625B}" destId="{781DBD9E-00B4-45D9-81EE-5D638AF579AF}" srcOrd="6" destOrd="0" presId="urn:microsoft.com/office/officeart/2005/8/layout/list1"/>
    <dgm:cxn modelId="{352EC305-B884-4EB5-8703-D82FD2A5CF57}" type="presParOf" srcId="{65653CE6-DB2B-44B2-BC92-02CF23C8625B}" destId="{ADF1B3C7-0EA6-4594-8A9A-904CBC6096C4}" srcOrd="7" destOrd="0" presId="urn:microsoft.com/office/officeart/2005/8/layout/list1"/>
    <dgm:cxn modelId="{E357F513-59E6-47D7-86A5-1E90CC1ECD60}" type="presParOf" srcId="{65653CE6-DB2B-44B2-BC92-02CF23C8625B}" destId="{A9EADBFF-F037-4231-9169-B3D61EEB4753}" srcOrd="8" destOrd="0" presId="urn:microsoft.com/office/officeart/2005/8/layout/list1"/>
    <dgm:cxn modelId="{F9CF7C93-1B20-4163-AB39-7D61D4E8E9D7}" type="presParOf" srcId="{A9EADBFF-F037-4231-9169-B3D61EEB4753}" destId="{CFCA2B6D-8760-45FB-A824-0FD0A1536EA8}" srcOrd="0" destOrd="0" presId="urn:microsoft.com/office/officeart/2005/8/layout/list1"/>
    <dgm:cxn modelId="{B3872C93-4412-4C74-A663-5E4CDCAFEC8A}" type="presParOf" srcId="{A9EADBFF-F037-4231-9169-B3D61EEB4753}" destId="{D771E1FF-B796-43CC-AEA7-1DBC4C8B9D00}" srcOrd="1" destOrd="0" presId="urn:microsoft.com/office/officeart/2005/8/layout/list1"/>
    <dgm:cxn modelId="{590A9C97-70BE-40DC-A34B-AA04CF0C6521}" type="presParOf" srcId="{65653CE6-DB2B-44B2-BC92-02CF23C8625B}" destId="{699A9A71-47CD-4F87-B14A-705C398951CF}" srcOrd="9" destOrd="0" presId="urn:microsoft.com/office/officeart/2005/8/layout/list1"/>
    <dgm:cxn modelId="{F25D90E6-76B9-4772-A2EC-4FF5EDA80F97}" type="presParOf" srcId="{65653CE6-DB2B-44B2-BC92-02CF23C8625B}" destId="{0F1A050A-EF19-45F1-932F-E47D2FED9AD7}"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2243C-1B84-4D50-9EAE-02D28EF653FC}">
      <dsp:nvSpPr>
        <dsp:cNvPr id="0" name=""/>
        <dsp:cNvSpPr/>
      </dsp:nvSpPr>
      <dsp:spPr>
        <a:xfrm>
          <a:off x="0" y="790492"/>
          <a:ext cx="8412481"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4C9ED5-9667-4CE2-B263-88DC8320BEA8}">
      <dsp:nvSpPr>
        <dsp:cNvPr id="0" name=""/>
        <dsp:cNvSpPr/>
      </dsp:nvSpPr>
      <dsp:spPr>
        <a:xfrm>
          <a:off x="420624" y="47014"/>
          <a:ext cx="7926769" cy="1068198"/>
        </a:xfrm>
        <a:prstGeom prst="roundRect">
          <a:avLst/>
        </a:prstGeom>
        <a:solidFill>
          <a:srgbClr val="EE750D"/>
        </a:solidFill>
        <a:ln w="12700" cap="flat" cmpd="sng" algn="ctr">
          <a:solidFill>
            <a:srgbClr val="EE750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580" tIns="0" rIns="222580" bIns="0" numCol="1" spcCol="1270" anchor="ctr" anchorCtr="0">
          <a:noAutofit/>
        </a:bodyPr>
        <a:lstStyle/>
        <a:p>
          <a:pPr lvl="0" algn="l" defTabSz="1066800">
            <a:lnSpc>
              <a:spcPct val="100000"/>
            </a:lnSpc>
            <a:spcBef>
              <a:spcPct val="0"/>
            </a:spcBef>
            <a:spcAft>
              <a:spcPts val="0"/>
            </a:spcAft>
          </a:pPr>
          <a:r>
            <a:rPr lang="en-GB" sz="2400" b="1" i="1" kern="1200" dirty="0">
              <a:latin typeface="+mn-lt"/>
            </a:rPr>
            <a:t>To enable school learners to explore environmental issues and engage in problem solving using e-STEAM and take action to improve the environment.</a:t>
          </a:r>
        </a:p>
      </dsp:txBody>
      <dsp:txXfrm>
        <a:off x="472769" y="99159"/>
        <a:ext cx="7822479" cy="963908"/>
      </dsp:txXfrm>
    </dsp:sp>
    <dsp:sp modelId="{781DBD9E-00B4-45D9-81EE-5D638AF579AF}">
      <dsp:nvSpPr>
        <dsp:cNvPr id="0" name=""/>
        <dsp:cNvSpPr/>
      </dsp:nvSpPr>
      <dsp:spPr>
        <a:xfrm>
          <a:off x="0" y="2275137"/>
          <a:ext cx="8412481"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552CDB-B6FB-4B64-A155-284F9B898594}">
      <dsp:nvSpPr>
        <dsp:cNvPr id="0" name=""/>
        <dsp:cNvSpPr/>
      </dsp:nvSpPr>
      <dsp:spPr>
        <a:xfrm>
          <a:off x="420624" y="1463692"/>
          <a:ext cx="7920998" cy="1064100"/>
        </a:xfrm>
        <a:prstGeom prst="roundRect">
          <a:avLst/>
        </a:prstGeom>
        <a:solidFill>
          <a:srgbClr val="7EBE42"/>
        </a:solidFill>
        <a:ln w="12700" cap="flat" cmpd="sng" algn="ctr">
          <a:solidFill>
            <a:srgbClr val="7EBE4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334" tIns="0" rIns="187334" bIns="0" numCol="1" spcCol="1270" anchor="ctr" anchorCtr="0">
          <a:noAutofit/>
        </a:bodyPr>
        <a:lstStyle/>
        <a:p>
          <a:pPr marL="0" lvl="0" indent="0" algn="l" defTabSz="977900">
            <a:lnSpc>
              <a:spcPct val="90000"/>
            </a:lnSpc>
            <a:spcBef>
              <a:spcPct val="0"/>
            </a:spcBef>
            <a:spcAft>
              <a:spcPct val="35000"/>
            </a:spcAft>
            <a:buNone/>
          </a:pPr>
          <a:r>
            <a:rPr lang="en-GB" sz="2400" b="1" i="1" kern="1200" dirty="0">
              <a:solidFill>
                <a:prstClr val="white"/>
              </a:solidFill>
              <a:latin typeface="+mn-lt"/>
              <a:ea typeface="+mn-ea"/>
              <a:cs typeface="+mn-cs"/>
            </a:rPr>
            <a:t>To impart knowledge about the principles required for the conservation and utilization of natural resources for the existence of mankind through environmental education.</a:t>
          </a:r>
        </a:p>
      </dsp:txBody>
      <dsp:txXfrm>
        <a:off x="472569" y="1515637"/>
        <a:ext cx="7817108" cy="960210"/>
      </dsp:txXfrm>
    </dsp:sp>
    <dsp:sp modelId="{0F1A050A-EF19-45F1-932F-E47D2FED9AD7}">
      <dsp:nvSpPr>
        <dsp:cNvPr id="0" name=""/>
        <dsp:cNvSpPr/>
      </dsp:nvSpPr>
      <dsp:spPr>
        <a:xfrm>
          <a:off x="0" y="3494819"/>
          <a:ext cx="8412481"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71E1FF-B796-43CC-AEA7-1DBC4C8B9D00}">
      <dsp:nvSpPr>
        <dsp:cNvPr id="0" name=""/>
        <dsp:cNvSpPr/>
      </dsp:nvSpPr>
      <dsp:spPr>
        <a:xfrm>
          <a:off x="419391" y="2876273"/>
          <a:ext cx="7987097" cy="943266"/>
        </a:xfrm>
        <a:prstGeom prst="roundRect">
          <a:avLst/>
        </a:prstGeom>
        <a:solidFill>
          <a:srgbClr val="0CA9BE">
            <a:alpha val="90000"/>
          </a:srgbClr>
        </a:solidFill>
        <a:ln w="38100" cap="flat" cmpd="sng" algn="ctr">
          <a:solidFill>
            <a:srgbClr val="0CA9B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580" tIns="0" rIns="222580" bIns="0" numCol="1" spcCol="1270" anchor="ctr" anchorCtr="0">
          <a:noAutofit/>
        </a:bodyPr>
        <a:lstStyle/>
        <a:p>
          <a:pPr lvl="0" algn="l" defTabSz="1066800">
            <a:lnSpc>
              <a:spcPct val="90000"/>
            </a:lnSpc>
            <a:spcBef>
              <a:spcPct val="0"/>
            </a:spcBef>
            <a:spcAft>
              <a:spcPct val="35000"/>
            </a:spcAft>
          </a:pPr>
          <a:r>
            <a:rPr lang="en-ZA" sz="2400" b="1" i="1" kern="1200" dirty="0">
              <a:solidFill>
                <a:prstClr val="white"/>
              </a:solidFill>
              <a:latin typeface="Calibri"/>
              <a:ea typeface="+mn-ea"/>
              <a:cs typeface="+mn-cs"/>
            </a:rPr>
            <a:t>To expose learners to protection of the environment using e-STEAM as section 24 of the constitution state that</a:t>
          </a:r>
          <a:r>
            <a:rPr lang="en-ZA" sz="3000" b="1" i="1" kern="1200" dirty="0">
              <a:latin typeface="Times New Roman" panose="02020603050405020304" pitchFamily="18" charset="0"/>
              <a:cs typeface="Times New Roman" panose="02020603050405020304" pitchFamily="18" charset="0"/>
            </a:rPr>
            <a:t>: </a:t>
          </a:r>
          <a:endParaRPr lang="en-ZA" sz="3000" b="1" i="1" kern="1200" dirty="0"/>
        </a:p>
      </dsp:txBody>
      <dsp:txXfrm>
        <a:off x="465437" y="2922319"/>
        <a:ext cx="7895005" cy="851174"/>
      </dsp:txXfrm>
    </dsp:sp>
    <dsp:sp modelId="{3EE06255-B2C9-4B8A-963A-71A09392B74E}">
      <dsp:nvSpPr>
        <dsp:cNvPr id="0" name=""/>
        <dsp:cNvSpPr/>
      </dsp:nvSpPr>
      <dsp:spPr>
        <a:xfrm>
          <a:off x="0" y="4528191"/>
          <a:ext cx="8412481"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0FB020-6D9B-4F52-B006-FB82CE6D948D}">
      <dsp:nvSpPr>
        <dsp:cNvPr id="0" name=""/>
        <dsp:cNvSpPr/>
      </dsp:nvSpPr>
      <dsp:spPr>
        <a:xfrm>
          <a:off x="420624" y="4168019"/>
          <a:ext cx="7926298" cy="649440"/>
        </a:xfrm>
        <a:prstGeom prst="roundRect">
          <a:avLst/>
        </a:prstGeom>
        <a:solidFill>
          <a:srgbClr val="0CA9BE"/>
        </a:solidFill>
        <a:ln w="12700" cap="flat" cmpd="sng" algn="ctr">
          <a:solidFill>
            <a:srgbClr val="0CA9B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580" tIns="0" rIns="222580" bIns="0" numCol="1" spcCol="1270" anchor="ctr" anchorCtr="0">
          <a:noAutofit/>
        </a:bodyPr>
        <a:lstStyle/>
        <a:p>
          <a:pPr lvl="0" algn="l" defTabSz="977900">
            <a:lnSpc>
              <a:spcPct val="90000"/>
            </a:lnSpc>
            <a:spcBef>
              <a:spcPct val="0"/>
            </a:spcBef>
            <a:spcAft>
              <a:spcPct val="35000"/>
            </a:spcAft>
          </a:pPr>
          <a:r>
            <a:rPr lang="en-ZA" sz="2200" b="1" i="1" kern="1200" dirty="0">
              <a:solidFill>
                <a:prstClr val="white"/>
              </a:solidFill>
              <a:latin typeface="Calibri"/>
              <a:ea typeface="+mn-ea"/>
              <a:cs typeface="+mn-cs"/>
            </a:rPr>
            <a:t>a) Everyone has the right to environment which is not harmful to their health or wellbeing </a:t>
          </a:r>
        </a:p>
      </dsp:txBody>
      <dsp:txXfrm>
        <a:off x="452327" y="4199722"/>
        <a:ext cx="7862892" cy="586034"/>
      </dsp:txXfrm>
    </dsp:sp>
    <dsp:sp modelId="{A1543AA9-53D3-4FAF-811D-5B6E5F641554}">
      <dsp:nvSpPr>
        <dsp:cNvPr id="0" name=""/>
        <dsp:cNvSpPr/>
      </dsp:nvSpPr>
      <dsp:spPr>
        <a:xfrm>
          <a:off x="0" y="5490659"/>
          <a:ext cx="8412481"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E661F8-0189-418B-9C3E-DA24ECEA4F4E}">
      <dsp:nvSpPr>
        <dsp:cNvPr id="0" name=""/>
        <dsp:cNvSpPr/>
      </dsp:nvSpPr>
      <dsp:spPr>
        <a:xfrm>
          <a:off x="420624" y="5165939"/>
          <a:ext cx="7934660" cy="649440"/>
        </a:xfrm>
        <a:prstGeom prst="roundRect">
          <a:avLst/>
        </a:prstGeom>
        <a:solidFill>
          <a:srgbClr val="0CA9BE"/>
        </a:solidFill>
        <a:ln w="12700" cap="flat" cmpd="sng" algn="ctr">
          <a:solidFill>
            <a:srgbClr val="0CA9B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580" tIns="0" rIns="222580" bIns="0" numCol="1" spcCol="1270" anchor="ctr" anchorCtr="0">
          <a:noAutofit/>
        </a:bodyPr>
        <a:lstStyle/>
        <a:p>
          <a:pPr marL="0" lvl="0" indent="0" algn="l" defTabSz="977900">
            <a:lnSpc>
              <a:spcPct val="90000"/>
            </a:lnSpc>
            <a:spcBef>
              <a:spcPct val="0"/>
            </a:spcBef>
            <a:spcAft>
              <a:spcPct val="35000"/>
            </a:spcAft>
            <a:buNone/>
          </a:pPr>
          <a:r>
            <a:rPr lang="en-GB" sz="2200" b="1" i="1" kern="1200" dirty="0">
              <a:solidFill>
                <a:prstClr val="white"/>
              </a:solidFill>
              <a:latin typeface="Calibri"/>
              <a:ea typeface="+mn-ea"/>
              <a:cs typeface="+mn-cs"/>
            </a:rPr>
            <a:t>b) Everyone has the right to have the environment protected for the benefit  of present and future generations.</a:t>
          </a:r>
          <a:endParaRPr lang="en-ZA" sz="2200" b="1" i="1" kern="1200" dirty="0">
            <a:solidFill>
              <a:prstClr val="white"/>
            </a:solidFill>
            <a:latin typeface="Calibri"/>
            <a:ea typeface="+mn-ea"/>
            <a:cs typeface="+mn-cs"/>
          </a:endParaRPr>
        </a:p>
      </dsp:txBody>
      <dsp:txXfrm>
        <a:off x="452327" y="5197642"/>
        <a:ext cx="787125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2243C-1B84-4D50-9EAE-02D28EF653FC}">
      <dsp:nvSpPr>
        <dsp:cNvPr id="0" name=""/>
        <dsp:cNvSpPr/>
      </dsp:nvSpPr>
      <dsp:spPr>
        <a:xfrm>
          <a:off x="0" y="1125174"/>
          <a:ext cx="8800978"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4C9ED5-9667-4CE2-B263-88DC8320BEA8}">
      <dsp:nvSpPr>
        <dsp:cNvPr id="0" name=""/>
        <dsp:cNvSpPr/>
      </dsp:nvSpPr>
      <dsp:spPr>
        <a:xfrm>
          <a:off x="440048" y="99133"/>
          <a:ext cx="8292835" cy="1395041"/>
        </a:xfrm>
        <a:prstGeom prst="roundRect">
          <a:avLst/>
        </a:prstGeom>
        <a:solidFill>
          <a:srgbClr val="EE750D"/>
        </a:solidFill>
        <a:ln w="12700" cap="flat" cmpd="sng" algn="ctr">
          <a:solidFill>
            <a:srgbClr val="EE750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859" tIns="0" rIns="232859" bIns="0" numCol="1" spcCol="1270" anchor="ctr" anchorCtr="0">
          <a:noAutofit/>
        </a:bodyPr>
        <a:lstStyle/>
        <a:p>
          <a:pPr lvl="0" algn="l" defTabSz="365125">
            <a:lnSpc>
              <a:spcPct val="100000"/>
            </a:lnSpc>
            <a:spcBef>
              <a:spcPct val="0"/>
            </a:spcBef>
            <a:spcAft>
              <a:spcPts val="0"/>
            </a:spcAft>
          </a:pPr>
          <a:r>
            <a:rPr lang="en-ZA" sz="2400" b="1" i="0" kern="1200" dirty="0">
              <a:latin typeface="+mn-lt"/>
            </a:rPr>
            <a:t>1. 	WESSA ON WHEELS SCHOOL VISITS = 10 SCHOOLS</a:t>
          </a:r>
        </a:p>
        <a:p>
          <a:pPr lvl="0" algn="l" defTabSz="365125">
            <a:lnSpc>
              <a:spcPct val="100000"/>
            </a:lnSpc>
            <a:spcBef>
              <a:spcPct val="0"/>
            </a:spcBef>
            <a:spcAft>
              <a:spcPts val="0"/>
            </a:spcAft>
          </a:pPr>
          <a:r>
            <a:rPr lang="en-ZA" sz="2400" b="1" i="0" kern="1200" dirty="0">
              <a:latin typeface="+mn-lt"/>
            </a:rPr>
            <a:t>	- Introduce project to principals and teachers</a:t>
          </a:r>
        </a:p>
        <a:p>
          <a:pPr lvl="0" algn="l" defTabSz="365125">
            <a:lnSpc>
              <a:spcPct val="100000"/>
            </a:lnSpc>
            <a:spcBef>
              <a:spcPct val="0"/>
            </a:spcBef>
            <a:spcAft>
              <a:spcPts val="0"/>
            </a:spcAft>
          </a:pPr>
          <a:r>
            <a:rPr lang="en-ZA" sz="2400" b="1" i="0" kern="1200" dirty="0">
              <a:latin typeface="+mn-lt"/>
            </a:rPr>
            <a:t>	- Run 2 hour workshops for Grade 6 pupils</a:t>
          </a:r>
        </a:p>
        <a:p>
          <a:pPr lvl="0" algn="l" defTabSz="365125">
            <a:lnSpc>
              <a:spcPct val="100000"/>
            </a:lnSpc>
            <a:spcBef>
              <a:spcPct val="0"/>
            </a:spcBef>
            <a:spcAft>
              <a:spcPts val="0"/>
            </a:spcAft>
          </a:pPr>
          <a:r>
            <a:rPr lang="en-ZA" sz="2400" b="1" i="0" kern="1200" dirty="0">
              <a:latin typeface="+mn-lt"/>
            </a:rPr>
            <a:t>	- Plan the first visit to Twinstreams</a:t>
          </a:r>
        </a:p>
      </dsp:txBody>
      <dsp:txXfrm>
        <a:off x="508148" y="167233"/>
        <a:ext cx="8156635" cy="1258841"/>
      </dsp:txXfrm>
    </dsp:sp>
    <dsp:sp modelId="{781DBD9E-00B4-45D9-81EE-5D638AF579AF}">
      <dsp:nvSpPr>
        <dsp:cNvPr id="0" name=""/>
        <dsp:cNvSpPr/>
      </dsp:nvSpPr>
      <dsp:spPr>
        <a:xfrm>
          <a:off x="0" y="3841176"/>
          <a:ext cx="8800978"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552CDB-B6FB-4B64-A155-284F9B898594}">
      <dsp:nvSpPr>
        <dsp:cNvPr id="0" name=""/>
        <dsp:cNvSpPr/>
      </dsp:nvSpPr>
      <dsp:spPr>
        <a:xfrm>
          <a:off x="440048" y="1890174"/>
          <a:ext cx="8286798" cy="2238110"/>
        </a:xfrm>
        <a:prstGeom prst="roundRect">
          <a:avLst/>
        </a:prstGeom>
        <a:solidFill>
          <a:srgbClr val="7EBE42"/>
        </a:solidFill>
        <a:ln w="12700" cap="flat" cmpd="sng" algn="ctr">
          <a:solidFill>
            <a:srgbClr val="7EBE4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334" tIns="0" rIns="187334" bIns="0" numCol="1" spcCol="1270" anchor="ctr" anchorCtr="0">
          <a:noAutofit/>
        </a:bodyPr>
        <a:lstStyle/>
        <a:p>
          <a:pPr marL="0" lvl="0" indent="0" algn="l" defTabSz="365125">
            <a:lnSpc>
              <a:spcPct val="100000"/>
            </a:lnSpc>
            <a:spcBef>
              <a:spcPct val="0"/>
            </a:spcBef>
            <a:spcAft>
              <a:spcPts val="0"/>
            </a:spcAft>
            <a:buNone/>
            <a:tabLst>
              <a:tab pos="365125" algn="l"/>
            </a:tabLst>
          </a:pPr>
          <a:r>
            <a:rPr lang="en-ZA" sz="2400" b="1" i="0" kern="1200" dirty="0">
              <a:solidFill>
                <a:prstClr val="white"/>
              </a:solidFill>
              <a:latin typeface="+mn-lt"/>
              <a:ea typeface="+mn-ea"/>
              <a:cs typeface="+mn-cs"/>
            </a:rPr>
            <a:t>2. 	</a:t>
          </a:r>
          <a:r>
            <a:rPr lang="en-ZA" sz="2400" b="1" i="0" kern="1200" dirty="0">
              <a:solidFill>
                <a:prstClr val="white"/>
              </a:solidFill>
              <a:latin typeface="Calibri"/>
              <a:ea typeface="+mn-ea"/>
              <a:cs typeface="+mn-cs"/>
            </a:rPr>
            <a:t>TWINSTREAMS e-STEAM WORKSHOP = 7 SCHOOLS </a:t>
          </a:r>
        </a:p>
        <a:p>
          <a:pPr marL="0" lvl="0" indent="0" algn="l" defTabSz="365125">
            <a:lnSpc>
              <a:spcPct val="100000"/>
            </a:lnSpc>
            <a:spcBef>
              <a:spcPct val="0"/>
            </a:spcBef>
            <a:spcAft>
              <a:spcPts val="0"/>
            </a:spcAft>
            <a:buNone/>
            <a:tabLst>
              <a:tab pos="365125" algn="l"/>
            </a:tabLst>
          </a:pPr>
          <a:r>
            <a:rPr lang="en-ZA" sz="2400" b="1" i="0" kern="1200" dirty="0">
              <a:solidFill>
                <a:prstClr val="white"/>
              </a:solidFill>
              <a:latin typeface="Calibri"/>
              <a:ea typeface="+mn-ea"/>
              <a:cs typeface="+mn-cs"/>
            </a:rPr>
            <a:t>	- 90 Pupils</a:t>
          </a:r>
        </a:p>
        <a:p>
          <a:pPr marL="0" lvl="0" indent="0" algn="l" defTabSz="365125">
            <a:lnSpc>
              <a:spcPct val="100000"/>
            </a:lnSpc>
            <a:spcBef>
              <a:spcPct val="0"/>
            </a:spcBef>
            <a:spcAft>
              <a:spcPts val="0"/>
            </a:spcAft>
            <a:buNone/>
            <a:tabLst>
              <a:tab pos="365125" algn="l"/>
            </a:tabLst>
          </a:pPr>
          <a:r>
            <a:rPr lang="en-ZA" sz="2400" b="1" i="0" kern="1200" dirty="0">
              <a:solidFill>
                <a:prstClr val="white"/>
              </a:solidFill>
              <a:latin typeface="Calibri"/>
              <a:ea typeface="+mn-ea"/>
              <a:cs typeface="+mn-cs"/>
            </a:rPr>
            <a:t>	- 3 Days / 2 Nights  Camp at the centre</a:t>
          </a:r>
        </a:p>
        <a:p>
          <a:pPr marL="0" lvl="0" indent="0" algn="l" defTabSz="365125">
            <a:lnSpc>
              <a:spcPct val="100000"/>
            </a:lnSpc>
            <a:spcBef>
              <a:spcPct val="0"/>
            </a:spcBef>
            <a:spcAft>
              <a:spcPts val="0"/>
            </a:spcAft>
            <a:buNone/>
            <a:tabLst>
              <a:tab pos="365125" algn="l"/>
            </a:tabLst>
          </a:pPr>
          <a:r>
            <a:rPr lang="en-ZA" sz="2400" b="1" i="0" kern="1200" dirty="0">
              <a:solidFill>
                <a:prstClr val="white"/>
              </a:solidFill>
              <a:latin typeface="Calibri"/>
              <a:ea typeface="+mn-ea"/>
              <a:cs typeface="+mn-cs"/>
            </a:rPr>
            <a:t>	- e-STEAM workshops + team-building + environmental 	education + forest study</a:t>
          </a:r>
        </a:p>
        <a:p>
          <a:pPr marL="0" lvl="0" indent="0" algn="l" defTabSz="365125">
            <a:lnSpc>
              <a:spcPct val="100000"/>
            </a:lnSpc>
            <a:spcBef>
              <a:spcPct val="0"/>
            </a:spcBef>
            <a:spcAft>
              <a:spcPts val="0"/>
            </a:spcAft>
            <a:buNone/>
            <a:tabLst>
              <a:tab pos="365125" algn="l"/>
            </a:tabLst>
          </a:pPr>
          <a:r>
            <a:rPr lang="en-ZA" sz="2400" b="1" i="0" kern="1200" dirty="0">
              <a:solidFill>
                <a:prstClr val="white"/>
              </a:solidFill>
              <a:latin typeface="Calibri"/>
              <a:ea typeface="+mn-ea"/>
              <a:cs typeface="+mn-cs"/>
            </a:rPr>
            <a:t>	- Supported by Rotary Mtunzini Team</a:t>
          </a:r>
          <a:endParaRPr lang="en-GB" sz="2400" b="1" i="0" kern="1200" dirty="0">
            <a:solidFill>
              <a:prstClr val="white"/>
            </a:solidFill>
            <a:latin typeface="Calibri"/>
            <a:ea typeface="+mn-ea"/>
            <a:cs typeface="+mn-cs"/>
          </a:endParaRPr>
        </a:p>
      </dsp:txBody>
      <dsp:txXfrm>
        <a:off x="549304" y="1999430"/>
        <a:ext cx="8068286" cy="2019598"/>
      </dsp:txXfrm>
    </dsp:sp>
    <dsp:sp modelId="{0F1A050A-EF19-45F1-932F-E47D2FED9AD7}">
      <dsp:nvSpPr>
        <dsp:cNvPr id="0" name=""/>
        <dsp:cNvSpPr/>
      </dsp:nvSpPr>
      <dsp:spPr>
        <a:xfrm>
          <a:off x="0" y="5362940"/>
          <a:ext cx="8800978"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71E1FF-B796-43CC-AEA7-1DBC4C8B9D00}">
      <dsp:nvSpPr>
        <dsp:cNvPr id="0" name=""/>
        <dsp:cNvSpPr/>
      </dsp:nvSpPr>
      <dsp:spPr>
        <a:xfrm>
          <a:off x="438759" y="4524285"/>
          <a:ext cx="8355950" cy="1207655"/>
        </a:xfrm>
        <a:prstGeom prst="roundRect">
          <a:avLst/>
        </a:prstGeom>
        <a:solidFill>
          <a:srgbClr val="0CA9BE">
            <a:alpha val="90000"/>
          </a:srgbClr>
        </a:solidFill>
        <a:ln w="38100" cap="flat" cmpd="sng" algn="ctr">
          <a:solidFill>
            <a:srgbClr val="0CA9B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859" tIns="0" rIns="232859" bIns="0" numCol="1" spcCol="1270" anchor="ctr" anchorCtr="0">
          <a:noAutofit/>
        </a:bodyPr>
        <a:lstStyle/>
        <a:p>
          <a:pPr marL="0" lvl="0" indent="0" algn="l" defTabSz="365125">
            <a:lnSpc>
              <a:spcPct val="100000"/>
            </a:lnSpc>
            <a:spcBef>
              <a:spcPct val="0"/>
            </a:spcBef>
            <a:spcAft>
              <a:spcPts val="0"/>
            </a:spcAft>
            <a:buNone/>
            <a:tabLst>
              <a:tab pos="365125" algn="l"/>
            </a:tabLst>
          </a:pPr>
          <a:r>
            <a:rPr lang="en-ZA" sz="2400" b="1" i="0" kern="1200" dirty="0">
              <a:solidFill>
                <a:prstClr val="white"/>
              </a:solidFill>
              <a:latin typeface="Calibri"/>
              <a:ea typeface="+mn-ea"/>
              <a:cs typeface="+mn-cs"/>
            </a:rPr>
            <a:t>3. 	TEACHER TRAINING PROGRAMME = 4 SCHOOLS </a:t>
          </a:r>
        </a:p>
        <a:p>
          <a:pPr marL="0" lvl="0" indent="0" algn="l" defTabSz="365125">
            <a:lnSpc>
              <a:spcPct val="100000"/>
            </a:lnSpc>
            <a:spcBef>
              <a:spcPct val="0"/>
            </a:spcBef>
            <a:spcAft>
              <a:spcPts val="0"/>
            </a:spcAft>
            <a:buNone/>
            <a:tabLst>
              <a:tab pos="365125" algn="l"/>
            </a:tabLst>
          </a:pPr>
          <a:r>
            <a:rPr lang="en-ZA" sz="2400" b="1" i="0" kern="1200" dirty="0">
              <a:solidFill>
                <a:prstClr val="white"/>
              </a:solidFill>
              <a:latin typeface="Calibri"/>
              <a:ea typeface="+mn-ea"/>
              <a:cs typeface="+mn-cs"/>
            </a:rPr>
            <a:t>	-21 Teachers</a:t>
          </a:r>
        </a:p>
        <a:p>
          <a:pPr marL="0" lvl="0" indent="0" algn="l" defTabSz="365125">
            <a:lnSpc>
              <a:spcPct val="100000"/>
            </a:lnSpc>
            <a:spcBef>
              <a:spcPct val="0"/>
            </a:spcBef>
            <a:spcAft>
              <a:spcPts val="0"/>
            </a:spcAft>
            <a:buNone/>
            <a:tabLst>
              <a:tab pos="365125" algn="l"/>
            </a:tabLst>
          </a:pPr>
          <a:r>
            <a:rPr lang="en-ZA" sz="2400" b="1" i="0" kern="1200" dirty="0">
              <a:solidFill>
                <a:prstClr val="white"/>
              </a:solidFill>
              <a:latin typeface="Calibri"/>
              <a:ea typeface="+mn-ea"/>
              <a:cs typeface="+mn-cs"/>
            </a:rPr>
            <a:t>	- Support for curriculum and lesson planning </a:t>
          </a:r>
        </a:p>
      </dsp:txBody>
      <dsp:txXfrm>
        <a:off x="497712" y="4583238"/>
        <a:ext cx="8238044" cy="10897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FE6EA43-F52B-4052-BB19-4DEFCEBB2E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xmlns="" id="{965226BD-1BB5-4CF1-9C95-862CEFA7E0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369922-C671-499C-B28D-722644729BEB}" type="datetimeFigureOut">
              <a:rPr lang="en-ZA" smtClean="0"/>
              <a:t>2021/10/13</a:t>
            </a:fld>
            <a:endParaRPr lang="en-ZA"/>
          </a:p>
        </p:txBody>
      </p:sp>
      <p:sp>
        <p:nvSpPr>
          <p:cNvPr id="4" name="Footer Placeholder 3">
            <a:extLst>
              <a:ext uri="{FF2B5EF4-FFF2-40B4-BE49-F238E27FC236}">
                <a16:creationId xmlns:a16="http://schemas.microsoft.com/office/drawing/2014/main" xmlns="" id="{80F14C75-C0F7-474D-B41F-6C8A9FFE58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xmlns="" id="{575DF689-6825-4EDB-B5C2-EBE86EFBC7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F4DB31-70B0-46C8-BB0A-9713324D48AE}" type="slidenum">
              <a:rPr lang="en-ZA" smtClean="0"/>
              <a:t>‹#›</a:t>
            </a:fld>
            <a:endParaRPr lang="en-ZA"/>
          </a:p>
        </p:txBody>
      </p:sp>
    </p:spTree>
    <p:extLst>
      <p:ext uri="{BB962C8B-B14F-4D97-AF65-F5344CB8AC3E}">
        <p14:creationId xmlns:p14="http://schemas.microsoft.com/office/powerpoint/2010/main" val="2723321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6346E8-3F9F-43FB-8429-62D23BE7F47B}" type="datetimeFigureOut">
              <a:rPr lang="en-ZA" smtClean="0"/>
              <a:t>2021/10/13</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523FE-70A9-42DF-B12D-2EDF04F94BA8}" type="slidenum">
              <a:rPr lang="en-ZA" smtClean="0"/>
              <a:t>‹#›</a:t>
            </a:fld>
            <a:endParaRPr lang="en-ZA"/>
          </a:p>
        </p:txBody>
      </p:sp>
    </p:spTree>
    <p:extLst>
      <p:ext uri="{BB962C8B-B14F-4D97-AF65-F5344CB8AC3E}">
        <p14:creationId xmlns:p14="http://schemas.microsoft.com/office/powerpoint/2010/main" val="390353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D04237-341A-42B5-BC62-42D7A8FAC418}" type="slidenum">
              <a:rPr lang="en-ZA" smtClean="0"/>
              <a:t>4</a:t>
            </a:fld>
            <a:endParaRPr lang="en-ZA" dirty="0"/>
          </a:p>
        </p:txBody>
      </p:sp>
    </p:spTree>
    <p:extLst>
      <p:ext uri="{BB962C8B-B14F-4D97-AF65-F5344CB8AC3E}">
        <p14:creationId xmlns:p14="http://schemas.microsoft.com/office/powerpoint/2010/main" val="60909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D04237-341A-42B5-BC62-42D7A8FAC418}" type="slidenum">
              <a:rPr lang="en-ZA" smtClean="0"/>
              <a:t>5</a:t>
            </a:fld>
            <a:endParaRPr lang="en-ZA" dirty="0"/>
          </a:p>
        </p:txBody>
      </p:sp>
    </p:spTree>
    <p:extLst>
      <p:ext uri="{BB962C8B-B14F-4D97-AF65-F5344CB8AC3E}">
        <p14:creationId xmlns:p14="http://schemas.microsoft.com/office/powerpoint/2010/main" val="2133538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D04237-341A-42B5-BC62-42D7A8FAC418}"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4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D04237-341A-42B5-BC62-42D7A8FAC418}" type="slidenum">
              <a:rPr lang="en-ZA" smtClean="0"/>
              <a:t>7</a:t>
            </a:fld>
            <a:endParaRPr lang="en-ZA" dirty="0"/>
          </a:p>
        </p:txBody>
      </p:sp>
    </p:spTree>
    <p:extLst>
      <p:ext uri="{BB962C8B-B14F-4D97-AF65-F5344CB8AC3E}">
        <p14:creationId xmlns:p14="http://schemas.microsoft.com/office/powerpoint/2010/main" val="3476882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D04237-341A-42B5-BC62-42D7A8FAC418}" type="slidenum">
              <a:rPr lang="en-ZA" smtClean="0"/>
              <a:t>8</a:t>
            </a:fld>
            <a:endParaRPr lang="en-ZA" dirty="0"/>
          </a:p>
        </p:txBody>
      </p:sp>
    </p:spTree>
    <p:extLst>
      <p:ext uri="{BB962C8B-B14F-4D97-AF65-F5344CB8AC3E}">
        <p14:creationId xmlns:p14="http://schemas.microsoft.com/office/powerpoint/2010/main" val="267914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D04237-341A-42B5-BC62-42D7A8FAC418}" type="slidenum">
              <a:rPr lang="en-ZA" smtClean="0"/>
              <a:t>9</a:t>
            </a:fld>
            <a:endParaRPr lang="en-ZA" dirty="0"/>
          </a:p>
        </p:txBody>
      </p:sp>
    </p:spTree>
    <p:extLst>
      <p:ext uri="{BB962C8B-B14F-4D97-AF65-F5344CB8AC3E}">
        <p14:creationId xmlns:p14="http://schemas.microsoft.com/office/powerpoint/2010/main" val="3282020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D04237-341A-42B5-BC62-42D7A8FAC418}" type="slidenum">
              <a:rPr lang="en-ZA" smtClean="0"/>
              <a:t>10</a:t>
            </a:fld>
            <a:endParaRPr lang="en-ZA" dirty="0"/>
          </a:p>
        </p:txBody>
      </p:sp>
    </p:spTree>
    <p:extLst>
      <p:ext uri="{BB962C8B-B14F-4D97-AF65-F5344CB8AC3E}">
        <p14:creationId xmlns:p14="http://schemas.microsoft.com/office/powerpoint/2010/main" val="4007721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87FF2FF0-4F83-43C2-8DB9-A5097D01D908}"/>
              </a:ext>
            </a:extLst>
          </p:cNvPr>
          <p:cNvSpPr>
            <a:spLocks noGrp="1"/>
          </p:cNvSpPr>
          <p:nvPr>
            <p:ph type="pic" sz="quarter" idx="10" hasCustomPrompt="1"/>
          </p:nvPr>
        </p:nvSpPr>
        <p:spPr>
          <a:xfrm>
            <a:off x="6865144" y="266701"/>
            <a:ext cx="2038010" cy="2856069"/>
          </a:xfrm>
        </p:spPr>
        <p:txBody>
          <a:bodyPr/>
          <a:lstStyle>
            <a:lvl1pPr marL="0" indent="0" algn="ctr">
              <a:buNone/>
              <a:defRPr b="0" cap="none" spc="0">
                <a:ln w="0"/>
                <a:solidFill>
                  <a:schemeClr val="tx1"/>
                </a:solidFill>
                <a:effectLst>
                  <a:outerShdw blurRad="38100" dist="19050" dir="2700000" algn="tl" rotWithShape="0">
                    <a:schemeClr val="dk1">
                      <a:alpha val="40000"/>
                    </a:schemeClr>
                  </a:outerShdw>
                </a:effectLst>
              </a:defRPr>
            </a:lvl1pPr>
          </a:lstStyle>
          <a:p>
            <a:r>
              <a:rPr lang="en-ZA" dirty="0"/>
              <a:t>Click to insert image</a:t>
            </a:r>
          </a:p>
        </p:txBody>
      </p:sp>
      <p:sp>
        <p:nvSpPr>
          <p:cNvPr id="12" name="Picture Placeholder 7">
            <a:extLst>
              <a:ext uri="{FF2B5EF4-FFF2-40B4-BE49-F238E27FC236}">
                <a16:creationId xmlns:a16="http://schemas.microsoft.com/office/drawing/2014/main" xmlns="" id="{E1E4E9CB-3074-4498-9937-C192CAD52359}"/>
              </a:ext>
            </a:extLst>
          </p:cNvPr>
          <p:cNvSpPr>
            <a:spLocks noGrp="1"/>
          </p:cNvSpPr>
          <p:nvPr>
            <p:ph type="pic" sz="quarter" idx="11" hasCustomPrompt="1"/>
          </p:nvPr>
        </p:nvSpPr>
        <p:spPr>
          <a:xfrm>
            <a:off x="4672012" y="266700"/>
            <a:ext cx="2038010" cy="2856069"/>
          </a:xfrm>
        </p:spPr>
        <p:txBody>
          <a:bodyPr/>
          <a:lstStyle>
            <a:lvl1pPr marL="0" indent="0" algn="ctr">
              <a:buNone/>
              <a:defRPr b="0" cap="none" spc="0">
                <a:ln w="0"/>
                <a:solidFill>
                  <a:schemeClr val="tx1"/>
                </a:solidFill>
                <a:effectLst>
                  <a:outerShdw blurRad="38100" dist="19050" dir="2700000" algn="tl" rotWithShape="0">
                    <a:schemeClr val="dk1">
                      <a:alpha val="40000"/>
                    </a:schemeClr>
                  </a:outerShdw>
                </a:effectLst>
              </a:defRPr>
            </a:lvl1pPr>
          </a:lstStyle>
          <a:p>
            <a:r>
              <a:rPr lang="en-ZA" dirty="0"/>
              <a:t>Click to insert image</a:t>
            </a:r>
          </a:p>
        </p:txBody>
      </p:sp>
      <p:sp>
        <p:nvSpPr>
          <p:cNvPr id="13" name="Picture Placeholder 7">
            <a:extLst>
              <a:ext uri="{FF2B5EF4-FFF2-40B4-BE49-F238E27FC236}">
                <a16:creationId xmlns:a16="http://schemas.microsoft.com/office/drawing/2014/main" xmlns="" id="{F6DDE29B-4B04-47FC-A17E-82A4E0230E12}"/>
              </a:ext>
            </a:extLst>
          </p:cNvPr>
          <p:cNvSpPr>
            <a:spLocks noGrp="1"/>
          </p:cNvSpPr>
          <p:nvPr>
            <p:ph type="pic" sz="quarter" idx="12" hasCustomPrompt="1"/>
          </p:nvPr>
        </p:nvSpPr>
        <p:spPr>
          <a:xfrm>
            <a:off x="4679156" y="3298513"/>
            <a:ext cx="2038010" cy="2856069"/>
          </a:xfrm>
        </p:spPr>
        <p:txBody>
          <a:bodyPr/>
          <a:lstStyle>
            <a:lvl1pPr marL="0" indent="0" algn="ctr">
              <a:buNone/>
              <a:defRPr b="0" cap="none" spc="0">
                <a:ln w="0"/>
                <a:solidFill>
                  <a:schemeClr val="tx1"/>
                </a:solidFill>
                <a:effectLst>
                  <a:outerShdw blurRad="38100" dist="19050" dir="2700000" algn="tl" rotWithShape="0">
                    <a:schemeClr val="dk1">
                      <a:alpha val="40000"/>
                    </a:schemeClr>
                  </a:outerShdw>
                </a:effectLst>
              </a:defRPr>
            </a:lvl1pPr>
          </a:lstStyle>
          <a:p>
            <a:r>
              <a:rPr lang="en-ZA" dirty="0"/>
              <a:t>Click to insert image</a:t>
            </a:r>
          </a:p>
        </p:txBody>
      </p:sp>
      <p:sp>
        <p:nvSpPr>
          <p:cNvPr id="35" name="Text Placeholder 34">
            <a:extLst>
              <a:ext uri="{FF2B5EF4-FFF2-40B4-BE49-F238E27FC236}">
                <a16:creationId xmlns:a16="http://schemas.microsoft.com/office/drawing/2014/main" xmlns="" id="{E667F19A-29A3-4F27-AABF-CCCA22DBBF69}"/>
              </a:ext>
            </a:extLst>
          </p:cNvPr>
          <p:cNvSpPr>
            <a:spLocks noGrp="1"/>
          </p:cNvSpPr>
          <p:nvPr>
            <p:ph type="body" sz="quarter" idx="16" hasCustomPrompt="1"/>
          </p:nvPr>
        </p:nvSpPr>
        <p:spPr>
          <a:xfrm>
            <a:off x="326114" y="836113"/>
            <a:ext cx="4197923" cy="5336087"/>
          </a:xfrm>
        </p:spPr>
        <p:txBody>
          <a:bodyPr>
            <a:normAutofit/>
          </a:bodyPr>
          <a:lstStyle>
            <a:lvl1pPr marL="0" indent="0">
              <a:buNone/>
              <a:defRPr sz="1400">
                <a:latin typeface="Avenir LT Std 45 Book" panose="020B0502020203020204" pitchFamily="34" charset="0"/>
              </a:defRPr>
            </a:lvl1pPr>
          </a:lstStyle>
          <a:p>
            <a:pPr lvl="0"/>
            <a:r>
              <a:rPr lang="en-ZA" dirty="0"/>
              <a:t>Click to add text</a:t>
            </a:r>
          </a:p>
        </p:txBody>
      </p:sp>
      <p:sp>
        <p:nvSpPr>
          <p:cNvPr id="7" name="Text Placeholder 6">
            <a:extLst>
              <a:ext uri="{FF2B5EF4-FFF2-40B4-BE49-F238E27FC236}">
                <a16:creationId xmlns:a16="http://schemas.microsoft.com/office/drawing/2014/main" xmlns="" id="{6861AC23-8B84-4C9F-9504-55610A82F267}"/>
              </a:ext>
            </a:extLst>
          </p:cNvPr>
          <p:cNvSpPr>
            <a:spLocks noGrp="1"/>
          </p:cNvSpPr>
          <p:nvPr>
            <p:ph type="body" sz="quarter" idx="17" hasCustomPrompt="1"/>
          </p:nvPr>
        </p:nvSpPr>
        <p:spPr>
          <a:xfrm>
            <a:off x="326231" y="266701"/>
            <a:ext cx="4197734" cy="525524"/>
          </a:xfrm>
        </p:spPr>
        <p:txBody>
          <a:bodyPr/>
          <a:lstStyle>
            <a:lvl1pPr marL="0" indent="0">
              <a:buNone/>
              <a:defRPr b="1">
                <a:solidFill>
                  <a:srgbClr val="009AAF"/>
                </a:solidFill>
                <a:latin typeface="Century Gothic" panose="020B0502020202020204" pitchFamily="34" charset="0"/>
              </a:defRPr>
            </a:lvl1pPr>
          </a:lstStyle>
          <a:p>
            <a:pPr lvl="0"/>
            <a:r>
              <a:rPr lang="en-US" dirty="0"/>
              <a:t>Click to add heading</a:t>
            </a:r>
            <a:endParaRPr lang="en-ZA" dirty="0"/>
          </a:p>
        </p:txBody>
      </p:sp>
      <p:sp>
        <p:nvSpPr>
          <p:cNvPr id="15" name="Picture Placeholder 7">
            <a:extLst>
              <a:ext uri="{FF2B5EF4-FFF2-40B4-BE49-F238E27FC236}">
                <a16:creationId xmlns:a16="http://schemas.microsoft.com/office/drawing/2014/main" xmlns="" id="{DE02D8B3-3B79-4582-BC52-10F75243892D}"/>
              </a:ext>
            </a:extLst>
          </p:cNvPr>
          <p:cNvSpPr>
            <a:spLocks noGrp="1"/>
          </p:cNvSpPr>
          <p:nvPr>
            <p:ph type="pic" sz="quarter" idx="18" hasCustomPrompt="1"/>
          </p:nvPr>
        </p:nvSpPr>
        <p:spPr>
          <a:xfrm>
            <a:off x="6872287" y="3316132"/>
            <a:ext cx="2038010" cy="2856069"/>
          </a:xfrm>
        </p:spPr>
        <p:txBody>
          <a:bodyPr/>
          <a:lstStyle>
            <a:lvl1pPr marL="0" indent="0" algn="ctr">
              <a:buNone/>
              <a:defRPr b="0" cap="none" spc="0">
                <a:ln w="0"/>
                <a:solidFill>
                  <a:schemeClr val="tx1"/>
                </a:solidFill>
                <a:effectLst>
                  <a:outerShdw blurRad="38100" dist="19050" dir="2700000" algn="tl" rotWithShape="0">
                    <a:schemeClr val="dk1">
                      <a:alpha val="40000"/>
                    </a:schemeClr>
                  </a:outerShdw>
                </a:effectLst>
              </a:defRPr>
            </a:lvl1pPr>
          </a:lstStyle>
          <a:p>
            <a:r>
              <a:rPr lang="en-ZA" dirty="0"/>
              <a:t>Click to insert image</a:t>
            </a:r>
          </a:p>
        </p:txBody>
      </p:sp>
      <p:sp>
        <p:nvSpPr>
          <p:cNvPr id="17" name="Rectangle 16">
            <a:extLst>
              <a:ext uri="{FF2B5EF4-FFF2-40B4-BE49-F238E27FC236}">
                <a16:creationId xmlns:a16="http://schemas.microsoft.com/office/drawing/2014/main" xmlns="" id="{69C7BD88-DF45-4A17-824E-1DAD883CF96C}"/>
              </a:ext>
            </a:extLst>
          </p:cNvPr>
          <p:cNvSpPr/>
          <p:nvPr userDrawn="1"/>
        </p:nvSpPr>
        <p:spPr>
          <a:xfrm>
            <a:off x="0" y="6523235"/>
            <a:ext cx="9144000" cy="334766"/>
          </a:xfrm>
          <a:prstGeom prst="rect">
            <a:avLst/>
          </a:prstGeom>
          <a:solidFill>
            <a:srgbClr val="D1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8" name="TextBox 17">
            <a:extLst>
              <a:ext uri="{FF2B5EF4-FFF2-40B4-BE49-F238E27FC236}">
                <a16:creationId xmlns:a16="http://schemas.microsoft.com/office/drawing/2014/main" xmlns="" id="{E31C4C00-D08E-4BBD-8C6E-3233A834F176}"/>
              </a:ext>
            </a:extLst>
          </p:cNvPr>
          <p:cNvSpPr txBox="1"/>
          <p:nvPr userDrawn="1"/>
        </p:nvSpPr>
        <p:spPr>
          <a:xfrm>
            <a:off x="7881367" y="6568786"/>
            <a:ext cx="676835" cy="253916"/>
          </a:xfrm>
          <a:prstGeom prst="rect">
            <a:avLst/>
          </a:prstGeom>
          <a:noFill/>
        </p:spPr>
        <p:txBody>
          <a:bodyPr wrap="square" rtlCol="0">
            <a:spAutoFit/>
          </a:bodyPr>
          <a:lstStyle/>
          <a:p>
            <a:r>
              <a:rPr lang="en-ZA" sz="1050" dirty="0">
                <a:solidFill>
                  <a:schemeClr val="bg1"/>
                </a:solidFill>
                <a:latin typeface="Century Gothic" panose="020B0502020202020204" pitchFamily="34" charset="0"/>
              </a:rPr>
              <a:t>WESSA</a:t>
            </a:r>
          </a:p>
        </p:txBody>
      </p:sp>
      <p:sp>
        <p:nvSpPr>
          <p:cNvPr id="19" name="TextBox 18">
            <a:extLst>
              <a:ext uri="{FF2B5EF4-FFF2-40B4-BE49-F238E27FC236}">
                <a16:creationId xmlns:a16="http://schemas.microsoft.com/office/drawing/2014/main" xmlns="" id="{38FAEEEF-3CF4-43E6-A5D0-056BFF019036}"/>
              </a:ext>
            </a:extLst>
          </p:cNvPr>
          <p:cNvSpPr txBox="1"/>
          <p:nvPr userDrawn="1"/>
        </p:nvSpPr>
        <p:spPr>
          <a:xfrm>
            <a:off x="78581" y="6567123"/>
            <a:ext cx="2843213" cy="253916"/>
          </a:xfrm>
          <a:prstGeom prst="rect">
            <a:avLst/>
          </a:prstGeom>
          <a:noFill/>
        </p:spPr>
        <p:txBody>
          <a:bodyPr wrap="square" rtlCol="0">
            <a:spAutoFit/>
          </a:bodyPr>
          <a:lstStyle/>
          <a:p>
            <a:r>
              <a:rPr lang="en-ZA" sz="1050" dirty="0">
                <a:solidFill>
                  <a:schemeClr val="bg1"/>
                </a:solidFill>
                <a:latin typeface="Century Gothic" panose="020B0502020202020204" pitchFamily="34" charset="0"/>
              </a:rPr>
              <a:t>People Caring For The Earth</a:t>
            </a:r>
          </a:p>
        </p:txBody>
      </p:sp>
      <p:sp>
        <p:nvSpPr>
          <p:cNvPr id="20" name="Slide Number Placeholder 5">
            <a:extLst>
              <a:ext uri="{FF2B5EF4-FFF2-40B4-BE49-F238E27FC236}">
                <a16:creationId xmlns:a16="http://schemas.microsoft.com/office/drawing/2014/main" xmlns="" id="{42D1A0BD-F401-4A30-957A-941F00A21C89}"/>
              </a:ext>
            </a:extLst>
          </p:cNvPr>
          <p:cNvSpPr>
            <a:spLocks noGrp="1"/>
          </p:cNvSpPr>
          <p:nvPr>
            <p:ph type="sldNum" sz="quarter" idx="15"/>
          </p:nvPr>
        </p:nvSpPr>
        <p:spPr>
          <a:xfrm>
            <a:off x="7008019" y="6518776"/>
            <a:ext cx="2057400" cy="365125"/>
          </a:xfrm>
        </p:spPr>
        <p:txBody>
          <a:bodyPr/>
          <a:lstStyle>
            <a:lvl1pPr>
              <a:defRPr lang="en-ZA" sz="1050" kern="1200" smtClean="0">
                <a:solidFill>
                  <a:schemeClr val="bg1"/>
                </a:solidFill>
                <a:latin typeface="Century Gothic" panose="020B0502020202020204" pitchFamily="34" charset="0"/>
                <a:ea typeface="+mn-ea"/>
                <a:cs typeface="+mn-cs"/>
              </a:defRPr>
            </a:lvl1pPr>
          </a:lstStyle>
          <a:p>
            <a:fld id="{FC5F2DB2-A46F-4841-860B-6C489FA38FEA}" type="slidenum">
              <a:rPr lang="en-ZA" smtClean="0"/>
              <a:pPr/>
              <a:t>‹#›</a:t>
            </a:fld>
            <a:endParaRPr lang="en-ZA" dirty="0"/>
          </a:p>
        </p:txBody>
      </p:sp>
      <p:pic>
        <p:nvPicPr>
          <p:cNvPr id="21" name="Picture 20" descr="A picture containing drawing&#10;&#10;Description automatically generated">
            <a:extLst>
              <a:ext uri="{FF2B5EF4-FFF2-40B4-BE49-F238E27FC236}">
                <a16:creationId xmlns:a16="http://schemas.microsoft.com/office/drawing/2014/main" xmlns="" id="{6E68FC53-1918-4F29-A40D-E1DCEA0B26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1905" y="6556487"/>
            <a:ext cx="331175" cy="278514"/>
          </a:xfrm>
          <a:prstGeom prst="rect">
            <a:avLst/>
          </a:prstGeom>
        </p:spPr>
      </p:pic>
    </p:spTree>
    <p:extLst>
      <p:ext uri="{BB962C8B-B14F-4D97-AF65-F5344CB8AC3E}">
        <p14:creationId xmlns:p14="http://schemas.microsoft.com/office/powerpoint/2010/main" val="164655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0D753B3-A235-4A61-BD84-62E841D869F8}"/>
              </a:ext>
            </a:extLst>
          </p:cNvPr>
          <p:cNvSpPr>
            <a:spLocks noGrp="1"/>
          </p:cNvSpPr>
          <p:nvPr>
            <p:ph type="body" sz="quarter" idx="15" hasCustomPrompt="1"/>
          </p:nvPr>
        </p:nvSpPr>
        <p:spPr>
          <a:xfrm>
            <a:off x="352425" y="368300"/>
            <a:ext cx="8505825" cy="520700"/>
          </a:xfrm>
        </p:spPr>
        <p:txBody>
          <a:bodyPr/>
          <a:lstStyle>
            <a:lvl1pPr marL="0" indent="0">
              <a:buNone/>
              <a:defRPr b="1">
                <a:solidFill>
                  <a:srgbClr val="009AAF"/>
                </a:solidFill>
                <a:latin typeface="Century Gothic" panose="020B0502020202020204" pitchFamily="34" charset="0"/>
              </a:defRPr>
            </a:lvl1pPr>
          </a:lstStyle>
          <a:p>
            <a:pPr lvl="0"/>
            <a:r>
              <a:rPr lang="en-ZA" dirty="0"/>
              <a:t>Click to add heading</a:t>
            </a:r>
          </a:p>
        </p:txBody>
      </p:sp>
      <p:sp>
        <p:nvSpPr>
          <p:cNvPr id="9" name="Rectangle 8">
            <a:extLst>
              <a:ext uri="{FF2B5EF4-FFF2-40B4-BE49-F238E27FC236}">
                <a16:creationId xmlns:a16="http://schemas.microsoft.com/office/drawing/2014/main" xmlns="" id="{4767D243-ACCC-4B33-B546-4979B460DB47}"/>
              </a:ext>
            </a:extLst>
          </p:cNvPr>
          <p:cNvSpPr/>
          <p:nvPr userDrawn="1"/>
        </p:nvSpPr>
        <p:spPr>
          <a:xfrm>
            <a:off x="0" y="6523235"/>
            <a:ext cx="9144000" cy="334766"/>
          </a:xfrm>
          <a:prstGeom prst="rect">
            <a:avLst/>
          </a:prstGeom>
          <a:solidFill>
            <a:srgbClr val="D1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1" name="TextBox 10">
            <a:extLst>
              <a:ext uri="{FF2B5EF4-FFF2-40B4-BE49-F238E27FC236}">
                <a16:creationId xmlns:a16="http://schemas.microsoft.com/office/drawing/2014/main" xmlns="" id="{7AD51B1E-297E-4C03-9C9C-E5AD3454A21B}"/>
              </a:ext>
            </a:extLst>
          </p:cNvPr>
          <p:cNvSpPr txBox="1"/>
          <p:nvPr userDrawn="1"/>
        </p:nvSpPr>
        <p:spPr>
          <a:xfrm>
            <a:off x="7881367" y="6568786"/>
            <a:ext cx="676835" cy="253916"/>
          </a:xfrm>
          <a:prstGeom prst="rect">
            <a:avLst/>
          </a:prstGeom>
          <a:noFill/>
        </p:spPr>
        <p:txBody>
          <a:bodyPr wrap="square" rtlCol="0">
            <a:spAutoFit/>
          </a:bodyPr>
          <a:lstStyle/>
          <a:p>
            <a:r>
              <a:rPr lang="en-ZA" sz="1050" dirty="0">
                <a:solidFill>
                  <a:schemeClr val="bg1"/>
                </a:solidFill>
                <a:latin typeface="Century Gothic" panose="020B0502020202020204" pitchFamily="34" charset="0"/>
              </a:rPr>
              <a:t>WESSA</a:t>
            </a:r>
          </a:p>
        </p:txBody>
      </p:sp>
      <p:sp>
        <p:nvSpPr>
          <p:cNvPr id="13" name="TextBox 12">
            <a:extLst>
              <a:ext uri="{FF2B5EF4-FFF2-40B4-BE49-F238E27FC236}">
                <a16:creationId xmlns:a16="http://schemas.microsoft.com/office/drawing/2014/main" xmlns="" id="{5EB1558F-3F51-4B9B-9D5D-F30A043D94CE}"/>
              </a:ext>
            </a:extLst>
          </p:cNvPr>
          <p:cNvSpPr txBox="1"/>
          <p:nvPr userDrawn="1"/>
        </p:nvSpPr>
        <p:spPr>
          <a:xfrm>
            <a:off x="78581" y="6567123"/>
            <a:ext cx="2843213" cy="253916"/>
          </a:xfrm>
          <a:prstGeom prst="rect">
            <a:avLst/>
          </a:prstGeom>
          <a:noFill/>
        </p:spPr>
        <p:txBody>
          <a:bodyPr wrap="square" rtlCol="0">
            <a:spAutoFit/>
          </a:bodyPr>
          <a:lstStyle/>
          <a:p>
            <a:r>
              <a:rPr lang="en-ZA" sz="1050" dirty="0">
                <a:solidFill>
                  <a:schemeClr val="bg1"/>
                </a:solidFill>
                <a:latin typeface="Century Gothic" panose="020B0502020202020204" pitchFamily="34" charset="0"/>
              </a:rPr>
              <a:t>People Caring For The Earth</a:t>
            </a:r>
          </a:p>
        </p:txBody>
      </p:sp>
      <p:sp>
        <p:nvSpPr>
          <p:cNvPr id="15" name="Slide Number Placeholder 5">
            <a:extLst>
              <a:ext uri="{FF2B5EF4-FFF2-40B4-BE49-F238E27FC236}">
                <a16:creationId xmlns:a16="http://schemas.microsoft.com/office/drawing/2014/main" xmlns="" id="{4FEDFC1B-1913-4896-95D5-0D8FA4D4B1EE}"/>
              </a:ext>
            </a:extLst>
          </p:cNvPr>
          <p:cNvSpPr>
            <a:spLocks noGrp="1"/>
          </p:cNvSpPr>
          <p:nvPr>
            <p:ph type="sldNum" sz="quarter" idx="16"/>
          </p:nvPr>
        </p:nvSpPr>
        <p:spPr>
          <a:xfrm>
            <a:off x="7008019" y="6518776"/>
            <a:ext cx="2057400" cy="365125"/>
          </a:xfrm>
        </p:spPr>
        <p:txBody>
          <a:bodyPr/>
          <a:lstStyle>
            <a:lvl1pPr>
              <a:defRPr lang="en-ZA" sz="1050" kern="1200" smtClean="0">
                <a:solidFill>
                  <a:schemeClr val="bg1"/>
                </a:solidFill>
                <a:latin typeface="Century Gothic" panose="020B0502020202020204" pitchFamily="34" charset="0"/>
                <a:ea typeface="+mn-ea"/>
                <a:cs typeface="+mn-cs"/>
              </a:defRPr>
            </a:lvl1pPr>
          </a:lstStyle>
          <a:p>
            <a:fld id="{FC5F2DB2-A46F-4841-860B-6C489FA38FEA}" type="slidenum">
              <a:rPr lang="en-ZA" smtClean="0"/>
              <a:pPr/>
              <a:t>‹#›</a:t>
            </a:fld>
            <a:endParaRPr lang="en-ZA" dirty="0"/>
          </a:p>
        </p:txBody>
      </p:sp>
      <p:pic>
        <p:nvPicPr>
          <p:cNvPr id="16" name="Picture 15" descr="A picture containing drawing&#10;&#10;Description automatically generated">
            <a:extLst>
              <a:ext uri="{FF2B5EF4-FFF2-40B4-BE49-F238E27FC236}">
                <a16:creationId xmlns:a16="http://schemas.microsoft.com/office/drawing/2014/main" xmlns="" id="{FEEAF510-15BE-4018-9CA5-F3DDEE8E34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1905" y="6556487"/>
            <a:ext cx="331175" cy="278514"/>
          </a:xfrm>
          <a:prstGeom prst="rect">
            <a:avLst/>
          </a:prstGeom>
        </p:spPr>
      </p:pic>
    </p:spTree>
    <p:extLst>
      <p:ext uri="{BB962C8B-B14F-4D97-AF65-F5344CB8AC3E}">
        <p14:creationId xmlns:p14="http://schemas.microsoft.com/office/powerpoint/2010/main" val="220185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ottom images">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xmlns="" id="{E667F19A-29A3-4F27-AABF-CCCA22DBBF69}"/>
              </a:ext>
            </a:extLst>
          </p:cNvPr>
          <p:cNvSpPr>
            <a:spLocks noGrp="1"/>
          </p:cNvSpPr>
          <p:nvPr>
            <p:ph type="body" sz="quarter" idx="16" hasCustomPrompt="1"/>
          </p:nvPr>
        </p:nvSpPr>
        <p:spPr>
          <a:xfrm>
            <a:off x="326230" y="885826"/>
            <a:ext cx="8440057" cy="3153866"/>
          </a:xfrm>
        </p:spPr>
        <p:txBody>
          <a:bodyPr>
            <a:normAutofit/>
          </a:bodyPr>
          <a:lstStyle>
            <a:lvl1pPr marL="0" indent="0">
              <a:buNone/>
              <a:defRPr sz="1400">
                <a:latin typeface="Avenir LT Std 45 Book" panose="020B0502020203020204" pitchFamily="34" charset="0"/>
              </a:defRPr>
            </a:lvl1pPr>
          </a:lstStyle>
          <a:p>
            <a:pPr lvl="0"/>
            <a:r>
              <a:rPr lang="en-ZA" dirty="0"/>
              <a:t>Click to add text</a:t>
            </a:r>
          </a:p>
        </p:txBody>
      </p:sp>
      <p:sp>
        <p:nvSpPr>
          <p:cNvPr id="7" name="Text Placeholder 6">
            <a:extLst>
              <a:ext uri="{FF2B5EF4-FFF2-40B4-BE49-F238E27FC236}">
                <a16:creationId xmlns:a16="http://schemas.microsoft.com/office/drawing/2014/main" xmlns="" id="{6861AC23-8B84-4C9F-9504-55610A82F267}"/>
              </a:ext>
            </a:extLst>
          </p:cNvPr>
          <p:cNvSpPr>
            <a:spLocks noGrp="1"/>
          </p:cNvSpPr>
          <p:nvPr>
            <p:ph type="body" sz="quarter" idx="17" hasCustomPrompt="1"/>
          </p:nvPr>
        </p:nvSpPr>
        <p:spPr>
          <a:xfrm>
            <a:off x="326231" y="266701"/>
            <a:ext cx="8440057" cy="489098"/>
          </a:xfrm>
        </p:spPr>
        <p:txBody>
          <a:bodyPr/>
          <a:lstStyle>
            <a:lvl1pPr marL="0" indent="0">
              <a:buNone/>
              <a:defRPr b="1">
                <a:solidFill>
                  <a:srgbClr val="009AAF"/>
                </a:solidFill>
                <a:latin typeface="Century Gothic" panose="020B0502020202020204" pitchFamily="34" charset="0"/>
              </a:defRPr>
            </a:lvl1pPr>
          </a:lstStyle>
          <a:p>
            <a:pPr lvl="0"/>
            <a:r>
              <a:rPr lang="en-US" dirty="0"/>
              <a:t>Click to add heading</a:t>
            </a:r>
            <a:endParaRPr lang="en-ZA" dirty="0"/>
          </a:p>
        </p:txBody>
      </p:sp>
      <p:sp>
        <p:nvSpPr>
          <p:cNvPr id="14" name="Picture Placeholder 7">
            <a:extLst>
              <a:ext uri="{FF2B5EF4-FFF2-40B4-BE49-F238E27FC236}">
                <a16:creationId xmlns:a16="http://schemas.microsoft.com/office/drawing/2014/main" xmlns="" id="{6A8FED4C-3691-470A-9EB9-57DC3B199434}"/>
              </a:ext>
            </a:extLst>
          </p:cNvPr>
          <p:cNvSpPr>
            <a:spLocks noGrp="1"/>
          </p:cNvSpPr>
          <p:nvPr>
            <p:ph type="pic" sz="quarter" idx="18" hasCustomPrompt="1"/>
          </p:nvPr>
        </p:nvSpPr>
        <p:spPr>
          <a:xfrm>
            <a:off x="289350" y="4222865"/>
            <a:ext cx="2023459" cy="2030166"/>
          </a:xfrm>
          <a:prstGeom prst="ellipse">
            <a:avLst/>
          </a:prstGeom>
        </p:spPr>
        <p:txBody>
          <a:bodyPr/>
          <a:lstStyle>
            <a:lvl1pPr marL="0" indent="0" algn="ctr">
              <a:buNone/>
              <a:defRPr b="0" cap="none" spc="0">
                <a:ln w="0"/>
                <a:solidFill>
                  <a:schemeClr val="tx1"/>
                </a:solidFill>
                <a:effectLst>
                  <a:outerShdw blurRad="38100" dist="19050" dir="2700000" algn="tl" rotWithShape="0">
                    <a:schemeClr val="dk1">
                      <a:alpha val="40000"/>
                    </a:schemeClr>
                  </a:outerShdw>
                </a:effectLst>
              </a:defRPr>
            </a:lvl1pPr>
          </a:lstStyle>
          <a:p>
            <a:r>
              <a:rPr lang="en-ZA" dirty="0"/>
              <a:t>Click to insert image</a:t>
            </a:r>
          </a:p>
        </p:txBody>
      </p:sp>
      <p:sp>
        <p:nvSpPr>
          <p:cNvPr id="15" name="Picture Placeholder 7">
            <a:extLst>
              <a:ext uri="{FF2B5EF4-FFF2-40B4-BE49-F238E27FC236}">
                <a16:creationId xmlns:a16="http://schemas.microsoft.com/office/drawing/2014/main" xmlns="" id="{0E61EEB4-2034-4D05-A8A3-9283C07EEC6E}"/>
              </a:ext>
            </a:extLst>
          </p:cNvPr>
          <p:cNvSpPr>
            <a:spLocks noGrp="1"/>
          </p:cNvSpPr>
          <p:nvPr>
            <p:ph type="pic" sz="quarter" idx="19" hasCustomPrompt="1"/>
          </p:nvPr>
        </p:nvSpPr>
        <p:spPr>
          <a:xfrm>
            <a:off x="2463431" y="4222865"/>
            <a:ext cx="2023459" cy="2030166"/>
          </a:xfrm>
          <a:prstGeom prst="ellipse">
            <a:avLst/>
          </a:prstGeom>
        </p:spPr>
        <p:txBody>
          <a:bodyPr/>
          <a:lstStyle>
            <a:lvl1pPr marL="0" indent="0" algn="ctr">
              <a:buNone/>
              <a:defRPr b="0" cap="none" spc="0">
                <a:ln w="0"/>
                <a:solidFill>
                  <a:schemeClr val="tx1"/>
                </a:solidFill>
                <a:effectLst>
                  <a:outerShdw blurRad="38100" dist="19050" dir="2700000" algn="tl" rotWithShape="0">
                    <a:schemeClr val="dk1">
                      <a:alpha val="40000"/>
                    </a:schemeClr>
                  </a:outerShdw>
                </a:effectLst>
              </a:defRPr>
            </a:lvl1pPr>
          </a:lstStyle>
          <a:p>
            <a:r>
              <a:rPr lang="en-ZA" dirty="0"/>
              <a:t>Click to insert image</a:t>
            </a:r>
          </a:p>
        </p:txBody>
      </p:sp>
      <p:sp>
        <p:nvSpPr>
          <p:cNvPr id="16" name="Picture Placeholder 7">
            <a:extLst>
              <a:ext uri="{FF2B5EF4-FFF2-40B4-BE49-F238E27FC236}">
                <a16:creationId xmlns:a16="http://schemas.microsoft.com/office/drawing/2014/main" xmlns="" id="{33CCDAE8-92AC-43B4-859B-109A40F9F5C8}"/>
              </a:ext>
            </a:extLst>
          </p:cNvPr>
          <p:cNvSpPr>
            <a:spLocks noGrp="1"/>
          </p:cNvSpPr>
          <p:nvPr>
            <p:ph type="pic" sz="quarter" idx="20" hasCustomPrompt="1"/>
          </p:nvPr>
        </p:nvSpPr>
        <p:spPr>
          <a:xfrm>
            <a:off x="4637512" y="4222865"/>
            <a:ext cx="2023459" cy="2030166"/>
          </a:xfrm>
          <a:prstGeom prst="ellipse">
            <a:avLst/>
          </a:prstGeom>
        </p:spPr>
        <p:txBody>
          <a:bodyPr/>
          <a:lstStyle>
            <a:lvl1pPr marL="0" indent="0" algn="ctr">
              <a:buNone/>
              <a:defRPr b="0" cap="none" spc="0">
                <a:ln w="0"/>
                <a:solidFill>
                  <a:schemeClr val="tx1"/>
                </a:solidFill>
                <a:effectLst>
                  <a:outerShdw blurRad="38100" dist="19050" dir="2700000" algn="tl" rotWithShape="0">
                    <a:schemeClr val="dk1">
                      <a:alpha val="40000"/>
                    </a:schemeClr>
                  </a:outerShdw>
                </a:effectLst>
              </a:defRPr>
            </a:lvl1pPr>
          </a:lstStyle>
          <a:p>
            <a:r>
              <a:rPr lang="en-ZA" dirty="0"/>
              <a:t>Click to insert image</a:t>
            </a:r>
          </a:p>
        </p:txBody>
      </p:sp>
      <p:sp>
        <p:nvSpPr>
          <p:cNvPr id="17" name="Picture Placeholder 7">
            <a:extLst>
              <a:ext uri="{FF2B5EF4-FFF2-40B4-BE49-F238E27FC236}">
                <a16:creationId xmlns:a16="http://schemas.microsoft.com/office/drawing/2014/main" xmlns="" id="{1A9D5246-7B0D-4BC3-97F9-5CC771E859FE}"/>
              </a:ext>
            </a:extLst>
          </p:cNvPr>
          <p:cNvSpPr>
            <a:spLocks noGrp="1"/>
          </p:cNvSpPr>
          <p:nvPr>
            <p:ph type="pic" sz="quarter" idx="21" hasCustomPrompt="1"/>
          </p:nvPr>
        </p:nvSpPr>
        <p:spPr>
          <a:xfrm>
            <a:off x="6811593" y="4222865"/>
            <a:ext cx="2023459" cy="2030166"/>
          </a:xfrm>
          <a:prstGeom prst="ellipse">
            <a:avLst/>
          </a:prstGeom>
        </p:spPr>
        <p:txBody>
          <a:bodyPr/>
          <a:lstStyle>
            <a:lvl1pPr marL="0" indent="0" algn="ctr">
              <a:buNone/>
              <a:defRPr b="0" cap="none" spc="0">
                <a:ln w="0"/>
                <a:solidFill>
                  <a:schemeClr val="tx1"/>
                </a:solidFill>
                <a:effectLst>
                  <a:outerShdw blurRad="38100" dist="19050" dir="2700000" algn="tl" rotWithShape="0">
                    <a:schemeClr val="dk1">
                      <a:alpha val="40000"/>
                    </a:schemeClr>
                  </a:outerShdw>
                </a:effectLst>
              </a:defRPr>
            </a:lvl1pPr>
          </a:lstStyle>
          <a:p>
            <a:r>
              <a:rPr lang="en-ZA" dirty="0"/>
              <a:t>Click to insert image</a:t>
            </a:r>
          </a:p>
        </p:txBody>
      </p:sp>
      <p:sp>
        <p:nvSpPr>
          <p:cNvPr id="19" name="Rectangle 18">
            <a:extLst>
              <a:ext uri="{FF2B5EF4-FFF2-40B4-BE49-F238E27FC236}">
                <a16:creationId xmlns:a16="http://schemas.microsoft.com/office/drawing/2014/main" xmlns="" id="{F9FFE3CA-CC6E-448F-B10A-E0D57A91A3DC}"/>
              </a:ext>
            </a:extLst>
          </p:cNvPr>
          <p:cNvSpPr/>
          <p:nvPr userDrawn="1"/>
        </p:nvSpPr>
        <p:spPr>
          <a:xfrm>
            <a:off x="0" y="6523235"/>
            <a:ext cx="9144000" cy="334766"/>
          </a:xfrm>
          <a:prstGeom prst="rect">
            <a:avLst/>
          </a:prstGeom>
          <a:solidFill>
            <a:srgbClr val="D1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0" name="TextBox 19">
            <a:extLst>
              <a:ext uri="{FF2B5EF4-FFF2-40B4-BE49-F238E27FC236}">
                <a16:creationId xmlns:a16="http://schemas.microsoft.com/office/drawing/2014/main" xmlns="" id="{649A4A0B-0A00-4F8C-AB02-41C0106232C4}"/>
              </a:ext>
            </a:extLst>
          </p:cNvPr>
          <p:cNvSpPr txBox="1"/>
          <p:nvPr userDrawn="1"/>
        </p:nvSpPr>
        <p:spPr>
          <a:xfrm>
            <a:off x="7881367" y="6568786"/>
            <a:ext cx="676835" cy="253916"/>
          </a:xfrm>
          <a:prstGeom prst="rect">
            <a:avLst/>
          </a:prstGeom>
          <a:noFill/>
        </p:spPr>
        <p:txBody>
          <a:bodyPr wrap="square" rtlCol="0">
            <a:spAutoFit/>
          </a:bodyPr>
          <a:lstStyle/>
          <a:p>
            <a:r>
              <a:rPr lang="en-ZA" sz="1050" dirty="0">
                <a:solidFill>
                  <a:schemeClr val="bg1"/>
                </a:solidFill>
                <a:latin typeface="Century Gothic" panose="020B0502020202020204" pitchFamily="34" charset="0"/>
              </a:rPr>
              <a:t>WESSA</a:t>
            </a:r>
          </a:p>
        </p:txBody>
      </p:sp>
      <p:sp>
        <p:nvSpPr>
          <p:cNvPr id="21" name="TextBox 20">
            <a:extLst>
              <a:ext uri="{FF2B5EF4-FFF2-40B4-BE49-F238E27FC236}">
                <a16:creationId xmlns:a16="http://schemas.microsoft.com/office/drawing/2014/main" xmlns="" id="{F568F923-E4E3-4B68-A5FA-10D65368CCED}"/>
              </a:ext>
            </a:extLst>
          </p:cNvPr>
          <p:cNvSpPr txBox="1"/>
          <p:nvPr userDrawn="1"/>
        </p:nvSpPr>
        <p:spPr>
          <a:xfrm>
            <a:off x="78581" y="6567123"/>
            <a:ext cx="2843213" cy="253916"/>
          </a:xfrm>
          <a:prstGeom prst="rect">
            <a:avLst/>
          </a:prstGeom>
          <a:noFill/>
        </p:spPr>
        <p:txBody>
          <a:bodyPr wrap="square" rtlCol="0">
            <a:spAutoFit/>
          </a:bodyPr>
          <a:lstStyle/>
          <a:p>
            <a:r>
              <a:rPr lang="en-ZA" sz="1050" dirty="0">
                <a:solidFill>
                  <a:schemeClr val="bg1"/>
                </a:solidFill>
                <a:latin typeface="Century Gothic" panose="020B0502020202020204" pitchFamily="34" charset="0"/>
              </a:rPr>
              <a:t>People Caring For The Earth</a:t>
            </a:r>
          </a:p>
        </p:txBody>
      </p:sp>
      <p:sp>
        <p:nvSpPr>
          <p:cNvPr id="22" name="Slide Number Placeholder 5">
            <a:extLst>
              <a:ext uri="{FF2B5EF4-FFF2-40B4-BE49-F238E27FC236}">
                <a16:creationId xmlns:a16="http://schemas.microsoft.com/office/drawing/2014/main" xmlns="" id="{5C787DE0-FED1-4526-A1C6-F58342ADB578}"/>
              </a:ext>
            </a:extLst>
          </p:cNvPr>
          <p:cNvSpPr>
            <a:spLocks noGrp="1"/>
          </p:cNvSpPr>
          <p:nvPr>
            <p:ph type="sldNum" sz="quarter" idx="15"/>
          </p:nvPr>
        </p:nvSpPr>
        <p:spPr>
          <a:xfrm>
            <a:off x="7008019" y="6518776"/>
            <a:ext cx="2057400" cy="365125"/>
          </a:xfrm>
        </p:spPr>
        <p:txBody>
          <a:bodyPr/>
          <a:lstStyle>
            <a:lvl1pPr>
              <a:defRPr lang="en-ZA" sz="1050" kern="1200" smtClean="0">
                <a:solidFill>
                  <a:schemeClr val="bg1"/>
                </a:solidFill>
                <a:latin typeface="Century Gothic" panose="020B0502020202020204" pitchFamily="34" charset="0"/>
                <a:ea typeface="+mn-ea"/>
                <a:cs typeface="+mn-cs"/>
              </a:defRPr>
            </a:lvl1pPr>
          </a:lstStyle>
          <a:p>
            <a:fld id="{FC5F2DB2-A46F-4841-860B-6C489FA38FEA}" type="slidenum">
              <a:rPr lang="en-ZA" smtClean="0"/>
              <a:pPr/>
              <a:t>‹#›</a:t>
            </a:fld>
            <a:endParaRPr lang="en-ZA" dirty="0"/>
          </a:p>
        </p:txBody>
      </p:sp>
      <p:pic>
        <p:nvPicPr>
          <p:cNvPr id="23" name="Picture 22" descr="A picture containing drawing&#10;&#10;Description automatically generated">
            <a:extLst>
              <a:ext uri="{FF2B5EF4-FFF2-40B4-BE49-F238E27FC236}">
                <a16:creationId xmlns:a16="http://schemas.microsoft.com/office/drawing/2014/main" xmlns="" id="{56B6FC35-478F-46D9-B77D-E2E68061E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1905" y="6556487"/>
            <a:ext cx="331175" cy="278514"/>
          </a:xfrm>
          <a:prstGeom prst="rect">
            <a:avLst/>
          </a:prstGeom>
        </p:spPr>
      </p:pic>
    </p:spTree>
    <p:extLst>
      <p:ext uri="{BB962C8B-B14F-4D97-AF65-F5344CB8AC3E}">
        <p14:creationId xmlns:p14="http://schemas.microsoft.com/office/powerpoint/2010/main" val="225617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ast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C2E0344E-AEB1-4B01-9103-1FCA4A7303A9}"/>
              </a:ext>
            </a:extLst>
          </p:cNvPr>
          <p:cNvSpPr/>
          <p:nvPr userDrawn="1"/>
        </p:nvSpPr>
        <p:spPr>
          <a:xfrm>
            <a:off x="-9525" y="5217004"/>
            <a:ext cx="9153525" cy="1640996"/>
          </a:xfrm>
          <a:prstGeom prst="rect">
            <a:avLst/>
          </a:prstGeom>
          <a:solidFill>
            <a:srgbClr val="D1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4" name="Text Placeholder 13">
            <a:extLst>
              <a:ext uri="{FF2B5EF4-FFF2-40B4-BE49-F238E27FC236}">
                <a16:creationId xmlns:a16="http://schemas.microsoft.com/office/drawing/2014/main" xmlns="" id="{B4133546-D670-4687-ACD0-1F98C0C282F8}"/>
              </a:ext>
            </a:extLst>
          </p:cNvPr>
          <p:cNvSpPr>
            <a:spLocks noGrp="1"/>
          </p:cNvSpPr>
          <p:nvPr>
            <p:ph type="body" sz="quarter" idx="11" hasCustomPrompt="1"/>
          </p:nvPr>
        </p:nvSpPr>
        <p:spPr>
          <a:xfrm>
            <a:off x="277906" y="5358326"/>
            <a:ext cx="3853526" cy="288233"/>
          </a:xfrm>
        </p:spPr>
        <p:txBody>
          <a:bodyPr>
            <a:noAutofit/>
          </a:bodyPr>
          <a:lstStyle>
            <a:lvl1pPr marL="0" indent="0">
              <a:lnSpc>
                <a:spcPct val="100000"/>
              </a:lnSpc>
              <a:spcBef>
                <a:spcPts val="0"/>
              </a:spcBef>
              <a:buNone/>
              <a:defRPr sz="1400" b="1">
                <a:solidFill>
                  <a:schemeClr val="bg1"/>
                </a:solidFill>
                <a:latin typeface="Century Gothic" panose="020B0502020202020204" pitchFamily="34" charset="0"/>
              </a:defRPr>
            </a:lvl1pPr>
          </a:lstStyle>
          <a:p>
            <a:pPr lvl="0"/>
            <a:r>
              <a:rPr lang="en-ZA" dirty="0"/>
              <a:t>Click to insert Name and Surname</a:t>
            </a:r>
          </a:p>
        </p:txBody>
      </p:sp>
      <p:sp>
        <p:nvSpPr>
          <p:cNvPr id="15" name="Text Placeholder 13">
            <a:extLst>
              <a:ext uri="{FF2B5EF4-FFF2-40B4-BE49-F238E27FC236}">
                <a16:creationId xmlns:a16="http://schemas.microsoft.com/office/drawing/2014/main" xmlns="" id="{562BD17C-7E26-40BC-A0C9-EF5C4818027B}"/>
              </a:ext>
            </a:extLst>
          </p:cNvPr>
          <p:cNvSpPr>
            <a:spLocks noGrp="1"/>
          </p:cNvSpPr>
          <p:nvPr>
            <p:ph type="body" sz="quarter" idx="12" hasCustomPrompt="1"/>
          </p:nvPr>
        </p:nvSpPr>
        <p:spPr>
          <a:xfrm>
            <a:off x="547667" y="6088363"/>
            <a:ext cx="3634731" cy="288233"/>
          </a:xfrm>
        </p:spPr>
        <p:txBody>
          <a:bodyPr>
            <a:normAutofit/>
          </a:bodyPr>
          <a:lstStyle>
            <a:lvl1pPr marL="0" indent="0">
              <a:lnSpc>
                <a:spcPct val="100000"/>
              </a:lnSpc>
              <a:spcBef>
                <a:spcPts val="0"/>
              </a:spcBef>
              <a:buNone/>
              <a:defRPr sz="1400" b="0">
                <a:solidFill>
                  <a:schemeClr val="bg1"/>
                </a:solidFill>
                <a:latin typeface="Century Gothic" panose="020B0502020202020204" pitchFamily="34" charset="0"/>
              </a:defRPr>
            </a:lvl1pPr>
          </a:lstStyle>
          <a:p>
            <a:pPr lvl="0"/>
            <a:r>
              <a:rPr lang="en-ZA" dirty="0"/>
              <a:t>Tel</a:t>
            </a:r>
          </a:p>
        </p:txBody>
      </p:sp>
      <p:pic>
        <p:nvPicPr>
          <p:cNvPr id="26" name="Picture 25">
            <a:extLst>
              <a:ext uri="{FF2B5EF4-FFF2-40B4-BE49-F238E27FC236}">
                <a16:creationId xmlns:a16="http://schemas.microsoft.com/office/drawing/2014/main" xmlns="" id="{FF31A38E-C84A-42EE-8E0C-89686EF42E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3032" y="6110939"/>
            <a:ext cx="200516" cy="206338"/>
          </a:xfrm>
          <a:prstGeom prst="rect">
            <a:avLst/>
          </a:prstGeom>
        </p:spPr>
      </p:pic>
      <p:pic>
        <p:nvPicPr>
          <p:cNvPr id="28" name="Picture 27">
            <a:extLst>
              <a:ext uri="{FF2B5EF4-FFF2-40B4-BE49-F238E27FC236}">
                <a16:creationId xmlns:a16="http://schemas.microsoft.com/office/drawing/2014/main" xmlns="" id="{40050183-5205-42AC-9F50-B4FF403A2E6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11973" y="6476489"/>
            <a:ext cx="235694" cy="154753"/>
          </a:xfrm>
          <a:prstGeom prst="rect">
            <a:avLst/>
          </a:prstGeom>
        </p:spPr>
      </p:pic>
      <p:sp>
        <p:nvSpPr>
          <p:cNvPr id="30" name="Rectangle 29">
            <a:extLst>
              <a:ext uri="{FF2B5EF4-FFF2-40B4-BE49-F238E27FC236}">
                <a16:creationId xmlns:a16="http://schemas.microsoft.com/office/drawing/2014/main" xmlns="" id="{B38DBBDC-8F91-4B00-9CEE-3EBC0BD8F947}"/>
              </a:ext>
            </a:extLst>
          </p:cNvPr>
          <p:cNvSpPr/>
          <p:nvPr userDrawn="1"/>
        </p:nvSpPr>
        <p:spPr>
          <a:xfrm>
            <a:off x="0" y="5080001"/>
            <a:ext cx="9144000" cy="153319"/>
          </a:xfrm>
          <a:prstGeom prst="rect">
            <a:avLst/>
          </a:prstGeom>
          <a:solidFill>
            <a:srgbClr val="0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33" name="Text Placeholder 13">
            <a:extLst>
              <a:ext uri="{FF2B5EF4-FFF2-40B4-BE49-F238E27FC236}">
                <a16:creationId xmlns:a16="http://schemas.microsoft.com/office/drawing/2014/main" xmlns="" id="{994979C2-3308-4175-B5BD-E2A7118AB883}"/>
              </a:ext>
            </a:extLst>
          </p:cNvPr>
          <p:cNvSpPr>
            <a:spLocks noGrp="1"/>
          </p:cNvSpPr>
          <p:nvPr>
            <p:ph type="body" sz="quarter" idx="13" hasCustomPrompt="1"/>
          </p:nvPr>
        </p:nvSpPr>
        <p:spPr>
          <a:xfrm>
            <a:off x="277906" y="5634550"/>
            <a:ext cx="3853526" cy="288233"/>
          </a:xfrm>
        </p:spPr>
        <p:txBody>
          <a:bodyPr>
            <a:noAutofit/>
          </a:bodyPr>
          <a:lstStyle>
            <a:lvl1pPr marL="0" indent="0">
              <a:lnSpc>
                <a:spcPct val="100000"/>
              </a:lnSpc>
              <a:spcBef>
                <a:spcPts val="0"/>
              </a:spcBef>
              <a:buNone/>
              <a:defRPr sz="1400" b="0">
                <a:solidFill>
                  <a:schemeClr val="bg1"/>
                </a:solidFill>
                <a:latin typeface="Century Gothic" panose="020B0502020202020204" pitchFamily="34" charset="0"/>
              </a:defRPr>
            </a:lvl1pPr>
          </a:lstStyle>
          <a:p>
            <a:pPr lvl="0"/>
            <a:r>
              <a:rPr lang="en-ZA" dirty="0"/>
              <a:t>Click to insert Position</a:t>
            </a:r>
          </a:p>
        </p:txBody>
      </p:sp>
      <p:sp>
        <p:nvSpPr>
          <p:cNvPr id="34" name="Text Placeholder 13">
            <a:extLst>
              <a:ext uri="{FF2B5EF4-FFF2-40B4-BE49-F238E27FC236}">
                <a16:creationId xmlns:a16="http://schemas.microsoft.com/office/drawing/2014/main" xmlns="" id="{C7216DA4-6B71-478A-BB90-4C71ED46A566}"/>
              </a:ext>
            </a:extLst>
          </p:cNvPr>
          <p:cNvSpPr>
            <a:spLocks noGrp="1"/>
          </p:cNvSpPr>
          <p:nvPr>
            <p:ph type="body" sz="quarter" idx="14" hasCustomPrompt="1"/>
          </p:nvPr>
        </p:nvSpPr>
        <p:spPr>
          <a:xfrm>
            <a:off x="538749" y="6399752"/>
            <a:ext cx="3611733" cy="288233"/>
          </a:xfrm>
        </p:spPr>
        <p:txBody>
          <a:bodyPr>
            <a:noAutofit/>
          </a:bodyPr>
          <a:lstStyle>
            <a:lvl1pPr marL="0" indent="0">
              <a:lnSpc>
                <a:spcPct val="100000"/>
              </a:lnSpc>
              <a:spcBef>
                <a:spcPts val="0"/>
              </a:spcBef>
              <a:buNone/>
              <a:defRPr sz="1400" b="0">
                <a:solidFill>
                  <a:schemeClr val="bg1"/>
                </a:solidFill>
                <a:latin typeface="Century Gothic" panose="020B0502020202020204" pitchFamily="34" charset="0"/>
              </a:defRPr>
            </a:lvl1pPr>
          </a:lstStyle>
          <a:p>
            <a:pPr lvl="0"/>
            <a:r>
              <a:rPr lang="en-ZA" dirty="0"/>
              <a:t>Email</a:t>
            </a:r>
          </a:p>
        </p:txBody>
      </p:sp>
      <p:sp>
        <p:nvSpPr>
          <p:cNvPr id="38" name="Picture Placeholder 37">
            <a:extLst>
              <a:ext uri="{FF2B5EF4-FFF2-40B4-BE49-F238E27FC236}">
                <a16:creationId xmlns:a16="http://schemas.microsoft.com/office/drawing/2014/main" xmlns="" id="{E27F6CF0-04DD-4AF5-943C-3A7CF9946341}"/>
              </a:ext>
            </a:extLst>
          </p:cNvPr>
          <p:cNvSpPr>
            <a:spLocks noGrp="1"/>
          </p:cNvSpPr>
          <p:nvPr>
            <p:ph type="pic" sz="quarter" idx="15"/>
          </p:nvPr>
        </p:nvSpPr>
        <p:spPr>
          <a:xfrm>
            <a:off x="3113485" y="1"/>
            <a:ext cx="6030515" cy="5079998"/>
          </a:xfrm>
        </p:spPr>
        <p:txBody>
          <a:bodyPr/>
          <a:lstStyle>
            <a:lvl1pPr marL="0" indent="0" algn="ctr">
              <a:buNone/>
              <a:defRPr/>
            </a:lvl1pPr>
          </a:lstStyle>
          <a:p>
            <a:endParaRPr lang="en-ZA" dirty="0"/>
          </a:p>
          <a:p>
            <a:endParaRPr lang="en-ZA" dirty="0"/>
          </a:p>
          <a:p>
            <a:endParaRPr lang="en-ZA" dirty="0"/>
          </a:p>
          <a:p>
            <a:endParaRPr lang="en-ZA" dirty="0"/>
          </a:p>
          <a:p>
            <a:endParaRPr lang="en-ZA" dirty="0"/>
          </a:p>
          <a:p>
            <a:r>
              <a:rPr lang="en-ZA" dirty="0"/>
              <a:t>Click icon to insert picture</a:t>
            </a:r>
          </a:p>
        </p:txBody>
      </p:sp>
      <p:pic>
        <p:nvPicPr>
          <p:cNvPr id="2" name="Picture 1" descr="A picture containing drawing&#10;&#10;Description automatically generated">
            <a:extLst>
              <a:ext uri="{FF2B5EF4-FFF2-40B4-BE49-F238E27FC236}">
                <a16:creationId xmlns:a16="http://schemas.microsoft.com/office/drawing/2014/main" xmlns="" id="{897C38A3-7690-4D23-83B6-5DBEE69048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24398" y="5408423"/>
            <a:ext cx="1441696" cy="1233994"/>
          </a:xfrm>
          <a:prstGeom prst="rect">
            <a:avLst/>
          </a:prstGeom>
        </p:spPr>
      </p:pic>
    </p:spTree>
    <p:extLst>
      <p:ext uri="{BB962C8B-B14F-4D97-AF65-F5344CB8AC3E}">
        <p14:creationId xmlns:p14="http://schemas.microsoft.com/office/powerpoint/2010/main" val="334789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A08C1-19B7-4D92-BFB5-C406A6A33D29}" type="datetimeFigureOut">
              <a:rPr lang="en-ZA" smtClean="0"/>
              <a:t>2021/10/13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0D875D4-58FF-4B25-96B8-3991D56F1631}" type="slidenum">
              <a:rPr lang="en-ZA" smtClean="0"/>
              <a:t>‹#›</a:t>
            </a:fld>
            <a:endParaRPr lang="en-ZA"/>
          </a:p>
        </p:txBody>
      </p:sp>
    </p:spTree>
    <p:extLst>
      <p:ext uri="{BB962C8B-B14F-4D97-AF65-F5344CB8AC3E}">
        <p14:creationId xmlns:p14="http://schemas.microsoft.com/office/powerpoint/2010/main" val="118151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1A08C1-19B7-4D92-BFB5-C406A6A33D29}" type="datetimeFigureOut">
              <a:rPr lang="en-ZA" smtClean="0"/>
              <a:t>2021/10/13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0D875D4-58FF-4B25-96B8-3991D56F1631}" type="slidenum">
              <a:rPr lang="en-ZA" smtClean="0"/>
              <a:t>‹#›</a:t>
            </a:fld>
            <a:endParaRPr lang="en-ZA"/>
          </a:p>
        </p:txBody>
      </p:sp>
    </p:spTree>
    <p:extLst>
      <p:ext uri="{BB962C8B-B14F-4D97-AF65-F5344CB8AC3E}">
        <p14:creationId xmlns:p14="http://schemas.microsoft.com/office/powerpoint/2010/main" val="204488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age only">
    <p:spTree>
      <p:nvGrpSpPr>
        <p:cNvPr id="1" name=""/>
        <p:cNvGrpSpPr/>
        <p:nvPr/>
      </p:nvGrpSpPr>
      <p:grpSpPr>
        <a:xfrm>
          <a:off x="0" y="0"/>
          <a:ext cx="0" cy="0"/>
          <a:chOff x="0" y="0"/>
          <a:chExt cx="0" cy="0"/>
        </a:xfrm>
      </p:grpSpPr>
      <p:sp>
        <p:nvSpPr>
          <p:cNvPr id="16" name="Text Placeholder 34">
            <a:extLst>
              <a:ext uri="{FF2B5EF4-FFF2-40B4-BE49-F238E27FC236}">
                <a16:creationId xmlns:a16="http://schemas.microsoft.com/office/drawing/2014/main" xmlns="" id="{66BF2938-5E0B-4DDB-B9F2-6EE0F9679E2B}"/>
              </a:ext>
            </a:extLst>
          </p:cNvPr>
          <p:cNvSpPr>
            <a:spLocks noGrp="1"/>
          </p:cNvSpPr>
          <p:nvPr>
            <p:ph type="body" sz="quarter" idx="15" hasCustomPrompt="1"/>
          </p:nvPr>
        </p:nvSpPr>
        <p:spPr>
          <a:xfrm>
            <a:off x="326115" y="853515"/>
            <a:ext cx="8513086" cy="5318687"/>
          </a:xfrm>
        </p:spPr>
        <p:txBody>
          <a:bodyPr>
            <a:normAutofit/>
          </a:bodyPr>
          <a:lstStyle>
            <a:lvl1pPr marL="0" indent="0">
              <a:buNone/>
              <a:defRPr sz="1400">
                <a:latin typeface="Avenir LT Std 45 Book" panose="020B0502020203020204" pitchFamily="34" charset="0"/>
              </a:defRPr>
            </a:lvl1pPr>
          </a:lstStyle>
          <a:p>
            <a:pPr lvl="0"/>
            <a:r>
              <a:rPr lang="en-ZA" dirty="0"/>
              <a:t>Click to add text</a:t>
            </a:r>
          </a:p>
        </p:txBody>
      </p:sp>
      <p:sp>
        <p:nvSpPr>
          <p:cNvPr id="19" name="Text Placeholder 6">
            <a:extLst>
              <a:ext uri="{FF2B5EF4-FFF2-40B4-BE49-F238E27FC236}">
                <a16:creationId xmlns:a16="http://schemas.microsoft.com/office/drawing/2014/main" xmlns="" id="{9D475F48-3541-45C8-9AAC-C7FDA166BD8E}"/>
              </a:ext>
            </a:extLst>
          </p:cNvPr>
          <p:cNvSpPr>
            <a:spLocks noGrp="1"/>
          </p:cNvSpPr>
          <p:nvPr>
            <p:ph type="body" sz="quarter" idx="17" hasCustomPrompt="1"/>
          </p:nvPr>
        </p:nvSpPr>
        <p:spPr>
          <a:xfrm>
            <a:off x="326115" y="287523"/>
            <a:ext cx="8513086" cy="522102"/>
          </a:xfrm>
        </p:spPr>
        <p:txBody>
          <a:bodyPr/>
          <a:lstStyle>
            <a:lvl1pPr marL="0" indent="0">
              <a:buNone/>
              <a:defRPr b="1">
                <a:solidFill>
                  <a:srgbClr val="7EBE42"/>
                </a:solidFill>
                <a:latin typeface="Century Gothic" panose="020B0502020202020204" pitchFamily="34" charset="0"/>
              </a:defRPr>
            </a:lvl1pPr>
          </a:lstStyle>
          <a:p>
            <a:pPr lvl="0"/>
            <a:r>
              <a:rPr lang="en-US" dirty="0"/>
              <a:t>Click to add heading</a:t>
            </a:r>
            <a:endParaRPr lang="en-ZA" dirty="0"/>
          </a:p>
        </p:txBody>
      </p:sp>
      <p:sp>
        <p:nvSpPr>
          <p:cNvPr id="13" name="Rectangle 12">
            <a:extLst>
              <a:ext uri="{FF2B5EF4-FFF2-40B4-BE49-F238E27FC236}">
                <a16:creationId xmlns:a16="http://schemas.microsoft.com/office/drawing/2014/main" xmlns="" id="{54FA108A-8675-4BFD-964E-F31EB4B9D0EE}"/>
              </a:ext>
            </a:extLst>
          </p:cNvPr>
          <p:cNvSpPr/>
          <p:nvPr userDrawn="1"/>
        </p:nvSpPr>
        <p:spPr>
          <a:xfrm>
            <a:off x="0" y="6523235"/>
            <a:ext cx="9144000" cy="334766"/>
          </a:xfrm>
          <a:prstGeom prst="rect">
            <a:avLst/>
          </a:prstGeom>
          <a:solidFill>
            <a:srgbClr val="D1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5" name="TextBox 14">
            <a:extLst>
              <a:ext uri="{FF2B5EF4-FFF2-40B4-BE49-F238E27FC236}">
                <a16:creationId xmlns:a16="http://schemas.microsoft.com/office/drawing/2014/main" xmlns="" id="{B7457070-66F3-4BB3-91B3-9BC4ED5B748D}"/>
              </a:ext>
            </a:extLst>
          </p:cNvPr>
          <p:cNvSpPr txBox="1"/>
          <p:nvPr userDrawn="1"/>
        </p:nvSpPr>
        <p:spPr>
          <a:xfrm>
            <a:off x="7881368" y="6568786"/>
            <a:ext cx="676835" cy="253916"/>
          </a:xfrm>
          <a:prstGeom prst="rect">
            <a:avLst/>
          </a:prstGeom>
          <a:noFill/>
        </p:spPr>
        <p:txBody>
          <a:bodyPr wrap="square" rtlCol="0">
            <a:spAutoFit/>
          </a:bodyPr>
          <a:lstStyle/>
          <a:p>
            <a:r>
              <a:rPr lang="en-ZA" sz="1050" dirty="0">
                <a:solidFill>
                  <a:schemeClr val="bg1"/>
                </a:solidFill>
                <a:latin typeface="Century Gothic" panose="020B0502020202020204" pitchFamily="34" charset="0"/>
              </a:rPr>
              <a:t>WESSA</a:t>
            </a:r>
          </a:p>
        </p:txBody>
      </p:sp>
      <p:sp>
        <p:nvSpPr>
          <p:cNvPr id="17" name="TextBox 16">
            <a:extLst>
              <a:ext uri="{FF2B5EF4-FFF2-40B4-BE49-F238E27FC236}">
                <a16:creationId xmlns:a16="http://schemas.microsoft.com/office/drawing/2014/main" xmlns="" id="{03C6A7BE-A580-4B0E-BFA6-5FE7CB7AA6EB}"/>
              </a:ext>
            </a:extLst>
          </p:cNvPr>
          <p:cNvSpPr txBox="1"/>
          <p:nvPr userDrawn="1"/>
        </p:nvSpPr>
        <p:spPr>
          <a:xfrm>
            <a:off x="78582" y="6567123"/>
            <a:ext cx="2843213" cy="253916"/>
          </a:xfrm>
          <a:prstGeom prst="rect">
            <a:avLst/>
          </a:prstGeom>
          <a:noFill/>
        </p:spPr>
        <p:txBody>
          <a:bodyPr wrap="square" rtlCol="0">
            <a:spAutoFit/>
          </a:bodyPr>
          <a:lstStyle/>
          <a:p>
            <a:r>
              <a:rPr lang="en-ZA" sz="1050" dirty="0">
                <a:solidFill>
                  <a:schemeClr val="bg1"/>
                </a:solidFill>
                <a:latin typeface="Century Gothic" panose="020B0502020202020204" pitchFamily="34" charset="0"/>
              </a:rPr>
              <a:t>People Caring For The Earth</a:t>
            </a:r>
          </a:p>
        </p:txBody>
      </p:sp>
      <p:sp>
        <p:nvSpPr>
          <p:cNvPr id="18" name="Slide Number Placeholder 5">
            <a:extLst>
              <a:ext uri="{FF2B5EF4-FFF2-40B4-BE49-F238E27FC236}">
                <a16:creationId xmlns:a16="http://schemas.microsoft.com/office/drawing/2014/main" xmlns="" id="{45052C57-9926-4A62-8FFB-5C215F643D5D}"/>
              </a:ext>
            </a:extLst>
          </p:cNvPr>
          <p:cNvSpPr>
            <a:spLocks noGrp="1"/>
          </p:cNvSpPr>
          <p:nvPr>
            <p:ph type="sldNum" sz="quarter" idx="18"/>
          </p:nvPr>
        </p:nvSpPr>
        <p:spPr>
          <a:xfrm>
            <a:off x="7008019" y="6518778"/>
            <a:ext cx="2057400" cy="365125"/>
          </a:xfrm>
        </p:spPr>
        <p:txBody>
          <a:bodyPr/>
          <a:lstStyle>
            <a:lvl1pPr>
              <a:defRPr lang="en-ZA" sz="1050" kern="1200" smtClean="0">
                <a:solidFill>
                  <a:schemeClr val="bg1"/>
                </a:solidFill>
                <a:latin typeface="Century Gothic" panose="020B0502020202020204" pitchFamily="34" charset="0"/>
                <a:ea typeface="+mn-ea"/>
                <a:cs typeface="+mn-cs"/>
              </a:defRPr>
            </a:lvl1pPr>
          </a:lstStyle>
          <a:p>
            <a:fld id="{FC5F2DB2-A46F-4841-860B-6C489FA38FEA}" type="slidenum">
              <a:rPr lang="en-ZA" smtClean="0"/>
              <a:pPr/>
              <a:t>‹#›</a:t>
            </a:fld>
            <a:endParaRPr lang="en-ZA" dirty="0"/>
          </a:p>
        </p:txBody>
      </p:sp>
      <p:pic>
        <p:nvPicPr>
          <p:cNvPr id="20" name="Picture 19" descr="A picture containing drawing&#10;&#10;Description automatically generated">
            <a:extLst>
              <a:ext uri="{FF2B5EF4-FFF2-40B4-BE49-F238E27FC236}">
                <a16:creationId xmlns:a16="http://schemas.microsoft.com/office/drawing/2014/main" xmlns="" id="{80C757B4-A218-48EF-89FE-6A0EA05CE4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1906" y="6556487"/>
            <a:ext cx="331175" cy="278514"/>
          </a:xfrm>
          <a:prstGeom prst="rect">
            <a:avLst/>
          </a:prstGeom>
        </p:spPr>
      </p:pic>
    </p:spTree>
    <p:extLst>
      <p:ext uri="{BB962C8B-B14F-4D97-AF65-F5344CB8AC3E}">
        <p14:creationId xmlns:p14="http://schemas.microsoft.com/office/powerpoint/2010/main" val="324159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99717EB0-FA07-43C7-9B48-557ED1516334}"/>
              </a:ext>
            </a:extLst>
          </p:cNvPr>
          <p:cNvSpPr>
            <a:spLocks noGrp="1"/>
          </p:cNvSpPr>
          <p:nvPr>
            <p:ph type="pic" sz="quarter" idx="17"/>
          </p:nvPr>
        </p:nvSpPr>
        <p:spPr>
          <a:xfrm>
            <a:off x="0" y="-1760"/>
            <a:ext cx="9144000" cy="5056188"/>
          </a:xfrm>
        </p:spPr>
        <p:txBody>
          <a:bodyPr/>
          <a:lstStyle>
            <a:lvl1pPr marL="0" indent="0" algn="ctr">
              <a:buNone/>
              <a:defRPr/>
            </a:lvl1pPr>
          </a:lstStyle>
          <a:p>
            <a:endParaRPr lang="en-ZA" dirty="0"/>
          </a:p>
          <a:p>
            <a:endParaRPr lang="en-ZA" dirty="0"/>
          </a:p>
          <a:p>
            <a:endParaRPr lang="en-ZA" dirty="0"/>
          </a:p>
          <a:p>
            <a:endParaRPr lang="en-ZA" dirty="0"/>
          </a:p>
          <a:p>
            <a:endParaRPr lang="en-ZA" dirty="0"/>
          </a:p>
          <a:p>
            <a:endParaRPr lang="en-ZA" dirty="0"/>
          </a:p>
          <a:p>
            <a:r>
              <a:rPr lang="en-ZA" dirty="0"/>
              <a:t>Click on icon to insert image</a:t>
            </a:r>
          </a:p>
        </p:txBody>
      </p:sp>
      <p:sp>
        <p:nvSpPr>
          <p:cNvPr id="8" name="Rectangle 7">
            <a:extLst>
              <a:ext uri="{FF2B5EF4-FFF2-40B4-BE49-F238E27FC236}">
                <a16:creationId xmlns:a16="http://schemas.microsoft.com/office/drawing/2014/main" xmlns="" id="{1B9B5C53-D2E6-4C20-9284-7BE481EC1C62}"/>
              </a:ext>
            </a:extLst>
          </p:cNvPr>
          <p:cNvSpPr/>
          <p:nvPr userDrawn="1"/>
        </p:nvSpPr>
        <p:spPr>
          <a:xfrm>
            <a:off x="0" y="5055483"/>
            <a:ext cx="9144000" cy="137359"/>
          </a:xfrm>
          <a:prstGeom prst="rect">
            <a:avLst/>
          </a:prstGeom>
          <a:solidFill>
            <a:srgbClr val="0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2" name="TextBox 11">
            <a:extLst>
              <a:ext uri="{FF2B5EF4-FFF2-40B4-BE49-F238E27FC236}">
                <a16:creationId xmlns:a16="http://schemas.microsoft.com/office/drawing/2014/main" xmlns="" id="{17A225B6-8530-41C5-B93A-53C030F25E6D}"/>
              </a:ext>
            </a:extLst>
          </p:cNvPr>
          <p:cNvSpPr txBox="1"/>
          <p:nvPr userDrawn="1"/>
        </p:nvSpPr>
        <p:spPr>
          <a:xfrm>
            <a:off x="3423399" y="6280396"/>
            <a:ext cx="5540829" cy="392415"/>
          </a:xfrm>
          <a:prstGeom prst="rect">
            <a:avLst/>
          </a:prstGeom>
          <a:noFill/>
        </p:spPr>
        <p:txBody>
          <a:bodyPr wrap="square" rtlCol="0">
            <a:spAutoFit/>
          </a:bodyPr>
          <a:lstStyle/>
          <a:p>
            <a:pPr algn="r"/>
            <a:r>
              <a:rPr lang="en-ZA" sz="1950" b="1" dirty="0">
                <a:solidFill>
                  <a:srgbClr val="D1CBC1"/>
                </a:solidFill>
                <a:latin typeface="Century Gothic" panose="020B0502020202020204" pitchFamily="34" charset="0"/>
              </a:rPr>
              <a:t>People Caring For The Earth</a:t>
            </a:r>
          </a:p>
        </p:txBody>
      </p:sp>
      <p:sp>
        <p:nvSpPr>
          <p:cNvPr id="37" name="Text Placeholder 36">
            <a:extLst>
              <a:ext uri="{FF2B5EF4-FFF2-40B4-BE49-F238E27FC236}">
                <a16:creationId xmlns:a16="http://schemas.microsoft.com/office/drawing/2014/main" xmlns="" id="{4C6BAFBF-582E-4AEA-85B6-3D544ABE235F}"/>
              </a:ext>
            </a:extLst>
          </p:cNvPr>
          <p:cNvSpPr>
            <a:spLocks noGrp="1"/>
          </p:cNvSpPr>
          <p:nvPr>
            <p:ph type="body" sz="quarter" idx="16" hasCustomPrompt="1"/>
          </p:nvPr>
        </p:nvSpPr>
        <p:spPr>
          <a:xfrm>
            <a:off x="3505200" y="314865"/>
            <a:ext cx="5310412" cy="1455747"/>
          </a:xfrm>
        </p:spPr>
        <p:txBody>
          <a:bodyPr>
            <a:normAutofit/>
          </a:bodyPr>
          <a:lstStyle>
            <a:lvl1pPr marL="0" indent="0" algn="r">
              <a:buNone/>
              <a:defRPr sz="2700" b="1">
                <a:solidFill>
                  <a:srgbClr val="009AAF"/>
                </a:solidFill>
                <a:latin typeface="Century Gothic" panose="020B0502020202020204" pitchFamily="34" charset="0"/>
              </a:defRPr>
            </a:lvl1pPr>
          </a:lstStyle>
          <a:p>
            <a:pPr lvl="0"/>
            <a:r>
              <a:rPr lang="en-ZA" b="1" dirty="0">
                <a:latin typeface="Century Gothic" panose="020B0502020202020204" pitchFamily="34" charset="0"/>
              </a:rPr>
              <a:t>Click to add heading</a:t>
            </a:r>
            <a:endParaRPr lang="en-ZA" dirty="0"/>
          </a:p>
        </p:txBody>
      </p:sp>
      <p:pic>
        <p:nvPicPr>
          <p:cNvPr id="5" name="Picture 4" descr="A close up of a logo&#10;&#10;Description automatically generated">
            <a:extLst>
              <a:ext uri="{FF2B5EF4-FFF2-40B4-BE49-F238E27FC236}">
                <a16:creationId xmlns:a16="http://schemas.microsoft.com/office/drawing/2014/main" xmlns="" id="{CBCF27DC-5DC7-4DB0-8AD9-B402826C63BD}"/>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a:off x="179772" y="5324983"/>
            <a:ext cx="1667188" cy="1426331"/>
          </a:xfrm>
          <a:prstGeom prst="rect">
            <a:avLst/>
          </a:prstGeom>
        </p:spPr>
      </p:pic>
    </p:spTree>
    <p:extLst>
      <p:ext uri="{BB962C8B-B14F-4D97-AF65-F5344CB8AC3E}">
        <p14:creationId xmlns:p14="http://schemas.microsoft.com/office/powerpoint/2010/main" val="300260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2DB2-A46F-4841-860B-6C489FA38FEA}" type="slidenum">
              <a:rPr lang="en-ZA" smtClean="0"/>
              <a:t>‹#›</a:t>
            </a:fld>
            <a:endParaRPr lang="en-ZA"/>
          </a:p>
        </p:txBody>
      </p:sp>
    </p:spTree>
    <p:extLst>
      <p:ext uri="{BB962C8B-B14F-4D97-AF65-F5344CB8AC3E}">
        <p14:creationId xmlns:p14="http://schemas.microsoft.com/office/powerpoint/2010/main" val="3765024977"/>
      </p:ext>
    </p:extLst>
  </p:cSld>
  <p:clrMap bg1="lt1" tx1="dk1" bg2="lt2" tx2="dk2" accent1="accent1" accent2="accent2" accent3="accent3" accent4="accent4" accent5="accent5" accent6="accent6" hlink="hlink" folHlink="folHlink"/>
  <p:sldLayoutIdLst>
    <p:sldLayoutId id="2147483677" r:id="rId1"/>
    <p:sldLayoutId id="2147483653" r:id="rId2"/>
    <p:sldLayoutId id="2147483661" r:id="rId3"/>
    <p:sldLayoutId id="2147483685" r:id="rId4"/>
    <p:sldLayoutId id="2147483687" r:id="rId5"/>
    <p:sldLayoutId id="2147483688" r:id="rId6"/>
    <p:sldLayoutId id="2147483689" r:id="rId7"/>
    <p:sldLayoutId id="2147483690"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3.gif"/><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7.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www.linkedin.com/company/wessa-wildlife-and-environment-society-of-south-africa-/" TargetMode="External"/><Relationship Id="rId13" Type="http://schemas.openxmlformats.org/officeDocument/2006/relationships/image" Target="../media/image5.gif"/><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hyperlink" Target="http://www.wessa.org.za/" TargetMode="External"/><Relationship Id="rId2" Type="http://schemas.openxmlformats.org/officeDocument/2006/relationships/hyperlink" Target="https://www.facebook.com/WildlifeandEnvironmentSocietyofSA/" TargetMode="External"/><Relationship Id="rId1" Type="http://schemas.openxmlformats.org/officeDocument/2006/relationships/slideLayout" Target="../slideLayouts/slideLayout4.xml"/><Relationship Id="rId6" Type="http://schemas.openxmlformats.org/officeDocument/2006/relationships/hyperlink" Target="https://www.instagram.com/wessa_sa/" TargetMode="External"/><Relationship Id="rId11" Type="http://schemas.openxmlformats.org/officeDocument/2006/relationships/image" Target="../media/image53.png"/><Relationship Id="rId5" Type="http://schemas.openxmlformats.org/officeDocument/2006/relationships/image" Target="../media/image50.png"/><Relationship Id="rId10" Type="http://schemas.openxmlformats.org/officeDocument/2006/relationships/hyperlink" Target="https://www.youtube.com/user/WESSAlife" TargetMode="External"/><Relationship Id="rId4" Type="http://schemas.openxmlformats.org/officeDocument/2006/relationships/hyperlink" Target="https://twitter.com/wessa_za?lang=en" TargetMode="External"/><Relationship Id="rId9" Type="http://schemas.openxmlformats.org/officeDocument/2006/relationships/image" Target="../media/image52.png"/><Relationship Id="rId1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wessabookings.co.za/" TargetMode="External"/><Relationship Id="rId7" Type="http://schemas.openxmlformats.org/officeDocument/2006/relationships/hyperlink" Target="https://cld.bz/meKFPCu"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5.jpeg"/><Relationship Id="rId11" Type="http://schemas.openxmlformats.org/officeDocument/2006/relationships/image" Target="../media/image18.png"/><Relationship Id="rId5" Type="http://schemas.openxmlformats.org/officeDocument/2006/relationships/hyperlink" Target="https://www.youtube.com/watch?v=4moUhmH5Al0" TargetMode="External"/><Relationship Id="rId10" Type="http://schemas.openxmlformats.org/officeDocument/2006/relationships/hyperlink" Target="https://www.youtube.com/watch?v=uNCFw4Jm7h8" TargetMode="External"/><Relationship Id="rId4" Type="http://schemas.openxmlformats.org/officeDocument/2006/relationships/image" Target="../media/image14.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gif"/><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gif"/><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xmlns="" id="{7DA484FC-F37B-4557-8FC4-0C6EBBFA0129}"/>
              </a:ext>
            </a:extLst>
          </p:cNvPr>
          <p:cNvSpPr>
            <a:spLocks noGrp="1"/>
          </p:cNvSpPr>
          <p:nvPr>
            <p:ph type="body" sz="quarter" idx="16"/>
          </p:nvPr>
        </p:nvSpPr>
        <p:spPr>
          <a:xfrm>
            <a:off x="0" y="0"/>
            <a:ext cx="7676982" cy="1196234"/>
          </a:xfrm>
        </p:spPr>
        <p:txBody>
          <a:bodyPr>
            <a:normAutofit/>
          </a:bodyPr>
          <a:lstStyle/>
          <a:p>
            <a:pPr algn="l"/>
            <a:r>
              <a:rPr lang="en-ZA" sz="4300" dirty="0"/>
              <a:t>WESSA EDUCATION CENTRES</a:t>
            </a:r>
          </a:p>
        </p:txBody>
      </p:sp>
      <p:pic>
        <p:nvPicPr>
          <p:cNvPr id="17" name="Picture Placeholder 16" descr="A group of people sitting at a table outside&#10;&#10;Description automatically generated with low confidence">
            <a:extLst>
              <a:ext uri="{FF2B5EF4-FFF2-40B4-BE49-F238E27FC236}">
                <a16:creationId xmlns:a16="http://schemas.microsoft.com/office/drawing/2014/main" xmlns="" id="{AEFB5E27-9146-41DB-9817-B36A714D1669}"/>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14150" b="14150"/>
          <a:stretch>
            <a:fillRect/>
          </a:stretch>
        </p:blipFill>
        <p:spPr/>
      </p:pic>
      <p:sp>
        <p:nvSpPr>
          <p:cNvPr id="5" name="Text Placeholder 4">
            <a:extLst>
              <a:ext uri="{FF2B5EF4-FFF2-40B4-BE49-F238E27FC236}">
                <a16:creationId xmlns:a16="http://schemas.microsoft.com/office/drawing/2014/main" xmlns="" id="{42CA9349-648C-4BC1-A675-1ADACEC1017E}"/>
              </a:ext>
            </a:extLst>
          </p:cNvPr>
          <p:cNvSpPr txBox="1">
            <a:spLocks/>
          </p:cNvSpPr>
          <p:nvPr/>
        </p:nvSpPr>
        <p:spPr>
          <a:xfrm>
            <a:off x="1934817" y="5250396"/>
            <a:ext cx="7103165" cy="872108"/>
          </a:xfrm>
          <a:prstGeom prst="rect">
            <a:avLst/>
          </a:prstGeom>
        </p:spPr>
        <p:txBody>
          <a:bodyPr vert="horz" lIns="91440" tIns="45720" rIns="91440" bIns="45720" rtlCol="0">
            <a:noAutofit/>
          </a:bodyPr>
          <a:lstStyle>
            <a:lvl1pPr indent="0" defTabSz="914400">
              <a:lnSpc>
                <a:spcPct val="90000"/>
              </a:lnSpc>
              <a:spcBef>
                <a:spcPts val="1000"/>
              </a:spcBef>
              <a:buFont typeface="Arial" panose="020B0604020202020204" pitchFamily="34" charset="0"/>
              <a:buNone/>
              <a:defRPr sz="2800" b="1">
                <a:solidFill>
                  <a:srgbClr val="009AAF"/>
                </a:solidFill>
                <a:latin typeface="Century Gothic" panose="020B0502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ctr"/>
            <a:r>
              <a:rPr lang="en-ZA" sz="3000" dirty="0"/>
              <a:t>WESSA</a:t>
            </a:r>
          </a:p>
          <a:p>
            <a:pPr algn="ctr"/>
            <a:r>
              <a:rPr lang="en-ZA" sz="2100" dirty="0"/>
              <a:t>The Wildlife and Environment Society of South Africa</a:t>
            </a:r>
          </a:p>
        </p:txBody>
      </p:sp>
    </p:spTree>
    <p:extLst>
      <p:ext uri="{BB962C8B-B14F-4D97-AF65-F5344CB8AC3E}">
        <p14:creationId xmlns:p14="http://schemas.microsoft.com/office/powerpoint/2010/main" val="3239864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C65FB01-A649-42A6-ABF1-C59FF552D24D}"/>
              </a:ext>
            </a:extLst>
          </p:cNvPr>
          <p:cNvSpPr/>
          <p:nvPr/>
        </p:nvSpPr>
        <p:spPr>
          <a:xfrm rot="16200000">
            <a:off x="5695143" y="3105834"/>
            <a:ext cx="6858001" cy="646331"/>
          </a:xfrm>
          <a:prstGeom prst="rect">
            <a:avLst/>
          </a:prstGeom>
          <a:solidFill>
            <a:srgbClr val="8AC75B"/>
          </a:solidFill>
          <a:ln>
            <a:solidFill>
              <a:srgbClr val="8AC75B"/>
            </a:solidFill>
          </a:ln>
        </p:spPr>
        <p:txBody>
          <a:bodyPr vert="horz" wrap="square" lIns="91440" tIns="45720" rIns="91440" bIns="45720" rtlCol="0" anchor="ctr">
            <a:spAutoFit/>
          </a:bodyPr>
          <a:lstStyle/>
          <a:p>
            <a:pPr algn="ctr" defTabSz="685800">
              <a:lnSpc>
                <a:spcPct val="90000"/>
              </a:lnSpc>
              <a:spcBef>
                <a:spcPct val="0"/>
              </a:spcBef>
            </a:pPr>
            <a:endParaRPr lang="en-US" sz="4000" b="1" dirty="0">
              <a:solidFill>
                <a:schemeClr val="bg1"/>
              </a:solidFill>
            </a:endParaRPr>
          </a:p>
        </p:txBody>
      </p:sp>
      <p:pic>
        <p:nvPicPr>
          <p:cNvPr id="19" name="Picture 18" descr="A close up of a logo&#10;&#10;Description generated with very high confidence">
            <a:extLst>
              <a:ext uri="{FF2B5EF4-FFF2-40B4-BE49-F238E27FC236}">
                <a16:creationId xmlns:a16="http://schemas.microsoft.com/office/drawing/2014/main" xmlns="" id="{E7351947-B0F1-42CC-AF3B-3C45682E19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50736" y="6390430"/>
            <a:ext cx="546814" cy="467570"/>
          </a:xfrm>
          <a:prstGeom prst="rect">
            <a:avLst/>
          </a:prstGeom>
        </p:spPr>
      </p:pic>
      <p:sp>
        <p:nvSpPr>
          <p:cNvPr id="2" name="Title 1">
            <a:extLst>
              <a:ext uri="{FF2B5EF4-FFF2-40B4-BE49-F238E27FC236}">
                <a16:creationId xmlns:a16="http://schemas.microsoft.com/office/drawing/2014/main" xmlns="" id="{2FD43984-7737-4612-B528-737C7F781B7F}"/>
              </a:ext>
            </a:extLst>
          </p:cNvPr>
          <p:cNvSpPr>
            <a:spLocks noGrp="1"/>
          </p:cNvSpPr>
          <p:nvPr>
            <p:ph type="title"/>
          </p:nvPr>
        </p:nvSpPr>
        <p:spPr>
          <a:xfrm>
            <a:off x="-1" y="-6925"/>
            <a:ext cx="9183832" cy="715581"/>
          </a:xfrm>
          <a:solidFill>
            <a:srgbClr val="8AC75B"/>
          </a:solidFill>
          <a:ln>
            <a:solidFill>
              <a:srgbClr val="8AC75B"/>
            </a:solidFill>
          </a:ln>
        </p:spPr>
        <p:txBody>
          <a:bodyPr wrap="square" rtlCol="0" anchor="ctr">
            <a:spAutoFit/>
          </a:bodyPr>
          <a:lstStyle/>
          <a:p>
            <a:pPr algn="ctr" defTabSz="685800">
              <a:defRPr/>
            </a:pPr>
            <a:r>
              <a:rPr lang="en-ZA" sz="4500" b="1" dirty="0">
                <a:solidFill>
                  <a:schemeClr val="bg1"/>
                </a:solidFill>
                <a:latin typeface="+mn-lt"/>
                <a:ea typeface="+mn-ea"/>
                <a:cs typeface="+mn-cs"/>
              </a:rPr>
              <a:t>CURRENT NEW DEVELOPMENTS</a:t>
            </a:r>
          </a:p>
        </p:txBody>
      </p:sp>
      <p:graphicFrame>
        <p:nvGraphicFramePr>
          <p:cNvPr id="24" name="Diagram 23">
            <a:extLst>
              <a:ext uri="{FF2B5EF4-FFF2-40B4-BE49-F238E27FC236}">
                <a16:creationId xmlns:a16="http://schemas.microsoft.com/office/drawing/2014/main" xmlns="" id="{593155F6-BB7E-49DA-93E5-1924AD2FBDFE}"/>
              </a:ext>
            </a:extLst>
          </p:cNvPr>
          <p:cNvGraphicFramePr/>
          <p:nvPr>
            <p:extLst>
              <p:ext uri="{D42A27DB-BD31-4B8C-83A1-F6EECF244321}">
                <p14:modId xmlns:p14="http://schemas.microsoft.com/office/powerpoint/2010/main" val="99532086"/>
              </p:ext>
            </p:extLst>
          </p:nvPr>
        </p:nvGraphicFramePr>
        <p:xfrm>
          <a:off x="-1" y="765926"/>
          <a:ext cx="8800978" cy="60920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73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diagram&#10;&#10;Description automatically generated">
            <a:extLst>
              <a:ext uri="{FF2B5EF4-FFF2-40B4-BE49-F238E27FC236}">
                <a16:creationId xmlns:a16="http://schemas.microsoft.com/office/drawing/2014/main" xmlns="" id="{8EC902EE-2F39-8243-A585-EBD7CC13F43D}"/>
              </a:ext>
            </a:extLst>
          </p:cNvPr>
          <p:cNvPicPr>
            <a:picLocks noChangeAspect="1"/>
          </p:cNvPicPr>
          <p:nvPr/>
        </p:nvPicPr>
        <p:blipFill rotWithShape="1">
          <a:blip r:embed="rId2">
            <a:extLst>
              <a:ext uri="{28A0092B-C50C-407E-A947-70E740481C1C}">
                <a14:useLocalDpi xmlns:a14="http://schemas.microsoft.com/office/drawing/2010/main" val="0"/>
              </a:ext>
            </a:extLst>
          </a:blip>
          <a:srcRect l="1846" r="2000"/>
          <a:stretch/>
        </p:blipFill>
        <p:spPr>
          <a:xfrm>
            <a:off x="0" y="403850"/>
            <a:ext cx="9148997" cy="5352163"/>
          </a:xfrm>
          <a:prstGeom prst="rect">
            <a:avLst/>
          </a:prstGeom>
        </p:spPr>
      </p:pic>
      <p:sp>
        <p:nvSpPr>
          <p:cNvPr id="5" name="Text Placeholder 4">
            <a:extLst>
              <a:ext uri="{FF2B5EF4-FFF2-40B4-BE49-F238E27FC236}">
                <a16:creationId xmlns:a16="http://schemas.microsoft.com/office/drawing/2014/main" xmlns="" id="{8B5C5B0F-3344-4D8F-9AA2-BF20465CFB4D}"/>
              </a:ext>
            </a:extLst>
          </p:cNvPr>
          <p:cNvSpPr>
            <a:spLocks noGrp="1"/>
          </p:cNvSpPr>
          <p:nvPr>
            <p:ph type="body" sz="quarter" idx="17"/>
          </p:nvPr>
        </p:nvSpPr>
        <p:spPr>
          <a:xfrm>
            <a:off x="0" y="118572"/>
            <a:ext cx="8513086" cy="522102"/>
          </a:xfrm>
        </p:spPr>
        <p:txBody>
          <a:bodyPr/>
          <a:lstStyle/>
          <a:p>
            <a:r>
              <a:rPr lang="en-US" dirty="0">
                <a:solidFill>
                  <a:srgbClr val="009AAF"/>
                </a:solidFill>
              </a:rPr>
              <a:t>Schools &amp; Youth</a:t>
            </a:r>
            <a:endParaRPr lang="en-ZA" dirty="0">
              <a:solidFill>
                <a:srgbClr val="009AAF"/>
              </a:solidFill>
            </a:endParaRPr>
          </a:p>
        </p:txBody>
      </p:sp>
      <p:sp>
        <p:nvSpPr>
          <p:cNvPr id="66" name="Slide Number Placeholder 65">
            <a:extLst>
              <a:ext uri="{FF2B5EF4-FFF2-40B4-BE49-F238E27FC236}">
                <a16:creationId xmlns:a16="http://schemas.microsoft.com/office/drawing/2014/main" xmlns="" id="{245DF83F-2B64-4342-8710-AB5327A07243}"/>
              </a:ext>
            </a:extLst>
          </p:cNvPr>
          <p:cNvSpPr>
            <a:spLocks noGrp="1"/>
          </p:cNvSpPr>
          <p:nvPr>
            <p:ph type="sldNum" sz="quarter" idx="18"/>
          </p:nvPr>
        </p:nvSpPr>
        <p:spPr/>
        <p:txBody>
          <a:bodyPr/>
          <a:lstStyle/>
          <a:p>
            <a:fld id="{FC5F2DB2-A46F-4841-860B-6C489FA38FEA}" type="slidenum">
              <a:rPr lang="en-ZA" smtClean="0"/>
              <a:pPr/>
              <a:t>11</a:t>
            </a:fld>
            <a:endParaRPr lang="en-ZA" dirty="0"/>
          </a:p>
        </p:txBody>
      </p:sp>
      <p:pic>
        <p:nvPicPr>
          <p:cNvPr id="2" name="Picture 1">
            <a:extLst>
              <a:ext uri="{FF2B5EF4-FFF2-40B4-BE49-F238E27FC236}">
                <a16:creationId xmlns:a16="http://schemas.microsoft.com/office/drawing/2014/main" xmlns="" id="{F1C45FA4-4A54-4BC3-8831-A551B2E7804A}"/>
              </a:ext>
            </a:extLst>
          </p:cNvPr>
          <p:cNvPicPr>
            <a:picLocks noChangeAspect="1"/>
          </p:cNvPicPr>
          <p:nvPr/>
        </p:nvPicPr>
        <p:blipFill>
          <a:blip r:embed="rId3"/>
          <a:stretch>
            <a:fillRect/>
          </a:stretch>
        </p:blipFill>
        <p:spPr>
          <a:xfrm>
            <a:off x="78581" y="5144012"/>
            <a:ext cx="3191149" cy="1221493"/>
          </a:xfrm>
          <a:prstGeom prst="rect">
            <a:avLst/>
          </a:prstGeom>
        </p:spPr>
      </p:pic>
      <p:pic>
        <p:nvPicPr>
          <p:cNvPr id="8" name="Picture 7">
            <a:extLst>
              <a:ext uri="{FF2B5EF4-FFF2-40B4-BE49-F238E27FC236}">
                <a16:creationId xmlns:a16="http://schemas.microsoft.com/office/drawing/2014/main" xmlns="" id="{2C692430-E263-4B98-A997-517B40C83CCD}"/>
              </a:ext>
            </a:extLst>
          </p:cNvPr>
          <p:cNvPicPr>
            <a:picLocks noChangeAspect="1"/>
          </p:cNvPicPr>
          <p:nvPr/>
        </p:nvPicPr>
        <p:blipFill>
          <a:blip r:embed="rId4"/>
          <a:stretch>
            <a:fillRect/>
          </a:stretch>
        </p:blipFill>
        <p:spPr>
          <a:xfrm>
            <a:off x="8243668" y="5089200"/>
            <a:ext cx="821751" cy="1416639"/>
          </a:xfrm>
          <a:prstGeom prst="rect">
            <a:avLst/>
          </a:prstGeom>
        </p:spPr>
      </p:pic>
    </p:spTree>
    <p:extLst>
      <p:ext uri="{BB962C8B-B14F-4D97-AF65-F5344CB8AC3E}">
        <p14:creationId xmlns:p14="http://schemas.microsoft.com/office/powerpoint/2010/main" val="117128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8B5C5B0F-3344-4D8F-9AA2-BF20465CFB4D}"/>
              </a:ext>
            </a:extLst>
          </p:cNvPr>
          <p:cNvSpPr>
            <a:spLocks noGrp="1"/>
          </p:cNvSpPr>
          <p:nvPr>
            <p:ph type="body" sz="quarter" idx="17"/>
          </p:nvPr>
        </p:nvSpPr>
        <p:spPr>
          <a:xfrm>
            <a:off x="0" y="117676"/>
            <a:ext cx="8513086" cy="522102"/>
          </a:xfrm>
        </p:spPr>
        <p:txBody>
          <a:bodyPr vert="horz" lIns="91440" tIns="45720" rIns="91440" bIns="45720" rtlCol="0">
            <a:normAutofit/>
          </a:bodyPr>
          <a:lstStyle/>
          <a:p>
            <a:r>
              <a:rPr lang="en-US" dirty="0">
                <a:solidFill>
                  <a:srgbClr val="009AAF"/>
                </a:solidFill>
              </a:rPr>
              <a:t>Schools &amp; Youth</a:t>
            </a:r>
            <a:endParaRPr lang="en-ZA" dirty="0">
              <a:solidFill>
                <a:srgbClr val="009AAF"/>
              </a:solidFill>
            </a:endParaRPr>
          </a:p>
        </p:txBody>
      </p:sp>
      <p:sp>
        <p:nvSpPr>
          <p:cNvPr id="66" name="Slide Number Placeholder 65">
            <a:extLst>
              <a:ext uri="{FF2B5EF4-FFF2-40B4-BE49-F238E27FC236}">
                <a16:creationId xmlns:a16="http://schemas.microsoft.com/office/drawing/2014/main" xmlns="" id="{245DF83F-2B64-4342-8710-AB5327A07243}"/>
              </a:ext>
            </a:extLst>
          </p:cNvPr>
          <p:cNvSpPr>
            <a:spLocks noGrp="1"/>
          </p:cNvSpPr>
          <p:nvPr>
            <p:ph type="sldNum" sz="quarter" idx="18"/>
          </p:nvPr>
        </p:nvSpPr>
        <p:spPr/>
        <p:txBody>
          <a:bodyPr/>
          <a:lstStyle/>
          <a:p>
            <a:fld id="{FC5F2DB2-A46F-4841-860B-6C489FA38FEA}" type="slidenum">
              <a:rPr lang="en-ZA" smtClean="0"/>
              <a:pPr/>
              <a:t>12</a:t>
            </a:fld>
            <a:endParaRPr lang="en-ZA" dirty="0"/>
          </a:p>
        </p:txBody>
      </p:sp>
      <p:pic>
        <p:nvPicPr>
          <p:cNvPr id="3" name="Picture 2" descr="Diagram&#10;&#10;Description automatically generated">
            <a:extLst>
              <a:ext uri="{FF2B5EF4-FFF2-40B4-BE49-F238E27FC236}">
                <a16:creationId xmlns:a16="http://schemas.microsoft.com/office/drawing/2014/main" xmlns="" id="{725493EF-152D-B341-B4A5-9E25AA1C8645}"/>
              </a:ext>
            </a:extLst>
          </p:cNvPr>
          <p:cNvPicPr>
            <a:picLocks noChangeAspect="1"/>
          </p:cNvPicPr>
          <p:nvPr/>
        </p:nvPicPr>
        <p:blipFill rotWithShape="1">
          <a:blip r:embed="rId2">
            <a:extLst>
              <a:ext uri="{28A0092B-C50C-407E-A947-70E740481C1C}">
                <a14:useLocalDpi xmlns:a14="http://schemas.microsoft.com/office/drawing/2010/main" val="0"/>
              </a:ext>
            </a:extLst>
          </a:blip>
          <a:srcRect l="1076" r="2172"/>
          <a:stretch/>
        </p:blipFill>
        <p:spPr>
          <a:xfrm>
            <a:off x="0" y="639778"/>
            <a:ext cx="9163552" cy="5324924"/>
          </a:xfrm>
          <a:prstGeom prst="rect">
            <a:avLst/>
          </a:prstGeom>
        </p:spPr>
      </p:pic>
      <p:pic>
        <p:nvPicPr>
          <p:cNvPr id="4" name="Picture 3">
            <a:extLst>
              <a:ext uri="{FF2B5EF4-FFF2-40B4-BE49-F238E27FC236}">
                <a16:creationId xmlns:a16="http://schemas.microsoft.com/office/drawing/2014/main" xmlns="" id="{E82D8FEB-9AC9-4676-A761-3CAD86B1C4CC}"/>
              </a:ext>
            </a:extLst>
          </p:cNvPr>
          <p:cNvPicPr>
            <a:picLocks noChangeAspect="1"/>
          </p:cNvPicPr>
          <p:nvPr/>
        </p:nvPicPr>
        <p:blipFill>
          <a:blip r:embed="rId3"/>
          <a:stretch>
            <a:fillRect/>
          </a:stretch>
        </p:blipFill>
        <p:spPr>
          <a:xfrm>
            <a:off x="0" y="4730987"/>
            <a:ext cx="2369197" cy="2127013"/>
          </a:xfrm>
          <a:prstGeom prst="rect">
            <a:avLst/>
          </a:prstGeom>
        </p:spPr>
      </p:pic>
    </p:spTree>
    <p:extLst>
      <p:ext uri="{BB962C8B-B14F-4D97-AF65-F5344CB8AC3E}">
        <p14:creationId xmlns:p14="http://schemas.microsoft.com/office/powerpoint/2010/main" val="3088435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8B5C5B0F-3344-4D8F-9AA2-BF20465CFB4D}"/>
              </a:ext>
            </a:extLst>
          </p:cNvPr>
          <p:cNvSpPr>
            <a:spLocks noGrp="1"/>
          </p:cNvSpPr>
          <p:nvPr>
            <p:ph type="body" sz="quarter" idx="17"/>
          </p:nvPr>
        </p:nvSpPr>
        <p:spPr>
          <a:xfrm>
            <a:off x="0" y="117676"/>
            <a:ext cx="8513086" cy="522102"/>
          </a:xfrm>
        </p:spPr>
        <p:txBody>
          <a:bodyPr/>
          <a:lstStyle/>
          <a:p>
            <a:r>
              <a:rPr lang="en-US" dirty="0">
                <a:solidFill>
                  <a:srgbClr val="009AAF"/>
                </a:solidFill>
              </a:rPr>
              <a:t>Schools &amp; Youth</a:t>
            </a:r>
            <a:endParaRPr lang="en-ZA" dirty="0">
              <a:solidFill>
                <a:srgbClr val="009AAF"/>
              </a:solidFill>
            </a:endParaRPr>
          </a:p>
        </p:txBody>
      </p:sp>
      <p:sp>
        <p:nvSpPr>
          <p:cNvPr id="66" name="Slide Number Placeholder 65">
            <a:extLst>
              <a:ext uri="{FF2B5EF4-FFF2-40B4-BE49-F238E27FC236}">
                <a16:creationId xmlns:a16="http://schemas.microsoft.com/office/drawing/2014/main" xmlns="" id="{245DF83F-2B64-4342-8710-AB5327A07243}"/>
              </a:ext>
            </a:extLst>
          </p:cNvPr>
          <p:cNvSpPr>
            <a:spLocks noGrp="1"/>
          </p:cNvSpPr>
          <p:nvPr>
            <p:ph type="sldNum" sz="quarter" idx="18"/>
          </p:nvPr>
        </p:nvSpPr>
        <p:spPr/>
        <p:txBody>
          <a:bodyPr/>
          <a:lstStyle/>
          <a:p>
            <a:fld id="{FC5F2DB2-A46F-4841-860B-6C489FA38FEA}" type="slidenum">
              <a:rPr lang="en-ZA" smtClean="0"/>
              <a:pPr/>
              <a:t>13</a:t>
            </a:fld>
            <a:endParaRPr lang="en-ZA" dirty="0"/>
          </a:p>
        </p:txBody>
      </p:sp>
      <p:pic>
        <p:nvPicPr>
          <p:cNvPr id="3" name="Picture 2" descr="A picture containing text, indoor, person, screenshot&#10;&#10;Description automatically generated">
            <a:extLst>
              <a:ext uri="{FF2B5EF4-FFF2-40B4-BE49-F238E27FC236}">
                <a16:creationId xmlns:a16="http://schemas.microsoft.com/office/drawing/2014/main" xmlns="" id="{7761A7D1-659A-AC4A-8B7C-6B8CCC861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28" y="560914"/>
            <a:ext cx="8133258" cy="5855946"/>
          </a:xfrm>
          <a:prstGeom prst="rect">
            <a:avLst/>
          </a:prstGeom>
        </p:spPr>
      </p:pic>
    </p:spTree>
    <p:extLst>
      <p:ext uri="{BB962C8B-B14F-4D97-AF65-F5344CB8AC3E}">
        <p14:creationId xmlns:p14="http://schemas.microsoft.com/office/powerpoint/2010/main" val="3685119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a:extLst>
              <a:ext uri="{FF2B5EF4-FFF2-40B4-BE49-F238E27FC236}">
                <a16:creationId xmlns:a16="http://schemas.microsoft.com/office/drawing/2014/main" xmlns="" id="{245DF83F-2B64-4342-8710-AB5327A07243}"/>
              </a:ext>
            </a:extLst>
          </p:cNvPr>
          <p:cNvSpPr>
            <a:spLocks noGrp="1"/>
          </p:cNvSpPr>
          <p:nvPr>
            <p:ph type="sldNum" sz="quarter" idx="18"/>
          </p:nvPr>
        </p:nvSpPr>
        <p:spPr/>
        <p:txBody>
          <a:bodyPr/>
          <a:lstStyle/>
          <a:p>
            <a:fld id="{FC5F2DB2-A46F-4841-860B-6C489FA38FEA}" type="slidenum">
              <a:rPr lang="en-ZA" smtClean="0"/>
              <a:pPr/>
              <a:t>14</a:t>
            </a:fld>
            <a:endParaRPr lang="en-ZA" dirty="0"/>
          </a:p>
        </p:txBody>
      </p:sp>
      <p:pic>
        <p:nvPicPr>
          <p:cNvPr id="7" name="Picture 6" descr="Text&#10;&#10;Description automatically generated">
            <a:extLst>
              <a:ext uri="{FF2B5EF4-FFF2-40B4-BE49-F238E27FC236}">
                <a16:creationId xmlns:a16="http://schemas.microsoft.com/office/drawing/2014/main" xmlns="" id="{269FD99E-0F40-CF4C-9B8F-1A3E21F24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16" y="1491222"/>
            <a:ext cx="7632693" cy="4991118"/>
          </a:xfrm>
          <a:prstGeom prst="rect">
            <a:avLst/>
          </a:prstGeom>
        </p:spPr>
      </p:pic>
      <p:pic>
        <p:nvPicPr>
          <p:cNvPr id="9" name="Picture 8" descr="Text&#10;&#10;Description automatically generated with low confidence">
            <a:extLst>
              <a:ext uri="{FF2B5EF4-FFF2-40B4-BE49-F238E27FC236}">
                <a16:creationId xmlns:a16="http://schemas.microsoft.com/office/drawing/2014/main" xmlns="" id="{48E6C367-D5E0-7F4B-8CBB-9FE9545E3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38" y="513322"/>
            <a:ext cx="7883524" cy="1000051"/>
          </a:xfrm>
          <a:prstGeom prst="rect">
            <a:avLst/>
          </a:prstGeom>
        </p:spPr>
      </p:pic>
      <p:sp>
        <p:nvSpPr>
          <p:cNvPr id="8" name="Text Placeholder 4">
            <a:extLst>
              <a:ext uri="{FF2B5EF4-FFF2-40B4-BE49-F238E27FC236}">
                <a16:creationId xmlns:a16="http://schemas.microsoft.com/office/drawing/2014/main" xmlns="" id="{6DC8A7C7-A019-45F9-977B-D23FD5A1747D}"/>
              </a:ext>
            </a:extLst>
          </p:cNvPr>
          <p:cNvSpPr>
            <a:spLocks noGrp="1"/>
          </p:cNvSpPr>
          <p:nvPr>
            <p:ph type="body" sz="quarter" idx="17"/>
          </p:nvPr>
        </p:nvSpPr>
        <p:spPr>
          <a:xfrm>
            <a:off x="0" y="122468"/>
            <a:ext cx="8513762" cy="522287"/>
          </a:xfrm>
        </p:spPr>
        <p:txBody>
          <a:bodyPr/>
          <a:lstStyle/>
          <a:p>
            <a:r>
              <a:rPr lang="en-US" dirty="0">
                <a:solidFill>
                  <a:srgbClr val="009AAF"/>
                </a:solidFill>
              </a:rPr>
              <a:t>Schools &amp; Youth</a:t>
            </a:r>
            <a:endParaRPr lang="en-ZA" dirty="0">
              <a:solidFill>
                <a:srgbClr val="009AAF"/>
              </a:solidFill>
            </a:endParaRPr>
          </a:p>
        </p:txBody>
      </p:sp>
    </p:spTree>
    <p:extLst>
      <p:ext uri="{BB962C8B-B14F-4D97-AF65-F5344CB8AC3E}">
        <p14:creationId xmlns:p14="http://schemas.microsoft.com/office/powerpoint/2010/main" val="411875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A2BA26E0-1A65-4635-88D1-DFFDC51FCAE3}"/>
              </a:ext>
            </a:extLst>
          </p:cNvPr>
          <p:cNvSpPr>
            <a:spLocks noGrp="1"/>
          </p:cNvSpPr>
          <p:nvPr>
            <p:ph type="body" sz="quarter" idx="17"/>
          </p:nvPr>
        </p:nvSpPr>
        <p:spPr>
          <a:xfrm>
            <a:off x="0" y="121154"/>
            <a:ext cx="6724357" cy="525524"/>
          </a:xfrm>
        </p:spPr>
        <p:txBody>
          <a:bodyPr>
            <a:normAutofit/>
          </a:bodyPr>
          <a:lstStyle/>
          <a:p>
            <a:r>
              <a:rPr lang="en-ZA" dirty="0"/>
              <a:t>WESSA Education Centres</a:t>
            </a:r>
          </a:p>
        </p:txBody>
      </p:sp>
      <p:sp>
        <p:nvSpPr>
          <p:cNvPr id="66" name="Slide Number Placeholder 65">
            <a:extLst>
              <a:ext uri="{FF2B5EF4-FFF2-40B4-BE49-F238E27FC236}">
                <a16:creationId xmlns:a16="http://schemas.microsoft.com/office/drawing/2014/main" xmlns="" id="{245DF83F-2B64-4342-8710-AB5327A07243}"/>
              </a:ext>
            </a:extLst>
          </p:cNvPr>
          <p:cNvSpPr>
            <a:spLocks noGrp="1"/>
          </p:cNvSpPr>
          <p:nvPr>
            <p:ph type="sldNum" sz="quarter" idx="15"/>
          </p:nvPr>
        </p:nvSpPr>
        <p:spPr/>
        <p:txBody>
          <a:bodyPr/>
          <a:lstStyle/>
          <a:p>
            <a:fld id="{FC5F2DB2-A46F-4841-860B-6C489FA38FEA}" type="slidenum">
              <a:rPr lang="en-ZA" smtClean="0"/>
              <a:pPr/>
              <a:t>15</a:t>
            </a:fld>
            <a:endParaRPr lang="en-ZA" dirty="0"/>
          </a:p>
        </p:txBody>
      </p:sp>
      <p:sp>
        <p:nvSpPr>
          <p:cNvPr id="11" name="Text Placeholder 3">
            <a:extLst>
              <a:ext uri="{FF2B5EF4-FFF2-40B4-BE49-F238E27FC236}">
                <a16:creationId xmlns:a16="http://schemas.microsoft.com/office/drawing/2014/main" xmlns="" id="{FD85336F-63EC-4DEA-9595-6D7C86758D93}"/>
              </a:ext>
            </a:extLst>
          </p:cNvPr>
          <p:cNvSpPr txBox="1">
            <a:spLocks/>
          </p:cNvSpPr>
          <p:nvPr/>
        </p:nvSpPr>
        <p:spPr>
          <a:xfrm>
            <a:off x="326042" y="3474256"/>
            <a:ext cx="4197923" cy="2286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ZA" dirty="0"/>
          </a:p>
        </p:txBody>
      </p:sp>
      <p:pic>
        <p:nvPicPr>
          <p:cNvPr id="3" name="Picture 2" descr="Diagram&#10;&#10;Description automatically generated">
            <a:extLst>
              <a:ext uri="{FF2B5EF4-FFF2-40B4-BE49-F238E27FC236}">
                <a16:creationId xmlns:a16="http://schemas.microsoft.com/office/drawing/2014/main" xmlns="" id="{19A0D697-FF1A-4C56-8FCF-BF2497279E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247045" cy="6518776"/>
          </a:xfrm>
          <a:prstGeom prst="rect">
            <a:avLst/>
          </a:prstGeom>
        </p:spPr>
      </p:pic>
    </p:spTree>
    <p:extLst>
      <p:ext uri="{BB962C8B-B14F-4D97-AF65-F5344CB8AC3E}">
        <p14:creationId xmlns:p14="http://schemas.microsoft.com/office/powerpoint/2010/main" val="1896890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34732DA4-7C10-4331-893E-3F7BD5BD9915}"/>
              </a:ext>
            </a:extLst>
          </p:cNvPr>
          <p:cNvSpPr/>
          <p:nvPr/>
        </p:nvSpPr>
        <p:spPr>
          <a:xfrm>
            <a:off x="3235147" y="3153336"/>
            <a:ext cx="5625484" cy="14336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a:extLst>
              <a:ext uri="{FF2B5EF4-FFF2-40B4-BE49-F238E27FC236}">
                <a16:creationId xmlns:a16="http://schemas.microsoft.com/office/drawing/2014/main" xmlns="" id="{1BDA7CD8-6A44-4E77-A8B3-6C8E92E12796}"/>
              </a:ext>
            </a:extLst>
          </p:cNvPr>
          <p:cNvSpPr/>
          <p:nvPr/>
        </p:nvSpPr>
        <p:spPr>
          <a:xfrm>
            <a:off x="3193950" y="1444679"/>
            <a:ext cx="5625483" cy="14336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 Placeholder 1">
            <a:extLst>
              <a:ext uri="{FF2B5EF4-FFF2-40B4-BE49-F238E27FC236}">
                <a16:creationId xmlns:a16="http://schemas.microsoft.com/office/drawing/2014/main" xmlns="" id="{BE9C3E01-8239-4D2F-8A1B-0DA57AAEAE02}"/>
              </a:ext>
            </a:extLst>
          </p:cNvPr>
          <p:cNvSpPr>
            <a:spLocks noGrp="1"/>
          </p:cNvSpPr>
          <p:nvPr>
            <p:ph type="body" sz="quarter" idx="15"/>
          </p:nvPr>
        </p:nvSpPr>
        <p:spPr>
          <a:xfrm>
            <a:off x="0" y="121760"/>
            <a:ext cx="8505825" cy="520700"/>
          </a:xfrm>
        </p:spPr>
        <p:txBody>
          <a:bodyPr/>
          <a:lstStyle/>
          <a:p>
            <a:r>
              <a:rPr lang="en-ZA" dirty="0"/>
              <a:t>WESSA Sustainable Tourism </a:t>
            </a:r>
          </a:p>
        </p:txBody>
      </p:sp>
      <p:sp>
        <p:nvSpPr>
          <p:cNvPr id="3" name="Slide Number Placeholder 2">
            <a:extLst>
              <a:ext uri="{FF2B5EF4-FFF2-40B4-BE49-F238E27FC236}">
                <a16:creationId xmlns:a16="http://schemas.microsoft.com/office/drawing/2014/main" xmlns="" id="{88DDD058-E388-4371-9C75-0C8276D40AE6}"/>
              </a:ext>
            </a:extLst>
          </p:cNvPr>
          <p:cNvSpPr>
            <a:spLocks noGrp="1"/>
          </p:cNvSpPr>
          <p:nvPr>
            <p:ph type="sldNum" sz="quarter" idx="16"/>
          </p:nvPr>
        </p:nvSpPr>
        <p:spPr/>
        <p:txBody>
          <a:bodyPr/>
          <a:lstStyle/>
          <a:p>
            <a:fld id="{FC5F2DB2-A46F-4841-860B-6C489FA38FEA}" type="slidenum">
              <a:rPr lang="en-ZA" smtClean="0"/>
              <a:pPr/>
              <a:t>16</a:t>
            </a:fld>
            <a:endParaRPr lang="en-ZA" dirty="0"/>
          </a:p>
        </p:txBody>
      </p:sp>
      <p:pic>
        <p:nvPicPr>
          <p:cNvPr id="4" name="Picture 3">
            <a:extLst>
              <a:ext uri="{FF2B5EF4-FFF2-40B4-BE49-F238E27FC236}">
                <a16:creationId xmlns:a16="http://schemas.microsoft.com/office/drawing/2014/main" xmlns="" id="{7314F98A-5AE0-424A-A5A7-86B2C5BFB1C8}"/>
              </a:ext>
            </a:extLst>
          </p:cNvPr>
          <p:cNvPicPr>
            <a:picLocks noChangeAspect="1"/>
          </p:cNvPicPr>
          <p:nvPr/>
        </p:nvPicPr>
        <p:blipFill>
          <a:blip r:embed="rId2"/>
          <a:stretch>
            <a:fillRect/>
          </a:stretch>
        </p:blipFill>
        <p:spPr>
          <a:xfrm>
            <a:off x="945097" y="1439175"/>
            <a:ext cx="2184596" cy="1510864"/>
          </a:xfrm>
          <a:prstGeom prst="rect">
            <a:avLst/>
          </a:prstGeom>
        </p:spPr>
      </p:pic>
      <p:sp>
        <p:nvSpPr>
          <p:cNvPr id="8" name="Rectangle 7">
            <a:extLst>
              <a:ext uri="{FF2B5EF4-FFF2-40B4-BE49-F238E27FC236}">
                <a16:creationId xmlns:a16="http://schemas.microsoft.com/office/drawing/2014/main" xmlns="" id="{3EBB7890-A78D-4E75-B908-A2142FB10B57}"/>
              </a:ext>
            </a:extLst>
          </p:cNvPr>
          <p:cNvSpPr/>
          <p:nvPr/>
        </p:nvSpPr>
        <p:spPr>
          <a:xfrm>
            <a:off x="3235147" y="1444029"/>
            <a:ext cx="5442128" cy="1384995"/>
          </a:xfrm>
          <a:prstGeom prst="rect">
            <a:avLst/>
          </a:prstGeom>
        </p:spPr>
        <p:txBody>
          <a:bodyPr wrap="square" anchor="ctr">
            <a:spAutoFit/>
          </a:bodyPr>
          <a:lstStyle/>
          <a:p>
            <a:pPr algn="just"/>
            <a:r>
              <a:rPr lang="en-US" sz="1400" i="1" dirty="0">
                <a:solidFill>
                  <a:srgbClr val="666666"/>
                </a:solidFill>
                <a:latin typeface="+mj-lt"/>
              </a:rPr>
              <a:t>WESSA is the South African </a:t>
            </a:r>
            <a:r>
              <a:rPr lang="en-US" sz="1400" b="1" i="1" dirty="0">
                <a:solidFill>
                  <a:srgbClr val="666666"/>
                </a:solidFill>
                <a:latin typeface="+mj-lt"/>
              </a:rPr>
              <a:t>Green Key </a:t>
            </a:r>
            <a:r>
              <a:rPr lang="en-US" sz="1400" i="1" dirty="0">
                <a:solidFill>
                  <a:srgbClr val="666666"/>
                </a:solidFill>
                <a:latin typeface="+mj-lt"/>
              </a:rPr>
              <a:t>implementer. </a:t>
            </a:r>
          </a:p>
          <a:p>
            <a:pPr algn="just"/>
            <a:r>
              <a:rPr lang="en-US" sz="1400" i="1" dirty="0">
                <a:solidFill>
                  <a:srgbClr val="666666"/>
                </a:solidFill>
                <a:latin typeface="+mj-lt"/>
              </a:rPr>
              <a:t>The Green Key award is the leading standard for excellence in the field of environmental responsibility and sustainable operation within the tourism industry. This prestigious eco-label represents a commitment by businesses that their premises adhere to the strict criteria set by the Foundation for Environmental Education.</a:t>
            </a:r>
            <a:endParaRPr lang="en-ZA" sz="1400" dirty="0">
              <a:latin typeface="+mj-lt"/>
            </a:endParaRPr>
          </a:p>
        </p:txBody>
      </p:sp>
      <p:pic>
        <p:nvPicPr>
          <p:cNvPr id="5" name="Picture 4">
            <a:extLst>
              <a:ext uri="{FF2B5EF4-FFF2-40B4-BE49-F238E27FC236}">
                <a16:creationId xmlns:a16="http://schemas.microsoft.com/office/drawing/2014/main" xmlns="" id="{1D3422B5-436F-42DC-A1D8-9E6F3AEF391E}"/>
              </a:ext>
            </a:extLst>
          </p:cNvPr>
          <p:cNvPicPr>
            <a:picLocks noChangeAspect="1"/>
          </p:cNvPicPr>
          <p:nvPr/>
        </p:nvPicPr>
        <p:blipFill>
          <a:blip r:embed="rId3"/>
          <a:stretch>
            <a:fillRect/>
          </a:stretch>
        </p:blipFill>
        <p:spPr>
          <a:xfrm>
            <a:off x="946371" y="3175652"/>
            <a:ext cx="2238194" cy="1433693"/>
          </a:xfrm>
          <a:prstGeom prst="rect">
            <a:avLst/>
          </a:prstGeom>
        </p:spPr>
      </p:pic>
      <p:sp>
        <p:nvSpPr>
          <p:cNvPr id="12" name="Rectangle 11">
            <a:extLst>
              <a:ext uri="{FF2B5EF4-FFF2-40B4-BE49-F238E27FC236}">
                <a16:creationId xmlns:a16="http://schemas.microsoft.com/office/drawing/2014/main" xmlns="" id="{33BC4D2C-21B7-458B-B821-F903815DAB96}"/>
              </a:ext>
            </a:extLst>
          </p:cNvPr>
          <p:cNvSpPr/>
          <p:nvPr/>
        </p:nvSpPr>
        <p:spPr>
          <a:xfrm>
            <a:off x="3214548" y="3201725"/>
            <a:ext cx="5584286" cy="1169551"/>
          </a:xfrm>
          <a:prstGeom prst="rect">
            <a:avLst/>
          </a:prstGeom>
        </p:spPr>
        <p:txBody>
          <a:bodyPr wrap="square" anchor="ctr">
            <a:spAutoFit/>
          </a:bodyPr>
          <a:lstStyle/>
          <a:p>
            <a:pPr algn="just"/>
            <a:r>
              <a:rPr lang="en-US" sz="1400" i="1" dirty="0">
                <a:solidFill>
                  <a:schemeClr val="tx1">
                    <a:lumMod val="50000"/>
                    <a:lumOff val="50000"/>
                  </a:schemeClr>
                </a:solidFill>
                <a:latin typeface="+mj-lt"/>
              </a:rPr>
              <a:t>WESSA is the South African </a:t>
            </a:r>
            <a:r>
              <a:rPr lang="en-US" sz="1400" b="1" i="1" dirty="0">
                <a:solidFill>
                  <a:schemeClr val="tx1">
                    <a:lumMod val="50000"/>
                    <a:lumOff val="50000"/>
                  </a:schemeClr>
                </a:solidFill>
                <a:latin typeface="+mj-lt"/>
              </a:rPr>
              <a:t>Blue Flag </a:t>
            </a:r>
            <a:r>
              <a:rPr lang="en-US" sz="1400" i="1" dirty="0">
                <a:solidFill>
                  <a:schemeClr val="tx1">
                    <a:lumMod val="50000"/>
                    <a:lumOff val="50000"/>
                  </a:schemeClr>
                </a:solidFill>
                <a:latin typeface="+mj-lt"/>
              </a:rPr>
              <a:t>implementer. </a:t>
            </a:r>
          </a:p>
          <a:p>
            <a:pPr algn="just"/>
            <a:r>
              <a:rPr lang="en-US" sz="1400" i="1" dirty="0">
                <a:solidFill>
                  <a:schemeClr val="tx1">
                    <a:lumMod val="50000"/>
                    <a:lumOff val="50000"/>
                  </a:schemeClr>
                </a:solidFill>
                <a:latin typeface="+mj-lt"/>
              </a:rPr>
              <a:t>The iconic Blue Flag is one of the world’s most recognised voluntary awards for beaches, marinas, and sustainable boating tourism operators. In order to qualify for the Blue Flag, a series of stringent environmental, educational, safety, and accessibility criteria must be met and maintained.</a:t>
            </a:r>
            <a:endParaRPr lang="en-US" sz="1400" i="1" dirty="0">
              <a:solidFill>
                <a:schemeClr val="tx1">
                  <a:lumMod val="50000"/>
                  <a:lumOff val="50000"/>
                </a:schemeClr>
              </a:solidFill>
              <a:effectLst/>
              <a:latin typeface="+mj-lt"/>
            </a:endParaRPr>
          </a:p>
        </p:txBody>
      </p:sp>
      <p:pic>
        <p:nvPicPr>
          <p:cNvPr id="17" name="Picture 16">
            <a:extLst>
              <a:ext uri="{FF2B5EF4-FFF2-40B4-BE49-F238E27FC236}">
                <a16:creationId xmlns:a16="http://schemas.microsoft.com/office/drawing/2014/main" xmlns="" id="{D9A438F8-0EC5-4207-B878-CD346310D2E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9013" y="1444679"/>
            <a:ext cx="754887" cy="951665"/>
          </a:xfrm>
          <a:prstGeom prst="rect">
            <a:avLst/>
          </a:prstGeom>
        </p:spPr>
      </p:pic>
      <p:pic>
        <p:nvPicPr>
          <p:cNvPr id="18" name="Picture 17" descr="A close up of a logo&#10;&#10;Description automatically generated">
            <a:extLst>
              <a:ext uri="{FF2B5EF4-FFF2-40B4-BE49-F238E27FC236}">
                <a16:creationId xmlns:a16="http://schemas.microsoft.com/office/drawing/2014/main" xmlns="" id="{FCC5936A-3DAA-4A37-8B88-1CF571AA39E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5832" y="3153336"/>
            <a:ext cx="844888" cy="780480"/>
          </a:xfrm>
          <a:prstGeom prst="rect">
            <a:avLst/>
          </a:prstGeom>
        </p:spPr>
      </p:pic>
      <p:sp>
        <p:nvSpPr>
          <p:cNvPr id="21" name="Rectangle 20">
            <a:extLst>
              <a:ext uri="{FF2B5EF4-FFF2-40B4-BE49-F238E27FC236}">
                <a16:creationId xmlns:a16="http://schemas.microsoft.com/office/drawing/2014/main" xmlns="" id="{9C49B828-F5C3-415E-94CE-0C7796267917}"/>
              </a:ext>
            </a:extLst>
          </p:cNvPr>
          <p:cNvSpPr/>
          <p:nvPr/>
        </p:nvSpPr>
        <p:spPr>
          <a:xfrm>
            <a:off x="3235147" y="4854789"/>
            <a:ext cx="5625484" cy="143369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13">
            <a:extLst>
              <a:ext uri="{FF2B5EF4-FFF2-40B4-BE49-F238E27FC236}">
                <a16:creationId xmlns:a16="http://schemas.microsoft.com/office/drawing/2014/main" xmlns="" id="{3830A276-F3D1-4B0B-B33D-5135C7CE9C3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93228" y="5011228"/>
            <a:ext cx="1195000" cy="1120813"/>
          </a:xfrm>
          <a:prstGeom prst="rect">
            <a:avLst/>
          </a:prstGeom>
        </p:spPr>
      </p:pic>
      <p:sp>
        <p:nvSpPr>
          <p:cNvPr id="20" name="Rectangle 19">
            <a:extLst>
              <a:ext uri="{FF2B5EF4-FFF2-40B4-BE49-F238E27FC236}">
                <a16:creationId xmlns:a16="http://schemas.microsoft.com/office/drawing/2014/main" xmlns="" id="{27EBF2CE-19D8-46DF-9D87-D4D1B318349D}"/>
              </a:ext>
            </a:extLst>
          </p:cNvPr>
          <p:cNvSpPr/>
          <p:nvPr/>
        </p:nvSpPr>
        <p:spPr>
          <a:xfrm>
            <a:off x="3235147" y="5011894"/>
            <a:ext cx="5442128" cy="1169551"/>
          </a:xfrm>
          <a:prstGeom prst="rect">
            <a:avLst/>
          </a:prstGeom>
        </p:spPr>
        <p:txBody>
          <a:bodyPr wrap="square">
            <a:spAutoFit/>
          </a:bodyPr>
          <a:lstStyle/>
          <a:p>
            <a:pPr algn="just"/>
            <a:r>
              <a:rPr lang="en-US" sz="1400" i="1" dirty="0">
                <a:solidFill>
                  <a:schemeClr val="tx1">
                    <a:lumMod val="50000"/>
                    <a:lumOff val="50000"/>
                  </a:schemeClr>
                </a:solidFill>
                <a:effectLst/>
                <a:latin typeface="+mj-lt"/>
              </a:rPr>
              <a:t>A WESSA developed environmental award for sensitive coastal sites in South Africa. The </a:t>
            </a:r>
            <a:r>
              <a:rPr lang="en-US" sz="1400" b="1" i="1" dirty="0">
                <a:solidFill>
                  <a:schemeClr val="tx1">
                    <a:lumMod val="50000"/>
                    <a:lumOff val="50000"/>
                  </a:schemeClr>
                </a:solidFill>
                <a:effectLst/>
                <a:latin typeface="+mj-lt"/>
              </a:rPr>
              <a:t>Green Coast </a:t>
            </a:r>
            <a:r>
              <a:rPr lang="en-US" sz="1400" i="1" dirty="0">
                <a:solidFill>
                  <a:schemeClr val="tx1">
                    <a:lumMod val="50000"/>
                    <a:lumOff val="50000"/>
                  </a:schemeClr>
                </a:solidFill>
                <a:effectLst/>
                <a:latin typeface="+mj-lt"/>
              </a:rPr>
              <a:t>award verifies good environmental management at these sites and offers opportunities for local communities and residents to partner with  municipalities to manage and rejuvenate sensitive coastal species, habitats and cultural heritage sites. </a:t>
            </a:r>
          </a:p>
        </p:txBody>
      </p:sp>
      <p:sp>
        <p:nvSpPr>
          <p:cNvPr id="23" name="Rectangle 22">
            <a:extLst>
              <a:ext uri="{FF2B5EF4-FFF2-40B4-BE49-F238E27FC236}">
                <a16:creationId xmlns:a16="http://schemas.microsoft.com/office/drawing/2014/main" xmlns="" id="{8C2E2516-9CC7-4C37-8390-73051F16F8EB}"/>
              </a:ext>
            </a:extLst>
          </p:cNvPr>
          <p:cNvSpPr/>
          <p:nvPr/>
        </p:nvSpPr>
        <p:spPr>
          <a:xfrm>
            <a:off x="146307" y="1444680"/>
            <a:ext cx="3047643" cy="14374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ectangle 23">
            <a:extLst>
              <a:ext uri="{FF2B5EF4-FFF2-40B4-BE49-F238E27FC236}">
                <a16:creationId xmlns:a16="http://schemas.microsoft.com/office/drawing/2014/main" xmlns="" id="{831E3C0A-9115-4A30-ADE2-3433B64EA434}"/>
              </a:ext>
            </a:extLst>
          </p:cNvPr>
          <p:cNvSpPr/>
          <p:nvPr/>
        </p:nvSpPr>
        <p:spPr>
          <a:xfrm>
            <a:off x="146308" y="3142085"/>
            <a:ext cx="3088840" cy="14374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24">
            <a:extLst>
              <a:ext uri="{FF2B5EF4-FFF2-40B4-BE49-F238E27FC236}">
                <a16:creationId xmlns:a16="http://schemas.microsoft.com/office/drawing/2014/main" xmlns="" id="{A0FD92D9-4B87-485B-9555-8B51EAEDA3A9}"/>
              </a:ext>
            </a:extLst>
          </p:cNvPr>
          <p:cNvSpPr/>
          <p:nvPr/>
        </p:nvSpPr>
        <p:spPr>
          <a:xfrm>
            <a:off x="146308" y="4856264"/>
            <a:ext cx="3088840" cy="14374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a:extLst>
              <a:ext uri="{FF2B5EF4-FFF2-40B4-BE49-F238E27FC236}">
                <a16:creationId xmlns:a16="http://schemas.microsoft.com/office/drawing/2014/main" xmlns="" id="{7EBB9E83-7E49-496C-87DD-17C81ADC4D10}"/>
              </a:ext>
            </a:extLst>
          </p:cNvPr>
          <p:cNvPicPr>
            <a:picLocks noChangeAspect="1"/>
          </p:cNvPicPr>
          <p:nvPr/>
        </p:nvPicPr>
        <p:blipFill>
          <a:blip r:embed="rId7"/>
          <a:stretch>
            <a:fillRect/>
          </a:stretch>
        </p:blipFill>
        <p:spPr>
          <a:xfrm>
            <a:off x="8215533" y="35447"/>
            <a:ext cx="791680" cy="1364799"/>
          </a:xfrm>
          <a:prstGeom prst="rect">
            <a:avLst/>
          </a:prstGeom>
        </p:spPr>
      </p:pic>
    </p:spTree>
    <p:extLst>
      <p:ext uri="{BB962C8B-B14F-4D97-AF65-F5344CB8AC3E}">
        <p14:creationId xmlns:p14="http://schemas.microsoft.com/office/powerpoint/2010/main" val="3252601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262AA1D-5820-40B3-99F4-91D1F1F6BBD7}"/>
              </a:ext>
            </a:extLst>
          </p:cNvPr>
          <p:cNvSpPr>
            <a:spLocks noGrp="1"/>
          </p:cNvSpPr>
          <p:nvPr>
            <p:ph type="sldNum" sz="quarter" idx="16"/>
          </p:nvPr>
        </p:nvSpPr>
        <p:spPr/>
        <p:txBody>
          <a:bodyPr/>
          <a:lstStyle/>
          <a:p>
            <a:fld id="{FC5F2DB2-A46F-4841-860B-6C489FA38FEA}" type="slidenum">
              <a:rPr lang="en-ZA" smtClean="0"/>
              <a:pPr/>
              <a:t>17</a:t>
            </a:fld>
            <a:endParaRPr lang="en-ZA" dirty="0"/>
          </a:p>
        </p:txBody>
      </p:sp>
      <p:sp>
        <p:nvSpPr>
          <p:cNvPr id="8" name="Text Placeholder 1">
            <a:extLst>
              <a:ext uri="{FF2B5EF4-FFF2-40B4-BE49-F238E27FC236}">
                <a16:creationId xmlns:a16="http://schemas.microsoft.com/office/drawing/2014/main" xmlns="" id="{75252F6E-C80C-41B4-87D5-489518CE8818}"/>
              </a:ext>
            </a:extLst>
          </p:cNvPr>
          <p:cNvSpPr txBox="1">
            <a:spLocks/>
          </p:cNvSpPr>
          <p:nvPr/>
        </p:nvSpPr>
        <p:spPr>
          <a:xfrm>
            <a:off x="-1" y="198568"/>
            <a:ext cx="8505825" cy="5207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09AA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t>WESSA Sustainable Tourism </a:t>
            </a:r>
          </a:p>
        </p:txBody>
      </p:sp>
      <p:grpSp>
        <p:nvGrpSpPr>
          <p:cNvPr id="22" name="Group 21">
            <a:extLst>
              <a:ext uri="{FF2B5EF4-FFF2-40B4-BE49-F238E27FC236}">
                <a16:creationId xmlns:a16="http://schemas.microsoft.com/office/drawing/2014/main" xmlns="" id="{1CADF8ED-846C-4632-B58E-E1E6729018E9}"/>
              </a:ext>
            </a:extLst>
          </p:cNvPr>
          <p:cNvGrpSpPr/>
          <p:nvPr/>
        </p:nvGrpSpPr>
        <p:grpSpPr>
          <a:xfrm>
            <a:off x="-1" y="781050"/>
            <a:ext cx="9143999" cy="5737726"/>
            <a:chOff x="-1" y="889000"/>
            <a:chExt cx="9143999" cy="5737726"/>
          </a:xfrm>
        </p:grpSpPr>
        <p:grpSp>
          <p:nvGrpSpPr>
            <p:cNvPr id="15" name="Group 14">
              <a:extLst>
                <a:ext uri="{FF2B5EF4-FFF2-40B4-BE49-F238E27FC236}">
                  <a16:creationId xmlns:a16="http://schemas.microsoft.com/office/drawing/2014/main" xmlns="" id="{89BF3D87-06AA-4A3E-8183-D2B9235FDA70}"/>
                </a:ext>
              </a:extLst>
            </p:cNvPr>
            <p:cNvGrpSpPr/>
            <p:nvPr/>
          </p:nvGrpSpPr>
          <p:grpSpPr>
            <a:xfrm>
              <a:off x="-1" y="889000"/>
              <a:ext cx="9143999" cy="5737726"/>
              <a:chOff x="953821" y="2900617"/>
              <a:chExt cx="6185737" cy="3618158"/>
            </a:xfrm>
          </p:grpSpPr>
          <p:pic>
            <p:nvPicPr>
              <p:cNvPr id="14" name="Picture 13">
                <a:extLst>
                  <a:ext uri="{FF2B5EF4-FFF2-40B4-BE49-F238E27FC236}">
                    <a16:creationId xmlns:a16="http://schemas.microsoft.com/office/drawing/2014/main" xmlns="" id="{CD823288-2CB0-407E-B94F-C2490C349999}"/>
                  </a:ext>
                </a:extLst>
              </p:cNvPr>
              <p:cNvPicPr>
                <a:picLocks noChangeAspect="1"/>
              </p:cNvPicPr>
              <p:nvPr/>
            </p:nvPicPr>
            <p:blipFill rotWithShape="1">
              <a:blip r:embed="rId2"/>
              <a:srcRect t="28162"/>
              <a:stretch/>
            </p:blipFill>
            <p:spPr>
              <a:xfrm>
                <a:off x="953821" y="3726672"/>
                <a:ext cx="6185737" cy="2792103"/>
              </a:xfrm>
              <a:prstGeom prst="rect">
                <a:avLst/>
              </a:prstGeom>
            </p:spPr>
          </p:pic>
          <p:pic>
            <p:nvPicPr>
              <p:cNvPr id="13" name="Picture 12">
                <a:extLst>
                  <a:ext uri="{FF2B5EF4-FFF2-40B4-BE49-F238E27FC236}">
                    <a16:creationId xmlns:a16="http://schemas.microsoft.com/office/drawing/2014/main" xmlns="" id="{DF8DC76C-CD3F-4130-BD65-1BBA172140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3821" y="2900617"/>
                <a:ext cx="2043933" cy="1194140"/>
              </a:xfrm>
              <a:prstGeom prst="rect">
                <a:avLst/>
              </a:prstGeom>
            </p:spPr>
          </p:pic>
          <p:pic>
            <p:nvPicPr>
              <p:cNvPr id="12" name="Picture 11">
                <a:extLst>
                  <a:ext uri="{FF2B5EF4-FFF2-40B4-BE49-F238E27FC236}">
                    <a16:creationId xmlns:a16="http://schemas.microsoft.com/office/drawing/2014/main" xmlns="" id="{934FF276-FFAA-44F8-ACF0-0B49345A03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1687" y="2907661"/>
                <a:ext cx="2097871" cy="1180052"/>
              </a:xfrm>
              <a:prstGeom prst="rect">
                <a:avLst/>
              </a:prstGeom>
            </p:spPr>
          </p:pic>
          <p:pic>
            <p:nvPicPr>
              <p:cNvPr id="11" name="Picture 10">
                <a:extLst>
                  <a:ext uri="{FF2B5EF4-FFF2-40B4-BE49-F238E27FC236}">
                    <a16:creationId xmlns:a16="http://schemas.microsoft.com/office/drawing/2014/main" xmlns="" id="{5D72B0A1-AF9C-48C2-80FA-72A47EC199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754" y="2907661"/>
                <a:ext cx="2043933" cy="1180052"/>
              </a:xfrm>
              <a:prstGeom prst="rect">
                <a:avLst/>
              </a:prstGeom>
            </p:spPr>
          </p:pic>
        </p:grpSp>
        <p:sp>
          <p:nvSpPr>
            <p:cNvPr id="9" name="Text Placeholder 1">
              <a:extLst>
                <a:ext uri="{FF2B5EF4-FFF2-40B4-BE49-F238E27FC236}">
                  <a16:creationId xmlns:a16="http://schemas.microsoft.com/office/drawing/2014/main" xmlns="" id="{5143B275-3E7F-47E0-8243-265F020D37AC}"/>
                </a:ext>
              </a:extLst>
            </p:cNvPr>
            <p:cNvSpPr txBox="1">
              <a:spLocks/>
            </p:cNvSpPr>
            <p:nvPr/>
          </p:nvSpPr>
          <p:spPr>
            <a:xfrm>
              <a:off x="78581" y="2896627"/>
              <a:ext cx="2143125" cy="373009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09AA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r>
                <a:rPr lang="en-ZA" sz="1700" dirty="0">
                  <a:latin typeface="Avenir LT Std 45 Book" panose="020B0502020203020204" pitchFamily="34" charset="0"/>
                </a:rPr>
                <a:t>The Sustainable Tourism unit aims to incentivise local governments and tourism businesses to operate more sustainably through our Blue Flag and Green Key environmental awards. </a:t>
              </a:r>
            </a:p>
            <a:p>
              <a:endParaRPr lang="en-ZA" sz="1100" b="0" dirty="0"/>
            </a:p>
            <a:p>
              <a:pPr defTabSz="457200"/>
              <a:r>
                <a:rPr lang="en-ZA" sz="1700" dirty="0">
                  <a:latin typeface="Avenir LT Std 45 Book" panose="020B0502020203020204" pitchFamily="34" charset="0"/>
                </a:rPr>
                <a:t>Through our internally developed Green Coast award, we promote public participation in the protection of our sensitive coastline. </a:t>
              </a:r>
            </a:p>
          </p:txBody>
        </p:sp>
        <p:sp>
          <p:nvSpPr>
            <p:cNvPr id="16" name="Text Placeholder 1">
              <a:extLst>
                <a:ext uri="{FF2B5EF4-FFF2-40B4-BE49-F238E27FC236}">
                  <a16:creationId xmlns:a16="http://schemas.microsoft.com/office/drawing/2014/main" xmlns="" id="{2B978D7A-0FE0-45CB-B0BB-CA9A29FE3CAF}"/>
                </a:ext>
              </a:extLst>
            </p:cNvPr>
            <p:cNvSpPr txBox="1">
              <a:spLocks/>
            </p:cNvSpPr>
            <p:nvPr/>
          </p:nvSpPr>
          <p:spPr>
            <a:xfrm>
              <a:off x="6843711" y="3536951"/>
              <a:ext cx="2221708" cy="28257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09AA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lnSpc>
                  <a:spcPct val="80000"/>
                </a:lnSpc>
              </a:pPr>
              <a:r>
                <a:rPr lang="en-ZA" sz="1600" dirty="0">
                  <a:latin typeface="Avenir LT Std 45 Book" panose="020B0502020203020204" pitchFamily="34" charset="0"/>
                </a:rPr>
                <a:t>With our awards endorsed by the National Department of Tourism, our programmes are all underpinned by national youth development programmes which offer accredited training and work experience in the Blue and Green economy to unemployed youth.</a:t>
              </a:r>
            </a:p>
          </p:txBody>
        </p:sp>
        <p:sp>
          <p:nvSpPr>
            <p:cNvPr id="18" name="Oval 17">
              <a:extLst>
                <a:ext uri="{FF2B5EF4-FFF2-40B4-BE49-F238E27FC236}">
                  <a16:creationId xmlns:a16="http://schemas.microsoft.com/office/drawing/2014/main" xmlns="" id="{4C1AE976-B56D-4473-8CA9-3A792C66ECA6}"/>
                </a:ext>
              </a:extLst>
            </p:cNvPr>
            <p:cNvSpPr/>
            <p:nvPr/>
          </p:nvSpPr>
          <p:spPr>
            <a:xfrm>
              <a:off x="5353050" y="5524500"/>
              <a:ext cx="152400" cy="161664"/>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Oval 18">
              <a:extLst>
                <a:ext uri="{FF2B5EF4-FFF2-40B4-BE49-F238E27FC236}">
                  <a16:creationId xmlns:a16="http://schemas.microsoft.com/office/drawing/2014/main" xmlns="" id="{9448C140-F8D9-410E-9A19-82E1D1F25765}"/>
                </a:ext>
              </a:extLst>
            </p:cNvPr>
            <p:cNvSpPr/>
            <p:nvPr/>
          </p:nvSpPr>
          <p:spPr>
            <a:xfrm>
              <a:off x="5454252" y="5456368"/>
              <a:ext cx="152400" cy="161664"/>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Oval 19">
              <a:extLst>
                <a:ext uri="{FF2B5EF4-FFF2-40B4-BE49-F238E27FC236}">
                  <a16:creationId xmlns:a16="http://schemas.microsoft.com/office/drawing/2014/main" xmlns="" id="{6A9B7CFD-DA39-4F9D-B571-999D2C60F569}"/>
                </a:ext>
              </a:extLst>
            </p:cNvPr>
            <p:cNvSpPr/>
            <p:nvPr/>
          </p:nvSpPr>
          <p:spPr>
            <a:xfrm>
              <a:off x="5505450" y="5394586"/>
              <a:ext cx="152400" cy="161664"/>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Oval 20">
              <a:extLst>
                <a:ext uri="{FF2B5EF4-FFF2-40B4-BE49-F238E27FC236}">
                  <a16:creationId xmlns:a16="http://schemas.microsoft.com/office/drawing/2014/main" xmlns="" id="{67062892-188D-40A2-9F78-90B58E306BD3}"/>
                </a:ext>
              </a:extLst>
            </p:cNvPr>
            <p:cNvSpPr/>
            <p:nvPr/>
          </p:nvSpPr>
          <p:spPr>
            <a:xfrm>
              <a:off x="5556051" y="5324736"/>
              <a:ext cx="152400" cy="161664"/>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6" name="Rectangle 5">
            <a:extLst>
              <a:ext uri="{FF2B5EF4-FFF2-40B4-BE49-F238E27FC236}">
                <a16:creationId xmlns:a16="http://schemas.microsoft.com/office/drawing/2014/main" xmlns="" id="{B2454E25-5543-41F6-BC2D-03930F985122}"/>
              </a:ext>
            </a:extLst>
          </p:cNvPr>
          <p:cNvSpPr/>
          <p:nvPr/>
        </p:nvSpPr>
        <p:spPr>
          <a:xfrm>
            <a:off x="2552743" y="2788677"/>
            <a:ext cx="3546276"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7" name="Group 6">
            <a:extLst>
              <a:ext uri="{FF2B5EF4-FFF2-40B4-BE49-F238E27FC236}">
                <a16:creationId xmlns:a16="http://schemas.microsoft.com/office/drawing/2014/main" xmlns="" id="{D385C9C8-15A4-4B3E-8BE3-48A95478F9A6}"/>
              </a:ext>
            </a:extLst>
          </p:cNvPr>
          <p:cNvGrpSpPr/>
          <p:nvPr/>
        </p:nvGrpSpPr>
        <p:grpSpPr>
          <a:xfrm>
            <a:off x="2682764" y="2788677"/>
            <a:ext cx="3360079" cy="369332"/>
            <a:chOff x="2149673" y="2718610"/>
            <a:chExt cx="3360079" cy="369332"/>
          </a:xfrm>
        </p:grpSpPr>
        <p:sp>
          <p:nvSpPr>
            <p:cNvPr id="25" name="Oval 24">
              <a:extLst>
                <a:ext uri="{FF2B5EF4-FFF2-40B4-BE49-F238E27FC236}">
                  <a16:creationId xmlns:a16="http://schemas.microsoft.com/office/drawing/2014/main" xmlns="" id="{70EE977D-9385-4263-BD7B-B8FAC10F83B4}"/>
                </a:ext>
              </a:extLst>
            </p:cNvPr>
            <p:cNvSpPr/>
            <p:nvPr/>
          </p:nvSpPr>
          <p:spPr>
            <a:xfrm>
              <a:off x="2532204" y="2770710"/>
              <a:ext cx="269677" cy="259205"/>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Oval 22">
              <a:extLst>
                <a:ext uri="{FF2B5EF4-FFF2-40B4-BE49-F238E27FC236}">
                  <a16:creationId xmlns:a16="http://schemas.microsoft.com/office/drawing/2014/main" xmlns="" id="{52D434ED-FBA4-4AA7-A301-0DDAF65D3D0B}"/>
                </a:ext>
              </a:extLst>
            </p:cNvPr>
            <p:cNvSpPr/>
            <p:nvPr/>
          </p:nvSpPr>
          <p:spPr>
            <a:xfrm>
              <a:off x="2408379" y="2775252"/>
              <a:ext cx="269677" cy="25920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Oval 23">
              <a:extLst>
                <a:ext uri="{FF2B5EF4-FFF2-40B4-BE49-F238E27FC236}">
                  <a16:creationId xmlns:a16="http://schemas.microsoft.com/office/drawing/2014/main" xmlns="" id="{99B75064-4E49-4249-AE2F-0646823DDC98}"/>
                </a:ext>
              </a:extLst>
            </p:cNvPr>
            <p:cNvSpPr/>
            <p:nvPr/>
          </p:nvSpPr>
          <p:spPr>
            <a:xfrm>
              <a:off x="2283066" y="2770269"/>
              <a:ext cx="269677" cy="259205"/>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Oval 1">
              <a:extLst>
                <a:ext uri="{FF2B5EF4-FFF2-40B4-BE49-F238E27FC236}">
                  <a16:creationId xmlns:a16="http://schemas.microsoft.com/office/drawing/2014/main" xmlns="" id="{5B0BD46D-1F0E-4F47-BFEB-1F3BCB307C44}"/>
                </a:ext>
              </a:extLst>
            </p:cNvPr>
            <p:cNvSpPr/>
            <p:nvPr/>
          </p:nvSpPr>
          <p:spPr>
            <a:xfrm>
              <a:off x="2149673" y="2769745"/>
              <a:ext cx="269677" cy="259205"/>
            </a:xfrm>
            <a:prstGeom prst="ellipse">
              <a:avLst/>
            </a:prstGeom>
            <a:solidFill>
              <a:srgbClr val="009AA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a:extLst>
                <a:ext uri="{FF2B5EF4-FFF2-40B4-BE49-F238E27FC236}">
                  <a16:creationId xmlns:a16="http://schemas.microsoft.com/office/drawing/2014/main" xmlns="" id="{2842D995-766A-4E42-A537-51F0DADDB99C}"/>
                </a:ext>
              </a:extLst>
            </p:cNvPr>
            <p:cNvSpPr txBox="1"/>
            <p:nvPr/>
          </p:nvSpPr>
          <p:spPr>
            <a:xfrm>
              <a:off x="2811449" y="2718610"/>
              <a:ext cx="2698303" cy="369332"/>
            </a:xfrm>
            <a:prstGeom prst="rect">
              <a:avLst/>
            </a:prstGeom>
            <a:noFill/>
          </p:spPr>
          <p:txBody>
            <a:bodyPr wrap="none" rtlCol="0">
              <a:spAutoFit/>
            </a:bodyPr>
            <a:lstStyle/>
            <a:p>
              <a:r>
                <a:rPr lang="en-ZA" dirty="0">
                  <a:solidFill>
                    <a:schemeClr val="tx1">
                      <a:lumMod val="50000"/>
                      <a:lumOff val="50000"/>
                    </a:schemeClr>
                  </a:solidFill>
                </a:rPr>
                <a:t>Environmental</a:t>
              </a:r>
              <a:r>
                <a:rPr lang="en-ZA" dirty="0"/>
                <a:t> </a:t>
              </a:r>
              <a:r>
                <a:rPr lang="en-ZA" dirty="0">
                  <a:solidFill>
                    <a:schemeClr val="tx1">
                      <a:lumMod val="50000"/>
                      <a:lumOff val="50000"/>
                    </a:schemeClr>
                  </a:solidFill>
                </a:rPr>
                <a:t>Award</a:t>
              </a:r>
              <a:r>
                <a:rPr lang="en-ZA" dirty="0"/>
                <a:t> </a:t>
              </a:r>
              <a:r>
                <a:rPr lang="en-ZA" dirty="0">
                  <a:solidFill>
                    <a:schemeClr val="tx1">
                      <a:lumMod val="50000"/>
                      <a:lumOff val="50000"/>
                    </a:schemeClr>
                  </a:solidFill>
                </a:rPr>
                <a:t>Sites</a:t>
              </a:r>
            </a:p>
          </p:txBody>
        </p:sp>
      </p:grpSp>
    </p:spTree>
    <p:extLst>
      <p:ext uri="{BB962C8B-B14F-4D97-AF65-F5344CB8AC3E}">
        <p14:creationId xmlns:p14="http://schemas.microsoft.com/office/powerpoint/2010/main" val="3016946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A2BA26E0-1A65-4635-88D1-DFFDC51FCAE3}"/>
              </a:ext>
            </a:extLst>
          </p:cNvPr>
          <p:cNvSpPr>
            <a:spLocks noGrp="1"/>
          </p:cNvSpPr>
          <p:nvPr>
            <p:ph type="body" sz="quarter" idx="17"/>
          </p:nvPr>
        </p:nvSpPr>
        <p:spPr>
          <a:xfrm>
            <a:off x="0" y="76462"/>
            <a:ext cx="6724357" cy="525524"/>
          </a:xfrm>
        </p:spPr>
        <p:txBody>
          <a:bodyPr>
            <a:normAutofit/>
          </a:bodyPr>
          <a:lstStyle/>
          <a:p>
            <a:r>
              <a:rPr lang="en-ZA" dirty="0"/>
              <a:t>WESSA Training</a:t>
            </a:r>
          </a:p>
        </p:txBody>
      </p:sp>
      <p:sp>
        <p:nvSpPr>
          <p:cNvPr id="66" name="Slide Number Placeholder 65">
            <a:extLst>
              <a:ext uri="{FF2B5EF4-FFF2-40B4-BE49-F238E27FC236}">
                <a16:creationId xmlns:a16="http://schemas.microsoft.com/office/drawing/2014/main" xmlns="" id="{245DF83F-2B64-4342-8710-AB5327A07243}"/>
              </a:ext>
            </a:extLst>
          </p:cNvPr>
          <p:cNvSpPr>
            <a:spLocks noGrp="1"/>
          </p:cNvSpPr>
          <p:nvPr>
            <p:ph type="sldNum" sz="quarter" idx="15"/>
          </p:nvPr>
        </p:nvSpPr>
        <p:spPr/>
        <p:txBody>
          <a:bodyPr/>
          <a:lstStyle/>
          <a:p>
            <a:fld id="{FC5F2DB2-A46F-4841-860B-6C489FA38FEA}" type="slidenum">
              <a:rPr lang="en-ZA" smtClean="0"/>
              <a:pPr/>
              <a:t>18</a:t>
            </a:fld>
            <a:endParaRPr lang="en-ZA" dirty="0"/>
          </a:p>
        </p:txBody>
      </p:sp>
      <p:sp>
        <p:nvSpPr>
          <p:cNvPr id="11" name="Text Placeholder 3">
            <a:extLst>
              <a:ext uri="{FF2B5EF4-FFF2-40B4-BE49-F238E27FC236}">
                <a16:creationId xmlns:a16="http://schemas.microsoft.com/office/drawing/2014/main" xmlns="" id="{FD85336F-63EC-4DEA-9595-6D7C86758D93}"/>
              </a:ext>
            </a:extLst>
          </p:cNvPr>
          <p:cNvSpPr txBox="1">
            <a:spLocks/>
          </p:cNvSpPr>
          <p:nvPr/>
        </p:nvSpPr>
        <p:spPr>
          <a:xfrm>
            <a:off x="326042" y="3474256"/>
            <a:ext cx="4197923" cy="2286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ZA" dirty="0"/>
          </a:p>
        </p:txBody>
      </p:sp>
      <p:sp>
        <p:nvSpPr>
          <p:cNvPr id="6" name="Rectangle 5">
            <a:extLst>
              <a:ext uri="{FF2B5EF4-FFF2-40B4-BE49-F238E27FC236}">
                <a16:creationId xmlns:a16="http://schemas.microsoft.com/office/drawing/2014/main" xmlns="" id="{4A76CCFE-1FC7-47F0-B717-C59FE1D6D1E2}"/>
              </a:ext>
            </a:extLst>
          </p:cNvPr>
          <p:cNvSpPr/>
          <p:nvPr/>
        </p:nvSpPr>
        <p:spPr>
          <a:xfrm>
            <a:off x="6261100" y="0"/>
            <a:ext cx="2882900" cy="6518776"/>
          </a:xfrm>
          <a:prstGeom prst="rect">
            <a:avLst/>
          </a:prstGeom>
          <a:solidFill>
            <a:srgbClr val="0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xmlns="" id="{5AFFE070-E7B7-4AB2-8A6D-63E08604B0CC}"/>
              </a:ext>
            </a:extLst>
          </p:cNvPr>
          <p:cNvSpPr txBox="1"/>
          <p:nvPr/>
        </p:nvSpPr>
        <p:spPr>
          <a:xfrm>
            <a:off x="6585450" y="2317849"/>
            <a:ext cx="2246901" cy="4031873"/>
          </a:xfrm>
          <a:prstGeom prst="rect">
            <a:avLst/>
          </a:prstGeom>
          <a:solidFill>
            <a:srgbClr val="009AAF"/>
          </a:solidFill>
        </p:spPr>
        <p:txBody>
          <a:bodyPr wrap="square" rtlCol="0">
            <a:spAutoFit/>
          </a:bodyPr>
          <a:lstStyle/>
          <a:p>
            <a:pPr algn="ctr"/>
            <a:r>
              <a:rPr lang="en-ZA" sz="1600" b="1" dirty="0">
                <a:solidFill>
                  <a:schemeClr val="bg1"/>
                </a:solidFill>
                <a:latin typeface="Century Gothic" panose="020B0502020202020204" pitchFamily="34" charset="0"/>
              </a:rPr>
              <a:t>WESSA specialises in training for careers in the green and blue economy. </a:t>
            </a:r>
          </a:p>
          <a:p>
            <a:pPr algn="ctr"/>
            <a:r>
              <a:rPr lang="en-ZA" sz="1600" b="1" dirty="0">
                <a:solidFill>
                  <a:schemeClr val="bg1"/>
                </a:solidFill>
                <a:latin typeface="Century Gothic" panose="020B0502020202020204" pitchFamily="34" charset="0"/>
              </a:rPr>
              <a:t>Leaners are guided through our training to become stewards for our planet.</a:t>
            </a:r>
          </a:p>
          <a:p>
            <a:pPr algn="ctr"/>
            <a:endParaRPr lang="en-ZA" sz="1600" b="1" dirty="0">
              <a:solidFill>
                <a:schemeClr val="bg1"/>
              </a:solidFill>
              <a:latin typeface="Century Gothic" panose="020B0502020202020204" pitchFamily="34" charset="0"/>
            </a:endParaRPr>
          </a:p>
          <a:p>
            <a:pPr algn="ctr"/>
            <a:r>
              <a:rPr lang="en-ZA" sz="1600" b="1" dirty="0">
                <a:solidFill>
                  <a:schemeClr val="bg1"/>
                </a:solidFill>
                <a:latin typeface="Century Gothic" panose="020B0502020202020204" pitchFamily="34" charset="0"/>
              </a:rPr>
              <a:t>‘Empowering industry, communities and people to care for the Earth through education and training.’ </a:t>
            </a:r>
          </a:p>
        </p:txBody>
      </p:sp>
      <p:pic>
        <p:nvPicPr>
          <p:cNvPr id="8" name="Picture 7" descr="A close up of a logo&#10;&#10;Description automatically generated">
            <a:extLst>
              <a:ext uri="{FF2B5EF4-FFF2-40B4-BE49-F238E27FC236}">
                <a16:creationId xmlns:a16="http://schemas.microsoft.com/office/drawing/2014/main" xmlns="" id="{2506AED2-2EFD-469F-87E2-64F934F20E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52875" y="244207"/>
            <a:ext cx="1513916" cy="1665310"/>
          </a:xfrm>
          <a:prstGeom prst="rect">
            <a:avLst/>
          </a:prstGeom>
          <a:solidFill>
            <a:srgbClr val="009AAF"/>
          </a:solidFill>
        </p:spPr>
      </p:pic>
      <p:sp>
        <p:nvSpPr>
          <p:cNvPr id="10" name="TextBox 9">
            <a:extLst>
              <a:ext uri="{FF2B5EF4-FFF2-40B4-BE49-F238E27FC236}">
                <a16:creationId xmlns:a16="http://schemas.microsoft.com/office/drawing/2014/main" xmlns="" id="{48E07130-B801-409B-8DD4-F5C79B1ACC36}"/>
              </a:ext>
            </a:extLst>
          </p:cNvPr>
          <p:cNvSpPr txBox="1"/>
          <p:nvPr/>
        </p:nvSpPr>
        <p:spPr>
          <a:xfrm>
            <a:off x="-182879" y="556574"/>
            <a:ext cx="6443979" cy="3323987"/>
          </a:xfrm>
          <a:prstGeom prst="rect">
            <a:avLst/>
          </a:prstGeom>
          <a:noFill/>
        </p:spPr>
        <p:txBody>
          <a:bodyPr wrap="square" lIns="270000" rtlCol="0">
            <a:spAutoFit/>
          </a:bodyPr>
          <a:lstStyle/>
          <a:p>
            <a:r>
              <a:rPr lang="en-US" sz="1400" dirty="0">
                <a:latin typeface="Avenir LT Std 45 Book" panose="020B0502020203020204" pitchFamily="34" charset="0"/>
              </a:rPr>
              <a:t>Our extensive range of accredited and WESSA-certified courses are designed to address the critical scarcity of skills required to drive a green and blue economy in South Africa. </a:t>
            </a:r>
          </a:p>
          <a:p>
            <a:endParaRPr lang="en-US" sz="1400" dirty="0">
              <a:latin typeface="Avenir LT Std 45 Book" panose="020B0502020203020204" pitchFamily="34" charset="0"/>
            </a:endParaRPr>
          </a:p>
          <a:p>
            <a:r>
              <a:rPr lang="en-US" sz="1400" dirty="0">
                <a:latin typeface="Avenir LT Std 45 Book" panose="020B0502020203020204" pitchFamily="34" charset="0"/>
              </a:rPr>
              <a:t>The courses place emphasis on developing hands-on, practical skills, towards promising career paths and a sustainable society.</a:t>
            </a:r>
          </a:p>
          <a:p>
            <a:endParaRPr lang="en-US" sz="1400" dirty="0">
              <a:latin typeface="Avenir LT Std 45 Book" panose="020B0502020203020204" pitchFamily="34" charset="0"/>
            </a:endParaRPr>
          </a:p>
          <a:p>
            <a:r>
              <a:rPr lang="en-ZA" sz="1400" dirty="0">
                <a:latin typeface="Avenir LT Std 45 Book" panose="020B0502020203020204" pitchFamily="34" charset="0"/>
              </a:rPr>
              <a:t>WESSA is accredited for 3 full qualifications and numerous short skills courses. Our training offering includes more than 500 credits across 6 SETA’s (including ETDP-SETA, LGSETA,CATHSSETA, SERVICES SETA and FP&amp;MSETA). WESSA is also registered with the Department of Higher Education and Training as is now required of all accredited training providers. Our training materials can be contextualized for the specific needs of the client and learner. We partner effectively with corporates, helping them meet their CSI goals by delivering training on their behalf.</a:t>
            </a:r>
          </a:p>
          <a:p>
            <a:endParaRPr lang="en-US" sz="1400" dirty="0"/>
          </a:p>
        </p:txBody>
      </p:sp>
      <p:pic>
        <p:nvPicPr>
          <p:cNvPr id="2" name="Picture 1">
            <a:extLst>
              <a:ext uri="{FF2B5EF4-FFF2-40B4-BE49-F238E27FC236}">
                <a16:creationId xmlns:a16="http://schemas.microsoft.com/office/drawing/2014/main" xmlns="" id="{7BAC947E-B56A-4FB8-AE6B-A3917FD6F0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59718"/>
            <a:ext cx="6261099" cy="2759058"/>
          </a:xfrm>
          <a:prstGeom prst="rect">
            <a:avLst/>
          </a:prstGeom>
        </p:spPr>
      </p:pic>
    </p:spTree>
    <p:extLst>
      <p:ext uri="{BB962C8B-B14F-4D97-AF65-F5344CB8AC3E}">
        <p14:creationId xmlns:p14="http://schemas.microsoft.com/office/powerpoint/2010/main" val="1257274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99E80C1-573A-419E-B98C-31E14DFF24EB}"/>
              </a:ext>
            </a:extLst>
          </p:cNvPr>
          <p:cNvSpPr txBox="1"/>
          <p:nvPr/>
        </p:nvSpPr>
        <p:spPr>
          <a:xfrm>
            <a:off x="29272" y="32452"/>
            <a:ext cx="5841002" cy="480131"/>
          </a:xfrm>
          <a:prstGeom prst="rect">
            <a:avLst/>
          </a:prstGeom>
          <a:noFill/>
        </p:spPr>
        <p:txBody>
          <a:bodyPr wrap="square" rtlCol="0">
            <a:spAutoFit/>
          </a:bodyPr>
          <a:lstStyle/>
          <a:p>
            <a:pPr defTabSz="914400">
              <a:lnSpc>
                <a:spcPct val="90000"/>
              </a:lnSpc>
              <a:spcBef>
                <a:spcPts val="1000"/>
              </a:spcBef>
            </a:pPr>
            <a:r>
              <a:rPr lang="en-ZA" sz="2800" b="1" dirty="0">
                <a:solidFill>
                  <a:srgbClr val="009AAF"/>
                </a:solidFill>
                <a:latin typeface="Century Gothic" panose="020B0502020202020204" pitchFamily="34" charset="0"/>
              </a:rPr>
              <a:t>WESSA Membership</a:t>
            </a:r>
          </a:p>
        </p:txBody>
      </p:sp>
      <p:sp>
        <p:nvSpPr>
          <p:cNvPr id="5" name="TextBox 4">
            <a:extLst>
              <a:ext uri="{FF2B5EF4-FFF2-40B4-BE49-F238E27FC236}">
                <a16:creationId xmlns:a16="http://schemas.microsoft.com/office/drawing/2014/main" xmlns="" id="{A31F8C00-4E26-44B1-B0C0-51B64EF3E7E7}"/>
              </a:ext>
            </a:extLst>
          </p:cNvPr>
          <p:cNvSpPr txBox="1"/>
          <p:nvPr/>
        </p:nvSpPr>
        <p:spPr>
          <a:xfrm>
            <a:off x="-16308" y="510754"/>
            <a:ext cx="6241547" cy="3451201"/>
          </a:xfrm>
          <a:prstGeom prst="rect">
            <a:avLst/>
          </a:prstGeom>
          <a:noFill/>
        </p:spPr>
        <p:txBody>
          <a:bodyPr wrap="square" rtlCol="0">
            <a:spAutoFit/>
          </a:bodyPr>
          <a:lstStyle/>
          <a:p>
            <a:pPr marL="285750" indent="-285750" defTabSz="914400">
              <a:lnSpc>
                <a:spcPct val="90000"/>
              </a:lnSpc>
              <a:spcBef>
                <a:spcPts val="1000"/>
              </a:spcBef>
              <a:buFont typeface="Arial" panose="020B0604020202020204" pitchFamily="34" charset="0"/>
              <a:buChar char="•"/>
            </a:pPr>
            <a:r>
              <a:rPr lang="en-US" sz="1400" dirty="0">
                <a:latin typeface="Avenir LT Std 45 Book" panose="020B0502020203020204" pitchFamily="34" charset="0"/>
              </a:rPr>
              <a:t>We’ve been a membership organisation since 1926. Our strong presence on the ground today is strengthened by thousands of members, friend’s groups and branches throughout South Africa who share our commitment to caring for the Earth.</a:t>
            </a:r>
          </a:p>
          <a:p>
            <a:pPr marL="285750" indent="-285750" defTabSz="914400">
              <a:lnSpc>
                <a:spcPct val="90000"/>
              </a:lnSpc>
              <a:spcBef>
                <a:spcPts val="1000"/>
              </a:spcBef>
              <a:buFont typeface="Arial" panose="020B0604020202020204" pitchFamily="34" charset="0"/>
              <a:buChar char="•"/>
            </a:pPr>
            <a:r>
              <a:rPr lang="en-ZA" sz="1400" dirty="0">
                <a:latin typeface="Avenir LT Std 45 Book" panose="020B0502020203020204" pitchFamily="34" charset="0"/>
              </a:rPr>
              <a:t>The WESSA Youth Volunteer programme is a new type of commitment amongst young people through Volunteerism. To achieve this, the WESSA Youth Volunteer programme is focusing on providing appropriate coordinated support that builds on the strengths of young people through volunteerism in order to facilitate personal growth, and accountability.  </a:t>
            </a:r>
          </a:p>
          <a:p>
            <a:pPr marL="285750" indent="-285750" defTabSz="914400">
              <a:lnSpc>
                <a:spcPct val="90000"/>
              </a:lnSpc>
              <a:spcBef>
                <a:spcPts val="1000"/>
              </a:spcBef>
              <a:buFont typeface="Arial" panose="020B0604020202020204" pitchFamily="34" charset="0"/>
              <a:buChar char="•"/>
            </a:pPr>
            <a:r>
              <a:rPr lang="en-ZA" sz="1400" dirty="0">
                <a:latin typeface="Avenir LT Std 45 Book" panose="020B0502020203020204" pitchFamily="34" charset="0"/>
              </a:rPr>
              <a:t>Volunteers can provide their services either by volunteering at WESSA community projects that are being activated on the UN special days calendar, WESSA Education centres and WESSA National Corporate and Governmental Programmes. The WESSA Youth Volunteer Programme assists youth to identify and understand the 17 Sustainable Development Goals. The programme gives youth the confidence to positively contribute towards localizing the SDG’s and the 2030 agenda.</a:t>
            </a:r>
          </a:p>
        </p:txBody>
      </p:sp>
      <p:sp>
        <p:nvSpPr>
          <p:cNvPr id="8" name="Rectangle 7">
            <a:extLst>
              <a:ext uri="{FF2B5EF4-FFF2-40B4-BE49-F238E27FC236}">
                <a16:creationId xmlns:a16="http://schemas.microsoft.com/office/drawing/2014/main" xmlns="" id="{059E6CB5-4796-461A-858F-6F8E870925E4}"/>
              </a:ext>
            </a:extLst>
          </p:cNvPr>
          <p:cNvSpPr/>
          <p:nvPr/>
        </p:nvSpPr>
        <p:spPr>
          <a:xfrm>
            <a:off x="6261100" y="0"/>
            <a:ext cx="2882900" cy="6858000"/>
          </a:xfrm>
          <a:prstGeom prst="rect">
            <a:avLst/>
          </a:prstGeom>
          <a:solidFill>
            <a:srgbClr val="948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960BCA0A-5650-429D-B9A7-CCE8F0B02711}"/>
              </a:ext>
            </a:extLst>
          </p:cNvPr>
          <p:cNvSpPr txBox="1"/>
          <p:nvPr/>
        </p:nvSpPr>
        <p:spPr>
          <a:xfrm>
            <a:off x="6579099" y="1817901"/>
            <a:ext cx="2246901" cy="2246769"/>
          </a:xfrm>
          <a:prstGeom prst="rect">
            <a:avLst/>
          </a:prstGeom>
          <a:noFill/>
        </p:spPr>
        <p:txBody>
          <a:bodyPr wrap="square" rtlCol="0">
            <a:spAutoFit/>
          </a:bodyPr>
          <a:lstStyle/>
          <a:p>
            <a:pPr algn="ctr"/>
            <a:r>
              <a:rPr lang="en-ZA" sz="1400" b="1" dirty="0">
                <a:solidFill>
                  <a:schemeClr val="bg1"/>
                </a:solidFill>
                <a:latin typeface="Century Gothic" panose="020B0502020202020204" pitchFamily="34" charset="0"/>
              </a:rPr>
              <a:t>WESSA is a </a:t>
            </a:r>
          </a:p>
          <a:p>
            <a:pPr algn="ctr"/>
            <a:r>
              <a:rPr lang="en-ZA" sz="1400" b="1" dirty="0">
                <a:solidFill>
                  <a:schemeClr val="bg1"/>
                </a:solidFill>
                <a:latin typeface="Century Gothic" panose="020B0502020202020204" pitchFamily="34" charset="0"/>
              </a:rPr>
              <a:t>membership-based organisation and, throughout South Africa, our members initiate environmental projects and organise educational events and activities in their local communities.</a:t>
            </a:r>
          </a:p>
        </p:txBody>
      </p:sp>
      <p:pic>
        <p:nvPicPr>
          <p:cNvPr id="9" name="Picture 8" descr="A close up of a logo&#10;&#10;Description automatically generated">
            <a:extLst>
              <a:ext uri="{FF2B5EF4-FFF2-40B4-BE49-F238E27FC236}">
                <a16:creationId xmlns:a16="http://schemas.microsoft.com/office/drawing/2014/main" xmlns="" id="{20FD8D50-0516-4D96-9615-16F6E07E4B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9046" y="105730"/>
            <a:ext cx="1807005" cy="1722828"/>
          </a:xfrm>
          <a:prstGeom prst="rect">
            <a:avLst/>
          </a:prstGeom>
        </p:spPr>
      </p:pic>
      <p:pic>
        <p:nvPicPr>
          <p:cNvPr id="3" name="Picture 2" descr="A group of people standing on top of a sandy beach&#10;&#10;Description automatically generated">
            <a:extLst>
              <a:ext uri="{FF2B5EF4-FFF2-40B4-BE49-F238E27FC236}">
                <a16:creationId xmlns:a16="http://schemas.microsoft.com/office/drawing/2014/main" xmlns="" id="{D112E361-9A61-48F0-9D41-391E90B58E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14387" y="4447592"/>
            <a:ext cx="2579766" cy="2009818"/>
          </a:xfrm>
          <a:prstGeom prst="rect">
            <a:avLst/>
          </a:prstGeom>
        </p:spPr>
      </p:pic>
      <p:pic>
        <p:nvPicPr>
          <p:cNvPr id="2" name="Picture 1">
            <a:extLst>
              <a:ext uri="{FF2B5EF4-FFF2-40B4-BE49-F238E27FC236}">
                <a16:creationId xmlns:a16="http://schemas.microsoft.com/office/drawing/2014/main" xmlns="" id="{B6FE2E96-17C1-454E-8883-35C93F57B8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979" y="4226384"/>
            <a:ext cx="5970833" cy="2631147"/>
          </a:xfrm>
          <a:prstGeom prst="rect">
            <a:avLst/>
          </a:prstGeom>
        </p:spPr>
      </p:pic>
    </p:spTree>
    <p:extLst>
      <p:ext uri="{BB962C8B-B14F-4D97-AF65-F5344CB8AC3E}">
        <p14:creationId xmlns:p14="http://schemas.microsoft.com/office/powerpoint/2010/main" val="2145068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Placeholder 67" descr="A person standing on a dry grass field&#10;&#10;Description automatically generated">
            <a:extLst>
              <a:ext uri="{FF2B5EF4-FFF2-40B4-BE49-F238E27FC236}">
                <a16:creationId xmlns:a16="http://schemas.microsoft.com/office/drawing/2014/main" xmlns="" id="{01BE7AC8-D9BE-4B67-A701-F3A4E77753D0}"/>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pic>
        <p:nvPicPr>
          <p:cNvPr id="104" name="Picture Placeholder 103" descr="A person that is standing in the grass&#10;&#10;Description automatically generated">
            <a:extLst>
              <a:ext uri="{FF2B5EF4-FFF2-40B4-BE49-F238E27FC236}">
                <a16:creationId xmlns:a16="http://schemas.microsoft.com/office/drawing/2014/main" xmlns="" id="{AA683237-BA82-408B-AC3A-E6613B3BBB6A}"/>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p:pic>
      <p:pic>
        <p:nvPicPr>
          <p:cNvPr id="100" name="Picture Placeholder 99" descr="A group of people on a rock next to a river&#10;&#10;Description automatically generated">
            <a:extLst>
              <a:ext uri="{FF2B5EF4-FFF2-40B4-BE49-F238E27FC236}">
                <a16:creationId xmlns:a16="http://schemas.microsoft.com/office/drawing/2014/main" xmlns="" id="{0B3E70BB-444F-40DE-B3DB-D2C53FA06420}"/>
              </a:ext>
            </a:extLst>
          </p:cNvPr>
          <p:cNvPicPr>
            <a:picLocks noGrp="1" noChangeAspect="1"/>
          </p:cNvPicPr>
          <p:nvPr>
            <p:ph type="pic" sz="quarter" idx="12"/>
          </p:nvPr>
        </p:nvPicPr>
        <p:blipFill rotWithShape="1">
          <a:blip r:embed="rId4" cstate="email">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xmlns="" id="{B426974C-28F0-4B4F-98B3-6867AEF796AA}"/>
              </a:ext>
            </a:extLst>
          </p:cNvPr>
          <p:cNvSpPr>
            <a:spLocks noGrp="1"/>
          </p:cNvSpPr>
          <p:nvPr>
            <p:ph type="body" sz="quarter" idx="16"/>
          </p:nvPr>
        </p:nvSpPr>
        <p:spPr>
          <a:xfrm>
            <a:off x="126091" y="836114"/>
            <a:ext cx="4345898" cy="2286656"/>
          </a:xfrm>
        </p:spPr>
        <p:txBody>
          <a:bodyPr/>
          <a:lstStyle/>
          <a:p>
            <a:pPr marL="285750" indent="-285750">
              <a:buFont typeface="Arial" panose="020B0604020202020204" pitchFamily="34" charset="0"/>
              <a:buChar char="•"/>
            </a:pPr>
            <a:r>
              <a:rPr lang="en-GB" sz="1800" dirty="0"/>
              <a:t>Our </a:t>
            </a:r>
            <a:r>
              <a:rPr lang="en-GB" sz="1800" b="1" dirty="0"/>
              <a:t>vision</a:t>
            </a:r>
            <a:r>
              <a:rPr lang="en-GB" sz="1800" dirty="0"/>
              <a:t> is to be a highly effective and well-supported champion of the environment. </a:t>
            </a:r>
          </a:p>
          <a:p>
            <a:pPr marL="285750" indent="-285750">
              <a:buFont typeface="Arial" panose="020B0604020202020204" pitchFamily="34" charset="0"/>
              <a:buChar char="•"/>
            </a:pPr>
            <a:r>
              <a:rPr lang="en-GB" sz="1800" dirty="0"/>
              <a:t>Our </a:t>
            </a:r>
            <a:r>
              <a:rPr lang="en-GB" sz="1800" b="1" dirty="0"/>
              <a:t>mission</a:t>
            </a:r>
            <a:r>
              <a:rPr lang="en-GB" sz="1800" dirty="0"/>
              <a:t> is to implement high impact environmental and conservation projects which promote participation in caring for the Earth</a:t>
            </a:r>
            <a:r>
              <a:rPr lang="en-GB" sz="2000" dirty="0"/>
              <a:t>.</a:t>
            </a:r>
          </a:p>
          <a:p>
            <a:endParaRPr lang="en-ZA" dirty="0"/>
          </a:p>
        </p:txBody>
      </p:sp>
      <p:sp>
        <p:nvSpPr>
          <p:cNvPr id="5" name="Text Placeholder 4">
            <a:extLst>
              <a:ext uri="{FF2B5EF4-FFF2-40B4-BE49-F238E27FC236}">
                <a16:creationId xmlns:a16="http://schemas.microsoft.com/office/drawing/2014/main" xmlns="" id="{A2BA26E0-1A65-4635-88D1-DFFDC51FCAE3}"/>
              </a:ext>
            </a:extLst>
          </p:cNvPr>
          <p:cNvSpPr>
            <a:spLocks noGrp="1"/>
          </p:cNvSpPr>
          <p:nvPr>
            <p:ph type="body" sz="quarter" idx="17"/>
          </p:nvPr>
        </p:nvSpPr>
        <p:spPr>
          <a:xfrm>
            <a:off x="0" y="148310"/>
            <a:ext cx="4197734" cy="525524"/>
          </a:xfrm>
        </p:spPr>
        <p:txBody>
          <a:bodyPr>
            <a:normAutofit/>
          </a:bodyPr>
          <a:lstStyle/>
          <a:p>
            <a:r>
              <a:rPr lang="en-ZA" dirty="0"/>
              <a:t>Our Vision and Mission</a:t>
            </a:r>
          </a:p>
          <a:p>
            <a:endParaRPr lang="en-ZA" dirty="0"/>
          </a:p>
        </p:txBody>
      </p:sp>
      <p:sp>
        <p:nvSpPr>
          <p:cNvPr id="66" name="Slide Number Placeholder 65">
            <a:extLst>
              <a:ext uri="{FF2B5EF4-FFF2-40B4-BE49-F238E27FC236}">
                <a16:creationId xmlns:a16="http://schemas.microsoft.com/office/drawing/2014/main" xmlns="" id="{245DF83F-2B64-4342-8710-AB5327A07243}"/>
              </a:ext>
            </a:extLst>
          </p:cNvPr>
          <p:cNvSpPr>
            <a:spLocks noGrp="1"/>
          </p:cNvSpPr>
          <p:nvPr>
            <p:ph type="sldNum" sz="quarter" idx="15"/>
          </p:nvPr>
        </p:nvSpPr>
        <p:spPr/>
        <p:txBody>
          <a:bodyPr/>
          <a:lstStyle/>
          <a:p>
            <a:fld id="{FC5F2DB2-A46F-4841-860B-6C489FA38FEA}" type="slidenum">
              <a:rPr lang="en-ZA" smtClean="0"/>
              <a:pPr/>
              <a:t>2</a:t>
            </a:fld>
            <a:endParaRPr lang="en-ZA" dirty="0"/>
          </a:p>
        </p:txBody>
      </p:sp>
      <p:pic>
        <p:nvPicPr>
          <p:cNvPr id="9" name="Picture Placeholder 8" descr="A person that is standing in the grass&#10;&#10;Description automatically generated">
            <a:extLst>
              <a:ext uri="{FF2B5EF4-FFF2-40B4-BE49-F238E27FC236}">
                <a16:creationId xmlns:a16="http://schemas.microsoft.com/office/drawing/2014/main" xmlns="" id="{85594487-278A-4C1A-B705-50284FCF551A}"/>
              </a:ext>
            </a:extLst>
          </p:cNvPr>
          <p:cNvPicPr>
            <a:picLocks noGrp="1" noChangeAspect="1"/>
          </p:cNvPicPr>
          <p:nvPr>
            <p:ph type="pic" sz="quarter" idx="18"/>
          </p:nvPr>
        </p:nvPicPr>
        <p:blipFill>
          <a:blip r:embed="rId5" cstate="email">
            <a:extLst>
              <a:ext uri="{28A0092B-C50C-407E-A947-70E740481C1C}">
                <a14:useLocalDpi xmlns:a14="http://schemas.microsoft.com/office/drawing/2010/main"/>
              </a:ext>
            </a:extLst>
          </a:blip>
          <a:srcRect/>
          <a:stretch>
            <a:fillRect/>
          </a:stretch>
        </p:blipFill>
        <p:spPr>
          <a:xfrm>
            <a:off x="6872287" y="3316132"/>
            <a:ext cx="2038010" cy="2856069"/>
          </a:xfrm>
        </p:spPr>
      </p:pic>
      <p:sp>
        <p:nvSpPr>
          <p:cNvPr id="10" name="Text Placeholder 4">
            <a:extLst>
              <a:ext uri="{FF2B5EF4-FFF2-40B4-BE49-F238E27FC236}">
                <a16:creationId xmlns:a16="http://schemas.microsoft.com/office/drawing/2014/main" xmlns="" id="{FC897D1E-105A-43C1-8EEB-0EB8D5C5D545}"/>
              </a:ext>
            </a:extLst>
          </p:cNvPr>
          <p:cNvSpPr txBox="1">
            <a:spLocks/>
          </p:cNvSpPr>
          <p:nvPr/>
        </p:nvSpPr>
        <p:spPr>
          <a:xfrm>
            <a:off x="0" y="2903476"/>
            <a:ext cx="4197734" cy="5255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09AAF"/>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t>Where we operate</a:t>
            </a:r>
          </a:p>
        </p:txBody>
      </p:sp>
      <p:sp>
        <p:nvSpPr>
          <p:cNvPr id="11" name="Text Placeholder 3">
            <a:extLst>
              <a:ext uri="{FF2B5EF4-FFF2-40B4-BE49-F238E27FC236}">
                <a16:creationId xmlns:a16="http://schemas.microsoft.com/office/drawing/2014/main" xmlns="" id="{FD85336F-63EC-4DEA-9595-6D7C86758D93}"/>
              </a:ext>
            </a:extLst>
          </p:cNvPr>
          <p:cNvSpPr txBox="1">
            <a:spLocks/>
          </p:cNvSpPr>
          <p:nvPr/>
        </p:nvSpPr>
        <p:spPr>
          <a:xfrm>
            <a:off x="326042" y="3474256"/>
            <a:ext cx="4197923" cy="2286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ZA" dirty="0"/>
          </a:p>
        </p:txBody>
      </p:sp>
      <p:sp>
        <p:nvSpPr>
          <p:cNvPr id="2" name="Rectangle 1">
            <a:extLst>
              <a:ext uri="{FF2B5EF4-FFF2-40B4-BE49-F238E27FC236}">
                <a16:creationId xmlns:a16="http://schemas.microsoft.com/office/drawing/2014/main" xmlns="" id="{7C05E08D-4126-4180-B3C8-9D4C3199552B}"/>
              </a:ext>
            </a:extLst>
          </p:cNvPr>
          <p:cNvSpPr/>
          <p:nvPr/>
        </p:nvSpPr>
        <p:spPr>
          <a:xfrm>
            <a:off x="170851" y="3606912"/>
            <a:ext cx="4353114" cy="2841804"/>
          </a:xfrm>
          <a:prstGeom prst="rect">
            <a:avLst/>
          </a:prstGeom>
        </p:spPr>
        <p:txBody>
          <a:bodyPr wrap="square">
            <a:spAutoFit/>
          </a:bodyPr>
          <a:lstStyle/>
          <a:p>
            <a:pPr marL="285750" indent="-285750" defTabSz="914400">
              <a:lnSpc>
                <a:spcPct val="90000"/>
              </a:lnSpc>
              <a:spcBef>
                <a:spcPts val="1000"/>
              </a:spcBef>
              <a:buFont typeface="Arial" panose="020B0604020202020204" pitchFamily="34" charset="0"/>
              <a:buChar char="•"/>
            </a:pPr>
            <a:r>
              <a:rPr lang="en-GB" dirty="0">
                <a:latin typeface="Avenir LT Std 45 Book" panose="020B0502020203020204" pitchFamily="34" charset="0"/>
              </a:rPr>
              <a:t>We have both professional staff and passionate members working across South Africa. </a:t>
            </a:r>
          </a:p>
          <a:p>
            <a:pPr marL="285750" indent="-285750" defTabSz="914400">
              <a:lnSpc>
                <a:spcPct val="90000"/>
              </a:lnSpc>
              <a:spcBef>
                <a:spcPts val="1000"/>
              </a:spcBef>
              <a:buFont typeface="Arial" panose="020B0604020202020204" pitchFamily="34" charset="0"/>
              <a:buChar char="•"/>
            </a:pPr>
            <a:r>
              <a:rPr lang="en-GB" dirty="0">
                <a:latin typeface="Avenir LT Std 45 Book" panose="020B0502020203020204" pitchFamily="34" charset="0"/>
              </a:rPr>
              <a:t>As a UNESCO partner, we are also supporting education for sustainable development across the Southern African region. </a:t>
            </a:r>
          </a:p>
          <a:p>
            <a:pPr marL="285750" indent="-285750" defTabSz="914400">
              <a:lnSpc>
                <a:spcPct val="90000"/>
              </a:lnSpc>
              <a:spcBef>
                <a:spcPts val="1000"/>
              </a:spcBef>
              <a:buFont typeface="Arial" panose="020B0604020202020204" pitchFamily="34" charset="0"/>
              <a:buChar char="•"/>
            </a:pPr>
            <a:r>
              <a:rPr lang="en-GB" dirty="0">
                <a:latin typeface="Avenir LT Std 45 Book" panose="020B0502020203020204" pitchFamily="34" charset="0"/>
              </a:rPr>
              <a:t>We have four environmental education centres located in KZN, Limpopo and the Northern Cape.</a:t>
            </a:r>
          </a:p>
        </p:txBody>
      </p:sp>
    </p:spTree>
    <p:extLst>
      <p:ext uri="{BB962C8B-B14F-4D97-AF65-F5344CB8AC3E}">
        <p14:creationId xmlns:p14="http://schemas.microsoft.com/office/powerpoint/2010/main" val="3198979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A2BA26E0-1A65-4635-88D1-DFFDC51FCAE3}"/>
              </a:ext>
            </a:extLst>
          </p:cNvPr>
          <p:cNvSpPr>
            <a:spLocks noGrp="1"/>
          </p:cNvSpPr>
          <p:nvPr>
            <p:ph type="body" sz="quarter" idx="17"/>
          </p:nvPr>
        </p:nvSpPr>
        <p:spPr>
          <a:xfrm>
            <a:off x="0" y="121154"/>
            <a:ext cx="6724357" cy="525524"/>
          </a:xfrm>
        </p:spPr>
        <p:txBody>
          <a:bodyPr>
            <a:normAutofit/>
          </a:bodyPr>
          <a:lstStyle/>
          <a:p>
            <a:r>
              <a:rPr lang="en-ZA" dirty="0"/>
              <a:t>WESSA operates across South Africa </a:t>
            </a:r>
          </a:p>
        </p:txBody>
      </p:sp>
      <p:sp>
        <p:nvSpPr>
          <p:cNvPr id="66" name="Slide Number Placeholder 65">
            <a:extLst>
              <a:ext uri="{FF2B5EF4-FFF2-40B4-BE49-F238E27FC236}">
                <a16:creationId xmlns:a16="http://schemas.microsoft.com/office/drawing/2014/main" xmlns="" id="{245DF83F-2B64-4342-8710-AB5327A07243}"/>
              </a:ext>
            </a:extLst>
          </p:cNvPr>
          <p:cNvSpPr>
            <a:spLocks noGrp="1"/>
          </p:cNvSpPr>
          <p:nvPr>
            <p:ph type="sldNum" sz="quarter" idx="15"/>
          </p:nvPr>
        </p:nvSpPr>
        <p:spPr/>
        <p:txBody>
          <a:bodyPr/>
          <a:lstStyle/>
          <a:p>
            <a:fld id="{FC5F2DB2-A46F-4841-860B-6C489FA38FEA}" type="slidenum">
              <a:rPr lang="en-ZA" smtClean="0"/>
              <a:pPr/>
              <a:t>20</a:t>
            </a:fld>
            <a:endParaRPr lang="en-ZA" dirty="0"/>
          </a:p>
        </p:txBody>
      </p:sp>
      <p:sp>
        <p:nvSpPr>
          <p:cNvPr id="11" name="Text Placeholder 3">
            <a:extLst>
              <a:ext uri="{FF2B5EF4-FFF2-40B4-BE49-F238E27FC236}">
                <a16:creationId xmlns:a16="http://schemas.microsoft.com/office/drawing/2014/main" xmlns="" id="{FD85336F-63EC-4DEA-9595-6D7C86758D93}"/>
              </a:ext>
            </a:extLst>
          </p:cNvPr>
          <p:cNvSpPr txBox="1">
            <a:spLocks/>
          </p:cNvSpPr>
          <p:nvPr/>
        </p:nvSpPr>
        <p:spPr>
          <a:xfrm>
            <a:off x="326042" y="3474256"/>
            <a:ext cx="4197923" cy="2286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venir LT Std 45 Book" panose="020B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ZA" dirty="0"/>
          </a:p>
        </p:txBody>
      </p:sp>
      <p:pic>
        <p:nvPicPr>
          <p:cNvPr id="3" name="Picture 2">
            <a:extLst>
              <a:ext uri="{FF2B5EF4-FFF2-40B4-BE49-F238E27FC236}">
                <a16:creationId xmlns:a16="http://schemas.microsoft.com/office/drawing/2014/main" xmlns="" id="{F68D3547-0F1B-4F6B-9744-D47E67D4183F}"/>
              </a:ext>
            </a:extLst>
          </p:cNvPr>
          <p:cNvPicPr>
            <a:picLocks noChangeAspect="1"/>
          </p:cNvPicPr>
          <p:nvPr/>
        </p:nvPicPr>
        <p:blipFill>
          <a:blip r:embed="rId2"/>
          <a:stretch>
            <a:fillRect/>
          </a:stretch>
        </p:blipFill>
        <p:spPr>
          <a:xfrm>
            <a:off x="114986" y="646678"/>
            <a:ext cx="8817958" cy="5788259"/>
          </a:xfrm>
          <a:prstGeom prst="rect">
            <a:avLst/>
          </a:prstGeom>
          <a:ln>
            <a:solidFill>
              <a:schemeClr val="tx1"/>
            </a:solidFill>
          </a:ln>
        </p:spPr>
      </p:pic>
    </p:spTree>
    <p:extLst>
      <p:ext uri="{BB962C8B-B14F-4D97-AF65-F5344CB8AC3E}">
        <p14:creationId xmlns:p14="http://schemas.microsoft.com/office/powerpoint/2010/main" val="713636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xmlns="" id="{5A2FBE12-B661-48F6-B210-313005C05F77}"/>
              </a:ext>
            </a:extLst>
          </p:cNvPr>
          <p:cNvSpPr txBox="1"/>
          <p:nvPr/>
        </p:nvSpPr>
        <p:spPr>
          <a:xfrm>
            <a:off x="318271" y="333894"/>
            <a:ext cx="2481039" cy="553998"/>
          </a:xfrm>
          <a:prstGeom prst="rect">
            <a:avLst/>
          </a:prstGeom>
          <a:noFill/>
        </p:spPr>
        <p:txBody>
          <a:bodyPr wrap="square" rtlCol="0">
            <a:spAutoFit/>
          </a:bodyPr>
          <a:lstStyle/>
          <a:p>
            <a:pPr algn="ctr"/>
            <a:r>
              <a:rPr lang="en-ZA" sz="3000" b="1" dirty="0">
                <a:solidFill>
                  <a:srgbClr val="009AAF"/>
                </a:solidFill>
                <a:latin typeface="Century Gothic" panose="020B0502020202020204" pitchFamily="34" charset="0"/>
              </a:rPr>
              <a:t>Thank you</a:t>
            </a:r>
          </a:p>
        </p:txBody>
      </p:sp>
      <p:sp>
        <p:nvSpPr>
          <p:cNvPr id="6" name="Text Placeholder 5">
            <a:extLst>
              <a:ext uri="{FF2B5EF4-FFF2-40B4-BE49-F238E27FC236}">
                <a16:creationId xmlns:a16="http://schemas.microsoft.com/office/drawing/2014/main" xmlns="" id="{B17FF310-DD56-4E17-A160-4F7758858928}"/>
              </a:ext>
            </a:extLst>
          </p:cNvPr>
          <p:cNvSpPr>
            <a:spLocks noGrp="1"/>
          </p:cNvSpPr>
          <p:nvPr>
            <p:ph type="body" sz="quarter" idx="11"/>
          </p:nvPr>
        </p:nvSpPr>
        <p:spPr/>
        <p:txBody>
          <a:bodyPr/>
          <a:lstStyle/>
          <a:p>
            <a:r>
              <a:rPr lang="en-ZA" dirty="0"/>
              <a:t>Matthew Cocks</a:t>
            </a:r>
          </a:p>
        </p:txBody>
      </p:sp>
      <p:sp>
        <p:nvSpPr>
          <p:cNvPr id="7" name="Text Placeholder 6">
            <a:extLst>
              <a:ext uri="{FF2B5EF4-FFF2-40B4-BE49-F238E27FC236}">
                <a16:creationId xmlns:a16="http://schemas.microsoft.com/office/drawing/2014/main" xmlns="" id="{8743D581-FE7A-4131-90E7-A55AEC461017}"/>
              </a:ext>
            </a:extLst>
          </p:cNvPr>
          <p:cNvSpPr>
            <a:spLocks noGrp="1"/>
          </p:cNvSpPr>
          <p:nvPr>
            <p:ph type="body" sz="quarter" idx="12"/>
          </p:nvPr>
        </p:nvSpPr>
        <p:spPr/>
        <p:txBody>
          <a:bodyPr>
            <a:normAutofit lnSpcReduction="10000"/>
          </a:bodyPr>
          <a:lstStyle/>
          <a:p>
            <a:r>
              <a:rPr lang="en-ZA" dirty="0"/>
              <a:t>+27 64 752 0439</a:t>
            </a:r>
          </a:p>
        </p:txBody>
      </p:sp>
      <p:sp>
        <p:nvSpPr>
          <p:cNvPr id="8" name="Text Placeholder 7">
            <a:extLst>
              <a:ext uri="{FF2B5EF4-FFF2-40B4-BE49-F238E27FC236}">
                <a16:creationId xmlns:a16="http://schemas.microsoft.com/office/drawing/2014/main" xmlns="" id="{842F3870-E987-4191-AB21-1164BC1733E2}"/>
              </a:ext>
            </a:extLst>
          </p:cNvPr>
          <p:cNvSpPr>
            <a:spLocks noGrp="1"/>
          </p:cNvSpPr>
          <p:nvPr>
            <p:ph type="body" sz="quarter" idx="13"/>
          </p:nvPr>
        </p:nvSpPr>
        <p:spPr/>
        <p:txBody>
          <a:bodyPr/>
          <a:lstStyle/>
          <a:p>
            <a:r>
              <a:rPr lang="en-ZA" dirty="0"/>
              <a:t>General Manager – Education Centres</a:t>
            </a:r>
          </a:p>
        </p:txBody>
      </p:sp>
      <p:sp>
        <p:nvSpPr>
          <p:cNvPr id="13" name="Text Placeholder 12">
            <a:extLst>
              <a:ext uri="{FF2B5EF4-FFF2-40B4-BE49-F238E27FC236}">
                <a16:creationId xmlns:a16="http://schemas.microsoft.com/office/drawing/2014/main" xmlns="" id="{FFD37C90-7D2B-4DD5-95D7-7B0D368E442B}"/>
              </a:ext>
            </a:extLst>
          </p:cNvPr>
          <p:cNvSpPr>
            <a:spLocks noGrp="1"/>
          </p:cNvSpPr>
          <p:nvPr>
            <p:ph type="body" sz="quarter" idx="14"/>
          </p:nvPr>
        </p:nvSpPr>
        <p:spPr/>
        <p:txBody>
          <a:bodyPr/>
          <a:lstStyle/>
          <a:p>
            <a:r>
              <a:rPr lang="en-ZA" dirty="0"/>
              <a:t>matthew@wessa.co.za</a:t>
            </a:r>
          </a:p>
        </p:txBody>
      </p:sp>
      <p:grpSp>
        <p:nvGrpSpPr>
          <p:cNvPr id="38" name="Group 37">
            <a:extLst>
              <a:ext uri="{FF2B5EF4-FFF2-40B4-BE49-F238E27FC236}">
                <a16:creationId xmlns:a16="http://schemas.microsoft.com/office/drawing/2014/main" xmlns="" id="{C173EC98-4391-4D3D-AE6D-CFE850E0DF40}"/>
              </a:ext>
            </a:extLst>
          </p:cNvPr>
          <p:cNvGrpSpPr/>
          <p:nvPr/>
        </p:nvGrpSpPr>
        <p:grpSpPr>
          <a:xfrm>
            <a:off x="4145684" y="5728558"/>
            <a:ext cx="1733771" cy="293497"/>
            <a:chOff x="4346575" y="5570676"/>
            <a:chExt cx="3105827" cy="525761"/>
          </a:xfrm>
        </p:grpSpPr>
        <p:pic>
          <p:nvPicPr>
            <p:cNvPr id="39" name="Picture 38" descr="A picture containing drawing&#10;&#10;Description automatically generated">
              <a:hlinkClick r:id="rId2"/>
              <a:extLst>
                <a:ext uri="{FF2B5EF4-FFF2-40B4-BE49-F238E27FC236}">
                  <a16:creationId xmlns:a16="http://schemas.microsoft.com/office/drawing/2014/main" xmlns="" id="{1FA7ED22-53B5-45A2-8349-E9BAC5F95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6575" y="5570676"/>
              <a:ext cx="530992" cy="525761"/>
            </a:xfrm>
            <a:prstGeom prst="rect">
              <a:avLst/>
            </a:prstGeom>
          </p:spPr>
        </p:pic>
        <p:pic>
          <p:nvPicPr>
            <p:cNvPr id="40" name="Picture 39" descr="A picture containing drawing&#10;&#10;Description automatically generated">
              <a:hlinkClick r:id="rId4"/>
              <a:extLst>
                <a:ext uri="{FF2B5EF4-FFF2-40B4-BE49-F238E27FC236}">
                  <a16:creationId xmlns:a16="http://schemas.microsoft.com/office/drawing/2014/main" xmlns="" id="{36545AD7-7891-420F-8C00-65085418E8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3993" y="5570676"/>
              <a:ext cx="530992" cy="525761"/>
            </a:xfrm>
            <a:prstGeom prst="rect">
              <a:avLst/>
            </a:prstGeom>
          </p:spPr>
        </p:pic>
        <p:pic>
          <p:nvPicPr>
            <p:cNvPr id="41" name="Picture 40" descr="A picture containing drawing, plate&#10;&#10;Description automatically generated">
              <a:hlinkClick r:id="rId6"/>
              <a:extLst>
                <a:ext uri="{FF2B5EF4-FFF2-40B4-BE49-F238E27FC236}">
                  <a16:creationId xmlns:a16="http://schemas.microsoft.com/office/drawing/2014/main" xmlns="" id="{99496113-383C-4EF5-B6BD-07298B1F8F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90284" y="5570676"/>
              <a:ext cx="530992" cy="525761"/>
            </a:xfrm>
            <a:prstGeom prst="rect">
              <a:avLst/>
            </a:prstGeom>
          </p:spPr>
        </p:pic>
        <p:pic>
          <p:nvPicPr>
            <p:cNvPr id="42" name="Picture 41" descr="A picture containing plate, drawing, cup&#10;&#10;Description automatically generated">
              <a:hlinkClick r:id="rId8"/>
              <a:extLst>
                <a:ext uri="{FF2B5EF4-FFF2-40B4-BE49-F238E27FC236}">
                  <a16:creationId xmlns:a16="http://schemas.microsoft.com/office/drawing/2014/main" xmlns="" id="{C04BD23E-4CA2-4C57-B691-C7C1ACB9EE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77702" y="5570676"/>
              <a:ext cx="530992" cy="525761"/>
            </a:xfrm>
            <a:prstGeom prst="rect">
              <a:avLst/>
            </a:prstGeom>
          </p:spPr>
        </p:pic>
        <p:pic>
          <p:nvPicPr>
            <p:cNvPr id="43" name="Picture 42" descr="A picture containing drawing&#10;&#10;Description automatically generated">
              <a:hlinkClick r:id="rId10"/>
              <a:extLst>
                <a:ext uri="{FF2B5EF4-FFF2-40B4-BE49-F238E27FC236}">
                  <a16:creationId xmlns:a16="http://schemas.microsoft.com/office/drawing/2014/main" xmlns="" id="{82FCE567-674E-4749-98B9-70CF1031597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21410" y="5570676"/>
              <a:ext cx="530992" cy="525761"/>
            </a:xfrm>
            <a:prstGeom prst="rect">
              <a:avLst/>
            </a:prstGeom>
          </p:spPr>
        </p:pic>
      </p:grpSp>
      <p:sp>
        <p:nvSpPr>
          <p:cNvPr id="45" name="TextBox 44">
            <a:extLst>
              <a:ext uri="{FF2B5EF4-FFF2-40B4-BE49-F238E27FC236}">
                <a16:creationId xmlns:a16="http://schemas.microsoft.com/office/drawing/2014/main" xmlns="" id="{B417EFC4-5A73-4AC7-A0FB-33BE8C34959F}"/>
              </a:ext>
            </a:extLst>
          </p:cNvPr>
          <p:cNvSpPr txBox="1"/>
          <p:nvPr/>
        </p:nvSpPr>
        <p:spPr>
          <a:xfrm>
            <a:off x="4046309" y="6053431"/>
            <a:ext cx="1931127" cy="323165"/>
          </a:xfrm>
          <a:prstGeom prst="rect">
            <a:avLst/>
          </a:prstGeom>
          <a:noFill/>
        </p:spPr>
        <p:txBody>
          <a:bodyPr wrap="square" rtlCol="0">
            <a:spAutoFit/>
          </a:bodyPr>
          <a:lstStyle/>
          <a:p>
            <a:pPr algn="ctr"/>
            <a:r>
              <a:rPr lang="en-ZA" sz="1500" b="1" dirty="0">
                <a:solidFill>
                  <a:schemeClr val="bg1"/>
                </a:solidFill>
                <a:latin typeface="Century Gothic" panose="020B0502020202020204" pitchFamily="34" charset="0"/>
                <a:hlinkClick r:id="rId12">
                  <a:extLst>
                    <a:ext uri="{A12FA001-AC4F-418D-AE19-62706E023703}">
                      <ahyp:hlinkClr xmlns:ahyp="http://schemas.microsoft.com/office/drawing/2018/hyperlinkcolor" xmlns="" val="tx"/>
                    </a:ext>
                  </a:extLst>
                </a:hlinkClick>
              </a:rPr>
              <a:t>www.wessa.org.za</a:t>
            </a:r>
            <a:endParaRPr lang="en-ZA" sz="1500" b="1" dirty="0">
              <a:solidFill>
                <a:schemeClr val="bg1"/>
              </a:solidFill>
              <a:latin typeface="Century Gothic" panose="020B0502020202020204" pitchFamily="34" charset="0"/>
            </a:endParaRPr>
          </a:p>
        </p:txBody>
      </p:sp>
      <p:pic>
        <p:nvPicPr>
          <p:cNvPr id="2" name="Picture 1" descr="A close up of a logo&#10;&#10;Description automatically generated">
            <a:extLst>
              <a:ext uri="{FF2B5EF4-FFF2-40B4-BE49-F238E27FC236}">
                <a16:creationId xmlns:a16="http://schemas.microsoft.com/office/drawing/2014/main" xmlns="" id="{98339334-1370-47DE-9E62-621FB674C4F1}"/>
              </a:ext>
            </a:extLst>
          </p:cNvPr>
          <p:cNvPicPr>
            <a:picLocks noChangeAspect="1"/>
          </p:cNvPicPr>
          <p:nvPr/>
        </p:nvPicPr>
        <p:blipFill>
          <a:blip r:embed="rId13" cstate="screen">
            <a:alphaModFix amt="20000"/>
            <a:extLst>
              <a:ext uri="{28A0092B-C50C-407E-A947-70E740481C1C}">
                <a14:useLocalDpi xmlns:a14="http://schemas.microsoft.com/office/drawing/2010/main"/>
              </a:ext>
            </a:extLst>
          </a:blip>
          <a:stretch>
            <a:fillRect/>
          </a:stretch>
        </p:blipFill>
        <p:spPr>
          <a:xfrm>
            <a:off x="98475" y="1557967"/>
            <a:ext cx="2813538" cy="2407069"/>
          </a:xfrm>
          <a:prstGeom prst="rect">
            <a:avLst/>
          </a:prstGeom>
        </p:spPr>
      </p:pic>
      <p:pic>
        <p:nvPicPr>
          <p:cNvPr id="9" name="Picture Placeholder 8" descr="A picture containing person, crowd, people&#10;&#10;Description automatically generated">
            <a:extLst>
              <a:ext uri="{FF2B5EF4-FFF2-40B4-BE49-F238E27FC236}">
                <a16:creationId xmlns:a16="http://schemas.microsoft.com/office/drawing/2014/main" xmlns="" id="{F43E7B47-EFFF-4193-B2A0-4FBBE946F93F}"/>
              </a:ext>
            </a:extLst>
          </p:cNvPr>
          <p:cNvPicPr>
            <a:picLocks noGrp="1" noChangeAspect="1"/>
          </p:cNvPicPr>
          <p:nvPr>
            <p:ph type="pic" sz="quarter" idx="15"/>
          </p:nvPr>
        </p:nvPicPr>
        <p:blipFill>
          <a:blip r:embed="rId1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90675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1411E8F-644F-4DEC-9439-0B1A24CA83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50049" y="35371"/>
            <a:ext cx="6985244" cy="6843715"/>
          </a:xfrm>
          <a:prstGeom prst="rect">
            <a:avLst/>
          </a:prstGeom>
        </p:spPr>
      </p:pic>
      <p:sp>
        <p:nvSpPr>
          <p:cNvPr id="25" name="TextBox 24">
            <a:extLst>
              <a:ext uri="{FF2B5EF4-FFF2-40B4-BE49-F238E27FC236}">
                <a16:creationId xmlns:a16="http://schemas.microsoft.com/office/drawing/2014/main" xmlns="" id="{4FC4EC53-B7B1-4369-9A5E-033E8E8A9275}"/>
              </a:ext>
            </a:extLst>
          </p:cNvPr>
          <p:cNvSpPr txBox="1"/>
          <p:nvPr/>
        </p:nvSpPr>
        <p:spPr>
          <a:xfrm>
            <a:off x="4567661" y="4608382"/>
            <a:ext cx="1879636" cy="1754326"/>
          </a:xfrm>
          <a:prstGeom prst="rect">
            <a:avLst/>
          </a:prstGeom>
          <a:noFill/>
        </p:spPr>
        <p:txBody>
          <a:bodyPr wrap="square" rtlCol="0">
            <a:spAutoFit/>
          </a:bodyPr>
          <a:lstStyle/>
          <a:p>
            <a:pPr algn="ctr"/>
            <a:r>
              <a:rPr lang="en-ZA" sz="1200" b="1" dirty="0">
                <a:solidFill>
                  <a:schemeClr val="bg1"/>
                </a:solidFill>
                <a:latin typeface="Avenir LT Std 45 Book" panose="020B0502020203020204" pitchFamily="34" charset="0"/>
              </a:rPr>
              <a:t>Through our Environmental Awards, we incentivise and verify sustainable tourism initiatives . Our projects provide youth training and critical work experience in the Green and Blue economy. </a:t>
            </a:r>
          </a:p>
        </p:txBody>
      </p:sp>
      <p:sp>
        <p:nvSpPr>
          <p:cNvPr id="26" name="TextBox 25">
            <a:extLst>
              <a:ext uri="{FF2B5EF4-FFF2-40B4-BE49-F238E27FC236}">
                <a16:creationId xmlns:a16="http://schemas.microsoft.com/office/drawing/2014/main" xmlns="" id="{022A2AD5-45FC-4D08-B6F7-5D6B4A0015E0}"/>
              </a:ext>
            </a:extLst>
          </p:cNvPr>
          <p:cNvSpPr txBox="1"/>
          <p:nvPr/>
        </p:nvSpPr>
        <p:spPr>
          <a:xfrm>
            <a:off x="6397728" y="2929718"/>
            <a:ext cx="1998914" cy="2123658"/>
          </a:xfrm>
          <a:prstGeom prst="rect">
            <a:avLst/>
          </a:prstGeom>
          <a:noFill/>
        </p:spPr>
        <p:txBody>
          <a:bodyPr wrap="square" rtlCol="0">
            <a:spAutoFit/>
          </a:bodyPr>
          <a:lstStyle/>
          <a:p>
            <a:pPr algn="ctr"/>
            <a:r>
              <a:rPr lang="en-ZA" sz="1200" b="1" dirty="0">
                <a:solidFill>
                  <a:schemeClr val="bg1"/>
                </a:solidFill>
                <a:latin typeface="Avenir LT Std 45 Book" panose="020B0502020203020204" pitchFamily="34" charset="0"/>
              </a:rPr>
              <a:t>Effective </a:t>
            </a:r>
          </a:p>
          <a:p>
            <a:pPr algn="ctr"/>
            <a:r>
              <a:rPr lang="en-ZA" sz="1200" b="1" dirty="0">
                <a:solidFill>
                  <a:schemeClr val="bg1"/>
                </a:solidFill>
                <a:latin typeface="Avenir LT Std 45 Book" panose="020B0502020203020204" pitchFamily="34" charset="0"/>
              </a:rPr>
              <a:t>accredited and non-accredited training, education &amp; skills development </a:t>
            </a:r>
          </a:p>
          <a:p>
            <a:pPr algn="ctr"/>
            <a:r>
              <a:rPr lang="en-ZA" sz="1200" b="1" dirty="0">
                <a:solidFill>
                  <a:schemeClr val="bg1"/>
                </a:solidFill>
                <a:latin typeface="Avenir LT Std 45 Book" panose="020B0502020203020204" pitchFamily="34" charset="0"/>
              </a:rPr>
              <a:t>programmes designed </a:t>
            </a:r>
          </a:p>
          <a:p>
            <a:pPr algn="ctr"/>
            <a:r>
              <a:rPr lang="en-ZA" sz="1200" b="1" dirty="0">
                <a:solidFill>
                  <a:schemeClr val="bg1"/>
                </a:solidFill>
                <a:latin typeface="Avenir LT Std 45 Book" panose="020B0502020203020204" pitchFamily="34" charset="0"/>
              </a:rPr>
              <a:t>to address the critical scarcity of the skills </a:t>
            </a:r>
          </a:p>
          <a:p>
            <a:pPr algn="ctr"/>
            <a:r>
              <a:rPr lang="en-ZA" sz="1200" b="1" dirty="0">
                <a:solidFill>
                  <a:schemeClr val="bg1"/>
                </a:solidFill>
                <a:latin typeface="Avenir LT Std 45 Book" panose="020B0502020203020204" pitchFamily="34" charset="0"/>
              </a:rPr>
              <a:t>that are required </a:t>
            </a:r>
          </a:p>
          <a:p>
            <a:pPr algn="ctr"/>
            <a:r>
              <a:rPr lang="en-ZA" sz="1200" b="1" dirty="0">
                <a:solidFill>
                  <a:schemeClr val="bg1"/>
                </a:solidFill>
                <a:latin typeface="Avenir LT Std 45 Book" panose="020B0502020203020204" pitchFamily="34" charset="0"/>
              </a:rPr>
              <a:t>to drive the green </a:t>
            </a:r>
          </a:p>
          <a:p>
            <a:pPr algn="ctr"/>
            <a:r>
              <a:rPr lang="en-ZA" sz="1200" b="1" dirty="0">
                <a:solidFill>
                  <a:schemeClr val="bg1"/>
                </a:solidFill>
                <a:latin typeface="Avenir LT Std 45 Book" panose="020B0502020203020204" pitchFamily="34" charset="0"/>
              </a:rPr>
              <a:t>&amp; blue economy</a:t>
            </a:r>
          </a:p>
        </p:txBody>
      </p:sp>
      <p:sp>
        <p:nvSpPr>
          <p:cNvPr id="27" name="TextBox 26">
            <a:extLst>
              <a:ext uri="{FF2B5EF4-FFF2-40B4-BE49-F238E27FC236}">
                <a16:creationId xmlns:a16="http://schemas.microsoft.com/office/drawing/2014/main" xmlns="" id="{60A8C556-ABED-475B-A3BD-2ADE2B5A1C26}"/>
              </a:ext>
            </a:extLst>
          </p:cNvPr>
          <p:cNvSpPr txBox="1"/>
          <p:nvPr/>
        </p:nvSpPr>
        <p:spPr>
          <a:xfrm>
            <a:off x="5430624" y="1010363"/>
            <a:ext cx="2246215" cy="1938992"/>
          </a:xfrm>
          <a:prstGeom prst="rect">
            <a:avLst/>
          </a:prstGeom>
          <a:noFill/>
        </p:spPr>
        <p:txBody>
          <a:bodyPr wrap="square" rtlCol="0">
            <a:spAutoFit/>
          </a:bodyPr>
          <a:lstStyle/>
          <a:p>
            <a:pPr algn="ctr"/>
            <a:r>
              <a:rPr lang="en-GB" sz="1200" b="1" dirty="0">
                <a:solidFill>
                  <a:schemeClr val="bg1"/>
                </a:solidFill>
                <a:latin typeface="Avenir LT Std 45 Book" panose="020B0502020203020204" pitchFamily="34" charset="0"/>
              </a:rPr>
              <a:t>Our Schools </a:t>
            </a:r>
          </a:p>
          <a:p>
            <a:pPr algn="ctr"/>
            <a:r>
              <a:rPr lang="en-GB" sz="1200" b="1" dirty="0">
                <a:solidFill>
                  <a:schemeClr val="bg1"/>
                </a:solidFill>
                <a:latin typeface="Avenir LT Std 45 Book" panose="020B0502020203020204" pitchFamily="34" charset="0"/>
              </a:rPr>
              <a:t>programmes support and improve school curricula, </a:t>
            </a:r>
          </a:p>
          <a:p>
            <a:pPr algn="ctr"/>
            <a:r>
              <a:rPr lang="en-GB" sz="1200" b="1" dirty="0">
                <a:solidFill>
                  <a:schemeClr val="bg1"/>
                </a:solidFill>
                <a:latin typeface="Avenir LT Std 45 Book" panose="020B0502020203020204" pitchFamily="34" charset="0"/>
              </a:rPr>
              <a:t>equipping children and teachers to live sustainably in the future.</a:t>
            </a:r>
          </a:p>
          <a:p>
            <a:pPr algn="ctr"/>
            <a:r>
              <a:rPr lang="en-GB" sz="1200" b="1" dirty="0">
                <a:solidFill>
                  <a:schemeClr val="bg1"/>
                </a:solidFill>
                <a:latin typeface="Avenir LT Std 45 Book" panose="020B0502020203020204" pitchFamily="34" charset="0"/>
              </a:rPr>
              <a:t>WESSA offers year long learnerships &amp; provides </a:t>
            </a:r>
          </a:p>
          <a:p>
            <a:pPr algn="ctr"/>
            <a:r>
              <a:rPr lang="en-GB" sz="1200" b="1" dirty="0">
                <a:solidFill>
                  <a:schemeClr val="bg1"/>
                </a:solidFill>
                <a:latin typeface="Avenir LT Std 45 Book" panose="020B0502020203020204" pitchFamily="34" charset="0"/>
              </a:rPr>
              <a:t>training to unemployed, </a:t>
            </a:r>
          </a:p>
          <a:p>
            <a:pPr algn="ctr"/>
            <a:r>
              <a:rPr lang="en-GB" sz="1200" b="1" dirty="0">
                <a:solidFill>
                  <a:schemeClr val="bg1"/>
                </a:solidFill>
                <a:latin typeface="Avenir LT Std 45 Book" panose="020B0502020203020204" pitchFamily="34" charset="0"/>
              </a:rPr>
              <a:t>             disadvantaged youth</a:t>
            </a:r>
          </a:p>
          <a:p>
            <a:pPr algn="ctr"/>
            <a:endParaRPr lang="en-ZA" sz="1200" b="1" dirty="0">
              <a:solidFill>
                <a:schemeClr val="bg1"/>
              </a:solidFill>
              <a:latin typeface="Avenir LT Std 45 Book" panose="020B0502020203020204" pitchFamily="34" charset="0"/>
            </a:endParaRPr>
          </a:p>
        </p:txBody>
      </p:sp>
      <p:sp>
        <p:nvSpPr>
          <p:cNvPr id="29" name="TextBox 28">
            <a:extLst>
              <a:ext uri="{FF2B5EF4-FFF2-40B4-BE49-F238E27FC236}">
                <a16:creationId xmlns:a16="http://schemas.microsoft.com/office/drawing/2014/main" xmlns="" id="{8C0636F2-4FA5-404B-B325-446D67F4113F}"/>
              </a:ext>
            </a:extLst>
          </p:cNvPr>
          <p:cNvSpPr txBox="1"/>
          <p:nvPr/>
        </p:nvSpPr>
        <p:spPr>
          <a:xfrm>
            <a:off x="2485211" y="3201195"/>
            <a:ext cx="2215407" cy="1938992"/>
          </a:xfrm>
          <a:prstGeom prst="rect">
            <a:avLst/>
          </a:prstGeom>
          <a:noFill/>
        </p:spPr>
        <p:txBody>
          <a:bodyPr wrap="square" rtlCol="0">
            <a:spAutoFit/>
          </a:bodyPr>
          <a:lstStyle/>
          <a:p>
            <a:pPr algn="ctr"/>
            <a:r>
              <a:rPr lang="en-ZA" sz="1200" b="1" dirty="0">
                <a:solidFill>
                  <a:schemeClr val="bg1"/>
                </a:solidFill>
                <a:latin typeface="Avenir LT Std 45 Book" panose="020B0502020203020204" pitchFamily="34" charset="0"/>
              </a:rPr>
              <a:t>Our members </a:t>
            </a:r>
          </a:p>
          <a:p>
            <a:pPr algn="ctr"/>
            <a:r>
              <a:rPr lang="en-ZA" sz="1200" b="1" dirty="0">
                <a:solidFill>
                  <a:schemeClr val="bg1"/>
                </a:solidFill>
                <a:latin typeface="Avenir LT Std 45 Book" panose="020B0502020203020204" pitchFamily="34" charset="0"/>
              </a:rPr>
              <a:t>initiate environmental </a:t>
            </a:r>
          </a:p>
          <a:p>
            <a:pPr algn="ctr"/>
            <a:r>
              <a:rPr lang="en-ZA" sz="1200" b="1" dirty="0">
                <a:solidFill>
                  <a:schemeClr val="bg1"/>
                </a:solidFill>
                <a:latin typeface="Avenir LT Std 45 Book" panose="020B0502020203020204" pitchFamily="34" charset="0"/>
              </a:rPr>
              <a:t>projects &amp; organise events</a:t>
            </a:r>
          </a:p>
          <a:p>
            <a:pPr algn="ctr"/>
            <a:r>
              <a:rPr lang="en-ZA" sz="1200" b="1" dirty="0">
                <a:solidFill>
                  <a:schemeClr val="bg1"/>
                </a:solidFill>
                <a:latin typeface="Avenir LT Std 45 Book" panose="020B0502020203020204" pitchFamily="34" charset="0"/>
              </a:rPr>
              <a:t> in their local </a:t>
            </a:r>
          </a:p>
          <a:p>
            <a:pPr algn="ctr"/>
            <a:r>
              <a:rPr lang="en-ZA" sz="1200" b="1" dirty="0">
                <a:solidFill>
                  <a:schemeClr val="bg1"/>
                </a:solidFill>
                <a:latin typeface="Avenir LT Std 45 Book" panose="020B0502020203020204" pitchFamily="34" charset="0"/>
              </a:rPr>
              <a:t>Communities. There are regions, branches, friend’s groups and People  caring </a:t>
            </a:r>
          </a:p>
          <a:p>
            <a:pPr algn="ctr"/>
            <a:r>
              <a:rPr lang="en-ZA" sz="1200" b="1" dirty="0">
                <a:solidFill>
                  <a:schemeClr val="bg1"/>
                </a:solidFill>
                <a:latin typeface="Avenir LT Std 45 Book" panose="020B0502020203020204" pitchFamily="34" charset="0"/>
              </a:rPr>
              <a:t>for the Earth </a:t>
            </a:r>
          </a:p>
          <a:p>
            <a:pPr algn="ctr"/>
            <a:r>
              <a:rPr lang="en-ZA" sz="1200" b="1" dirty="0">
                <a:solidFill>
                  <a:schemeClr val="bg1"/>
                </a:solidFill>
                <a:latin typeface="Avenir LT Std 45 Book" panose="020B0502020203020204" pitchFamily="34" charset="0"/>
              </a:rPr>
              <a:t>throughout </a:t>
            </a:r>
          </a:p>
          <a:p>
            <a:pPr algn="ctr"/>
            <a:r>
              <a:rPr lang="en-ZA" sz="1200" b="1" dirty="0">
                <a:solidFill>
                  <a:schemeClr val="bg1"/>
                </a:solidFill>
                <a:latin typeface="Avenir LT Std 45 Book" panose="020B0502020203020204" pitchFamily="34" charset="0"/>
              </a:rPr>
              <a:t>South Africa</a:t>
            </a:r>
          </a:p>
        </p:txBody>
      </p:sp>
      <p:sp>
        <p:nvSpPr>
          <p:cNvPr id="32" name="TextBox 31">
            <a:extLst>
              <a:ext uri="{FF2B5EF4-FFF2-40B4-BE49-F238E27FC236}">
                <a16:creationId xmlns:a16="http://schemas.microsoft.com/office/drawing/2014/main" xmlns="" id="{7788246A-C54B-4F68-8B2C-C47B9AF40AB1}"/>
              </a:ext>
            </a:extLst>
          </p:cNvPr>
          <p:cNvSpPr txBox="1"/>
          <p:nvPr/>
        </p:nvSpPr>
        <p:spPr>
          <a:xfrm>
            <a:off x="3142050" y="1227226"/>
            <a:ext cx="2221983" cy="1569660"/>
          </a:xfrm>
          <a:prstGeom prst="rect">
            <a:avLst/>
          </a:prstGeom>
          <a:noFill/>
        </p:spPr>
        <p:txBody>
          <a:bodyPr wrap="square" rtlCol="0">
            <a:spAutoFit/>
          </a:bodyPr>
          <a:lstStyle/>
          <a:p>
            <a:pPr algn="ctr"/>
            <a:r>
              <a:rPr lang="en-ZA" sz="1200" b="1" dirty="0">
                <a:solidFill>
                  <a:schemeClr val="bg1"/>
                </a:solidFill>
                <a:latin typeface="Avenir LT Std 45 Book" panose="020B0502020203020204" pitchFamily="34" charset="0"/>
              </a:rPr>
              <a:t>We provide a unique </a:t>
            </a:r>
          </a:p>
          <a:p>
            <a:pPr algn="ctr"/>
            <a:r>
              <a:rPr lang="en-ZA" sz="1200" b="1" dirty="0">
                <a:solidFill>
                  <a:schemeClr val="bg1"/>
                </a:solidFill>
                <a:latin typeface="Avenir LT Std 45 Book" panose="020B0502020203020204" pitchFamily="34" charset="0"/>
              </a:rPr>
              <a:t>and diverse variety of outdoor educational experiences using the WESSA e-STEAM curriculum framework &amp; subject-specific fieldwork programmes </a:t>
            </a:r>
          </a:p>
          <a:p>
            <a:pPr algn="ctr"/>
            <a:r>
              <a:rPr lang="en-ZA" sz="1200" b="1" dirty="0">
                <a:solidFill>
                  <a:schemeClr val="bg1"/>
                </a:solidFill>
                <a:latin typeface="Avenir LT Std 45 Book" panose="020B0502020203020204" pitchFamily="34" charset="0"/>
              </a:rPr>
              <a:t>linked to environmental education.</a:t>
            </a:r>
          </a:p>
        </p:txBody>
      </p:sp>
      <p:sp>
        <p:nvSpPr>
          <p:cNvPr id="33" name="TextBox 32">
            <a:extLst>
              <a:ext uri="{FF2B5EF4-FFF2-40B4-BE49-F238E27FC236}">
                <a16:creationId xmlns:a16="http://schemas.microsoft.com/office/drawing/2014/main" xmlns="" id="{8B046EDB-AF21-4FA3-B589-25C2AAE1829E}"/>
              </a:ext>
            </a:extLst>
          </p:cNvPr>
          <p:cNvSpPr txBox="1"/>
          <p:nvPr/>
        </p:nvSpPr>
        <p:spPr>
          <a:xfrm>
            <a:off x="4641057" y="3062695"/>
            <a:ext cx="1690747" cy="707886"/>
          </a:xfrm>
          <a:prstGeom prst="rect">
            <a:avLst/>
          </a:prstGeom>
          <a:noFill/>
        </p:spPr>
        <p:txBody>
          <a:bodyPr wrap="square" rtlCol="0">
            <a:spAutoFit/>
          </a:bodyPr>
          <a:lstStyle/>
          <a:p>
            <a:pPr algn="ctr"/>
            <a:r>
              <a:rPr lang="en-GB" sz="2000" b="1" dirty="0">
                <a:solidFill>
                  <a:srgbClr val="F58020"/>
                </a:solidFill>
                <a:latin typeface="Century Gothic" panose="020B0502020202020204" pitchFamily="34" charset="0"/>
              </a:rPr>
              <a:t>THE WESSA</a:t>
            </a:r>
          </a:p>
          <a:p>
            <a:pPr algn="ctr"/>
            <a:r>
              <a:rPr lang="en-GB" sz="2000" b="1" dirty="0">
                <a:solidFill>
                  <a:srgbClr val="F58020"/>
                </a:solidFill>
                <a:latin typeface="Century Gothic" panose="020B0502020202020204" pitchFamily="34" charset="0"/>
              </a:rPr>
              <a:t>ECOSYSTEM </a:t>
            </a:r>
            <a:endParaRPr lang="en-ZA" sz="2000" b="1" dirty="0">
              <a:solidFill>
                <a:srgbClr val="F58020"/>
              </a:solidFill>
              <a:latin typeface="Century Gothic" panose="020B0502020202020204" pitchFamily="34" charset="0"/>
            </a:endParaRPr>
          </a:p>
        </p:txBody>
      </p:sp>
      <p:sp>
        <p:nvSpPr>
          <p:cNvPr id="28" name="Rectangle 27">
            <a:extLst>
              <a:ext uri="{FF2B5EF4-FFF2-40B4-BE49-F238E27FC236}">
                <a16:creationId xmlns:a16="http://schemas.microsoft.com/office/drawing/2014/main" xmlns="" id="{3793D998-E155-4C62-A9AE-5329171BFA4F}"/>
              </a:ext>
            </a:extLst>
          </p:cNvPr>
          <p:cNvSpPr/>
          <p:nvPr/>
        </p:nvSpPr>
        <p:spPr>
          <a:xfrm rot="21113098">
            <a:off x="3945469" y="4630961"/>
            <a:ext cx="3717456" cy="1984532"/>
          </a:xfrm>
          <a:prstGeom prst="rect">
            <a:avLst/>
          </a:prstGeom>
          <a:noFill/>
        </p:spPr>
        <p:txBody>
          <a:bodyPr wrap="none" lIns="91440" tIns="45720" rIns="91440" bIns="45720">
            <a:prstTxWarp prst="textButton">
              <a:avLst>
                <a:gd name="adj" fmla="val 10653764"/>
              </a:avLst>
            </a:prstTxWarp>
            <a:spAutoFit/>
          </a:bodyPr>
          <a:lstStyle/>
          <a:p>
            <a:pPr algn="ctr"/>
            <a:endParaRPr lang="en-US" sz="1500" b="1" dirty="0">
              <a:latin typeface="Century Gothic" panose="020B0502020202020204" pitchFamily="34" charset="0"/>
            </a:endParaRPr>
          </a:p>
          <a:p>
            <a:pPr algn="ctr"/>
            <a:endParaRPr lang="en-US" sz="1500" b="1" dirty="0">
              <a:latin typeface="Century Gothic" panose="020B0502020202020204" pitchFamily="34" charset="0"/>
            </a:endParaRPr>
          </a:p>
          <a:p>
            <a:pPr algn="ctr"/>
            <a:r>
              <a:rPr lang="en-US" sz="1500" b="1" dirty="0">
                <a:solidFill>
                  <a:srgbClr val="0D7BC0"/>
                </a:solidFill>
                <a:latin typeface="Century Gothic" panose="020B0502020202020204" pitchFamily="34" charset="0"/>
              </a:rPr>
              <a:t>WESSA SUSTAINABLE TOURISM</a:t>
            </a:r>
          </a:p>
        </p:txBody>
      </p:sp>
      <p:sp>
        <p:nvSpPr>
          <p:cNvPr id="31" name="Rectangle 30">
            <a:extLst>
              <a:ext uri="{FF2B5EF4-FFF2-40B4-BE49-F238E27FC236}">
                <a16:creationId xmlns:a16="http://schemas.microsoft.com/office/drawing/2014/main" xmlns="" id="{D72AD8EF-6B20-4190-8400-B045B7D8C089}"/>
              </a:ext>
            </a:extLst>
          </p:cNvPr>
          <p:cNvSpPr/>
          <p:nvPr/>
        </p:nvSpPr>
        <p:spPr>
          <a:xfrm rot="2110223">
            <a:off x="4923633" y="797157"/>
            <a:ext cx="3456951" cy="2020117"/>
          </a:xfrm>
          <a:prstGeom prst="rect">
            <a:avLst/>
          </a:prstGeom>
          <a:noFill/>
        </p:spPr>
        <p:txBody>
          <a:bodyPr wrap="none" lIns="91440" tIns="45720" rIns="91440" bIns="45720">
            <a:prstTxWarp prst="textArchUp">
              <a:avLst/>
            </a:prstTxWarp>
            <a:spAutoFit/>
          </a:bodyPr>
          <a:lstStyle/>
          <a:p>
            <a:pPr algn="ctr"/>
            <a:r>
              <a:rPr lang="en-ZA" sz="1500" b="1" dirty="0">
                <a:solidFill>
                  <a:srgbClr val="24A26F"/>
                </a:solidFill>
                <a:latin typeface="Century Gothic" panose="020B0502020202020204" pitchFamily="34" charset="0"/>
              </a:rPr>
              <a:t>WESSA SCHOOLS &amp; </a:t>
            </a:r>
          </a:p>
          <a:p>
            <a:pPr algn="ctr"/>
            <a:r>
              <a:rPr lang="en-ZA" sz="1500" b="1" dirty="0">
                <a:solidFill>
                  <a:srgbClr val="24A26F"/>
                </a:solidFill>
                <a:latin typeface="Century Gothic" panose="020B0502020202020204" pitchFamily="34" charset="0"/>
              </a:rPr>
              <a:t>YOUTH PROGRAMMES</a:t>
            </a:r>
          </a:p>
        </p:txBody>
      </p:sp>
      <p:sp>
        <p:nvSpPr>
          <p:cNvPr id="35" name="Rectangle 34">
            <a:extLst>
              <a:ext uri="{FF2B5EF4-FFF2-40B4-BE49-F238E27FC236}">
                <a16:creationId xmlns:a16="http://schemas.microsoft.com/office/drawing/2014/main" xmlns="" id="{F083B021-ABDF-4737-8FC6-44DE1E06F491}"/>
              </a:ext>
            </a:extLst>
          </p:cNvPr>
          <p:cNvSpPr/>
          <p:nvPr/>
        </p:nvSpPr>
        <p:spPr>
          <a:xfrm rot="19024382">
            <a:off x="2338799" y="997882"/>
            <a:ext cx="3456951" cy="2020117"/>
          </a:xfrm>
          <a:prstGeom prst="rect">
            <a:avLst/>
          </a:prstGeom>
          <a:noFill/>
        </p:spPr>
        <p:txBody>
          <a:bodyPr wrap="none" lIns="91440" tIns="45720" rIns="91440" bIns="45720">
            <a:prstTxWarp prst="textArchUp">
              <a:avLst/>
            </a:prstTxWarp>
            <a:spAutoFit/>
          </a:bodyPr>
          <a:lstStyle/>
          <a:p>
            <a:pPr algn="ctr"/>
            <a:r>
              <a:rPr lang="en-US" sz="1500" b="1" dirty="0">
                <a:solidFill>
                  <a:srgbClr val="14AABF"/>
                </a:solidFill>
                <a:latin typeface="Century Gothic" panose="020B0502020202020204" pitchFamily="34" charset="0"/>
              </a:rPr>
              <a:t>WESSA EDUCATION CENTRES</a:t>
            </a:r>
          </a:p>
        </p:txBody>
      </p:sp>
      <p:sp>
        <p:nvSpPr>
          <p:cNvPr id="37" name="Rectangle 36">
            <a:extLst>
              <a:ext uri="{FF2B5EF4-FFF2-40B4-BE49-F238E27FC236}">
                <a16:creationId xmlns:a16="http://schemas.microsoft.com/office/drawing/2014/main" xmlns="" id="{0975DBCA-AA23-4868-BBE8-05ABC2EA25DA}"/>
              </a:ext>
            </a:extLst>
          </p:cNvPr>
          <p:cNvSpPr/>
          <p:nvPr/>
        </p:nvSpPr>
        <p:spPr>
          <a:xfrm rot="6167220">
            <a:off x="5744008" y="2997780"/>
            <a:ext cx="3456951" cy="2020117"/>
          </a:xfrm>
          <a:prstGeom prst="rect">
            <a:avLst/>
          </a:prstGeom>
          <a:noFill/>
        </p:spPr>
        <p:txBody>
          <a:bodyPr wrap="none" lIns="91440" tIns="45720" rIns="91440" bIns="45720">
            <a:prstTxWarp prst="textArchUp">
              <a:avLst/>
            </a:prstTxWarp>
            <a:spAutoFit/>
          </a:bodyPr>
          <a:lstStyle/>
          <a:p>
            <a:pPr algn="ctr"/>
            <a:r>
              <a:rPr lang="en-US" sz="1500" b="1" dirty="0">
                <a:solidFill>
                  <a:srgbClr val="7EBF42"/>
                </a:solidFill>
                <a:latin typeface="Century Gothic" panose="020B0502020202020204" pitchFamily="34" charset="0"/>
              </a:rPr>
              <a:t>WESSA TRAINING</a:t>
            </a:r>
          </a:p>
        </p:txBody>
      </p:sp>
      <p:sp>
        <p:nvSpPr>
          <p:cNvPr id="39" name="Rectangle 38">
            <a:extLst>
              <a:ext uri="{FF2B5EF4-FFF2-40B4-BE49-F238E27FC236}">
                <a16:creationId xmlns:a16="http://schemas.microsoft.com/office/drawing/2014/main" xmlns="" id="{C6A1E1D3-7289-4068-80EA-9DDE01091386}"/>
              </a:ext>
            </a:extLst>
          </p:cNvPr>
          <p:cNvSpPr/>
          <p:nvPr/>
        </p:nvSpPr>
        <p:spPr>
          <a:xfrm rot="4010866">
            <a:off x="1672370" y="3386250"/>
            <a:ext cx="3717456" cy="1984532"/>
          </a:xfrm>
          <a:prstGeom prst="rect">
            <a:avLst/>
          </a:prstGeom>
          <a:noFill/>
        </p:spPr>
        <p:txBody>
          <a:bodyPr wrap="none" lIns="91440" tIns="45720" rIns="91440" bIns="45720">
            <a:prstTxWarp prst="textButton">
              <a:avLst>
                <a:gd name="adj" fmla="val 10653764"/>
              </a:avLst>
            </a:prstTxWarp>
            <a:spAutoFit/>
          </a:bodyPr>
          <a:lstStyle/>
          <a:p>
            <a:pPr algn="ctr"/>
            <a:endParaRPr lang="en-US" sz="1500" b="1" dirty="0">
              <a:solidFill>
                <a:srgbClr val="948173"/>
              </a:solidFill>
              <a:latin typeface="Century Gothic" panose="020B0502020202020204" pitchFamily="34" charset="0"/>
            </a:endParaRPr>
          </a:p>
          <a:p>
            <a:pPr algn="ctr"/>
            <a:endParaRPr lang="en-US" sz="1500" b="1" dirty="0">
              <a:solidFill>
                <a:srgbClr val="948173"/>
              </a:solidFill>
              <a:latin typeface="Century Gothic" panose="020B0502020202020204" pitchFamily="34" charset="0"/>
            </a:endParaRPr>
          </a:p>
          <a:p>
            <a:pPr algn="ctr"/>
            <a:endParaRPr lang="en-ZA" sz="1500" b="1" dirty="0">
              <a:solidFill>
                <a:srgbClr val="948173"/>
              </a:solidFill>
              <a:latin typeface="Century Gothic" panose="020B0502020202020204" pitchFamily="34" charset="0"/>
            </a:endParaRPr>
          </a:p>
          <a:p>
            <a:pPr algn="ctr"/>
            <a:endParaRPr lang="en-ZA" sz="1500" b="1" dirty="0">
              <a:solidFill>
                <a:srgbClr val="948173"/>
              </a:solidFill>
              <a:latin typeface="Century Gothic" panose="020B0502020202020204" pitchFamily="34" charset="0"/>
            </a:endParaRPr>
          </a:p>
          <a:p>
            <a:pPr algn="ctr"/>
            <a:r>
              <a:rPr lang="en-ZA" sz="1500" b="1" dirty="0">
                <a:solidFill>
                  <a:srgbClr val="948173"/>
                </a:solidFill>
                <a:latin typeface="Century Gothic" panose="020B0502020202020204" pitchFamily="34" charset="0"/>
              </a:rPr>
              <a:t>WESSA MEMBERSHIP</a:t>
            </a:r>
          </a:p>
        </p:txBody>
      </p:sp>
      <p:sp>
        <p:nvSpPr>
          <p:cNvPr id="14" name="Text Placeholder 4">
            <a:extLst>
              <a:ext uri="{FF2B5EF4-FFF2-40B4-BE49-F238E27FC236}">
                <a16:creationId xmlns:a16="http://schemas.microsoft.com/office/drawing/2014/main" xmlns="" id="{8C168C8A-4722-4C64-A643-F671CDDB6302}"/>
              </a:ext>
            </a:extLst>
          </p:cNvPr>
          <p:cNvSpPr txBox="1">
            <a:spLocks/>
          </p:cNvSpPr>
          <p:nvPr/>
        </p:nvSpPr>
        <p:spPr>
          <a:xfrm>
            <a:off x="14862" y="57307"/>
            <a:ext cx="4197734" cy="5255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b="1" dirty="0">
                <a:solidFill>
                  <a:srgbClr val="009AAF"/>
                </a:solidFill>
                <a:latin typeface="Century Gothic" panose="020B0502020202020204" pitchFamily="34" charset="0"/>
              </a:rPr>
              <a:t>The WESSA Ecosystem</a:t>
            </a:r>
          </a:p>
        </p:txBody>
      </p:sp>
      <p:pic>
        <p:nvPicPr>
          <p:cNvPr id="15" name="Picture 14">
            <a:extLst>
              <a:ext uri="{FF2B5EF4-FFF2-40B4-BE49-F238E27FC236}">
                <a16:creationId xmlns:a16="http://schemas.microsoft.com/office/drawing/2014/main" xmlns="" id="{5175F2A5-2548-45D9-A697-070C5E70D910}"/>
              </a:ext>
            </a:extLst>
          </p:cNvPr>
          <p:cNvPicPr>
            <a:picLocks noChangeAspect="1"/>
          </p:cNvPicPr>
          <p:nvPr/>
        </p:nvPicPr>
        <p:blipFill>
          <a:blip r:embed="rId3"/>
          <a:stretch>
            <a:fillRect/>
          </a:stretch>
        </p:blipFill>
        <p:spPr>
          <a:xfrm>
            <a:off x="152488" y="5937807"/>
            <a:ext cx="3142134" cy="479960"/>
          </a:xfrm>
          <a:prstGeom prst="rect">
            <a:avLst/>
          </a:prstGeom>
        </p:spPr>
      </p:pic>
      <p:pic>
        <p:nvPicPr>
          <p:cNvPr id="16" name="Picture 15" descr="wessa sdg logo.png">
            <a:extLst>
              <a:ext uri="{FF2B5EF4-FFF2-40B4-BE49-F238E27FC236}">
                <a16:creationId xmlns:a16="http://schemas.microsoft.com/office/drawing/2014/main" xmlns="" id="{228F440A-EA8B-4185-BEB4-62CD498AE8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158" y="632271"/>
            <a:ext cx="1709882" cy="1707554"/>
          </a:xfrm>
          <a:prstGeom prst="rect">
            <a:avLst/>
          </a:prstGeom>
        </p:spPr>
      </p:pic>
    </p:spTree>
    <p:extLst>
      <p:ext uri="{BB962C8B-B14F-4D97-AF65-F5344CB8AC3E}">
        <p14:creationId xmlns:p14="http://schemas.microsoft.com/office/powerpoint/2010/main" val="4144323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xmlns="" id="{51BC2A44-062C-4F22-BFDC-122949F130C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55613" y="2429596"/>
            <a:ext cx="5785848" cy="4369760"/>
          </a:xfrm>
          <a:prstGeom prst="rect">
            <a:avLst/>
          </a:prstGeom>
        </p:spPr>
      </p:pic>
      <p:sp>
        <p:nvSpPr>
          <p:cNvPr id="9" name="TextBox 8">
            <a:extLst>
              <a:ext uri="{FF2B5EF4-FFF2-40B4-BE49-F238E27FC236}">
                <a16:creationId xmlns:a16="http://schemas.microsoft.com/office/drawing/2014/main" xmlns="" id="{C25ABD81-E872-404E-B869-CC64F1A786A3}"/>
              </a:ext>
            </a:extLst>
          </p:cNvPr>
          <p:cNvSpPr txBox="1"/>
          <p:nvPr/>
        </p:nvSpPr>
        <p:spPr>
          <a:xfrm>
            <a:off x="220284" y="785431"/>
            <a:ext cx="1932358" cy="1477328"/>
          </a:xfrm>
          <a:prstGeom prst="rect">
            <a:avLst/>
          </a:prstGeom>
          <a:noFill/>
        </p:spPr>
        <p:txBody>
          <a:bodyPr wrap="square" rtlCol="0">
            <a:spAutoFit/>
          </a:bodyPr>
          <a:lstStyle/>
          <a:p>
            <a:r>
              <a:rPr lang="en-ZA" b="1" dirty="0">
                <a:solidFill>
                  <a:srgbClr val="EE750D"/>
                </a:solidFill>
                <a:latin typeface="Avenir LT Std 35 Light" panose="020B0402020203020204"/>
              </a:rPr>
              <a:t>Click on the videos below to enter our world of learning and adventure</a:t>
            </a:r>
          </a:p>
        </p:txBody>
      </p:sp>
      <p:pic>
        <p:nvPicPr>
          <p:cNvPr id="10" name="Picture 9">
            <a:hlinkClick r:id="rId5"/>
            <a:extLst>
              <a:ext uri="{FF2B5EF4-FFF2-40B4-BE49-F238E27FC236}">
                <a16:creationId xmlns:a16="http://schemas.microsoft.com/office/drawing/2014/main" xmlns="" id="{46C2ACD6-7968-4C53-AAE2-9CE487E8604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9642" y="5258220"/>
            <a:ext cx="2396241" cy="1478743"/>
          </a:xfrm>
          <a:prstGeom prst="rect">
            <a:avLst/>
          </a:prstGeom>
        </p:spPr>
      </p:pic>
      <p:pic>
        <p:nvPicPr>
          <p:cNvPr id="6" name="Picture 5" descr="A group of people sitting on a rock&#10;&#10;Description generated with very high confidence">
            <a:hlinkClick r:id="rId7"/>
            <a:extLst>
              <a:ext uri="{FF2B5EF4-FFF2-40B4-BE49-F238E27FC236}">
                <a16:creationId xmlns:a16="http://schemas.microsoft.com/office/drawing/2014/main" xmlns="" id="{2FAC92C8-91C7-4933-91AE-DA7312E6DFF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06925" y="549639"/>
            <a:ext cx="3093376" cy="2181067"/>
          </a:xfrm>
          <a:prstGeom prst="rect">
            <a:avLst/>
          </a:prstGeom>
        </p:spPr>
      </p:pic>
      <p:sp>
        <p:nvSpPr>
          <p:cNvPr id="15" name="TextBox 14">
            <a:extLst>
              <a:ext uri="{FF2B5EF4-FFF2-40B4-BE49-F238E27FC236}">
                <a16:creationId xmlns:a16="http://schemas.microsoft.com/office/drawing/2014/main" xmlns="" id="{D5A6878B-A8DD-40B2-AF8C-558A92B3B6CE}"/>
              </a:ext>
            </a:extLst>
          </p:cNvPr>
          <p:cNvSpPr txBox="1"/>
          <p:nvPr/>
        </p:nvSpPr>
        <p:spPr>
          <a:xfrm>
            <a:off x="2634360" y="785431"/>
            <a:ext cx="2735433" cy="1477328"/>
          </a:xfrm>
          <a:prstGeom prst="rect">
            <a:avLst/>
          </a:prstGeom>
          <a:noFill/>
        </p:spPr>
        <p:txBody>
          <a:bodyPr wrap="square" rtlCol="0">
            <a:spAutoFit/>
          </a:bodyPr>
          <a:lstStyle/>
          <a:p>
            <a:r>
              <a:rPr lang="en-ZA" b="1" dirty="0">
                <a:solidFill>
                  <a:srgbClr val="009AAF"/>
                </a:solidFill>
                <a:latin typeface="Avenir LT Std 35 Light" panose="020B0402020203020204"/>
              </a:rPr>
              <a:t>Browse through the programme options found at our 5 unique WESSA education centres. Click on the brochure</a:t>
            </a:r>
          </a:p>
        </p:txBody>
      </p:sp>
      <p:sp>
        <p:nvSpPr>
          <p:cNvPr id="17" name="TextBox 16">
            <a:extLst>
              <a:ext uri="{FF2B5EF4-FFF2-40B4-BE49-F238E27FC236}">
                <a16:creationId xmlns:a16="http://schemas.microsoft.com/office/drawing/2014/main" xmlns="" id="{20B5A0AD-2503-4252-BD34-6568B3B0EFE8}"/>
              </a:ext>
            </a:extLst>
          </p:cNvPr>
          <p:cNvSpPr txBox="1"/>
          <p:nvPr/>
        </p:nvSpPr>
        <p:spPr>
          <a:xfrm>
            <a:off x="127348" y="4919666"/>
            <a:ext cx="2293036" cy="338554"/>
          </a:xfrm>
          <a:prstGeom prst="rect">
            <a:avLst/>
          </a:prstGeom>
          <a:noFill/>
        </p:spPr>
        <p:txBody>
          <a:bodyPr wrap="square" rtlCol="0">
            <a:spAutoFit/>
          </a:bodyPr>
          <a:lstStyle/>
          <a:p>
            <a:pPr algn="ctr"/>
            <a:r>
              <a:rPr lang="en-ZA" sz="1600" dirty="0">
                <a:solidFill>
                  <a:schemeClr val="bg2">
                    <a:lumMod val="50000"/>
                  </a:schemeClr>
                </a:solidFill>
                <a:latin typeface="Avenir LT Std 35 Light" panose="020B0402020203020204"/>
              </a:rPr>
              <a:t>WESSA uMngeni Valley</a:t>
            </a:r>
          </a:p>
        </p:txBody>
      </p:sp>
      <p:cxnSp>
        <p:nvCxnSpPr>
          <p:cNvPr id="20" name="Connector: Curved 19">
            <a:extLst>
              <a:ext uri="{FF2B5EF4-FFF2-40B4-BE49-F238E27FC236}">
                <a16:creationId xmlns:a16="http://schemas.microsoft.com/office/drawing/2014/main" xmlns="" id="{505E2F89-B1BE-4CB5-B0B9-3BCDBDB9CEC9}"/>
              </a:ext>
            </a:extLst>
          </p:cNvPr>
          <p:cNvCxnSpPr>
            <a:cxnSpLocks/>
          </p:cNvCxnSpPr>
          <p:nvPr/>
        </p:nvCxnSpPr>
        <p:spPr>
          <a:xfrm rot="5400000">
            <a:off x="646177" y="2444690"/>
            <a:ext cx="761086" cy="494293"/>
          </a:xfrm>
          <a:prstGeom prst="curvedConnector3">
            <a:avLst>
              <a:gd name="adj1" fmla="val 50000"/>
            </a:avLst>
          </a:prstGeom>
          <a:ln w="76200">
            <a:solidFill>
              <a:srgbClr val="7EBE4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xmlns="" id="{D52A7438-3B1D-4874-81A5-390A396CDE22}"/>
              </a:ext>
            </a:extLst>
          </p:cNvPr>
          <p:cNvCxnSpPr>
            <a:cxnSpLocks/>
          </p:cNvCxnSpPr>
          <p:nvPr/>
        </p:nvCxnSpPr>
        <p:spPr>
          <a:xfrm flipV="1">
            <a:off x="5309989" y="1458807"/>
            <a:ext cx="677095" cy="473169"/>
          </a:xfrm>
          <a:prstGeom prst="curvedConnector3">
            <a:avLst/>
          </a:prstGeom>
          <a:ln w="76200">
            <a:solidFill>
              <a:srgbClr val="EE750D"/>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xmlns="" id="{7AF009F6-2F5A-4B3D-A83D-0F2E359D1B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20711" y="0"/>
            <a:ext cx="750479" cy="750479"/>
          </a:xfrm>
          <a:prstGeom prst="rect">
            <a:avLst/>
          </a:prstGeom>
        </p:spPr>
      </p:pic>
      <p:sp>
        <p:nvSpPr>
          <p:cNvPr id="21" name="TextBox 20">
            <a:extLst>
              <a:ext uri="{FF2B5EF4-FFF2-40B4-BE49-F238E27FC236}">
                <a16:creationId xmlns:a16="http://schemas.microsoft.com/office/drawing/2014/main" xmlns="" id="{D260D419-5FFF-4934-B751-F15FCD2991A9}"/>
              </a:ext>
            </a:extLst>
          </p:cNvPr>
          <p:cNvSpPr txBox="1"/>
          <p:nvPr/>
        </p:nvSpPr>
        <p:spPr>
          <a:xfrm>
            <a:off x="198033" y="3100298"/>
            <a:ext cx="2293036" cy="338554"/>
          </a:xfrm>
          <a:prstGeom prst="rect">
            <a:avLst/>
          </a:prstGeom>
          <a:noFill/>
        </p:spPr>
        <p:txBody>
          <a:bodyPr wrap="square" rtlCol="0">
            <a:spAutoFit/>
          </a:bodyPr>
          <a:lstStyle/>
          <a:p>
            <a:pPr algn="ctr"/>
            <a:r>
              <a:rPr lang="en-ZA" sz="1600" dirty="0">
                <a:solidFill>
                  <a:schemeClr val="bg2">
                    <a:lumMod val="50000"/>
                  </a:schemeClr>
                </a:solidFill>
                <a:latin typeface="Avenir LT Std 35 Light" panose="020B0402020203020204"/>
              </a:rPr>
              <a:t>WESSA Treasure Beach</a:t>
            </a:r>
          </a:p>
        </p:txBody>
      </p:sp>
      <p:sp>
        <p:nvSpPr>
          <p:cNvPr id="22" name="TextBox 21">
            <a:extLst>
              <a:ext uri="{FF2B5EF4-FFF2-40B4-BE49-F238E27FC236}">
                <a16:creationId xmlns:a16="http://schemas.microsoft.com/office/drawing/2014/main" xmlns="" id="{CA8C65F6-87C9-40E3-B59D-50E2D75D55F6}"/>
              </a:ext>
            </a:extLst>
          </p:cNvPr>
          <p:cNvSpPr txBox="1"/>
          <p:nvPr/>
        </p:nvSpPr>
        <p:spPr>
          <a:xfrm>
            <a:off x="2723162" y="2552764"/>
            <a:ext cx="2735433" cy="923330"/>
          </a:xfrm>
          <a:prstGeom prst="rect">
            <a:avLst/>
          </a:prstGeom>
          <a:noFill/>
        </p:spPr>
        <p:txBody>
          <a:bodyPr wrap="square" rtlCol="0">
            <a:spAutoFit/>
          </a:bodyPr>
          <a:lstStyle/>
          <a:p>
            <a:r>
              <a:rPr lang="en-ZA" b="1" dirty="0">
                <a:solidFill>
                  <a:srgbClr val="7EBE42"/>
                </a:solidFill>
                <a:latin typeface="Avenir LT Std 35 Light" panose="020B0402020203020204"/>
              </a:rPr>
              <a:t>Click on the map below to visit our WESSA Education Centre’s Website</a:t>
            </a:r>
          </a:p>
        </p:txBody>
      </p:sp>
      <p:cxnSp>
        <p:nvCxnSpPr>
          <p:cNvPr id="23" name="Connector: Curved 22">
            <a:extLst>
              <a:ext uri="{FF2B5EF4-FFF2-40B4-BE49-F238E27FC236}">
                <a16:creationId xmlns:a16="http://schemas.microsoft.com/office/drawing/2014/main" xmlns="" id="{818152C7-7C46-423D-9F38-A8EE910A5928}"/>
              </a:ext>
            </a:extLst>
          </p:cNvPr>
          <p:cNvCxnSpPr>
            <a:cxnSpLocks/>
          </p:cNvCxnSpPr>
          <p:nvPr/>
        </p:nvCxnSpPr>
        <p:spPr>
          <a:xfrm rot="16200000" flipH="1">
            <a:off x="3550442" y="3602279"/>
            <a:ext cx="703865" cy="377007"/>
          </a:xfrm>
          <a:prstGeom prst="curvedConnector3">
            <a:avLst>
              <a:gd name="adj1" fmla="val 50000"/>
            </a:avLst>
          </a:prstGeom>
          <a:ln w="76200">
            <a:solidFill>
              <a:srgbClr val="009AAF"/>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A sunset over a beach next to the ocean&#10;&#10;Description automatically generated">
            <a:hlinkClick r:id="rId10"/>
            <a:extLst>
              <a:ext uri="{FF2B5EF4-FFF2-40B4-BE49-F238E27FC236}">
                <a16:creationId xmlns:a16="http://schemas.microsoft.com/office/drawing/2014/main" xmlns="" id="{C57B474F-2FF8-4C68-BD5C-D473DF72765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8033" y="3583683"/>
            <a:ext cx="2326580" cy="1308064"/>
          </a:xfrm>
          <a:prstGeom prst="rect">
            <a:avLst/>
          </a:prstGeom>
          <a:ln w="28575">
            <a:solidFill>
              <a:srgbClr val="009AAF"/>
            </a:solidFill>
          </a:ln>
        </p:spPr>
      </p:pic>
      <p:sp>
        <p:nvSpPr>
          <p:cNvPr id="19" name="Text Placeholder 4">
            <a:extLst>
              <a:ext uri="{FF2B5EF4-FFF2-40B4-BE49-F238E27FC236}">
                <a16:creationId xmlns:a16="http://schemas.microsoft.com/office/drawing/2014/main" xmlns="" id="{A6DD787B-1A42-4FC1-A977-2021420CD15B}"/>
              </a:ext>
            </a:extLst>
          </p:cNvPr>
          <p:cNvSpPr txBox="1">
            <a:spLocks/>
          </p:cNvSpPr>
          <p:nvPr/>
        </p:nvSpPr>
        <p:spPr>
          <a:xfrm>
            <a:off x="0" y="121154"/>
            <a:ext cx="6724357" cy="525524"/>
          </a:xfrm>
          <a:prstGeom prst="rect">
            <a:avLst/>
          </a:prstGeom>
        </p:spPr>
        <p:txBody>
          <a:bodyPr vert="horz" lIns="91440" tIns="45720" rIns="91440" bIns="45720" rtlCol="0">
            <a:normAutofit/>
          </a:bodyPr>
          <a:lstStyle>
            <a:lvl1pPr indent="0" defTabSz="914400">
              <a:lnSpc>
                <a:spcPct val="90000"/>
              </a:lnSpc>
              <a:spcBef>
                <a:spcPts val="1000"/>
              </a:spcBef>
              <a:buFont typeface="Arial" panose="020B0604020202020204" pitchFamily="34" charset="0"/>
              <a:buNone/>
              <a:defRPr sz="2800" b="1">
                <a:solidFill>
                  <a:srgbClr val="009AAF"/>
                </a:solidFill>
                <a:latin typeface="Century Gothic" panose="020B0502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ZA" dirty="0"/>
              <a:t>WESSA Education Centres</a:t>
            </a:r>
          </a:p>
        </p:txBody>
      </p:sp>
    </p:spTree>
    <p:extLst>
      <p:ext uri="{BB962C8B-B14F-4D97-AF65-F5344CB8AC3E}">
        <p14:creationId xmlns:p14="http://schemas.microsoft.com/office/powerpoint/2010/main" val="356264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7AF009F6-2F5A-4B3D-A83D-0F2E359D1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0711" y="0"/>
            <a:ext cx="750479" cy="750479"/>
          </a:xfrm>
          <a:prstGeom prst="rect">
            <a:avLst/>
          </a:prstGeom>
        </p:spPr>
      </p:pic>
      <p:pic>
        <p:nvPicPr>
          <p:cNvPr id="4" name="Picture 3">
            <a:extLst>
              <a:ext uri="{FF2B5EF4-FFF2-40B4-BE49-F238E27FC236}">
                <a16:creationId xmlns:a16="http://schemas.microsoft.com/office/drawing/2014/main" xmlns="" id="{ED99B45B-D964-4B56-9BDC-5A8086BB10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648"/>
          <a:stretch/>
        </p:blipFill>
        <p:spPr>
          <a:xfrm>
            <a:off x="0" y="750479"/>
            <a:ext cx="9139559" cy="5692524"/>
          </a:xfrm>
          <a:prstGeom prst="rect">
            <a:avLst/>
          </a:prstGeom>
        </p:spPr>
      </p:pic>
      <p:sp>
        <p:nvSpPr>
          <p:cNvPr id="7" name="Text Placeholder 4">
            <a:extLst>
              <a:ext uri="{FF2B5EF4-FFF2-40B4-BE49-F238E27FC236}">
                <a16:creationId xmlns:a16="http://schemas.microsoft.com/office/drawing/2014/main" xmlns="" id="{AE9BA5CC-8CB6-402C-B0D0-B9274175BC15}"/>
              </a:ext>
            </a:extLst>
          </p:cNvPr>
          <p:cNvSpPr txBox="1">
            <a:spLocks/>
          </p:cNvSpPr>
          <p:nvPr/>
        </p:nvSpPr>
        <p:spPr>
          <a:xfrm>
            <a:off x="0" y="121154"/>
            <a:ext cx="7852342" cy="525524"/>
          </a:xfrm>
          <a:prstGeom prst="rect">
            <a:avLst/>
          </a:prstGeom>
        </p:spPr>
        <p:txBody>
          <a:bodyPr vert="horz" lIns="91440" tIns="45720" rIns="91440" bIns="45720" rtlCol="0">
            <a:normAutofit/>
          </a:bodyPr>
          <a:lstStyle>
            <a:lvl1pPr indent="0" defTabSz="914400">
              <a:lnSpc>
                <a:spcPct val="90000"/>
              </a:lnSpc>
              <a:spcBef>
                <a:spcPts val="1000"/>
              </a:spcBef>
              <a:buFont typeface="Arial" panose="020B0604020202020204" pitchFamily="34" charset="0"/>
              <a:buNone/>
              <a:defRPr sz="2800" b="1">
                <a:solidFill>
                  <a:srgbClr val="009AAF"/>
                </a:solidFill>
                <a:latin typeface="Century Gothic" panose="020B0502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ZA" dirty="0"/>
              <a:t>WESSA e-STEAM Curriculum Framework</a:t>
            </a:r>
          </a:p>
        </p:txBody>
      </p:sp>
    </p:spTree>
    <p:extLst>
      <p:ext uri="{BB962C8B-B14F-4D97-AF65-F5344CB8AC3E}">
        <p14:creationId xmlns:p14="http://schemas.microsoft.com/office/powerpoint/2010/main" val="3569832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1C1E29D5-BCE9-4504-B6EC-33942879C1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04502"/>
            <a:ext cx="4406848" cy="2909369"/>
          </a:xfrm>
          <a:prstGeom prst="rect">
            <a:avLst/>
          </a:prstGeom>
        </p:spPr>
      </p:pic>
      <p:pic>
        <p:nvPicPr>
          <p:cNvPr id="17" name="Picture 16">
            <a:extLst>
              <a:ext uri="{FF2B5EF4-FFF2-40B4-BE49-F238E27FC236}">
                <a16:creationId xmlns:a16="http://schemas.microsoft.com/office/drawing/2014/main" xmlns="" id="{24C498B6-04AF-4D90-A888-CA4236B151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05157" y="784830"/>
            <a:ext cx="4172173" cy="3250260"/>
          </a:xfrm>
          <a:prstGeom prst="rect">
            <a:avLst/>
          </a:prstGeom>
        </p:spPr>
      </p:pic>
      <p:pic>
        <p:nvPicPr>
          <p:cNvPr id="6" name="Picture 5">
            <a:extLst>
              <a:ext uri="{FF2B5EF4-FFF2-40B4-BE49-F238E27FC236}">
                <a16:creationId xmlns:a16="http://schemas.microsoft.com/office/drawing/2014/main" xmlns="" id="{3E0377E7-6861-4F8D-912A-68F3540FEE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01526" y="4035089"/>
            <a:ext cx="3723975" cy="2822912"/>
          </a:xfrm>
          <a:prstGeom prst="rect">
            <a:avLst/>
          </a:prstGeom>
        </p:spPr>
      </p:pic>
      <p:sp>
        <p:nvSpPr>
          <p:cNvPr id="10" name="Rectangle 9">
            <a:extLst>
              <a:ext uri="{FF2B5EF4-FFF2-40B4-BE49-F238E27FC236}">
                <a16:creationId xmlns:a16="http://schemas.microsoft.com/office/drawing/2014/main" xmlns="" id="{29E66469-70B6-4B93-921B-6DE2AE16FDAD}"/>
              </a:ext>
            </a:extLst>
          </p:cNvPr>
          <p:cNvSpPr/>
          <p:nvPr/>
        </p:nvSpPr>
        <p:spPr>
          <a:xfrm rot="16200000">
            <a:off x="5432467" y="3144862"/>
            <a:ext cx="6858001" cy="568275"/>
          </a:xfrm>
          <a:prstGeom prst="rect">
            <a:avLst/>
          </a:prstGeom>
          <a:solidFill>
            <a:srgbClr val="8AC75B"/>
          </a:solidFill>
          <a:ln>
            <a:solidFill>
              <a:srgbClr val="8AC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xmlns="" id="{4B516B34-9607-4C78-A7C1-B05C235969C9}"/>
              </a:ext>
            </a:extLst>
          </p:cNvPr>
          <p:cNvSpPr/>
          <p:nvPr/>
        </p:nvSpPr>
        <p:spPr>
          <a:xfrm>
            <a:off x="1" y="3442862"/>
            <a:ext cx="8577329" cy="1015663"/>
          </a:xfrm>
          <a:prstGeom prst="rect">
            <a:avLst/>
          </a:prstGeom>
          <a:solidFill>
            <a:srgbClr val="F68B1F"/>
          </a:solidFill>
          <a:ln>
            <a:solidFill>
              <a:srgbClr val="F68B1F"/>
            </a:solidFill>
          </a:ln>
        </p:spPr>
        <p:txBody>
          <a:bodyPr wrap="square">
            <a:spAutoFit/>
          </a:bodyPr>
          <a:lstStyle/>
          <a:p>
            <a:pPr marL="0" marR="0" lvl="0" indent="0" algn="ctr" defTabSz="457200" rtl="0" eaLnBrk="1" fontAlgn="auto" latinLnBrk="0" hangingPunct="1">
              <a:lnSpc>
                <a:spcPct val="100000"/>
              </a:lnSpc>
              <a:spcBef>
                <a:spcPct val="0"/>
              </a:spcBef>
              <a:spcAft>
                <a:spcPts val="600"/>
              </a:spcAft>
              <a:buClrTx/>
              <a:buSzTx/>
              <a:buFontTx/>
              <a:buNone/>
              <a:tabLst/>
              <a:defRPr/>
            </a:pPr>
            <a:r>
              <a:rPr lang="en-US" sz="3000" b="1" dirty="0">
                <a:solidFill>
                  <a:schemeClr val="bg1"/>
                </a:solidFill>
              </a:rPr>
              <a:t>OVERVIEW OF PROJECT – 9 MONTHS OF IMPLEMENTATION</a:t>
            </a:r>
          </a:p>
        </p:txBody>
      </p:sp>
      <p:sp>
        <p:nvSpPr>
          <p:cNvPr id="8" name="TextBox 7">
            <a:extLst>
              <a:ext uri="{FF2B5EF4-FFF2-40B4-BE49-F238E27FC236}">
                <a16:creationId xmlns:a16="http://schemas.microsoft.com/office/drawing/2014/main" xmlns="" id="{4F40BE2F-DDAF-42E4-AF19-33308BBB854E}"/>
              </a:ext>
            </a:extLst>
          </p:cNvPr>
          <p:cNvSpPr txBox="1"/>
          <p:nvPr/>
        </p:nvSpPr>
        <p:spPr>
          <a:xfrm>
            <a:off x="0" y="0"/>
            <a:ext cx="9000144" cy="784830"/>
          </a:xfrm>
          <a:prstGeom prst="rect">
            <a:avLst/>
          </a:prstGeom>
          <a:solidFill>
            <a:srgbClr val="8AC75B"/>
          </a:solidFill>
          <a:ln>
            <a:solidFill>
              <a:srgbClr val="8AC75B"/>
            </a:solidFill>
          </a:ln>
        </p:spPr>
        <p:txBody>
          <a:bodyPr wrap="square" rtlCol="0" anchor="ctr">
            <a:spAutoFit/>
          </a:bodyPr>
          <a:lstStyle/>
          <a:p>
            <a:pPr algn="ctr" defTabSz="685800">
              <a:defRPr/>
            </a:pPr>
            <a:r>
              <a:rPr lang="en-US" sz="4500" b="1" dirty="0">
                <a:solidFill>
                  <a:schemeClr val="bg1"/>
                </a:solidFill>
              </a:rPr>
              <a:t>WESSA e-STEAM PROJECT</a:t>
            </a:r>
          </a:p>
        </p:txBody>
      </p:sp>
      <p:pic>
        <p:nvPicPr>
          <p:cNvPr id="12" name="Picture 11" descr="A close up of a logo&#10;&#10;Description generated with very high confidence">
            <a:extLst>
              <a:ext uri="{FF2B5EF4-FFF2-40B4-BE49-F238E27FC236}">
                <a16:creationId xmlns:a16="http://schemas.microsoft.com/office/drawing/2014/main" xmlns="" id="{63BE2555-1D12-4EE1-9028-5FDA047DA0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77330" y="6365313"/>
            <a:ext cx="546814" cy="467570"/>
          </a:xfrm>
          <a:prstGeom prst="rect">
            <a:avLst/>
          </a:prstGeom>
        </p:spPr>
      </p:pic>
      <p:pic>
        <p:nvPicPr>
          <p:cNvPr id="19" name="Picture 18" descr="A picture containing graphical user interface&#10;&#10;Description automatically generated">
            <a:extLst>
              <a:ext uri="{FF2B5EF4-FFF2-40B4-BE49-F238E27FC236}">
                <a16:creationId xmlns:a16="http://schemas.microsoft.com/office/drawing/2014/main" xmlns="" id="{F6CD1E73-E115-4E06-814B-04A10D0EDB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7916" y="4354546"/>
            <a:ext cx="2792460" cy="2792460"/>
          </a:xfrm>
          <a:prstGeom prst="rect">
            <a:avLst/>
          </a:prstGeom>
        </p:spPr>
      </p:pic>
    </p:spTree>
    <p:extLst>
      <p:ext uri="{BB962C8B-B14F-4D97-AF65-F5344CB8AC3E}">
        <p14:creationId xmlns:p14="http://schemas.microsoft.com/office/powerpoint/2010/main" val="1710681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C65FB01-A649-42A6-ABF1-C59FF552D24D}"/>
              </a:ext>
            </a:extLst>
          </p:cNvPr>
          <p:cNvSpPr/>
          <p:nvPr/>
        </p:nvSpPr>
        <p:spPr>
          <a:xfrm rot="16200000">
            <a:off x="5695143" y="3105834"/>
            <a:ext cx="6858001" cy="646331"/>
          </a:xfrm>
          <a:prstGeom prst="rect">
            <a:avLst/>
          </a:prstGeom>
          <a:solidFill>
            <a:srgbClr val="8AC75B"/>
          </a:solidFill>
          <a:ln>
            <a:solidFill>
              <a:srgbClr val="8AC75B"/>
            </a:solidFill>
          </a:ln>
        </p:spPr>
        <p:txBody>
          <a:bodyPr vert="horz" wrap="square" lIns="91440" tIns="45720" rIns="91440" bIns="45720" rtlCol="0" anchor="ctr">
            <a:spAutoFit/>
          </a:bodyPr>
          <a:lstStyle/>
          <a:p>
            <a:pPr algn="ctr" defTabSz="685800">
              <a:lnSpc>
                <a:spcPct val="90000"/>
              </a:lnSpc>
              <a:spcBef>
                <a:spcPct val="0"/>
              </a:spcBef>
            </a:pPr>
            <a:endParaRPr lang="en-US" sz="4000" b="1" dirty="0">
              <a:solidFill>
                <a:schemeClr val="bg1"/>
              </a:solidFill>
            </a:endParaRPr>
          </a:p>
        </p:txBody>
      </p:sp>
      <p:pic>
        <p:nvPicPr>
          <p:cNvPr id="19" name="Picture 18" descr="A close up of a logo&#10;&#10;Description generated with very high confidence">
            <a:extLst>
              <a:ext uri="{FF2B5EF4-FFF2-40B4-BE49-F238E27FC236}">
                <a16:creationId xmlns:a16="http://schemas.microsoft.com/office/drawing/2014/main" xmlns="" id="{E7351947-B0F1-42CC-AF3B-3C45682E19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50736" y="6390430"/>
            <a:ext cx="546814" cy="467570"/>
          </a:xfrm>
          <a:prstGeom prst="rect">
            <a:avLst/>
          </a:prstGeom>
        </p:spPr>
      </p:pic>
      <p:sp>
        <p:nvSpPr>
          <p:cNvPr id="2" name="Title 1">
            <a:extLst>
              <a:ext uri="{FF2B5EF4-FFF2-40B4-BE49-F238E27FC236}">
                <a16:creationId xmlns:a16="http://schemas.microsoft.com/office/drawing/2014/main" xmlns="" id="{2FD43984-7737-4612-B528-737C7F781B7F}"/>
              </a:ext>
            </a:extLst>
          </p:cNvPr>
          <p:cNvSpPr>
            <a:spLocks noGrp="1"/>
          </p:cNvSpPr>
          <p:nvPr>
            <p:ph type="title"/>
          </p:nvPr>
        </p:nvSpPr>
        <p:spPr>
          <a:xfrm>
            <a:off x="-1" y="-6925"/>
            <a:ext cx="9183832" cy="715581"/>
          </a:xfrm>
          <a:solidFill>
            <a:srgbClr val="8AC75B"/>
          </a:solidFill>
          <a:ln>
            <a:solidFill>
              <a:srgbClr val="8AC75B"/>
            </a:solidFill>
          </a:ln>
        </p:spPr>
        <p:txBody>
          <a:bodyPr wrap="square" rtlCol="0" anchor="ctr">
            <a:spAutoFit/>
          </a:bodyPr>
          <a:lstStyle/>
          <a:p>
            <a:pPr algn="ctr" defTabSz="685800">
              <a:defRPr/>
            </a:pPr>
            <a:r>
              <a:rPr lang="en-ZA" sz="4500" b="1" dirty="0">
                <a:solidFill>
                  <a:schemeClr val="bg1"/>
                </a:solidFill>
                <a:latin typeface="+mn-lt"/>
                <a:ea typeface="+mn-ea"/>
                <a:cs typeface="+mn-cs"/>
              </a:rPr>
              <a:t>OBJECTIVES OF THE PROJECT</a:t>
            </a:r>
          </a:p>
        </p:txBody>
      </p:sp>
      <p:graphicFrame>
        <p:nvGraphicFramePr>
          <p:cNvPr id="24" name="Diagram 23">
            <a:extLst>
              <a:ext uri="{FF2B5EF4-FFF2-40B4-BE49-F238E27FC236}">
                <a16:creationId xmlns:a16="http://schemas.microsoft.com/office/drawing/2014/main" xmlns="" id="{593155F6-BB7E-49DA-93E5-1924AD2FBDFE}"/>
              </a:ext>
            </a:extLst>
          </p:cNvPr>
          <p:cNvGraphicFramePr/>
          <p:nvPr/>
        </p:nvGraphicFramePr>
        <p:xfrm>
          <a:off x="-1" y="765926"/>
          <a:ext cx="8412481" cy="60920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758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C65FB01-A649-42A6-ABF1-C59FF552D24D}"/>
              </a:ext>
            </a:extLst>
          </p:cNvPr>
          <p:cNvSpPr/>
          <p:nvPr/>
        </p:nvSpPr>
        <p:spPr>
          <a:xfrm rot="16200000">
            <a:off x="5695143" y="3105834"/>
            <a:ext cx="6858001" cy="646331"/>
          </a:xfrm>
          <a:prstGeom prst="rect">
            <a:avLst/>
          </a:prstGeom>
          <a:solidFill>
            <a:srgbClr val="8AC75B"/>
          </a:solidFill>
          <a:ln>
            <a:solidFill>
              <a:srgbClr val="8AC75B"/>
            </a:solidFill>
          </a:ln>
        </p:spPr>
        <p:txBody>
          <a:bodyPr vert="horz" wrap="square" lIns="91440" tIns="45720" rIns="91440" bIns="45720" rtlCol="0" anchor="ctr">
            <a:spAutoFit/>
          </a:bodyPr>
          <a:lstStyle/>
          <a:p>
            <a:pPr algn="ctr" defTabSz="685800">
              <a:lnSpc>
                <a:spcPct val="90000"/>
              </a:lnSpc>
              <a:spcBef>
                <a:spcPct val="0"/>
              </a:spcBef>
            </a:pPr>
            <a:endParaRPr lang="en-US" sz="4000" b="1" dirty="0">
              <a:solidFill>
                <a:schemeClr val="bg1"/>
              </a:solidFill>
            </a:endParaRPr>
          </a:p>
        </p:txBody>
      </p:sp>
      <p:pic>
        <p:nvPicPr>
          <p:cNvPr id="19" name="Picture 18" descr="A close up of a logo&#10;&#10;Description generated with very high confidence">
            <a:extLst>
              <a:ext uri="{FF2B5EF4-FFF2-40B4-BE49-F238E27FC236}">
                <a16:creationId xmlns:a16="http://schemas.microsoft.com/office/drawing/2014/main" xmlns="" id="{E7351947-B0F1-42CC-AF3B-3C45682E19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50736" y="6390430"/>
            <a:ext cx="546814" cy="467570"/>
          </a:xfrm>
          <a:prstGeom prst="rect">
            <a:avLst/>
          </a:prstGeom>
        </p:spPr>
      </p:pic>
      <p:sp>
        <p:nvSpPr>
          <p:cNvPr id="2" name="Title 1">
            <a:extLst>
              <a:ext uri="{FF2B5EF4-FFF2-40B4-BE49-F238E27FC236}">
                <a16:creationId xmlns:a16="http://schemas.microsoft.com/office/drawing/2014/main" xmlns="" id="{2FD43984-7737-4612-B528-737C7F781B7F}"/>
              </a:ext>
            </a:extLst>
          </p:cNvPr>
          <p:cNvSpPr>
            <a:spLocks noGrp="1"/>
          </p:cNvSpPr>
          <p:nvPr>
            <p:ph type="title"/>
          </p:nvPr>
        </p:nvSpPr>
        <p:spPr>
          <a:xfrm>
            <a:off x="-1" y="-6925"/>
            <a:ext cx="9183832" cy="715581"/>
          </a:xfrm>
          <a:solidFill>
            <a:srgbClr val="8AC75B"/>
          </a:solidFill>
          <a:ln>
            <a:solidFill>
              <a:srgbClr val="8AC75B"/>
            </a:solidFill>
          </a:ln>
        </p:spPr>
        <p:txBody>
          <a:bodyPr wrap="square" rtlCol="0" anchor="ctr">
            <a:spAutoFit/>
          </a:bodyPr>
          <a:lstStyle/>
          <a:p>
            <a:pPr algn="ctr" defTabSz="685800">
              <a:defRPr/>
            </a:pPr>
            <a:r>
              <a:rPr lang="en-ZA" sz="4500" b="1" dirty="0">
                <a:solidFill>
                  <a:schemeClr val="bg1"/>
                </a:solidFill>
                <a:latin typeface="+mn-lt"/>
                <a:ea typeface="+mn-ea"/>
                <a:cs typeface="+mn-cs"/>
              </a:rPr>
              <a:t>PROJECT IMPACT SO FAR</a:t>
            </a:r>
          </a:p>
        </p:txBody>
      </p:sp>
      <p:graphicFrame>
        <p:nvGraphicFramePr>
          <p:cNvPr id="24" name="Diagram 23">
            <a:extLst>
              <a:ext uri="{FF2B5EF4-FFF2-40B4-BE49-F238E27FC236}">
                <a16:creationId xmlns:a16="http://schemas.microsoft.com/office/drawing/2014/main" xmlns="" id="{593155F6-BB7E-49DA-93E5-1924AD2FBDFE}"/>
              </a:ext>
            </a:extLst>
          </p:cNvPr>
          <p:cNvGraphicFramePr/>
          <p:nvPr/>
        </p:nvGraphicFramePr>
        <p:xfrm>
          <a:off x="-1" y="765926"/>
          <a:ext cx="8800978" cy="60920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4519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C65FB01-A649-42A6-ABF1-C59FF552D24D}"/>
              </a:ext>
            </a:extLst>
          </p:cNvPr>
          <p:cNvSpPr/>
          <p:nvPr/>
        </p:nvSpPr>
        <p:spPr>
          <a:xfrm rot="16200000">
            <a:off x="5695143" y="3105834"/>
            <a:ext cx="6858001" cy="646331"/>
          </a:xfrm>
          <a:prstGeom prst="rect">
            <a:avLst/>
          </a:prstGeom>
          <a:solidFill>
            <a:srgbClr val="8AC75B"/>
          </a:solidFill>
          <a:ln>
            <a:solidFill>
              <a:srgbClr val="8AC75B"/>
            </a:solidFill>
          </a:ln>
        </p:spPr>
        <p:txBody>
          <a:bodyPr vert="horz" wrap="square" lIns="91440" tIns="45720" rIns="91440" bIns="45720" rtlCol="0" anchor="ctr">
            <a:spAutoFit/>
          </a:bodyPr>
          <a:lstStyle/>
          <a:p>
            <a:pPr algn="ctr" defTabSz="685800">
              <a:lnSpc>
                <a:spcPct val="90000"/>
              </a:lnSpc>
              <a:spcBef>
                <a:spcPct val="0"/>
              </a:spcBef>
            </a:pPr>
            <a:endParaRPr lang="en-US" sz="4000" b="1" dirty="0">
              <a:solidFill>
                <a:schemeClr val="bg1"/>
              </a:solidFill>
            </a:endParaRPr>
          </a:p>
        </p:txBody>
      </p:sp>
      <p:pic>
        <p:nvPicPr>
          <p:cNvPr id="19" name="Picture 18" descr="A close up of a logo&#10;&#10;Description generated with very high confidence">
            <a:extLst>
              <a:ext uri="{FF2B5EF4-FFF2-40B4-BE49-F238E27FC236}">
                <a16:creationId xmlns:a16="http://schemas.microsoft.com/office/drawing/2014/main" xmlns="" id="{E7351947-B0F1-42CC-AF3B-3C45682E19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50736" y="6390430"/>
            <a:ext cx="546814" cy="467570"/>
          </a:xfrm>
          <a:prstGeom prst="rect">
            <a:avLst/>
          </a:prstGeom>
        </p:spPr>
      </p:pic>
      <p:sp>
        <p:nvSpPr>
          <p:cNvPr id="2" name="Title 1">
            <a:extLst>
              <a:ext uri="{FF2B5EF4-FFF2-40B4-BE49-F238E27FC236}">
                <a16:creationId xmlns:a16="http://schemas.microsoft.com/office/drawing/2014/main" xmlns="" id="{2FD43984-7737-4612-B528-737C7F781B7F}"/>
              </a:ext>
            </a:extLst>
          </p:cNvPr>
          <p:cNvSpPr>
            <a:spLocks noGrp="1"/>
          </p:cNvSpPr>
          <p:nvPr>
            <p:ph type="title"/>
          </p:nvPr>
        </p:nvSpPr>
        <p:spPr>
          <a:xfrm>
            <a:off x="-1" y="-6925"/>
            <a:ext cx="9183832" cy="715581"/>
          </a:xfrm>
          <a:solidFill>
            <a:srgbClr val="8AC75B"/>
          </a:solidFill>
          <a:ln>
            <a:solidFill>
              <a:srgbClr val="8AC75B"/>
            </a:solidFill>
          </a:ln>
        </p:spPr>
        <p:txBody>
          <a:bodyPr wrap="square" rtlCol="0" anchor="ctr">
            <a:spAutoFit/>
          </a:bodyPr>
          <a:lstStyle/>
          <a:p>
            <a:pPr algn="ctr" defTabSz="685800">
              <a:defRPr/>
            </a:pPr>
            <a:r>
              <a:rPr lang="en-ZA" sz="4500" b="1" dirty="0">
                <a:solidFill>
                  <a:schemeClr val="bg1"/>
                </a:solidFill>
                <a:latin typeface="+mn-lt"/>
                <a:ea typeface="+mn-ea"/>
                <a:cs typeface="+mn-cs"/>
              </a:rPr>
              <a:t>SCHOOLS SELECTED</a:t>
            </a:r>
          </a:p>
        </p:txBody>
      </p:sp>
      <p:sp>
        <p:nvSpPr>
          <p:cNvPr id="8" name="Content Placeholder 2">
            <a:extLst>
              <a:ext uri="{FF2B5EF4-FFF2-40B4-BE49-F238E27FC236}">
                <a16:creationId xmlns:a16="http://schemas.microsoft.com/office/drawing/2014/main" xmlns="" id="{9F8C1E52-CA23-4A26-97F4-75166A14D49D}"/>
              </a:ext>
            </a:extLst>
          </p:cNvPr>
          <p:cNvSpPr>
            <a:spLocks noGrp="1"/>
          </p:cNvSpPr>
          <p:nvPr>
            <p:ph idx="1"/>
          </p:nvPr>
        </p:nvSpPr>
        <p:spPr>
          <a:xfrm>
            <a:off x="-1" y="701731"/>
            <a:ext cx="8850737" cy="5954889"/>
          </a:xfrm>
        </p:spPr>
        <p:txBody>
          <a:bodyPr>
            <a:normAutofit/>
          </a:bodyPr>
          <a:lstStyle/>
          <a:p>
            <a:r>
              <a:rPr lang="en-ZA" sz="2400" dirty="0">
                <a:latin typeface="Arial" panose="020B0604020202020204" pitchFamily="34" charset="0"/>
                <a:cs typeface="Arial" panose="020B0604020202020204" pitchFamily="34" charset="0"/>
              </a:rPr>
              <a:t>10 Schools under uMlalazi local municipality were selected. </a:t>
            </a:r>
          </a:p>
          <a:p>
            <a:r>
              <a:rPr lang="en-ZA" sz="2400" dirty="0">
                <a:latin typeface="Arial" panose="020B0604020202020204" pitchFamily="34" charset="0"/>
                <a:cs typeface="Arial" panose="020B0604020202020204" pitchFamily="34" charset="0"/>
              </a:rPr>
              <a:t>These were the lucky schools:</a:t>
            </a:r>
            <a:endParaRPr lang="en-ZA" sz="2400" dirty="0">
              <a:highlight>
                <a:srgbClr val="FF0000"/>
              </a:highlight>
              <a:latin typeface="Arial" panose="020B0604020202020204" pitchFamily="34" charset="0"/>
              <a:cs typeface="Arial" panose="020B0604020202020204" pitchFamily="34" charset="0"/>
            </a:endParaRPr>
          </a:p>
          <a:p>
            <a:pPr marL="457200" indent="-457200">
              <a:buFont typeface="+mj-lt"/>
              <a:buAutoNum type="arabicPeriod"/>
            </a:pPr>
            <a:r>
              <a:rPr lang="en-ZA" sz="2400" dirty="0">
                <a:solidFill>
                  <a:srgbClr val="F68B1F"/>
                </a:solidFill>
                <a:latin typeface="Arial" panose="020B0604020202020204" pitchFamily="34" charset="0"/>
                <a:cs typeface="Arial" panose="020B0604020202020204" pitchFamily="34" charset="0"/>
              </a:rPr>
              <a:t>Zenzeleni </a:t>
            </a:r>
            <a:r>
              <a:rPr lang="en-ZA" sz="2400" dirty="0" err="1">
                <a:solidFill>
                  <a:srgbClr val="F68B1F"/>
                </a:solidFill>
                <a:latin typeface="Arial" panose="020B0604020202020204" pitchFamily="34" charset="0"/>
                <a:cs typeface="Arial" panose="020B0604020202020204" pitchFamily="34" charset="0"/>
              </a:rPr>
              <a:t>mashamase</a:t>
            </a:r>
            <a:r>
              <a:rPr lang="en-ZA" sz="2400" dirty="0">
                <a:solidFill>
                  <a:srgbClr val="F68B1F"/>
                </a:solidFill>
                <a:latin typeface="Arial" panose="020B0604020202020204" pitchFamily="34" charset="0"/>
                <a:cs typeface="Arial" panose="020B0604020202020204" pitchFamily="34" charset="0"/>
              </a:rPr>
              <a:t> Technical school (</a:t>
            </a:r>
            <a:r>
              <a:rPr lang="en-ZA" sz="2400" i="1" dirty="0">
                <a:solidFill>
                  <a:srgbClr val="F68B1F"/>
                </a:solidFill>
                <a:latin typeface="Arial" panose="020B0604020202020204" pitchFamily="34" charset="0"/>
                <a:cs typeface="Arial" panose="020B0604020202020204" pitchFamily="34" charset="0"/>
              </a:rPr>
              <a:t>Attended camp</a:t>
            </a:r>
            <a:r>
              <a:rPr lang="en-ZA" sz="2400" dirty="0">
                <a:solidFill>
                  <a:srgbClr val="F68B1F"/>
                </a:solidFill>
                <a:latin typeface="Arial" panose="020B0604020202020204" pitchFamily="34" charset="0"/>
                <a:cs typeface="Arial" panose="020B0604020202020204" pitchFamily="34" charset="0"/>
              </a:rPr>
              <a:t>)</a:t>
            </a:r>
          </a:p>
          <a:p>
            <a:pPr marL="457200" indent="-457200">
              <a:buFont typeface="+mj-lt"/>
              <a:buAutoNum type="arabicPeriod"/>
            </a:pPr>
            <a:r>
              <a:rPr lang="en-ZA" sz="2400" dirty="0">
                <a:solidFill>
                  <a:srgbClr val="F68B1F"/>
                </a:solidFill>
                <a:latin typeface="Arial" panose="020B0604020202020204" pitchFamily="34" charset="0"/>
                <a:cs typeface="Arial" panose="020B0604020202020204" pitchFamily="34" charset="0"/>
              </a:rPr>
              <a:t>Prince Zithume High School (</a:t>
            </a:r>
            <a:r>
              <a:rPr lang="en-ZA" sz="2400" i="1" dirty="0">
                <a:solidFill>
                  <a:srgbClr val="F68B1F"/>
                </a:solidFill>
                <a:latin typeface="Arial" panose="020B0604020202020204" pitchFamily="34" charset="0"/>
                <a:cs typeface="Arial" panose="020B0604020202020204" pitchFamily="34" charset="0"/>
              </a:rPr>
              <a:t>Attended camp</a:t>
            </a:r>
            <a:r>
              <a:rPr lang="en-ZA" sz="2400" dirty="0">
                <a:solidFill>
                  <a:srgbClr val="F68B1F"/>
                </a:solidFill>
                <a:latin typeface="Arial" panose="020B0604020202020204" pitchFamily="34" charset="0"/>
                <a:cs typeface="Arial" panose="020B0604020202020204" pitchFamily="34" charset="0"/>
              </a:rPr>
              <a:t>)</a:t>
            </a:r>
          </a:p>
          <a:p>
            <a:pPr marL="457200" indent="-457200">
              <a:buFont typeface="+mj-lt"/>
              <a:buAutoNum type="arabicPeriod"/>
            </a:pPr>
            <a:r>
              <a:rPr lang="en-ZA" sz="2400" dirty="0" err="1">
                <a:solidFill>
                  <a:srgbClr val="F68B1F"/>
                </a:solidFill>
                <a:latin typeface="Arial" panose="020B0604020202020204" pitchFamily="34" charset="0"/>
                <a:cs typeface="Arial" panose="020B0604020202020204" pitchFamily="34" charset="0"/>
              </a:rPr>
              <a:t>Isinyabusi</a:t>
            </a:r>
            <a:r>
              <a:rPr lang="en-ZA" sz="2400" dirty="0">
                <a:solidFill>
                  <a:srgbClr val="F68B1F"/>
                </a:solidFill>
                <a:latin typeface="Arial" panose="020B0604020202020204" pitchFamily="34" charset="0"/>
                <a:cs typeface="Arial" panose="020B0604020202020204" pitchFamily="34" charset="0"/>
              </a:rPr>
              <a:t> Technical (</a:t>
            </a:r>
            <a:r>
              <a:rPr lang="en-ZA" sz="2400" i="1" dirty="0">
                <a:solidFill>
                  <a:srgbClr val="F68B1F"/>
                </a:solidFill>
                <a:latin typeface="Arial" panose="020B0604020202020204" pitchFamily="34" charset="0"/>
                <a:cs typeface="Arial" panose="020B0604020202020204" pitchFamily="34" charset="0"/>
              </a:rPr>
              <a:t>Attended camp</a:t>
            </a:r>
            <a:r>
              <a:rPr lang="en-ZA" sz="2400" dirty="0">
                <a:solidFill>
                  <a:srgbClr val="F68B1F"/>
                </a:solidFill>
                <a:latin typeface="Arial" panose="020B0604020202020204" pitchFamily="34" charset="0"/>
                <a:cs typeface="Arial" panose="020B0604020202020204" pitchFamily="34" charset="0"/>
              </a:rPr>
              <a:t>)</a:t>
            </a:r>
          </a:p>
          <a:p>
            <a:pPr marL="457200" indent="-457200">
              <a:buFont typeface="+mj-lt"/>
              <a:buAutoNum type="arabicPeriod"/>
            </a:pPr>
            <a:r>
              <a:rPr lang="en-ZA" sz="2400" dirty="0">
                <a:solidFill>
                  <a:srgbClr val="F68B1F"/>
                </a:solidFill>
                <a:latin typeface="Arial" panose="020B0604020202020204" pitchFamily="34" charset="0"/>
                <a:cs typeface="Arial" panose="020B0604020202020204" pitchFamily="34" charset="0"/>
              </a:rPr>
              <a:t>Hlakaniphani Senior Secondary (Attended camp)</a:t>
            </a:r>
          </a:p>
          <a:p>
            <a:pPr marL="457200" indent="-457200">
              <a:buFont typeface="+mj-lt"/>
              <a:buAutoNum type="arabicPeriod"/>
            </a:pPr>
            <a:r>
              <a:rPr lang="en-ZA" sz="2400" dirty="0">
                <a:solidFill>
                  <a:srgbClr val="F68B1F"/>
                </a:solidFill>
                <a:latin typeface="Arial" panose="020B0604020202020204" pitchFamily="34" charset="0"/>
                <a:cs typeface="Arial" panose="020B0604020202020204" pitchFamily="34" charset="0"/>
              </a:rPr>
              <a:t>Uphindo high school (Attended camp) </a:t>
            </a:r>
          </a:p>
          <a:p>
            <a:pPr marL="457200" indent="-457200">
              <a:buFont typeface="+mj-lt"/>
              <a:buAutoNum type="arabicPeriod"/>
            </a:pPr>
            <a:r>
              <a:rPr lang="en-ZA" sz="2400" dirty="0">
                <a:solidFill>
                  <a:srgbClr val="F68B1F"/>
                </a:solidFill>
                <a:latin typeface="Arial" panose="020B0604020202020204" pitchFamily="34" charset="0"/>
                <a:cs typeface="Arial" panose="020B0604020202020204" pitchFamily="34" charset="0"/>
              </a:rPr>
              <a:t>Emoyeni High School (Attended camp)</a:t>
            </a:r>
          </a:p>
          <a:p>
            <a:pPr marL="457200" indent="-457200">
              <a:buFont typeface="+mj-lt"/>
              <a:buAutoNum type="arabicPeriod"/>
            </a:pPr>
            <a:r>
              <a:rPr lang="en-ZA" sz="2400" dirty="0">
                <a:solidFill>
                  <a:srgbClr val="F68B1F"/>
                </a:solidFill>
                <a:latin typeface="Arial" panose="020B0604020202020204" pitchFamily="34" charset="0"/>
                <a:cs typeface="Arial" panose="020B0604020202020204" pitchFamily="34" charset="0"/>
              </a:rPr>
              <a:t>Nzuza Secondary School (Attended camp)</a:t>
            </a:r>
          </a:p>
          <a:p>
            <a:pPr marL="457200" indent="-457200">
              <a:buFont typeface="+mj-lt"/>
              <a:buAutoNum type="arabicPeriod"/>
            </a:pPr>
            <a:r>
              <a:rPr lang="en-ZA" sz="2400" dirty="0" err="1">
                <a:latin typeface="Arial" panose="020B0604020202020204" pitchFamily="34" charset="0"/>
                <a:cs typeface="Arial" panose="020B0604020202020204" pitchFamily="34" charset="0"/>
              </a:rPr>
              <a:t>Mtonokudla</a:t>
            </a:r>
            <a:r>
              <a:rPr lang="en-ZA" sz="2400" dirty="0">
                <a:latin typeface="Arial" panose="020B0604020202020204" pitchFamily="34" charset="0"/>
                <a:cs typeface="Arial" panose="020B0604020202020204" pitchFamily="34" charset="0"/>
              </a:rPr>
              <a:t> Secondary School</a:t>
            </a:r>
          </a:p>
          <a:p>
            <a:pPr marL="457200" indent="-457200">
              <a:buFont typeface="+mj-lt"/>
              <a:buAutoNum type="arabicPeriod"/>
            </a:pPr>
            <a:r>
              <a:rPr lang="en-ZA" sz="2400" dirty="0" err="1">
                <a:latin typeface="Arial" panose="020B0604020202020204" pitchFamily="34" charset="0"/>
                <a:cs typeface="Arial" panose="020B0604020202020204" pitchFamily="34" charset="0"/>
              </a:rPr>
              <a:t>Zinqobela</a:t>
            </a:r>
            <a:r>
              <a:rPr lang="en-ZA" sz="2400" dirty="0">
                <a:latin typeface="Arial" panose="020B0604020202020204" pitchFamily="34" charset="0"/>
                <a:cs typeface="Arial" panose="020B0604020202020204" pitchFamily="34" charset="0"/>
              </a:rPr>
              <a:t> High School</a:t>
            </a:r>
          </a:p>
          <a:p>
            <a:pPr marL="457200" indent="-457200">
              <a:buFont typeface="+mj-lt"/>
              <a:buAutoNum type="arabicPeriod"/>
            </a:pPr>
            <a:r>
              <a:rPr lang="en-ZA" sz="2400" dirty="0" err="1">
                <a:latin typeface="Arial" panose="020B0604020202020204" pitchFamily="34" charset="0"/>
                <a:cs typeface="Arial" panose="020B0604020202020204" pitchFamily="34" charset="0"/>
              </a:rPr>
              <a:t>Matigulu</a:t>
            </a:r>
            <a:r>
              <a:rPr lang="en-ZA" sz="2400" dirty="0">
                <a:latin typeface="Arial" panose="020B0604020202020204" pitchFamily="34" charset="0"/>
                <a:cs typeface="Arial" panose="020B0604020202020204" pitchFamily="34" charset="0"/>
              </a:rPr>
              <a:t> High School</a:t>
            </a:r>
          </a:p>
          <a:p>
            <a:pPr marL="457200" indent="-457200">
              <a:buFont typeface="+mj-lt"/>
              <a:buAutoNum type="arabicPeriod"/>
            </a:pPr>
            <a:endParaRPr lang="en-ZA" sz="2400" dirty="0">
              <a:latin typeface="Arial" panose="020B0604020202020204" pitchFamily="34" charset="0"/>
              <a:cs typeface="Arial" panose="020B0604020202020204" pitchFamily="34" charset="0"/>
            </a:endParaRPr>
          </a:p>
          <a:p>
            <a:pPr marL="457200" indent="-457200">
              <a:buFont typeface="+mj-lt"/>
              <a:buAutoNum type="arabicPeriod"/>
            </a:pPr>
            <a:endParaRPr lang="en-ZA" sz="2400" dirty="0">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35096694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94749645410440B86B6568EBF407CC" ma:contentTypeVersion="13" ma:contentTypeDescription="Create a new document." ma:contentTypeScope="" ma:versionID="3f1c4a38a87cf8152a2812255bd32b1b">
  <xsd:schema xmlns:xsd="http://www.w3.org/2001/XMLSchema" xmlns:xs="http://www.w3.org/2001/XMLSchema" xmlns:p="http://schemas.microsoft.com/office/2006/metadata/properties" xmlns:ns3="db11d08f-f331-4bef-8162-b7feeda33ba5" xmlns:ns4="38e9e519-dfa0-463c-b825-13c10f5a1a77" targetNamespace="http://schemas.microsoft.com/office/2006/metadata/properties" ma:root="true" ma:fieldsID="aabd65c36c8371be23f46b2804fe6eb7" ns3:_="" ns4:_="">
    <xsd:import namespace="db11d08f-f331-4bef-8162-b7feeda33ba5"/>
    <xsd:import namespace="38e9e519-dfa0-463c-b825-13c10f5a1a7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11d08f-f331-4bef-8162-b7feeda33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e9e519-dfa0-463c-b825-13c10f5a1a7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2E74B0-7704-4B8D-B596-6DD200274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11d08f-f331-4bef-8162-b7feeda33ba5"/>
    <ds:schemaRef ds:uri="38e9e519-dfa0-463c-b825-13c10f5a1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27E58F-3F8B-4949-AC38-664A9328FCE9}">
  <ds:schemaRefs>
    <ds:schemaRef ds:uri="http://schemas.microsoft.com/sharepoint/v3/contenttype/forms"/>
  </ds:schemaRefs>
</ds:datastoreItem>
</file>

<file path=customXml/itemProps3.xml><?xml version="1.0" encoding="utf-8"?>
<ds:datastoreItem xmlns:ds="http://schemas.openxmlformats.org/officeDocument/2006/customXml" ds:itemID="{42417AC1-3DF0-4542-948D-E8A4DF4EFD80}">
  <ds:schemaRefs>
    <ds:schemaRef ds:uri="http://schemas.microsoft.com/office/infopath/2007/PartnerControls"/>
    <ds:schemaRef ds:uri="http://purl.org/dc/dcmitype/"/>
    <ds:schemaRef ds:uri="db11d08f-f331-4bef-8162-b7feeda33ba5"/>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terms/"/>
    <ds:schemaRef ds:uri="38e9e519-dfa0-463c-b825-13c10f5a1a7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1973</TotalTime>
  <Words>1251</Words>
  <Application>Microsoft Office PowerPoint</Application>
  <PresentationFormat>On-screen Show (4:3)</PresentationFormat>
  <Paragraphs>153</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OBJECTIVES OF THE PROJECT</vt:lpstr>
      <vt:lpstr>PROJECT IMPACT SO FAR</vt:lpstr>
      <vt:lpstr>SCHOOLS SELECTED</vt:lpstr>
      <vt:lpstr>CURRENT NEW DEVELOPMENTS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Carel van Heerden</dc:creator>
  <cp:lastModifiedBy>Owner</cp:lastModifiedBy>
  <cp:revision>109</cp:revision>
  <dcterms:created xsi:type="dcterms:W3CDTF">2020-09-04T13:20:39Z</dcterms:created>
  <dcterms:modified xsi:type="dcterms:W3CDTF">2021-10-13T20:51:04Z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0x010100CE94749645410440B86B6568EBF407CC</vt:lpwstr>
  </property>
</Properties>
</file>