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330" r:id="rId2"/>
    <p:sldId id="361" r:id="rId3"/>
    <p:sldId id="359" r:id="rId4"/>
    <p:sldId id="310" r:id="rId5"/>
  </p:sldIdLst>
  <p:sldSz cx="12192000" cy="6858000"/>
  <p:notesSz cx="6858000" cy="9144000"/>
  <p:custDataLst>
    <p:tags r:id="rId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63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B4E7"/>
    <a:srgbClr val="48595D"/>
    <a:srgbClr val="FFFFFF"/>
    <a:srgbClr val="D9185C"/>
    <a:srgbClr val="06B4E6"/>
    <a:srgbClr val="15458F"/>
    <a:srgbClr val="DA1A5A"/>
    <a:srgbClr val="00B4E6"/>
    <a:srgbClr val="00B4E7"/>
    <a:srgbClr val="1646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31" autoAdjust="0"/>
    <p:restoredTop sz="97866" autoAdjust="0"/>
  </p:normalViewPr>
  <p:slideViewPr>
    <p:cSldViewPr snapToGrid="0" showGuides="1">
      <p:cViewPr varScale="1">
        <p:scale>
          <a:sx n="82" d="100"/>
          <a:sy n="82" d="100"/>
        </p:scale>
        <p:origin x="586" y="48"/>
      </p:cViewPr>
      <p:guideLst>
        <p:guide orient="horz" pos="2632"/>
        <p:guide pos="3840"/>
      </p:guideLst>
    </p:cSldViewPr>
  </p:slideViewPr>
  <p:outlineViewPr>
    <p:cViewPr>
      <p:scale>
        <a:sx n="33" d="100"/>
        <a:sy n="33" d="100"/>
      </p:scale>
      <p:origin x="0" y="-2064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08" d="100"/>
          <a:sy n="108" d="100"/>
        </p:scale>
        <p:origin x="3300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tags" Target="tags/tag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03E561-A38A-4A22-8215-F855A52BC5B1}" type="datetimeFigureOut">
              <a:rPr lang="en-US" smtClean="0"/>
              <a:t>7/4/2026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827055-821E-4F6B-AAA9-2685E1493D9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68598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>
            <a:extLst>
              <a:ext uri="{FF2B5EF4-FFF2-40B4-BE49-F238E27FC236}">
                <a16:creationId xmlns:a16="http://schemas.microsoft.com/office/drawing/2014/main" id="{ADB7AFEE-FCFA-EE44-A6ED-641CA589F61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42900" y="4120063"/>
            <a:ext cx="11506200" cy="465667"/>
          </a:xfrm>
        </p:spPr>
        <p:txBody>
          <a:bodyPr>
            <a:noAutofit/>
          </a:bodyPr>
          <a:lstStyle>
            <a:lvl1pPr marL="0" indent="0" algn="ctr">
              <a:buNone/>
              <a:defRPr lang="en-US" sz="3200" b="1" kern="1200" dirty="0">
                <a:solidFill>
                  <a:srgbClr val="005DAA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Type your Rotary club name here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ED87DAF-6E20-BA44-8FD5-867BBA6281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3298132"/>
            <a:ext cx="11506200" cy="821931"/>
          </a:xfrm>
        </p:spPr>
        <p:txBody>
          <a:bodyPr tIns="0" bIns="91440" anchor="b">
            <a:normAutofit/>
          </a:bodyPr>
          <a:lstStyle>
            <a:lvl1pPr marL="0" indent="0" algn="ctr" defTabSz="914400" rtl="0" eaLnBrk="1" latinLnBrk="0" hangingPunct="1">
              <a:buNone/>
              <a:defRPr lang="en-US" sz="4800" b="1" kern="1200" cap="all" baseline="0" dirty="0">
                <a:solidFill>
                  <a:srgbClr val="005DA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5365F1A-2611-CD4E-A266-B14CF06F42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9503" y="5818393"/>
            <a:ext cx="1883773" cy="71636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2F61008-5AFF-634D-9011-6DE20E46D6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503" y="323243"/>
            <a:ext cx="2609627" cy="2619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9553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6B15CEA-7F4D-4111-91E1-C24BB8942014}"/>
              </a:ext>
            </a:extLst>
          </p:cNvPr>
          <p:cNvSpPr/>
          <p:nvPr userDrawn="1"/>
        </p:nvSpPr>
        <p:spPr>
          <a:xfrm flipV="1">
            <a:off x="0" y="0"/>
            <a:ext cx="12192000" cy="1540042"/>
          </a:xfrm>
          <a:prstGeom prst="rect">
            <a:avLst/>
          </a:prstGeom>
          <a:solidFill>
            <a:srgbClr val="01B4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110B65-104E-48DA-9FDA-01FF9A48E8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1"/>
            <a:ext cx="11506200" cy="1540042"/>
          </a:xfrm>
        </p:spPr>
        <p:txBody>
          <a:bodyPr tIns="0" bIns="91440" anchor="b"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A633E9E-2A95-4274-8C9E-B12F3C8F05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999" y="2436811"/>
            <a:ext cx="11506199" cy="3836989"/>
          </a:xfrm>
        </p:spPr>
        <p:txBody>
          <a:bodyPr>
            <a:normAutofit/>
          </a:bodyPr>
          <a:lstStyle>
            <a:lvl1pPr>
              <a:defRPr sz="2400">
                <a:solidFill>
                  <a:srgbClr val="333333"/>
                </a:solidFill>
              </a:defRPr>
            </a:lvl1pPr>
            <a:lvl2pPr marL="457200" indent="-228600">
              <a:defRPr sz="2000">
                <a:solidFill>
                  <a:srgbClr val="333333"/>
                </a:solidFill>
              </a:defRPr>
            </a:lvl2pPr>
            <a:lvl3pPr marL="685800" indent="-228600">
              <a:defRPr sz="1800">
                <a:solidFill>
                  <a:srgbClr val="333333"/>
                </a:solidFill>
              </a:defRPr>
            </a:lvl3pPr>
            <a:lvl4pPr marL="914400" indent="-228600">
              <a:defRPr sz="1600">
                <a:solidFill>
                  <a:srgbClr val="333333"/>
                </a:solidFill>
              </a:defRPr>
            </a:lvl4pPr>
            <a:lvl5pPr marL="1143000" indent="-228600">
              <a:defRPr sz="1600">
                <a:solidFill>
                  <a:srgbClr val="333333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11B1EC5A-E690-43D2-A0E3-D50BD6A53AFE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80999" y="1796132"/>
            <a:ext cx="11506199" cy="615279"/>
          </a:xfrm>
        </p:spPr>
        <p:txBody>
          <a:bodyPr>
            <a:normAutofit/>
          </a:bodyPr>
          <a:lstStyle>
            <a:lvl1pPr marL="0" indent="0" algn="l">
              <a:buNone/>
              <a:defRPr sz="2400" b="1" cap="all" baseline="0">
                <a:solidFill>
                  <a:srgbClr val="333333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TextBox 6" hidden="1">
            <a:extLst>
              <a:ext uri="{FF2B5EF4-FFF2-40B4-BE49-F238E27FC236}">
                <a16:creationId xmlns:a16="http://schemas.microsoft.com/office/drawing/2014/main" id="{C429B5C5-40F0-413F-82DE-781C809F82A3}"/>
              </a:ext>
            </a:extLst>
          </p:cNvPr>
          <p:cNvSpPr txBox="1"/>
          <p:nvPr userDrawn="1"/>
        </p:nvSpPr>
        <p:spPr>
          <a:xfrm>
            <a:off x="0" y="6673334"/>
            <a:ext cx="914400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>
                <a:solidFill>
                  <a:schemeClr val="bg2">
                    <a:lumMod val="75000"/>
                  </a:schemeClr>
                </a:solidFill>
              </a:rPr>
              <a:t>© 2019 Rotary International. Internal Use Only. Not For Distribution. Private and Confidential.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D10926E-D815-4592-97B7-8EE7A9786A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0133" y="115570"/>
            <a:ext cx="423334" cy="365125"/>
          </a:xfrm>
        </p:spPr>
        <p:txBody>
          <a:bodyPr vert="horz" lIns="91440" tIns="45720" rIns="91440" bIns="45720" rtlCol="0" anchor="ctr"/>
          <a:lstStyle>
            <a:lvl1pPr>
              <a:defRPr lang="en-US" smtClean="0">
                <a:solidFill>
                  <a:schemeClr val="tx1"/>
                </a:solidFill>
              </a:defRPr>
            </a:lvl1pPr>
          </a:lstStyle>
          <a:p>
            <a:fld id="{97A94E25-127B-4C48-AF96-44BA7B82377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47228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8A776E0-39A8-48D5-80F8-035E16384242}"/>
              </a:ext>
            </a:extLst>
          </p:cNvPr>
          <p:cNvSpPr/>
          <p:nvPr userDrawn="1"/>
        </p:nvSpPr>
        <p:spPr>
          <a:xfrm>
            <a:off x="0" y="1540042"/>
            <a:ext cx="12192000" cy="5317958"/>
          </a:xfrm>
          <a:prstGeom prst="rect">
            <a:avLst/>
          </a:prstGeom>
          <a:solidFill>
            <a:srgbClr val="01B4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3720C02A-46A0-4BE0-B1BF-F34465AC2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0133" y="6356350"/>
            <a:ext cx="423334" cy="365125"/>
          </a:xfrm>
        </p:spPr>
        <p:txBody>
          <a:bodyPr/>
          <a:lstStyle/>
          <a:p>
            <a:fld id="{97A94E25-127B-4C48-AF96-44BA7B823777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48881AF-761E-4663-9A5E-BC34236BC1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1"/>
            <a:ext cx="11506200" cy="1540042"/>
          </a:xfrm>
        </p:spPr>
        <p:txBody>
          <a:bodyPr tIns="0" bIns="91440" anchor="b"/>
          <a:lstStyle>
            <a:lvl1pPr>
              <a:defRPr cap="all" baseline="0">
                <a:solidFill>
                  <a:srgbClr val="48595D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Box 4" hidden="1">
            <a:extLst>
              <a:ext uri="{FF2B5EF4-FFF2-40B4-BE49-F238E27FC236}">
                <a16:creationId xmlns:a16="http://schemas.microsoft.com/office/drawing/2014/main" id="{31265F87-D1A9-4FC6-9F13-66361C11DF35}"/>
              </a:ext>
            </a:extLst>
          </p:cNvPr>
          <p:cNvSpPr txBox="1"/>
          <p:nvPr userDrawn="1"/>
        </p:nvSpPr>
        <p:spPr>
          <a:xfrm>
            <a:off x="0" y="6673334"/>
            <a:ext cx="914400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>
                <a:solidFill>
                  <a:schemeClr val="bg2">
                    <a:lumMod val="50000"/>
                  </a:schemeClr>
                </a:solidFill>
              </a:rPr>
              <a:t>© 2019 Rotary International. Internal Use Only. Not For Distribution. Private and Confidential.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28D424E8-3A20-4BF1-B53F-7A284F46F6A4}"/>
              </a:ext>
            </a:extLst>
          </p:cNvPr>
          <p:cNvSpPr txBox="1">
            <a:spLocks/>
          </p:cNvSpPr>
          <p:nvPr userDrawn="1"/>
        </p:nvSpPr>
        <p:spPr>
          <a:xfrm>
            <a:off x="11650133" y="115570"/>
            <a:ext cx="42333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lang="en-US" sz="1200" kern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A94E25-127B-4C48-AF96-44BA7B823777}" type="slidenum">
              <a:rPr lang="en-US" smtClean="0">
                <a:solidFill>
                  <a:schemeClr val="tx1"/>
                </a:solidFill>
              </a:rPr>
              <a:pPr/>
              <a:t>‹#›</a:t>
            </a:fld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68157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8A776E0-39A8-48D5-80F8-035E16384242}"/>
              </a:ext>
            </a:extLst>
          </p:cNvPr>
          <p:cNvSpPr/>
          <p:nvPr userDrawn="1"/>
        </p:nvSpPr>
        <p:spPr>
          <a:xfrm>
            <a:off x="0" y="0"/>
            <a:ext cx="12192000" cy="1540042"/>
          </a:xfrm>
          <a:prstGeom prst="rect">
            <a:avLst/>
          </a:prstGeom>
          <a:solidFill>
            <a:srgbClr val="01B4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3C0EF89B-F057-4EA3-BC61-71F9D7BF9F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1"/>
            <a:ext cx="11506200" cy="1540042"/>
          </a:xfrm>
        </p:spPr>
        <p:txBody>
          <a:bodyPr tIns="0" bIns="91440" anchor="b"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Box 5" hidden="1">
            <a:extLst>
              <a:ext uri="{FF2B5EF4-FFF2-40B4-BE49-F238E27FC236}">
                <a16:creationId xmlns:a16="http://schemas.microsoft.com/office/drawing/2014/main" id="{3F6A0DDC-8464-4003-BDFD-127BB593AA78}"/>
              </a:ext>
            </a:extLst>
          </p:cNvPr>
          <p:cNvSpPr txBox="1"/>
          <p:nvPr userDrawn="1"/>
        </p:nvSpPr>
        <p:spPr>
          <a:xfrm>
            <a:off x="0" y="6673334"/>
            <a:ext cx="914400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>
                <a:solidFill>
                  <a:schemeClr val="bg2">
                    <a:lumMod val="75000"/>
                  </a:schemeClr>
                </a:solidFill>
              </a:rPr>
              <a:t>© 2019 Rotary International. Internal Use Only. Not For Distribution. Private and Confidential.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FF64A36E-6351-44F5-8371-4CD912E77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0133" y="115570"/>
            <a:ext cx="423334" cy="365125"/>
          </a:xfrm>
        </p:spPr>
        <p:txBody>
          <a:bodyPr vert="horz" lIns="91440" tIns="45720" rIns="91440" bIns="45720" rtlCol="0" anchor="ctr"/>
          <a:lstStyle>
            <a:lvl1pPr>
              <a:defRPr lang="en-US" smtClean="0">
                <a:solidFill>
                  <a:schemeClr val="tx1"/>
                </a:solidFill>
              </a:defRPr>
            </a:lvl1pPr>
          </a:lstStyle>
          <a:p>
            <a:fld id="{97A94E25-127B-4C48-AF96-44BA7B82377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5050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BFE6C60-BD51-4C06-972B-D598C068A30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1B4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E8702E8D-AEBF-49D4-9D69-00802EFEB71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350000" y="2141538"/>
            <a:ext cx="5537200" cy="3141662"/>
          </a:xfrm>
        </p:spPr>
        <p:txBody>
          <a:bodyPr>
            <a:normAutofit/>
          </a:bodyPr>
          <a:lstStyle>
            <a:lvl1pPr marL="0" indent="0">
              <a:buNone/>
              <a:defRPr sz="2200"/>
            </a:lvl1pPr>
            <a:lvl2pPr marL="228600" indent="-169863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defRPr sz="18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1" name="Text Placeholder 11">
            <a:extLst>
              <a:ext uri="{FF2B5EF4-FFF2-40B4-BE49-F238E27FC236}">
                <a16:creationId xmlns:a16="http://schemas.microsoft.com/office/drawing/2014/main" id="{573E487D-389A-425E-93B1-6E466DB120C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8800" y="2141538"/>
            <a:ext cx="4978400" cy="1135062"/>
          </a:xfrm>
          <a:ln w="25400">
            <a:gradFill flip="none" rotWithShape="1">
              <a:gsLst>
                <a:gs pos="100000">
                  <a:schemeClr val="accent1">
                    <a:lumMod val="5000"/>
                    <a:lumOff val="95000"/>
                  </a:schemeClr>
                </a:gs>
                <a:gs pos="97000">
                  <a:schemeClr val="bg1">
                    <a:alpha val="0"/>
                  </a:schemeClr>
                </a:gs>
              </a:gsLst>
              <a:lin ang="5400000" scaled="1"/>
              <a:tileRect/>
            </a:gradFill>
          </a:ln>
        </p:spPr>
        <p:txBody>
          <a:bodyPr anchor="b">
            <a:noAutofit/>
          </a:bodyPr>
          <a:lstStyle>
            <a:lvl1pPr marL="0" indent="0">
              <a:buNone/>
              <a:defRPr sz="4400" b="1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buNone/>
              <a:defRPr sz="2000">
                <a:solidFill>
                  <a:schemeClr val="bg1"/>
                </a:solidFill>
              </a:defRPr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2" name="Subtitle 2">
            <a:extLst>
              <a:ext uri="{FF2B5EF4-FFF2-40B4-BE49-F238E27FC236}">
                <a16:creationId xmlns:a16="http://schemas.microsoft.com/office/drawing/2014/main" id="{08ACE488-B9EE-4F80-9093-0D25C49D3C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4567" y="3383632"/>
            <a:ext cx="4986867" cy="1975764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5D6F820-5DA9-442B-93E8-9740D3002517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1650133" y="115570"/>
            <a:ext cx="423334" cy="365125"/>
          </a:xfrm>
        </p:spPr>
        <p:txBody>
          <a:bodyPr vert="horz" lIns="91440" tIns="45720" rIns="91440" bIns="45720" rtlCol="0" anchor="ctr"/>
          <a:lstStyle>
            <a:lvl1pPr>
              <a:defRPr lang="en-US" smtClean="0">
                <a:solidFill>
                  <a:schemeClr val="tx1"/>
                </a:solidFill>
              </a:defRPr>
            </a:lvl1pPr>
          </a:lstStyle>
          <a:p>
            <a:fld id="{97A94E25-127B-4C48-AF96-44BA7B82377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Box 5" hidden="1">
            <a:extLst>
              <a:ext uri="{FF2B5EF4-FFF2-40B4-BE49-F238E27FC236}">
                <a16:creationId xmlns:a16="http://schemas.microsoft.com/office/drawing/2014/main" id="{39D2C925-BE4C-4057-86A9-05FBB940D62D}"/>
              </a:ext>
            </a:extLst>
          </p:cNvPr>
          <p:cNvSpPr txBox="1"/>
          <p:nvPr userDrawn="1"/>
        </p:nvSpPr>
        <p:spPr>
          <a:xfrm>
            <a:off x="0" y="6673334"/>
            <a:ext cx="914400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>
                <a:solidFill>
                  <a:schemeClr val="bg2">
                    <a:lumMod val="50000"/>
                  </a:schemeClr>
                </a:solidFill>
              </a:rPr>
              <a:t>© 2019 Rotary International. Internal Use Only. Not For Distribution. Private and Confidential.</a:t>
            </a:r>
          </a:p>
        </p:txBody>
      </p:sp>
    </p:spTree>
    <p:extLst>
      <p:ext uri="{BB962C8B-B14F-4D97-AF65-F5344CB8AC3E}">
        <p14:creationId xmlns:p14="http://schemas.microsoft.com/office/powerpoint/2010/main" val="698122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16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BFE6C60-BD51-4C06-972B-D598C068A30B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01B4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4D0FBAC-275F-4558-B592-D14B0D07426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519863" y="398463"/>
            <a:ext cx="5265737" cy="60198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F4016360-4C79-4F76-A938-3BBB6229913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8800" y="2141538"/>
            <a:ext cx="4978400" cy="1135062"/>
          </a:xfrm>
          <a:ln w="25400">
            <a:gradFill flip="none" rotWithShape="1">
              <a:gsLst>
                <a:gs pos="100000">
                  <a:srgbClr val="333333"/>
                </a:gs>
                <a:gs pos="97000">
                  <a:schemeClr val="bg1">
                    <a:alpha val="0"/>
                  </a:schemeClr>
                </a:gs>
              </a:gsLst>
              <a:lin ang="5400000" scaled="1"/>
              <a:tileRect/>
            </a:gradFill>
          </a:ln>
        </p:spPr>
        <p:txBody>
          <a:bodyPr anchor="b">
            <a:noAutofit/>
          </a:bodyPr>
          <a:lstStyle>
            <a:lvl1pPr marL="0" indent="0">
              <a:buNone/>
              <a:defRPr sz="4400" b="1" cap="all" baseline="0">
                <a:solidFill>
                  <a:srgbClr val="333333"/>
                </a:solidFill>
                <a:latin typeface="+mj-lt"/>
              </a:defRPr>
            </a:lvl1pPr>
            <a:lvl2pPr marL="0" indent="0">
              <a:buNone/>
              <a:defRPr sz="2000">
                <a:solidFill>
                  <a:schemeClr val="bg1"/>
                </a:solidFill>
              </a:defRPr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E1D181C7-949B-4052-9076-6B318782A3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4567" y="3383632"/>
            <a:ext cx="4986867" cy="1975764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333333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TextBox 5" hidden="1">
            <a:extLst>
              <a:ext uri="{FF2B5EF4-FFF2-40B4-BE49-F238E27FC236}">
                <a16:creationId xmlns:a16="http://schemas.microsoft.com/office/drawing/2014/main" id="{3F4EF337-F8F4-4151-B616-10707ECBE95F}"/>
              </a:ext>
            </a:extLst>
          </p:cNvPr>
          <p:cNvSpPr txBox="1"/>
          <p:nvPr userDrawn="1"/>
        </p:nvSpPr>
        <p:spPr>
          <a:xfrm>
            <a:off x="0" y="6673334"/>
            <a:ext cx="914400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>
                <a:solidFill>
                  <a:schemeClr val="bg2">
                    <a:lumMod val="75000"/>
                  </a:schemeClr>
                </a:solidFill>
              </a:rPr>
              <a:t>© 2019 Rotary International. Internal Use Only. Not For Distribution. Private and Confidential.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EA03AD6-A795-41C0-B0E9-C5E66A8C8F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0133" y="115570"/>
            <a:ext cx="423334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A94E25-127B-4C48-AF96-44BA7B82377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91654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0FD90A5B-A048-4B19-8F52-8094F1D305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6001" cy="6858000"/>
          </a:xfrm>
          <a:custGeom>
            <a:avLst/>
            <a:gdLst>
              <a:gd name="connsiteX0" fmla="*/ 1 w 6096001"/>
              <a:gd name="connsiteY0" fmla="*/ 0 h 6858000"/>
              <a:gd name="connsiteX1" fmla="*/ 6096001 w 6096001"/>
              <a:gd name="connsiteY1" fmla="*/ 0 h 6858000"/>
              <a:gd name="connsiteX2" fmla="*/ 6096001 w 6096001"/>
              <a:gd name="connsiteY2" fmla="*/ 6858000 h 6858000"/>
              <a:gd name="connsiteX3" fmla="*/ 4539049 w 6096001"/>
              <a:gd name="connsiteY3" fmla="*/ 6858000 h 6858000"/>
              <a:gd name="connsiteX4" fmla="*/ 1 w 6096001"/>
              <a:gd name="connsiteY4" fmla="*/ 6858000 h 6858000"/>
              <a:gd name="connsiteX5" fmla="*/ 0 w 6096001"/>
              <a:gd name="connsiteY5" fmla="*/ 6858000 h 6858000"/>
              <a:gd name="connsiteX6" fmla="*/ 0 w 6096001"/>
              <a:gd name="connsiteY6" fmla="*/ 6273113 h 6858000"/>
              <a:gd name="connsiteX7" fmla="*/ 1 w 6096001"/>
              <a:gd name="connsiteY7" fmla="*/ 627311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6001" h="6858000">
                <a:moveTo>
                  <a:pt x="1" y="0"/>
                </a:moveTo>
                <a:lnTo>
                  <a:pt x="6096001" y="0"/>
                </a:lnTo>
                <a:lnTo>
                  <a:pt x="6096001" y="6858000"/>
                </a:lnTo>
                <a:lnTo>
                  <a:pt x="4539049" y="6858000"/>
                </a:lnTo>
                <a:lnTo>
                  <a:pt x="1" y="6858000"/>
                </a:lnTo>
                <a:lnTo>
                  <a:pt x="0" y="6858000"/>
                </a:lnTo>
                <a:lnTo>
                  <a:pt x="0" y="6273113"/>
                </a:lnTo>
                <a:lnTo>
                  <a:pt x="1" y="627311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7E3D8B2A-F4E2-4C5C-8C97-DF59F5F89A1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01" y="0"/>
            <a:ext cx="6096000" cy="6858000"/>
          </a:xfrm>
          <a:solidFill>
            <a:srgbClr val="48595D"/>
          </a:solidFill>
        </p:spPr>
        <p:txBody>
          <a:bodyPr anchor="b"/>
          <a:lstStyle>
            <a:lvl1pPr marL="0" indent="0" algn="r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c</a:t>
            </a:r>
          </a:p>
        </p:txBody>
      </p:sp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1E089F70-69C6-4742-888F-F432A72B657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879771" y="2141538"/>
            <a:ext cx="4978400" cy="1135062"/>
          </a:xfrm>
          <a:ln w="25400">
            <a:gradFill flip="none" rotWithShape="1">
              <a:gsLst>
                <a:gs pos="100000">
                  <a:schemeClr val="accent1">
                    <a:lumMod val="5000"/>
                    <a:lumOff val="95000"/>
                  </a:schemeClr>
                </a:gs>
                <a:gs pos="97000">
                  <a:schemeClr val="bg1">
                    <a:alpha val="0"/>
                  </a:schemeClr>
                </a:gs>
              </a:gsLst>
              <a:lin ang="5400000" scaled="1"/>
              <a:tileRect/>
            </a:gradFill>
          </a:ln>
        </p:spPr>
        <p:txBody>
          <a:bodyPr anchor="b">
            <a:noAutofit/>
          </a:bodyPr>
          <a:lstStyle>
            <a:lvl1pPr marL="0" indent="0">
              <a:buNone/>
              <a:defRPr sz="4400" b="1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buNone/>
              <a:defRPr sz="2000">
                <a:solidFill>
                  <a:schemeClr val="bg1"/>
                </a:solidFill>
              </a:defRPr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3A65FA18-26F9-4DF9-BC04-CBF7083ECA8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871304" y="3383632"/>
            <a:ext cx="4986867" cy="1975764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A few lines can go here. If you put a picture on the left, the caption can go here.</a:t>
            </a:r>
          </a:p>
          <a:p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2C81BA61-2441-45F0-AE3C-5DEA958300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0133" y="115570"/>
            <a:ext cx="423334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A94E25-127B-4C48-AF96-44BA7B82377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64242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0FD90A5B-A048-4B19-8F52-8094F1D305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6001" cy="6858000"/>
          </a:xfrm>
          <a:custGeom>
            <a:avLst/>
            <a:gdLst>
              <a:gd name="connsiteX0" fmla="*/ 1 w 6096001"/>
              <a:gd name="connsiteY0" fmla="*/ 0 h 6858000"/>
              <a:gd name="connsiteX1" fmla="*/ 6096001 w 6096001"/>
              <a:gd name="connsiteY1" fmla="*/ 0 h 6858000"/>
              <a:gd name="connsiteX2" fmla="*/ 6096001 w 6096001"/>
              <a:gd name="connsiteY2" fmla="*/ 6858000 h 6858000"/>
              <a:gd name="connsiteX3" fmla="*/ 4539049 w 6096001"/>
              <a:gd name="connsiteY3" fmla="*/ 6858000 h 6858000"/>
              <a:gd name="connsiteX4" fmla="*/ 1 w 6096001"/>
              <a:gd name="connsiteY4" fmla="*/ 6858000 h 6858000"/>
              <a:gd name="connsiteX5" fmla="*/ 0 w 6096001"/>
              <a:gd name="connsiteY5" fmla="*/ 6858000 h 6858000"/>
              <a:gd name="connsiteX6" fmla="*/ 0 w 6096001"/>
              <a:gd name="connsiteY6" fmla="*/ 6273113 h 6858000"/>
              <a:gd name="connsiteX7" fmla="*/ 1 w 6096001"/>
              <a:gd name="connsiteY7" fmla="*/ 627311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6001" h="6858000">
                <a:moveTo>
                  <a:pt x="1" y="0"/>
                </a:moveTo>
                <a:lnTo>
                  <a:pt x="6096001" y="0"/>
                </a:lnTo>
                <a:lnTo>
                  <a:pt x="6096001" y="6858000"/>
                </a:lnTo>
                <a:lnTo>
                  <a:pt x="4539049" y="6858000"/>
                </a:lnTo>
                <a:lnTo>
                  <a:pt x="1" y="6858000"/>
                </a:lnTo>
                <a:lnTo>
                  <a:pt x="0" y="6858000"/>
                </a:lnTo>
                <a:lnTo>
                  <a:pt x="0" y="6273113"/>
                </a:lnTo>
                <a:lnTo>
                  <a:pt x="1" y="627311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7E3D8B2A-F4E2-4C5C-8C97-DF59F5F89A1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01" y="0"/>
            <a:ext cx="6096000" cy="6858000"/>
          </a:xfrm>
          <a:solidFill>
            <a:srgbClr val="00B4E6"/>
          </a:solidFill>
        </p:spPr>
        <p:txBody>
          <a:bodyPr anchor="b"/>
          <a:lstStyle>
            <a:lvl1pPr marL="0" indent="0" algn="r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c</a:t>
            </a:r>
          </a:p>
        </p:txBody>
      </p:sp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1E089F70-69C6-4742-888F-F432A72B657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879771" y="2141538"/>
            <a:ext cx="4978400" cy="1135062"/>
          </a:xfrm>
          <a:ln w="25400">
            <a:gradFill flip="none" rotWithShape="1">
              <a:gsLst>
                <a:gs pos="100000">
                  <a:schemeClr val="accent1">
                    <a:lumMod val="5000"/>
                    <a:lumOff val="95000"/>
                  </a:schemeClr>
                </a:gs>
                <a:gs pos="97000">
                  <a:schemeClr val="bg1">
                    <a:alpha val="0"/>
                  </a:schemeClr>
                </a:gs>
              </a:gsLst>
              <a:lin ang="5400000" scaled="1"/>
              <a:tileRect/>
            </a:gradFill>
          </a:ln>
        </p:spPr>
        <p:txBody>
          <a:bodyPr anchor="b">
            <a:noAutofit/>
          </a:bodyPr>
          <a:lstStyle>
            <a:lvl1pPr marL="0" indent="0">
              <a:buNone/>
              <a:defRPr sz="4400" b="1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buNone/>
              <a:defRPr sz="2000">
                <a:solidFill>
                  <a:schemeClr val="bg1"/>
                </a:solidFill>
              </a:defRPr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3A65FA18-26F9-4DF9-BC04-CBF7083ECA8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871304" y="3383632"/>
            <a:ext cx="4986867" cy="1975764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A few lines can go here. If you put a picture on the left, the caption can go here.</a:t>
            </a:r>
          </a:p>
          <a:p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2C81BA61-2441-45F0-AE3C-5DEA958300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0133" y="115570"/>
            <a:ext cx="423334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A94E25-127B-4C48-AF96-44BA7B82377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1644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C7DB56AF-4B87-40BA-AACA-91EF23DAEF6B}"/>
              </a:ext>
            </a:extLst>
          </p:cNvPr>
          <p:cNvSpPr/>
          <p:nvPr userDrawn="1"/>
        </p:nvSpPr>
        <p:spPr>
          <a:xfrm>
            <a:off x="0" y="1540042"/>
            <a:ext cx="12192000" cy="5317958"/>
          </a:xfrm>
          <a:custGeom>
            <a:avLst/>
            <a:gdLst>
              <a:gd name="connsiteX0" fmla="*/ 0 w 12192000"/>
              <a:gd name="connsiteY0" fmla="*/ 0 h 5317958"/>
              <a:gd name="connsiteX1" fmla="*/ 12192000 w 12192000"/>
              <a:gd name="connsiteY1" fmla="*/ 0 h 5317958"/>
              <a:gd name="connsiteX2" fmla="*/ 12192000 w 12192000"/>
              <a:gd name="connsiteY2" fmla="*/ 5317958 h 5317958"/>
              <a:gd name="connsiteX3" fmla="*/ 4539049 w 12192000"/>
              <a:gd name="connsiteY3" fmla="*/ 5317958 h 5317958"/>
              <a:gd name="connsiteX4" fmla="*/ 0 w 12192000"/>
              <a:gd name="connsiteY4" fmla="*/ 5317958 h 5317958"/>
              <a:gd name="connsiteX5" fmla="*/ 0 w 12192000"/>
              <a:gd name="connsiteY5" fmla="*/ 4733071 h 5317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5317958">
                <a:moveTo>
                  <a:pt x="0" y="0"/>
                </a:moveTo>
                <a:lnTo>
                  <a:pt x="12192000" y="0"/>
                </a:lnTo>
                <a:lnTo>
                  <a:pt x="12192000" y="5317958"/>
                </a:lnTo>
                <a:lnTo>
                  <a:pt x="4539049" y="5317958"/>
                </a:lnTo>
                <a:lnTo>
                  <a:pt x="0" y="5317958"/>
                </a:lnTo>
                <a:lnTo>
                  <a:pt x="0" y="4733071"/>
                </a:lnTo>
                <a:close/>
              </a:path>
            </a:pathLst>
          </a:custGeom>
          <a:solidFill>
            <a:srgbClr val="4859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B3414E-C904-4B15-A237-DF3734E0E7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999" y="2142067"/>
            <a:ext cx="11506199" cy="4034896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  <a:lvl2pPr marL="457200" indent="-228600">
              <a:defRPr sz="2000">
                <a:solidFill>
                  <a:schemeClr val="bg1"/>
                </a:solidFill>
              </a:defRPr>
            </a:lvl2pPr>
            <a:lvl3pPr marL="685800" indent="-228600">
              <a:defRPr sz="1800">
                <a:solidFill>
                  <a:schemeClr val="bg1"/>
                </a:solidFill>
              </a:defRPr>
            </a:lvl3pPr>
            <a:lvl4pPr marL="914400" indent="-228600">
              <a:defRPr sz="1600">
                <a:solidFill>
                  <a:schemeClr val="bg1"/>
                </a:solidFill>
              </a:defRPr>
            </a:lvl4pPr>
            <a:lvl5pPr marL="1143000" indent="-228600"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AA8D5CE7-BEF2-4FE4-B11E-5B9925320D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1"/>
            <a:ext cx="11506200" cy="1540042"/>
          </a:xfrm>
        </p:spPr>
        <p:txBody>
          <a:bodyPr tIns="0" bIns="91440" anchor="b"/>
          <a:lstStyle>
            <a:lvl1pPr>
              <a:defRPr cap="all" baseline="0">
                <a:solidFill>
                  <a:srgbClr val="48595D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Box 5" hidden="1">
            <a:extLst>
              <a:ext uri="{FF2B5EF4-FFF2-40B4-BE49-F238E27FC236}">
                <a16:creationId xmlns:a16="http://schemas.microsoft.com/office/drawing/2014/main" id="{F881E11F-8C40-406B-8C33-2D779A9666EE}"/>
              </a:ext>
            </a:extLst>
          </p:cNvPr>
          <p:cNvSpPr txBox="1"/>
          <p:nvPr userDrawn="1"/>
        </p:nvSpPr>
        <p:spPr>
          <a:xfrm>
            <a:off x="0" y="6673334"/>
            <a:ext cx="914400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>
                <a:solidFill>
                  <a:schemeClr val="bg2">
                    <a:lumMod val="75000"/>
                  </a:schemeClr>
                </a:solidFill>
              </a:rPr>
              <a:t>© 2019 Rotary International. Internal Use Only. Not For Distribution. Private and Confidential.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2AEE185A-70FF-4A55-93AA-EBBF90E6E5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0133" y="115570"/>
            <a:ext cx="423334" cy="365125"/>
          </a:xfrm>
        </p:spPr>
        <p:txBody>
          <a:bodyPr vert="horz" lIns="91440" tIns="45720" rIns="91440" bIns="45720" rtlCol="0" anchor="ctr"/>
          <a:lstStyle>
            <a:lvl1pPr>
              <a:defRPr lang="en-US" smtClean="0">
                <a:solidFill>
                  <a:schemeClr val="tx1"/>
                </a:solidFill>
              </a:defRPr>
            </a:lvl1pPr>
          </a:lstStyle>
          <a:p>
            <a:fld id="{97A94E25-127B-4C48-AF96-44BA7B82377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Rectangle 10" hidden="1">
            <a:extLst>
              <a:ext uri="{FF2B5EF4-FFF2-40B4-BE49-F238E27FC236}">
                <a16:creationId xmlns:a16="http://schemas.microsoft.com/office/drawing/2014/main" id="{E89C1C0D-FEFF-4DBE-B7EB-C7C2E923BA77}"/>
              </a:ext>
            </a:extLst>
          </p:cNvPr>
          <p:cNvSpPr/>
          <p:nvPr userDrawn="1"/>
        </p:nvSpPr>
        <p:spPr>
          <a:xfrm>
            <a:off x="0" y="6273113"/>
            <a:ext cx="4539049" cy="5848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96747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8A776E0-39A8-48D5-80F8-035E1638424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859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B3414E-C904-4B15-A237-DF3734E0E7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999" y="2142067"/>
            <a:ext cx="11506199" cy="4034896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  <a:lvl2pPr marL="457200" indent="-228600">
              <a:defRPr sz="2000">
                <a:solidFill>
                  <a:schemeClr val="bg1"/>
                </a:solidFill>
              </a:defRPr>
            </a:lvl2pPr>
            <a:lvl3pPr marL="685800" indent="-228600">
              <a:defRPr sz="1800">
                <a:solidFill>
                  <a:schemeClr val="bg1"/>
                </a:solidFill>
              </a:defRPr>
            </a:lvl3pPr>
            <a:lvl4pPr marL="914400" indent="-228600">
              <a:defRPr sz="1600">
                <a:solidFill>
                  <a:schemeClr val="bg1"/>
                </a:solidFill>
              </a:defRPr>
            </a:lvl4pPr>
            <a:lvl5pPr marL="1143000" indent="-228600"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AEE19C2C-CAF3-4741-8F52-00E4422A13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"/>
            <a:ext cx="12192000" cy="939799"/>
          </a:xfrm>
          <a:noFill/>
        </p:spPr>
        <p:txBody>
          <a:bodyPr tIns="274320" bIns="91440" anchor="t">
            <a:normAutofit/>
          </a:bodyPr>
          <a:lstStyle>
            <a:lvl1pPr marL="398463" indent="0">
              <a:defRPr sz="4400" cap="all" baseline="0">
                <a:solidFill>
                  <a:srgbClr val="01B4E7"/>
                </a:solidFill>
              </a:defRPr>
            </a:lvl1pPr>
          </a:lstStyle>
          <a:p>
            <a:r>
              <a:rPr lang="en-US" dirty="0"/>
              <a:t>PHOTO HEADER WITH TEXT Subhead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3B73BEBA-ADDE-40D0-AC62-4FF8FDDBEAA5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80999" y="1012898"/>
            <a:ext cx="11365894" cy="600002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TextBox 7" hidden="1">
            <a:extLst>
              <a:ext uri="{FF2B5EF4-FFF2-40B4-BE49-F238E27FC236}">
                <a16:creationId xmlns:a16="http://schemas.microsoft.com/office/drawing/2014/main" id="{C74794E8-6A05-4ADA-8C35-21FE1E2A9FCB}"/>
              </a:ext>
            </a:extLst>
          </p:cNvPr>
          <p:cNvSpPr txBox="1"/>
          <p:nvPr userDrawn="1"/>
        </p:nvSpPr>
        <p:spPr>
          <a:xfrm>
            <a:off x="0" y="6673334"/>
            <a:ext cx="914400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>
                <a:solidFill>
                  <a:schemeClr val="bg2">
                    <a:lumMod val="75000"/>
                  </a:schemeClr>
                </a:solidFill>
              </a:rPr>
              <a:t>© 2019 Rotary International. Internal Use Only. Not For Distribution. Private and Confidential.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E616CDF5-DE71-477B-89CA-ABAF0CD39B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0133" y="115570"/>
            <a:ext cx="423334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A94E25-127B-4C48-AF96-44BA7B82377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63660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AD84134-AF73-4C60-A1A9-43F1411D04B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1"/>
            <a:ext cx="12192000" cy="2403334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8A776E0-39A8-48D5-80F8-035E16384242}"/>
              </a:ext>
            </a:extLst>
          </p:cNvPr>
          <p:cNvSpPr/>
          <p:nvPr userDrawn="1"/>
        </p:nvSpPr>
        <p:spPr>
          <a:xfrm>
            <a:off x="0" y="2403335"/>
            <a:ext cx="12192000" cy="4454664"/>
          </a:xfrm>
          <a:prstGeom prst="rect">
            <a:avLst/>
          </a:prstGeom>
          <a:solidFill>
            <a:srgbClr val="4859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B3414E-C904-4B15-A237-DF3734E0E7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999" y="2667653"/>
            <a:ext cx="11506199" cy="3773628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  <a:lvl2pPr marL="457200" indent="-228600">
              <a:defRPr sz="2000">
                <a:solidFill>
                  <a:schemeClr val="bg1"/>
                </a:solidFill>
              </a:defRPr>
            </a:lvl2pPr>
            <a:lvl3pPr marL="685800" indent="-228600">
              <a:defRPr sz="1800">
                <a:solidFill>
                  <a:schemeClr val="bg1"/>
                </a:solidFill>
              </a:defRPr>
            </a:lvl3pPr>
            <a:lvl4pPr marL="914400" indent="-228600">
              <a:defRPr sz="1600">
                <a:solidFill>
                  <a:schemeClr val="bg1"/>
                </a:solidFill>
              </a:defRPr>
            </a:lvl4pPr>
            <a:lvl5pPr marL="1143000" indent="-228600"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7A3F1B4D-9E1F-465D-AFF7-028507FC44F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0" y="0"/>
            <a:ext cx="12192000" cy="2419070"/>
          </a:xfrm>
          <a:solidFill>
            <a:srgbClr val="48595D">
              <a:alpha val="70000"/>
            </a:srgbClr>
          </a:solidFill>
        </p:spPr>
        <p:txBody>
          <a:bodyPr lIns="822960" tIns="457200">
            <a:normAutofit/>
          </a:bodyPr>
          <a:lstStyle>
            <a:lvl1pPr marL="0" indent="0">
              <a:buNone/>
              <a:defRPr sz="44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Box 7" hidden="1">
            <a:extLst>
              <a:ext uri="{FF2B5EF4-FFF2-40B4-BE49-F238E27FC236}">
                <a16:creationId xmlns:a16="http://schemas.microsoft.com/office/drawing/2014/main" id="{E86D5449-CD56-4478-BDD4-BC492E69988A}"/>
              </a:ext>
            </a:extLst>
          </p:cNvPr>
          <p:cNvSpPr txBox="1"/>
          <p:nvPr userDrawn="1"/>
        </p:nvSpPr>
        <p:spPr>
          <a:xfrm>
            <a:off x="0" y="6673334"/>
            <a:ext cx="914400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>
                <a:solidFill>
                  <a:schemeClr val="bg2">
                    <a:lumMod val="75000"/>
                  </a:schemeClr>
                </a:solidFill>
              </a:rPr>
              <a:t>© 2019 Rotary International. Internal Use Only. Not For Distribution. Private and Confidential.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3720C02A-46A0-4BE0-B1BF-F34465AC2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0133" y="115570"/>
            <a:ext cx="423334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A94E25-127B-4C48-AF96-44BA7B82377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04919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52">
          <p15:clr>
            <a:srgbClr val="FBAE40"/>
          </p15:clr>
        </p15:guide>
        <p15:guide id="2" orient="horz" pos="576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E6E1362-B85A-824A-BDD8-19EE6704A0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5503" y="0"/>
            <a:ext cx="6957559" cy="685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>
                <a:solidFill>
                  <a:srgbClr val="48595D"/>
                </a:solidFill>
              </a:defRPr>
            </a:lvl1pPr>
            <a:lvl2pPr marL="457200" indent="-228600">
              <a:defRPr sz="2000">
                <a:solidFill>
                  <a:srgbClr val="48595D"/>
                </a:solidFill>
              </a:defRPr>
            </a:lvl2pPr>
            <a:lvl3pPr marL="685800" indent="-228600">
              <a:defRPr sz="1800">
                <a:solidFill>
                  <a:srgbClr val="48595D"/>
                </a:solidFill>
              </a:defRPr>
            </a:lvl3pPr>
            <a:lvl4pPr marL="914400" indent="-228600">
              <a:defRPr sz="1600">
                <a:solidFill>
                  <a:srgbClr val="48595D"/>
                </a:solidFill>
              </a:defRPr>
            </a:lvl4pPr>
            <a:lvl5pPr marL="1143000" indent="-228600">
              <a:defRPr sz="1600">
                <a:solidFill>
                  <a:srgbClr val="48595D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11DC394-F361-5F4B-A3CB-FDFAF0991C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55" y="0"/>
            <a:ext cx="3903562" cy="6858000"/>
          </a:xfrm>
        </p:spPr>
        <p:txBody>
          <a:bodyPr tIns="0" bIns="91440" anchor="ctr" anchorCtr="0"/>
          <a:lstStyle>
            <a:lvl1pPr>
              <a:defRPr lang="en-US" sz="3600" b="1" kern="1200" dirty="0">
                <a:solidFill>
                  <a:srgbClr val="D91B5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758818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354C825D-5F5D-434C-A6D6-C1178618AE5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11603402 w 12192000"/>
              <a:gd name="connsiteY0" fmla="*/ 6440005 h 6858000"/>
              <a:gd name="connsiteX1" fmla="*/ 11613605 w 12192000"/>
              <a:gd name="connsiteY1" fmla="*/ 6440005 h 6858000"/>
              <a:gd name="connsiteX2" fmla="*/ 11617686 w 12192000"/>
              <a:gd name="connsiteY2" fmla="*/ 6448343 h 6858000"/>
              <a:gd name="connsiteX3" fmla="*/ 11623808 w 12192000"/>
              <a:gd name="connsiteY3" fmla="*/ 6550487 h 6858000"/>
              <a:gd name="connsiteX4" fmla="*/ 11621767 w 12192000"/>
              <a:gd name="connsiteY4" fmla="*/ 6560909 h 6858000"/>
              <a:gd name="connsiteX5" fmla="*/ 11615645 w 12192000"/>
              <a:gd name="connsiteY5" fmla="*/ 6560909 h 6858000"/>
              <a:gd name="connsiteX6" fmla="*/ 11509533 w 12192000"/>
              <a:gd name="connsiteY6" fmla="*/ 6498373 h 6858000"/>
              <a:gd name="connsiteX7" fmla="*/ 11505451 w 12192000"/>
              <a:gd name="connsiteY7" fmla="*/ 6492120 h 6858000"/>
              <a:gd name="connsiteX8" fmla="*/ 11505451 w 12192000"/>
              <a:gd name="connsiteY8" fmla="*/ 6490034 h 6858000"/>
              <a:gd name="connsiteX9" fmla="*/ 11511573 w 12192000"/>
              <a:gd name="connsiteY9" fmla="*/ 6485865 h 6858000"/>
              <a:gd name="connsiteX10" fmla="*/ 11603402 w 12192000"/>
              <a:gd name="connsiteY10" fmla="*/ 6440005 h 6858000"/>
              <a:gd name="connsiteX11" fmla="*/ 11686136 w 12192000"/>
              <a:gd name="connsiteY11" fmla="*/ 6437921 h 6858000"/>
              <a:gd name="connsiteX12" fmla="*/ 11696438 w 12192000"/>
              <a:gd name="connsiteY12" fmla="*/ 6437921 h 6858000"/>
              <a:gd name="connsiteX13" fmla="*/ 11787097 w 12192000"/>
              <a:gd name="connsiteY13" fmla="*/ 6483687 h 6858000"/>
              <a:gd name="connsiteX14" fmla="*/ 11795339 w 12192000"/>
              <a:gd name="connsiteY14" fmla="*/ 6489928 h 6858000"/>
              <a:gd name="connsiteX15" fmla="*/ 11791218 w 12192000"/>
              <a:gd name="connsiteY15" fmla="*/ 6496168 h 6858000"/>
              <a:gd name="connsiteX16" fmla="*/ 11684076 w 12192000"/>
              <a:gd name="connsiteY16" fmla="*/ 6558576 h 6858000"/>
              <a:gd name="connsiteX17" fmla="*/ 11675833 w 12192000"/>
              <a:gd name="connsiteY17" fmla="*/ 6558576 h 6858000"/>
              <a:gd name="connsiteX18" fmla="*/ 11673773 w 12192000"/>
              <a:gd name="connsiteY18" fmla="*/ 6550255 h 6858000"/>
              <a:gd name="connsiteX19" fmla="*/ 11682015 w 12192000"/>
              <a:gd name="connsiteY19" fmla="*/ 6446242 h 6858000"/>
              <a:gd name="connsiteX20" fmla="*/ 11686136 w 12192000"/>
              <a:gd name="connsiteY20" fmla="*/ 6437921 h 6858000"/>
              <a:gd name="connsiteX21" fmla="*/ 10868401 w 12192000"/>
              <a:gd name="connsiteY21" fmla="*/ 6398178 h 6858000"/>
              <a:gd name="connsiteX22" fmla="*/ 10868401 w 12192000"/>
              <a:gd name="connsiteY22" fmla="*/ 6441381 h 6858000"/>
              <a:gd name="connsiteX23" fmla="*/ 10820512 w 12192000"/>
              <a:gd name="connsiteY23" fmla="*/ 6449610 h 6858000"/>
              <a:gd name="connsiteX24" fmla="*/ 10801773 w 12192000"/>
              <a:gd name="connsiteY24" fmla="*/ 6424923 h 6858000"/>
              <a:gd name="connsiteX25" fmla="*/ 10826759 w 12192000"/>
              <a:gd name="connsiteY25" fmla="*/ 6400236 h 6858000"/>
              <a:gd name="connsiteX26" fmla="*/ 10518900 w 12192000"/>
              <a:gd name="connsiteY26" fmla="*/ 6328044 h 6858000"/>
              <a:gd name="connsiteX27" fmla="*/ 10559811 w 12192000"/>
              <a:gd name="connsiteY27" fmla="*/ 6388243 h 6858000"/>
              <a:gd name="connsiteX28" fmla="*/ 10518900 w 12192000"/>
              <a:gd name="connsiteY28" fmla="*/ 6448441 h 6858000"/>
              <a:gd name="connsiteX29" fmla="*/ 10477988 w 12192000"/>
              <a:gd name="connsiteY29" fmla="*/ 6388243 h 6858000"/>
              <a:gd name="connsiteX30" fmla="*/ 10518900 w 12192000"/>
              <a:gd name="connsiteY30" fmla="*/ 6328044 h 6858000"/>
              <a:gd name="connsiteX31" fmla="*/ 11673123 w 12192000"/>
              <a:gd name="connsiteY31" fmla="*/ 6319732 h 6858000"/>
              <a:gd name="connsiteX32" fmla="*/ 11682116 w 12192000"/>
              <a:gd name="connsiteY32" fmla="*/ 6320771 h 6858000"/>
              <a:gd name="connsiteX33" fmla="*/ 11708840 w 12192000"/>
              <a:gd name="connsiteY33" fmla="*/ 6372722 h 6858000"/>
              <a:gd name="connsiteX34" fmla="*/ 11649226 w 12192000"/>
              <a:gd name="connsiteY34" fmla="*/ 6430907 h 6858000"/>
              <a:gd name="connsiteX35" fmla="*/ 11589612 w 12192000"/>
              <a:gd name="connsiteY35" fmla="*/ 6372722 h 6858000"/>
              <a:gd name="connsiteX36" fmla="*/ 11616336 w 12192000"/>
              <a:gd name="connsiteY36" fmla="*/ 6322850 h 6858000"/>
              <a:gd name="connsiteX37" fmla="*/ 11632781 w 12192000"/>
              <a:gd name="connsiteY37" fmla="*/ 6324927 h 6858000"/>
              <a:gd name="connsiteX38" fmla="*/ 11630725 w 12192000"/>
              <a:gd name="connsiteY38" fmla="*/ 6341552 h 6858000"/>
              <a:gd name="connsiteX39" fmla="*/ 11614280 w 12192000"/>
              <a:gd name="connsiteY39" fmla="*/ 6372722 h 6858000"/>
              <a:gd name="connsiteX40" fmla="*/ 11649226 w 12192000"/>
              <a:gd name="connsiteY40" fmla="*/ 6408049 h 6858000"/>
              <a:gd name="connsiteX41" fmla="*/ 11684172 w 12192000"/>
              <a:gd name="connsiteY41" fmla="*/ 6372722 h 6858000"/>
              <a:gd name="connsiteX42" fmla="*/ 11667727 w 12192000"/>
              <a:gd name="connsiteY42" fmla="*/ 6341552 h 6858000"/>
              <a:gd name="connsiteX43" fmla="*/ 11665671 w 12192000"/>
              <a:gd name="connsiteY43" fmla="*/ 6324927 h 6858000"/>
              <a:gd name="connsiteX44" fmla="*/ 11673123 w 12192000"/>
              <a:gd name="connsiteY44" fmla="*/ 6319732 h 6858000"/>
              <a:gd name="connsiteX45" fmla="*/ 11822057 w 12192000"/>
              <a:gd name="connsiteY45" fmla="*/ 6304666 h 6858000"/>
              <a:gd name="connsiteX46" fmla="*/ 11826190 w 12192000"/>
              <a:gd name="connsiteY46" fmla="*/ 6310895 h 6858000"/>
              <a:gd name="connsiteX47" fmla="*/ 11826190 w 12192000"/>
              <a:gd name="connsiteY47" fmla="*/ 6435462 h 6858000"/>
              <a:gd name="connsiteX48" fmla="*/ 11822057 w 12192000"/>
              <a:gd name="connsiteY48" fmla="*/ 6441690 h 6858000"/>
              <a:gd name="connsiteX49" fmla="*/ 11813791 w 12192000"/>
              <a:gd name="connsiteY49" fmla="*/ 6439614 h 6858000"/>
              <a:gd name="connsiteX50" fmla="*/ 11729066 w 12192000"/>
              <a:gd name="connsiteY50" fmla="*/ 6381482 h 6858000"/>
              <a:gd name="connsiteX51" fmla="*/ 11722867 w 12192000"/>
              <a:gd name="connsiteY51" fmla="*/ 6373178 h 6858000"/>
              <a:gd name="connsiteX52" fmla="*/ 11729066 w 12192000"/>
              <a:gd name="connsiteY52" fmla="*/ 6364874 h 6858000"/>
              <a:gd name="connsiteX53" fmla="*/ 11813791 w 12192000"/>
              <a:gd name="connsiteY53" fmla="*/ 6306743 h 6858000"/>
              <a:gd name="connsiteX54" fmla="*/ 11822057 w 12192000"/>
              <a:gd name="connsiteY54" fmla="*/ 6304666 h 6858000"/>
              <a:gd name="connsiteX55" fmla="*/ 11476229 w 12192000"/>
              <a:gd name="connsiteY55" fmla="*/ 6304666 h 6858000"/>
              <a:gd name="connsiteX56" fmla="*/ 11484412 w 12192000"/>
              <a:gd name="connsiteY56" fmla="*/ 6308818 h 6858000"/>
              <a:gd name="connsiteX57" fmla="*/ 11568280 w 12192000"/>
              <a:gd name="connsiteY57" fmla="*/ 6364874 h 6858000"/>
              <a:gd name="connsiteX58" fmla="*/ 11574417 w 12192000"/>
              <a:gd name="connsiteY58" fmla="*/ 6373178 h 6858000"/>
              <a:gd name="connsiteX59" fmla="*/ 11568280 w 12192000"/>
              <a:gd name="connsiteY59" fmla="*/ 6381482 h 6858000"/>
              <a:gd name="connsiteX60" fmla="*/ 11484412 w 12192000"/>
              <a:gd name="connsiteY60" fmla="*/ 6439614 h 6858000"/>
              <a:gd name="connsiteX61" fmla="*/ 11476229 w 12192000"/>
              <a:gd name="connsiteY61" fmla="*/ 6441690 h 6858000"/>
              <a:gd name="connsiteX62" fmla="*/ 11472138 w 12192000"/>
              <a:gd name="connsiteY62" fmla="*/ 6435462 h 6858000"/>
              <a:gd name="connsiteX63" fmla="*/ 11472138 w 12192000"/>
              <a:gd name="connsiteY63" fmla="*/ 6310895 h 6858000"/>
              <a:gd name="connsiteX64" fmla="*/ 11476229 w 12192000"/>
              <a:gd name="connsiteY64" fmla="*/ 6304666 h 6858000"/>
              <a:gd name="connsiteX65" fmla="*/ 11088184 w 12192000"/>
              <a:gd name="connsiteY65" fmla="*/ 6294146 h 6858000"/>
              <a:gd name="connsiteX66" fmla="*/ 11082024 w 12192000"/>
              <a:gd name="connsiteY66" fmla="*/ 6296224 h 6858000"/>
              <a:gd name="connsiteX67" fmla="*/ 11079972 w 12192000"/>
              <a:gd name="connsiteY67" fmla="*/ 6302454 h 6858000"/>
              <a:gd name="connsiteX68" fmla="*/ 11121033 w 12192000"/>
              <a:gd name="connsiteY68" fmla="*/ 6460305 h 6858000"/>
              <a:gd name="connsiteX69" fmla="*/ 11145670 w 12192000"/>
              <a:gd name="connsiteY69" fmla="*/ 6481074 h 6858000"/>
              <a:gd name="connsiteX70" fmla="*/ 11153882 w 12192000"/>
              <a:gd name="connsiteY70" fmla="*/ 6481074 h 6858000"/>
              <a:gd name="connsiteX71" fmla="*/ 11149776 w 12192000"/>
              <a:gd name="connsiteY71" fmla="*/ 6489382 h 6858000"/>
              <a:gd name="connsiteX72" fmla="*/ 11149776 w 12192000"/>
              <a:gd name="connsiteY72" fmla="*/ 6491459 h 6858000"/>
              <a:gd name="connsiteX73" fmla="*/ 11125139 w 12192000"/>
              <a:gd name="connsiteY73" fmla="*/ 6510152 h 6858000"/>
              <a:gd name="connsiteX74" fmla="*/ 11090237 w 12192000"/>
              <a:gd name="connsiteY74" fmla="*/ 6508075 h 6858000"/>
              <a:gd name="connsiteX75" fmla="*/ 11084078 w 12192000"/>
              <a:gd name="connsiteY75" fmla="*/ 6510152 h 6858000"/>
              <a:gd name="connsiteX76" fmla="*/ 11082024 w 12192000"/>
              <a:gd name="connsiteY76" fmla="*/ 6514306 h 6858000"/>
              <a:gd name="connsiteX77" fmla="*/ 11082024 w 12192000"/>
              <a:gd name="connsiteY77" fmla="*/ 6532999 h 6858000"/>
              <a:gd name="connsiteX78" fmla="*/ 11088184 w 12192000"/>
              <a:gd name="connsiteY78" fmla="*/ 6539230 h 6858000"/>
              <a:gd name="connsiteX79" fmla="*/ 11135404 w 12192000"/>
              <a:gd name="connsiteY79" fmla="*/ 6545460 h 6858000"/>
              <a:gd name="connsiteX80" fmla="*/ 11137458 w 12192000"/>
              <a:gd name="connsiteY80" fmla="*/ 6545460 h 6858000"/>
              <a:gd name="connsiteX81" fmla="*/ 11190838 w 12192000"/>
              <a:gd name="connsiteY81" fmla="*/ 6493536 h 6858000"/>
              <a:gd name="connsiteX82" fmla="*/ 11223687 w 12192000"/>
              <a:gd name="connsiteY82" fmla="*/ 6364764 h 6858000"/>
              <a:gd name="connsiteX83" fmla="*/ 11236005 w 12192000"/>
              <a:gd name="connsiteY83" fmla="*/ 6323224 h 6858000"/>
              <a:gd name="connsiteX84" fmla="*/ 11240111 w 12192000"/>
              <a:gd name="connsiteY84" fmla="*/ 6302454 h 6858000"/>
              <a:gd name="connsiteX85" fmla="*/ 11238058 w 12192000"/>
              <a:gd name="connsiteY85" fmla="*/ 6296224 h 6858000"/>
              <a:gd name="connsiteX86" fmla="*/ 11233952 w 12192000"/>
              <a:gd name="connsiteY86" fmla="*/ 6294146 h 6858000"/>
              <a:gd name="connsiteX87" fmla="*/ 11205209 w 12192000"/>
              <a:gd name="connsiteY87" fmla="*/ 6294146 h 6858000"/>
              <a:gd name="connsiteX88" fmla="*/ 11199050 w 12192000"/>
              <a:gd name="connsiteY88" fmla="*/ 6298301 h 6858000"/>
              <a:gd name="connsiteX89" fmla="*/ 11162094 w 12192000"/>
              <a:gd name="connsiteY89" fmla="*/ 6439535 h 6858000"/>
              <a:gd name="connsiteX90" fmla="*/ 11160041 w 12192000"/>
              <a:gd name="connsiteY90" fmla="*/ 6439535 h 6858000"/>
              <a:gd name="connsiteX91" fmla="*/ 11121033 w 12192000"/>
              <a:gd name="connsiteY91" fmla="*/ 6298301 h 6858000"/>
              <a:gd name="connsiteX92" fmla="*/ 11114874 w 12192000"/>
              <a:gd name="connsiteY92" fmla="*/ 6294146 h 6858000"/>
              <a:gd name="connsiteX93" fmla="*/ 11088184 w 12192000"/>
              <a:gd name="connsiteY93" fmla="*/ 6294146 h 6858000"/>
              <a:gd name="connsiteX94" fmla="*/ 11048412 w 12192000"/>
              <a:gd name="connsiteY94" fmla="*/ 6291809 h 6858000"/>
              <a:gd name="connsiteX95" fmla="*/ 10999317 w 12192000"/>
              <a:gd name="connsiteY95" fmla="*/ 6312618 h 6858000"/>
              <a:gd name="connsiteX96" fmla="*/ 10999317 w 12192000"/>
              <a:gd name="connsiteY96" fmla="*/ 6300133 h 6858000"/>
              <a:gd name="connsiteX97" fmla="*/ 10993181 w 12192000"/>
              <a:gd name="connsiteY97" fmla="*/ 6293890 h 6858000"/>
              <a:gd name="connsiteX98" fmla="*/ 10964542 w 12192000"/>
              <a:gd name="connsiteY98" fmla="*/ 6293890 h 6858000"/>
              <a:gd name="connsiteX99" fmla="*/ 10958406 w 12192000"/>
              <a:gd name="connsiteY99" fmla="*/ 6300133 h 6858000"/>
              <a:gd name="connsiteX100" fmla="*/ 10958406 w 12192000"/>
              <a:gd name="connsiteY100" fmla="*/ 6474928 h 6858000"/>
              <a:gd name="connsiteX101" fmla="*/ 10964542 w 12192000"/>
              <a:gd name="connsiteY101" fmla="*/ 6481171 h 6858000"/>
              <a:gd name="connsiteX102" fmla="*/ 10993181 w 12192000"/>
              <a:gd name="connsiteY102" fmla="*/ 6481171 h 6858000"/>
              <a:gd name="connsiteX103" fmla="*/ 10999317 w 12192000"/>
              <a:gd name="connsiteY103" fmla="*/ 6474928 h 6858000"/>
              <a:gd name="connsiteX104" fmla="*/ 10999317 w 12192000"/>
              <a:gd name="connsiteY104" fmla="*/ 6354236 h 6858000"/>
              <a:gd name="connsiteX105" fmla="*/ 11050457 w 12192000"/>
              <a:gd name="connsiteY105" fmla="*/ 6331346 h 6858000"/>
              <a:gd name="connsiteX106" fmla="*/ 11056594 w 12192000"/>
              <a:gd name="connsiteY106" fmla="*/ 6325103 h 6858000"/>
              <a:gd name="connsiteX107" fmla="*/ 11056594 w 12192000"/>
              <a:gd name="connsiteY107" fmla="*/ 6298052 h 6858000"/>
              <a:gd name="connsiteX108" fmla="*/ 11054548 w 12192000"/>
              <a:gd name="connsiteY108" fmla="*/ 6293890 h 6858000"/>
              <a:gd name="connsiteX109" fmla="*/ 11048412 w 12192000"/>
              <a:gd name="connsiteY109" fmla="*/ 6291809 h 6858000"/>
              <a:gd name="connsiteX110" fmla="*/ 10847504 w 12192000"/>
              <a:gd name="connsiteY110" fmla="*/ 6288302 h 6858000"/>
              <a:gd name="connsiteX111" fmla="*/ 10777148 w 12192000"/>
              <a:gd name="connsiteY111" fmla="*/ 6296620 h 6858000"/>
              <a:gd name="connsiteX112" fmla="*/ 10770940 w 12192000"/>
              <a:gd name="connsiteY112" fmla="*/ 6302858 h 6858000"/>
              <a:gd name="connsiteX113" fmla="*/ 10773009 w 12192000"/>
              <a:gd name="connsiteY113" fmla="*/ 6327811 h 6858000"/>
              <a:gd name="connsiteX114" fmla="*/ 10775079 w 12192000"/>
              <a:gd name="connsiteY114" fmla="*/ 6331970 h 6858000"/>
              <a:gd name="connsiteX115" fmla="*/ 10779217 w 12192000"/>
              <a:gd name="connsiteY115" fmla="*/ 6334049 h 6858000"/>
              <a:gd name="connsiteX116" fmla="*/ 10845434 w 12192000"/>
              <a:gd name="connsiteY116" fmla="*/ 6329890 h 6858000"/>
              <a:gd name="connsiteX117" fmla="*/ 10868196 w 12192000"/>
              <a:gd name="connsiteY117" fmla="*/ 6352764 h 6858000"/>
              <a:gd name="connsiteX118" fmla="*/ 10868196 w 12192000"/>
              <a:gd name="connsiteY118" fmla="*/ 6365240 h 6858000"/>
              <a:gd name="connsiteX119" fmla="*/ 10822672 w 12192000"/>
              <a:gd name="connsiteY119" fmla="*/ 6369399 h 6858000"/>
              <a:gd name="connsiteX120" fmla="*/ 10758524 w 12192000"/>
              <a:gd name="connsiteY120" fmla="*/ 6425543 h 6858000"/>
              <a:gd name="connsiteX121" fmla="*/ 10814395 w 12192000"/>
              <a:gd name="connsiteY121" fmla="*/ 6485846 h 6858000"/>
              <a:gd name="connsiteX122" fmla="*/ 10874404 w 12192000"/>
              <a:gd name="connsiteY122" fmla="*/ 6473370 h 6858000"/>
              <a:gd name="connsiteX123" fmla="*/ 10903374 w 12192000"/>
              <a:gd name="connsiteY123" fmla="*/ 6485846 h 6858000"/>
              <a:gd name="connsiteX124" fmla="*/ 10909582 w 12192000"/>
              <a:gd name="connsiteY124" fmla="*/ 6483767 h 6858000"/>
              <a:gd name="connsiteX125" fmla="*/ 10911651 w 12192000"/>
              <a:gd name="connsiteY125" fmla="*/ 6477529 h 6858000"/>
              <a:gd name="connsiteX126" fmla="*/ 10911651 w 12192000"/>
              <a:gd name="connsiteY126" fmla="*/ 6352764 h 6858000"/>
              <a:gd name="connsiteX127" fmla="*/ 10847504 w 12192000"/>
              <a:gd name="connsiteY127" fmla="*/ 6288302 h 6858000"/>
              <a:gd name="connsiteX128" fmla="*/ 10518899 w 12192000"/>
              <a:gd name="connsiteY128" fmla="*/ 6288302 h 6858000"/>
              <a:gd name="connsiteX129" fmla="*/ 10434738 w 12192000"/>
              <a:gd name="connsiteY129" fmla="*/ 6387074 h 6858000"/>
              <a:gd name="connsiteX130" fmla="*/ 10518899 w 12192000"/>
              <a:gd name="connsiteY130" fmla="*/ 6485846 h 6858000"/>
              <a:gd name="connsiteX131" fmla="*/ 10603060 w 12192000"/>
              <a:gd name="connsiteY131" fmla="*/ 6387074 h 6858000"/>
              <a:gd name="connsiteX132" fmla="*/ 10518899 w 12192000"/>
              <a:gd name="connsiteY132" fmla="*/ 6288302 h 6858000"/>
              <a:gd name="connsiteX133" fmla="*/ 10302945 w 12192000"/>
              <a:gd name="connsiteY133" fmla="*/ 6262586 h 6858000"/>
              <a:gd name="connsiteX134" fmla="*/ 10319310 w 12192000"/>
              <a:gd name="connsiteY134" fmla="*/ 6262586 h 6858000"/>
              <a:gd name="connsiteX135" fmla="*/ 10362267 w 12192000"/>
              <a:gd name="connsiteY135" fmla="*/ 6302328 h 6858000"/>
              <a:gd name="connsiteX136" fmla="*/ 10317264 w 12192000"/>
              <a:gd name="connsiteY136" fmla="*/ 6339979 h 6858000"/>
              <a:gd name="connsiteX137" fmla="*/ 10272261 w 12192000"/>
              <a:gd name="connsiteY137" fmla="*/ 6339979 h 6858000"/>
              <a:gd name="connsiteX138" fmla="*/ 10272261 w 12192000"/>
              <a:gd name="connsiteY138" fmla="*/ 6264678 h 6858000"/>
              <a:gd name="connsiteX139" fmla="*/ 10302945 w 12192000"/>
              <a:gd name="connsiteY139" fmla="*/ 6262586 h 6858000"/>
              <a:gd name="connsiteX140" fmla="*/ 10679182 w 12192000"/>
              <a:gd name="connsiteY140" fmla="*/ 6250897 h 6858000"/>
              <a:gd name="connsiteX141" fmla="*/ 10650472 w 12192000"/>
              <a:gd name="connsiteY141" fmla="*/ 6257141 h 6858000"/>
              <a:gd name="connsiteX142" fmla="*/ 10644320 w 12192000"/>
              <a:gd name="connsiteY142" fmla="*/ 6263385 h 6858000"/>
              <a:gd name="connsiteX143" fmla="*/ 10644320 w 12192000"/>
              <a:gd name="connsiteY143" fmla="*/ 6294607 h 6858000"/>
              <a:gd name="connsiteX144" fmla="*/ 10627914 w 12192000"/>
              <a:gd name="connsiteY144" fmla="*/ 6294607 h 6858000"/>
              <a:gd name="connsiteX145" fmla="*/ 10621762 w 12192000"/>
              <a:gd name="connsiteY145" fmla="*/ 6300852 h 6858000"/>
              <a:gd name="connsiteX146" fmla="*/ 10621762 w 12192000"/>
              <a:gd name="connsiteY146" fmla="*/ 6325830 h 6858000"/>
              <a:gd name="connsiteX147" fmla="*/ 10627914 w 12192000"/>
              <a:gd name="connsiteY147" fmla="*/ 6332074 h 6858000"/>
              <a:gd name="connsiteX148" fmla="*/ 10644320 w 12192000"/>
              <a:gd name="connsiteY148" fmla="*/ 6332074 h 6858000"/>
              <a:gd name="connsiteX149" fmla="*/ 10644320 w 12192000"/>
              <a:gd name="connsiteY149" fmla="*/ 6415333 h 6858000"/>
              <a:gd name="connsiteX150" fmla="*/ 10699689 w 12192000"/>
              <a:gd name="connsiteY150" fmla="*/ 6488184 h 6858000"/>
              <a:gd name="connsiteX151" fmla="*/ 10732500 w 12192000"/>
              <a:gd name="connsiteY151" fmla="*/ 6484021 h 6858000"/>
              <a:gd name="connsiteX152" fmla="*/ 10738652 w 12192000"/>
              <a:gd name="connsiteY152" fmla="*/ 6475695 h 6858000"/>
              <a:gd name="connsiteX153" fmla="*/ 10736602 w 12192000"/>
              <a:gd name="connsiteY153" fmla="*/ 6452799 h 6858000"/>
              <a:gd name="connsiteX154" fmla="*/ 10730449 w 12192000"/>
              <a:gd name="connsiteY154" fmla="*/ 6444473 h 6858000"/>
              <a:gd name="connsiteX155" fmla="*/ 10705841 w 12192000"/>
              <a:gd name="connsiteY155" fmla="*/ 6446555 h 6858000"/>
              <a:gd name="connsiteX156" fmla="*/ 10687385 w 12192000"/>
              <a:gd name="connsiteY156" fmla="*/ 6409088 h 6858000"/>
              <a:gd name="connsiteX157" fmla="*/ 10687385 w 12192000"/>
              <a:gd name="connsiteY157" fmla="*/ 6332074 h 6858000"/>
              <a:gd name="connsiteX158" fmla="*/ 10730449 w 12192000"/>
              <a:gd name="connsiteY158" fmla="*/ 6332074 h 6858000"/>
              <a:gd name="connsiteX159" fmla="*/ 10736602 w 12192000"/>
              <a:gd name="connsiteY159" fmla="*/ 6325830 h 6858000"/>
              <a:gd name="connsiteX160" fmla="*/ 10736602 w 12192000"/>
              <a:gd name="connsiteY160" fmla="*/ 6300852 h 6858000"/>
              <a:gd name="connsiteX161" fmla="*/ 10730449 w 12192000"/>
              <a:gd name="connsiteY161" fmla="*/ 6294607 h 6858000"/>
              <a:gd name="connsiteX162" fmla="*/ 10687385 w 12192000"/>
              <a:gd name="connsiteY162" fmla="*/ 6294607 h 6858000"/>
              <a:gd name="connsiteX163" fmla="*/ 10687385 w 12192000"/>
              <a:gd name="connsiteY163" fmla="*/ 6257141 h 6858000"/>
              <a:gd name="connsiteX164" fmla="*/ 10685334 w 12192000"/>
              <a:gd name="connsiteY164" fmla="*/ 6250897 h 6858000"/>
              <a:gd name="connsiteX165" fmla="*/ 10679182 w 12192000"/>
              <a:gd name="connsiteY165" fmla="*/ 6250897 h 6858000"/>
              <a:gd name="connsiteX166" fmla="*/ 10313278 w 12192000"/>
              <a:gd name="connsiteY166" fmla="*/ 6221675 h 6858000"/>
              <a:gd name="connsiteX167" fmla="*/ 10232861 w 12192000"/>
              <a:gd name="connsiteY167" fmla="*/ 6225827 h 6858000"/>
              <a:gd name="connsiteX168" fmla="*/ 10226674 w 12192000"/>
              <a:gd name="connsiteY168" fmla="*/ 6234131 h 6858000"/>
              <a:gd name="connsiteX169" fmla="*/ 10226674 w 12192000"/>
              <a:gd name="connsiteY169" fmla="*/ 6474943 h 6858000"/>
              <a:gd name="connsiteX170" fmla="*/ 10234922 w 12192000"/>
              <a:gd name="connsiteY170" fmla="*/ 6481171 h 6858000"/>
              <a:gd name="connsiteX171" fmla="*/ 10263790 w 12192000"/>
              <a:gd name="connsiteY171" fmla="*/ 6481171 h 6858000"/>
              <a:gd name="connsiteX172" fmla="*/ 10272038 w 12192000"/>
              <a:gd name="connsiteY172" fmla="*/ 6474943 h 6858000"/>
              <a:gd name="connsiteX173" fmla="*/ 10272038 w 12192000"/>
              <a:gd name="connsiteY173" fmla="*/ 6379449 h 6858000"/>
              <a:gd name="connsiteX174" fmla="*/ 10321526 w 12192000"/>
              <a:gd name="connsiteY174" fmla="*/ 6381524 h 6858000"/>
              <a:gd name="connsiteX175" fmla="*/ 10362766 w 12192000"/>
              <a:gd name="connsiteY175" fmla="*/ 6477018 h 6858000"/>
              <a:gd name="connsiteX176" fmla="*/ 10368952 w 12192000"/>
              <a:gd name="connsiteY176" fmla="*/ 6481171 h 6858000"/>
              <a:gd name="connsiteX177" fmla="*/ 10401944 w 12192000"/>
              <a:gd name="connsiteY177" fmla="*/ 6481171 h 6858000"/>
              <a:gd name="connsiteX178" fmla="*/ 10408130 w 12192000"/>
              <a:gd name="connsiteY178" fmla="*/ 6479095 h 6858000"/>
              <a:gd name="connsiteX179" fmla="*/ 10410192 w 12192000"/>
              <a:gd name="connsiteY179" fmla="*/ 6472867 h 6858000"/>
              <a:gd name="connsiteX180" fmla="*/ 10362766 w 12192000"/>
              <a:gd name="connsiteY180" fmla="*/ 6369069 h 6858000"/>
              <a:gd name="connsiteX181" fmla="*/ 10408130 w 12192000"/>
              <a:gd name="connsiteY181" fmla="*/ 6300561 h 6858000"/>
              <a:gd name="connsiteX182" fmla="*/ 10319464 w 12192000"/>
              <a:gd name="connsiteY182" fmla="*/ 6221675 h 6858000"/>
              <a:gd name="connsiteX183" fmla="*/ 10313278 w 12192000"/>
              <a:gd name="connsiteY183" fmla="*/ 6221675 h 6858000"/>
              <a:gd name="connsiteX184" fmla="*/ 11675833 w 12192000"/>
              <a:gd name="connsiteY184" fmla="*/ 6188669 h 6858000"/>
              <a:gd name="connsiteX185" fmla="*/ 11684076 w 12192000"/>
              <a:gd name="connsiteY185" fmla="*/ 6188669 h 6858000"/>
              <a:gd name="connsiteX186" fmla="*/ 11791218 w 12192000"/>
              <a:gd name="connsiteY186" fmla="*/ 6250482 h 6858000"/>
              <a:gd name="connsiteX187" fmla="*/ 11795339 w 12192000"/>
              <a:gd name="connsiteY187" fmla="*/ 6256663 h 6858000"/>
              <a:gd name="connsiteX188" fmla="*/ 11787097 w 12192000"/>
              <a:gd name="connsiteY188" fmla="*/ 6262844 h 6858000"/>
              <a:gd name="connsiteX189" fmla="*/ 11696438 w 12192000"/>
              <a:gd name="connsiteY189" fmla="*/ 6306113 h 6858000"/>
              <a:gd name="connsiteX190" fmla="*/ 11686136 w 12192000"/>
              <a:gd name="connsiteY190" fmla="*/ 6308173 h 6858000"/>
              <a:gd name="connsiteX191" fmla="*/ 11682015 w 12192000"/>
              <a:gd name="connsiteY191" fmla="*/ 6297871 h 6858000"/>
              <a:gd name="connsiteX192" fmla="*/ 11673773 w 12192000"/>
              <a:gd name="connsiteY192" fmla="*/ 6196910 h 6858000"/>
              <a:gd name="connsiteX193" fmla="*/ 11675833 w 12192000"/>
              <a:gd name="connsiteY193" fmla="*/ 6188669 h 6858000"/>
              <a:gd name="connsiteX194" fmla="*/ 11618498 w 12192000"/>
              <a:gd name="connsiteY194" fmla="*/ 6187898 h 6858000"/>
              <a:gd name="connsiteX195" fmla="*/ 11622619 w 12192000"/>
              <a:gd name="connsiteY195" fmla="*/ 6188673 h 6858000"/>
              <a:gd name="connsiteX196" fmla="*/ 11624679 w 12192000"/>
              <a:gd name="connsiteY196" fmla="*/ 6198998 h 6858000"/>
              <a:gd name="connsiteX197" fmla="*/ 11616438 w 12192000"/>
              <a:gd name="connsiteY197" fmla="*/ 6300186 h 6858000"/>
              <a:gd name="connsiteX198" fmla="*/ 11612316 w 12192000"/>
              <a:gd name="connsiteY198" fmla="*/ 6308446 h 6858000"/>
              <a:gd name="connsiteX199" fmla="*/ 11602015 w 12192000"/>
              <a:gd name="connsiteY199" fmla="*/ 6308446 h 6858000"/>
              <a:gd name="connsiteX200" fmla="*/ 11511355 w 12192000"/>
              <a:gd name="connsiteY200" fmla="*/ 6263015 h 6858000"/>
              <a:gd name="connsiteX201" fmla="*/ 11503114 w 12192000"/>
              <a:gd name="connsiteY201" fmla="*/ 6256820 h 6858000"/>
              <a:gd name="connsiteX202" fmla="*/ 11507235 w 12192000"/>
              <a:gd name="connsiteY202" fmla="*/ 6250624 h 6858000"/>
              <a:gd name="connsiteX203" fmla="*/ 11614377 w 12192000"/>
              <a:gd name="connsiteY203" fmla="*/ 6188673 h 6858000"/>
              <a:gd name="connsiteX204" fmla="*/ 11618498 w 12192000"/>
              <a:gd name="connsiteY204" fmla="*/ 6187898 h 6858000"/>
              <a:gd name="connsiteX205" fmla="*/ 11649811 w 12192000"/>
              <a:gd name="connsiteY205" fmla="*/ 6152709 h 6858000"/>
              <a:gd name="connsiteX206" fmla="*/ 11432980 w 12192000"/>
              <a:gd name="connsiteY206" fmla="*/ 6371879 h 6858000"/>
              <a:gd name="connsiteX207" fmla="*/ 11649811 w 12192000"/>
              <a:gd name="connsiteY207" fmla="*/ 6591048 h 6858000"/>
              <a:gd name="connsiteX208" fmla="*/ 11866643 w 12192000"/>
              <a:gd name="connsiteY208" fmla="*/ 6371879 h 6858000"/>
              <a:gd name="connsiteX209" fmla="*/ 11649811 w 12192000"/>
              <a:gd name="connsiteY209" fmla="*/ 6152709 h 6858000"/>
              <a:gd name="connsiteX210" fmla="*/ 11649226 w 12192000"/>
              <a:gd name="connsiteY210" fmla="*/ 6121150 h 6858000"/>
              <a:gd name="connsiteX211" fmla="*/ 11895865 w 12192000"/>
              <a:gd name="connsiteY211" fmla="*/ 6370711 h 6858000"/>
              <a:gd name="connsiteX212" fmla="*/ 11649226 w 12192000"/>
              <a:gd name="connsiteY212" fmla="*/ 6620272 h 6858000"/>
              <a:gd name="connsiteX213" fmla="*/ 11402588 w 12192000"/>
              <a:gd name="connsiteY213" fmla="*/ 6370711 h 6858000"/>
              <a:gd name="connsiteX214" fmla="*/ 11649226 w 12192000"/>
              <a:gd name="connsiteY214" fmla="*/ 6121150 h 6858000"/>
              <a:gd name="connsiteX215" fmla="*/ 11636303 w 12192000"/>
              <a:gd name="connsiteY215" fmla="*/ 6042574 h 6858000"/>
              <a:gd name="connsiteX216" fmla="*/ 11623964 w 12192000"/>
              <a:gd name="connsiteY216" fmla="*/ 6092457 h 6858000"/>
              <a:gd name="connsiteX217" fmla="*/ 11601342 w 12192000"/>
              <a:gd name="connsiteY217" fmla="*/ 6096614 h 6858000"/>
              <a:gd name="connsiteX218" fmla="*/ 11574607 w 12192000"/>
              <a:gd name="connsiteY218" fmla="*/ 6050888 h 6858000"/>
              <a:gd name="connsiteX219" fmla="*/ 11574607 w 12192000"/>
              <a:gd name="connsiteY219" fmla="*/ 6048809 h 6858000"/>
              <a:gd name="connsiteX220" fmla="*/ 11572550 w 12192000"/>
              <a:gd name="connsiteY220" fmla="*/ 6050888 h 6858000"/>
              <a:gd name="connsiteX221" fmla="*/ 11551985 w 12192000"/>
              <a:gd name="connsiteY221" fmla="*/ 6055045 h 6858000"/>
              <a:gd name="connsiteX222" fmla="*/ 11551985 w 12192000"/>
              <a:gd name="connsiteY222" fmla="*/ 6057123 h 6858000"/>
              <a:gd name="connsiteX223" fmla="*/ 11547872 w 12192000"/>
              <a:gd name="connsiteY223" fmla="*/ 6082065 h 6858000"/>
              <a:gd name="connsiteX224" fmla="*/ 11551985 w 12192000"/>
              <a:gd name="connsiteY224" fmla="*/ 6109085 h 6858000"/>
              <a:gd name="connsiteX225" fmla="*/ 11531420 w 12192000"/>
              <a:gd name="connsiteY225" fmla="*/ 6117398 h 6858000"/>
              <a:gd name="connsiteX226" fmla="*/ 11494402 w 12192000"/>
              <a:gd name="connsiteY226" fmla="*/ 6082065 h 6858000"/>
              <a:gd name="connsiteX227" fmla="*/ 11494402 w 12192000"/>
              <a:gd name="connsiteY227" fmla="*/ 6079986 h 6858000"/>
              <a:gd name="connsiteX228" fmla="*/ 11492346 w 12192000"/>
              <a:gd name="connsiteY228" fmla="*/ 6079986 h 6858000"/>
              <a:gd name="connsiteX229" fmla="*/ 11473837 w 12192000"/>
              <a:gd name="connsiteY229" fmla="*/ 6092457 h 6858000"/>
              <a:gd name="connsiteX230" fmla="*/ 11473837 w 12192000"/>
              <a:gd name="connsiteY230" fmla="*/ 6094535 h 6858000"/>
              <a:gd name="connsiteX231" fmla="*/ 11486176 w 12192000"/>
              <a:gd name="connsiteY231" fmla="*/ 6144418 h 6858000"/>
              <a:gd name="connsiteX232" fmla="*/ 11469724 w 12192000"/>
              <a:gd name="connsiteY232" fmla="*/ 6156889 h 6858000"/>
              <a:gd name="connsiteX233" fmla="*/ 11426536 w 12192000"/>
              <a:gd name="connsiteY233" fmla="*/ 6129869 h 6858000"/>
              <a:gd name="connsiteX234" fmla="*/ 11424480 w 12192000"/>
              <a:gd name="connsiteY234" fmla="*/ 6129869 h 6858000"/>
              <a:gd name="connsiteX235" fmla="*/ 11424480 w 12192000"/>
              <a:gd name="connsiteY235" fmla="*/ 6131947 h 6858000"/>
              <a:gd name="connsiteX236" fmla="*/ 11408027 w 12192000"/>
              <a:gd name="connsiteY236" fmla="*/ 6146497 h 6858000"/>
              <a:gd name="connsiteX237" fmla="*/ 11408027 w 12192000"/>
              <a:gd name="connsiteY237" fmla="*/ 6148575 h 6858000"/>
              <a:gd name="connsiteX238" fmla="*/ 11434763 w 12192000"/>
              <a:gd name="connsiteY238" fmla="*/ 6194301 h 6858000"/>
              <a:gd name="connsiteX239" fmla="*/ 11420366 w 12192000"/>
              <a:gd name="connsiteY239" fmla="*/ 6210929 h 6858000"/>
              <a:gd name="connsiteX240" fmla="*/ 11371010 w 12192000"/>
              <a:gd name="connsiteY240" fmla="*/ 6198458 h 6858000"/>
              <a:gd name="connsiteX241" fmla="*/ 11368953 w 12192000"/>
              <a:gd name="connsiteY241" fmla="*/ 6198458 h 6858000"/>
              <a:gd name="connsiteX242" fmla="*/ 11358671 w 12192000"/>
              <a:gd name="connsiteY242" fmla="*/ 6217164 h 6858000"/>
              <a:gd name="connsiteX243" fmla="*/ 11358671 w 12192000"/>
              <a:gd name="connsiteY243" fmla="*/ 6219243 h 6858000"/>
              <a:gd name="connsiteX244" fmla="*/ 11395688 w 12192000"/>
              <a:gd name="connsiteY244" fmla="*/ 6256655 h 6858000"/>
              <a:gd name="connsiteX245" fmla="*/ 11387462 w 12192000"/>
              <a:gd name="connsiteY245" fmla="*/ 6275361 h 6858000"/>
              <a:gd name="connsiteX246" fmla="*/ 11336049 w 12192000"/>
              <a:gd name="connsiteY246" fmla="*/ 6275361 h 6858000"/>
              <a:gd name="connsiteX247" fmla="*/ 11333992 w 12192000"/>
              <a:gd name="connsiteY247" fmla="*/ 6275361 h 6858000"/>
              <a:gd name="connsiteX248" fmla="*/ 11333992 w 12192000"/>
              <a:gd name="connsiteY248" fmla="*/ 6277439 h 6858000"/>
              <a:gd name="connsiteX249" fmla="*/ 11327823 w 12192000"/>
              <a:gd name="connsiteY249" fmla="*/ 6298223 h 6858000"/>
              <a:gd name="connsiteX250" fmla="*/ 11329879 w 12192000"/>
              <a:gd name="connsiteY250" fmla="*/ 6300302 h 6858000"/>
              <a:gd name="connsiteX251" fmla="*/ 11373066 w 12192000"/>
              <a:gd name="connsiteY251" fmla="*/ 6325243 h 6858000"/>
              <a:gd name="connsiteX252" fmla="*/ 11371010 w 12192000"/>
              <a:gd name="connsiteY252" fmla="*/ 6348107 h 6858000"/>
              <a:gd name="connsiteX253" fmla="*/ 11321653 w 12192000"/>
              <a:gd name="connsiteY253" fmla="*/ 6360578 h 6858000"/>
              <a:gd name="connsiteX254" fmla="*/ 11319596 w 12192000"/>
              <a:gd name="connsiteY254" fmla="*/ 6360578 h 6858000"/>
              <a:gd name="connsiteX255" fmla="*/ 11319596 w 12192000"/>
              <a:gd name="connsiteY255" fmla="*/ 6362655 h 6858000"/>
              <a:gd name="connsiteX256" fmla="*/ 11319596 w 12192000"/>
              <a:gd name="connsiteY256" fmla="*/ 6373048 h 6858000"/>
              <a:gd name="connsiteX257" fmla="*/ 11319596 w 12192000"/>
              <a:gd name="connsiteY257" fmla="*/ 6383440 h 6858000"/>
              <a:gd name="connsiteX258" fmla="*/ 11319596 w 12192000"/>
              <a:gd name="connsiteY258" fmla="*/ 6385519 h 6858000"/>
              <a:gd name="connsiteX259" fmla="*/ 11321653 w 12192000"/>
              <a:gd name="connsiteY259" fmla="*/ 6385519 h 6858000"/>
              <a:gd name="connsiteX260" fmla="*/ 11371010 w 12192000"/>
              <a:gd name="connsiteY260" fmla="*/ 6397990 h 6858000"/>
              <a:gd name="connsiteX261" fmla="*/ 11375123 w 12192000"/>
              <a:gd name="connsiteY261" fmla="*/ 6420852 h 6858000"/>
              <a:gd name="connsiteX262" fmla="*/ 11329879 w 12192000"/>
              <a:gd name="connsiteY262" fmla="*/ 6447872 h 6858000"/>
              <a:gd name="connsiteX263" fmla="*/ 11327823 w 12192000"/>
              <a:gd name="connsiteY263" fmla="*/ 6447872 h 6858000"/>
              <a:gd name="connsiteX264" fmla="*/ 11327823 w 12192000"/>
              <a:gd name="connsiteY264" fmla="*/ 6449951 h 6858000"/>
              <a:gd name="connsiteX265" fmla="*/ 11333992 w 12192000"/>
              <a:gd name="connsiteY265" fmla="*/ 6470736 h 6858000"/>
              <a:gd name="connsiteX266" fmla="*/ 11336049 w 12192000"/>
              <a:gd name="connsiteY266" fmla="*/ 6470736 h 6858000"/>
              <a:gd name="connsiteX267" fmla="*/ 11387462 w 12192000"/>
              <a:gd name="connsiteY267" fmla="*/ 6470736 h 6858000"/>
              <a:gd name="connsiteX268" fmla="*/ 11395688 w 12192000"/>
              <a:gd name="connsiteY268" fmla="*/ 6491519 h 6858000"/>
              <a:gd name="connsiteX269" fmla="*/ 11358671 w 12192000"/>
              <a:gd name="connsiteY269" fmla="*/ 6528932 h 6858000"/>
              <a:gd name="connsiteX270" fmla="*/ 11358671 w 12192000"/>
              <a:gd name="connsiteY270" fmla="*/ 6531010 h 6858000"/>
              <a:gd name="connsiteX271" fmla="*/ 11371010 w 12192000"/>
              <a:gd name="connsiteY271" fmla="*/ 6549716 h 6858000"/>
              <a:gd name="connsiteX272" fmla="*/ 11422423 w 12192000"/>
              <a:gd name="connsiteY272" fmla="*/ 6535168 h 6858000"/>
              <a:gd name="connsiteX273" fmla="*/ 11434763 w 12192000"/>
              <a:gd name="connsiteY273" fmla="*/ 6553874 h 6858000"/>
              <a:gd name="connsiteX274" fmla="*/ 11408027 w 12192000"/>
              <a:gd name="connsiteY274" fmla="*/ 6599600 h 6858000"/>
              <a:gd name="connsiteX275" fmla="*/ 11410084 w 12192000"/>
              <a:gd name="connsiteY275" fmla="*/ 6601677 h 6858000"/>
              <a:gd name="connsiteX276" fmla="*/ 11424480 w 12192000"/>
              <a:gd name="connsiteY276" fmla="*/ 6616227 h 6858000"/>
              <a:gd name="connsiteX277" fmla="*/ 11426536 w 12192000"/>
              <a:gd name="connsiteY277" fmla="*/ 6616227 h 6858000"/>
              <a:gd name="connsiteX278" fmla="*/ 11471780 w 12192000"/>
              <a:gd name="connsiteY278" fmla="*/ 6589207 h 6858000"/>
              <a:gd name="connsiteX279" fmla="*/ 11488233 w 12192000"/>
              <a:gd name="connsiteY279" fmla="*/ 6603756 h 6858000"/>
              <a:gd name="connsiteX280" fmla="*/ 11475894 w 12192000"/>
              <a:gd name="connsiteY280" fmla="*/ 6653639 h 6858000"/>
              <a:gd name="connsiteX281" fmla="*/ 11475894 w 12192000"/>
              <a:gd name="connsiteY281" fmla="*/ 6655718 h 6858000"/>
              <a:gd name="connsiteX282" fmla="*/ 11494402 w 12192000"/>
              <a:gd name="connsiteY282" fmla="*/ 6666109 h 6858000"/>
              <a:gd name="connsiteX283" fmla="*/ 11494402 w 12192000"/>
              <a:gd name="connsiteY283" fmla="*/ 6668188 h 6858000"/>
              <a:gd name="connsiteX284" fmla="*/ 11496459 w 12192000"/>
              <a:gd name="connsiteY284" fmla="*/ 6666109 h 6858000"/>
              <a:gd name="connsiteX285" fmla="*/ 11533476 w 12192000"/>
              <a:gd name="connsiteY285" fmla="*/ 6628698 h 6858000"/>
              <a:gd name="connsiteX286" fmla="*/ 11551985 w 12192000"/>
              <a:gd name="connsiteY286" fmla="*/ 6637012 h 6858000"/>
              <a:gd name="connsiteX287" fmla="*/ 11549928 w 12192000"/>
              <a:gd name="connsiteY287" fmla="*/ 6664032 h 6858000"/>
              <a:gd name="connsiteX288" fmla="*/ 11551985 w 12192000"/>
              <a:gd name="connsiteY288" fmla="*/ 6688973 h 6858000"/>
              <a:gd name="connsiteX289" fmla="*/ 11551985 w 12192000"/>
              <a:gd name="connsiteY289" fmla="*/ 6691051 h 6858000"/>
              <a:gd name="connsiteX290" fmla="*/ 11554042 w 12192000"/>
              <a:gd name="connsiteY290" fmla="*/ 6691051 h 6858000"/>
              <a:gd name="connsiteX291" fmla="*/ 11574607 w 12192000"/>
              <a:gd name="connsiteY291" fmla="*/ 6697286 h 6858000"/>
              <a:gd name="connsiteX292" fmla="*/ 11576663 w 12192000"/>
              <a:gd name="connsiteY292" fmla="*/ 6697286 h 6858000"/>
              <a:gd name="connsiteX293" fmla="*/ 11601342 w 12192000"/>
              <a:gd name="connsiteY293" fmla="*/ 6651561 h 6858000"/>
              <a:gd name="connsiteX294" fmla="*/ 11623964 w 12192000"/>
              <a:gd name="connsiteY294" fmla="*/ 6653639 h 6858000"/>
              <a:gd name="connsiteX295" fmla="*/ 11636303 w 12192000"/>
              <a:gd name="connsiteY295" fmla="*/ 6705600 h 6858000"/>
              <a:gd name="connsiteX296" fmla="*/ 11638359 w 12192000"/>
              <a:gd name="connsiteY296" fmla="*/ 6705600 h 6858000"/>
              <a:gd name="connsiteX297" fmla="*/ 11658925 w 12192000"/>
              <a:gd name="connsiteY297" fmla="*/ 6705600 h 6858000"/>
              <a:gd name="connsiteX298" fmla="*/ 11660982 w 12192000"/>
              <a:gd name="connsiteY298" fmla="*/ 6705600 h 6858000"/>
              <a:gd name="connsiteX299" fmla="*/ 11675378 w 12192000"/>
              <a:gd name="connsiteY299" fmla="*/ 6653639 h 6858000"/>
              <a:gd name="connsiteX300" fmla="*/ 11695943 w 12192000"/>
              <a:gd name="connsiteY300" fmla="*/ 6651561 h 6858000"/>
              <a:gd name="connsiteX301" fmla="*/ 11722678 w 12192000"/>
              <a:gd name="connsiteY301" fmla="*/ 6697286 h 6858000"/>
              <a:gd name="connsiteX302" fmla="*/ 11743243 w 12192000"/>
              <a:gd name="connsiteY302" fmla="*/ 6691051 h 6858000"/>
              <a:gd name="connsiteX303" fmla="*/ 11745300 w 12192000"/>
              <a:gd name="connsiteY303" fmla="*/ 6691051 h 6858000"/>
              <a:gd name="connsiteX304" fmla="*/ 11747356 w 12192000"/>
              <a:gd name="connsiteY304" fmla="*/ 6664032 h 6858000"/>
              <a:gd name="connsiteX305" fmla="*/ 11745300 w 12192000"/>
              <a:gd name="connsiteY305" fmla="*/ 6637012 h 6858000"/>
              <a:gd name="connsiteX306" fmla="*/ 11765865 w 12192000"/>
              <a:gd name="connsiteY306" fmla="*/ 6628698 h 6858000"/>
              <a:gd name="connsiteX307" fmla="*/ 11802882 w 12192000"/>
              <a:gd name="connsiteY307" fmla="*/ 6666109 h 6858000"/>
              <a:gd name="connsiteX308" fmla="*/ 11821391 w 12192000"/>
              <a:gd name="connsiteY308" fmla="*/ 6655718 h 6858000"/>
              <a:gd name="connsiteX309" fmla="*/ 11823448 w 12192000"/>
              <a:gd name="connsiteY309" fmla="*/ 6653639 h 6858000"/>
              <a:gd name="connsiteX310" fmla="*/ 11823448 w 12192000"/>
              <a:gd name="connsiteY310" fmla="*/ 6651561 h 6858000"/>
              <a:gd name="connsiteX311" fmla="*/ 11809052 w 12192000"/>
              <a:gd name="connsiteY311" fmla="*/ 6603756 h 6858000"/>
              <a:gd name="connsiteX312" fmla="*/ 11825504 w 12192000"/>
              <a:gd name="connsiteY312" fmla="*/ 6589207 h 6858000"/>
              <a:gd name="connsiteX313" fmla="*/ 11870748 w 12192000"/>
              <a:gd name="connsiteY313" fmla="*/ 6616227 h 6858000"/>
              <a:gd name="connsiteX314" fmla="*/ 11872805 w 12192000"/>
              <a:gd name="connsiteY314" fmla="*/ 6616227 h 6858000"/>
              <a:gd name="connsiteX315" fmla="*/ 11887201 w 12192000"/>
              <a:gd name="connsiteY315" fmla="*/ 6599600 h 6858000"/>
              <a:gd name="connsiteX316" fmla="*/ 11889257 w 12192000"/>
              <a:gd name="connsiteY316" fmla="*/ 6599600 h 6858000"/>
              <a:gd name="connsiteX317" fmla="*/ 11862522 w 12192000"/>
              <a:gd name="connsiteY317" fmla="*/ 6553874 h 6858000"/>
              <a:gd name="connsiteX318" fmla="*/ 11874861 w 12192000"/>
              <a:gd name="connsiteY318" fmla="*/ 6535168 h 6858000"/>
              <a:gd name="connsiteX319" fmla="*/ 11926275 w 12192000"/>
              <a:gd name="connsiteY319" fmla="*/ 6549716 h 6858000"/>
              <a:gd name="connsiteX320" fmla="*/ 11928331 w 12192000"/>
              <a:gd name="connsiteY320" fmla="*/ 6547638 h 6858000"/>
              <a:gd name="connsiteX321" fmla="*/ 11938614 w 12192000"/>
              <a:gd name="connsiteY321" fmla="*/ 6528932 h 6858000"/>
              <a:gd name="connsiteX322" fmla="*/ 11938614 w 12192000"/>
              <a:gd name="connsiteY322" fmla="*/ 6526854 h 6858000"/>
              <a:gd name="connsiteX323" fmla="*/ 11901596 w 12192000"/>
              <a:gd name="connsiteY323" fmla="*/ 6491519 h 6858000"/>
              <a:gd name="connsiteX324" fmla="*/ 11909822 w 12192000"/>
              <a:gd name="connsiteY324" fmla="*/ 6470736 h 6858000"/>
              <a:gd name="connsiteX325" fmla="*/ 11961236 w 12192000"/>
              <a:gd name="connsiteY325" fmla="*/ 6470736 h 6858000"/>
              <a:gd name="connsiteX326" fmla="*/ 11963292 w 12192000"/>
              <a:gd name="connsiteY326" fmla="*/ 6470736 h 6858000"/>
              <a:gd name="connsiteX327" fmla="*/ 11967405 w 12192000"/>
              <a:gd name="connsiteY327" fmla="*/ 6449951 h 6858000"/>
              <a:gd name="connsiteX328" fmla="*/ 11967405 w 12192000"/>
              <a:gd name="connsiteY328" fmla="*/ 6447872 h 6858000"/>
              <a:gd name="connsiteX329" fmla="*/ 11922162 w 12192000"/>
              <a:gd name="connsiteY329" fmla="*/ 6420852 h 6858000"/>
              <a:gd name="connsiteX330" fmla="*/ 11926275 w 12192000"/>
              <a:gd name="connsiteY330" fmla="*/ 6400068 h 6858000"/>
              <a:gd name="connsiteX331" fmla="*/ 11975632 w 12192000"/>
              <a:gd name="connsiteY331" fmla="*/ 6385519 h 6858000"/>
              <a:gd name="connsiteX332" fmla="*/ 11977688 w 12192000"/>
              <a:gd name="connsiteY332" fmla="*/ 6385519 h 6858000"/>
              <a:gd name="connsiteX333" fmla="*/ 11977688 w 12192000"/>
              <a:gd name="connsiteY333" fmla="*/ 6373048 h 6858000"/>
              <a:gd name="connsiteX334" fmla="*/ 11977688 w 12192000"/>
              <a:gd name="connsiteY334" fmla="*/ 6362655 h 6858000"/>
              <a:gd name="connsiteX335" fmla="*/ 11975632 w 12192000"/>
              <a:gd name="connsiteY335" fmla="*/ 6362655 h 6858000"/>
              <a:gd name="connsiteX336" fmla="*/ 11926275 w 12192000"/>
              <a:gd name="connsiteY336" fmla="*/ 6348107 h 6858000"/>
              <a:gd name="connsiteX337" fmla="*/ 11924218 w 12192000"/>
              <a:gd name="connsiteY337" fmla="*/ 6327322 h 6858000"/>
              <a:gd name="connsiteX338" fmla="*/ 11967405 w 12192000"/>
              <a:gd name="connsiteY338" fmla="*/ 6300302 h 6858000"/>
              <a:gd name="connsiteX339" fmla="*/ 11969462 w 12192000"/>
              <a:gd name="connsiteY339" fmla="*/ 6300302 h 6858000"/>
              <a:gd name="connsiteX340" fmla="*/ 11969462 w 12192000"/>
              <a:gd name="connsiteY340" fmla="*/ 6298223 h 6858000"/>
              <a:gd name="connsiteX341" fmla="*/ 11963292 w 12192000"/>
              <a:gd name="connsiteY341" fmla="*/ 6277439 h 6858000"/>
              <a:gd name="connsiteX342" fmla="*/ 11961236 w 12192000"/>
              <a:gd name="connsiteY342" fmla="*/ 6277439 h 6858000"/>
              <a:gd name="connsiteX343" fmla="*/ 11909822 w 12192000"/>
              <a:gd name="connsiteY343" fmla="*/ 6277439 h 6858000"/>
              <a:gd name="connsiteX344" fmla="*/ 11901596 w 12192000"/>
              <a:gd name="connsiteY344" fmla="*/ 6256655 h 6858000"/>
              <a:gd name="connsiteX345" fmla="*/ 11938614 w 12192000"/>
              <a:gd name="connsiteY345" fmla="*/ 6219243 h 6858000"/>
              <a:gd name="connsiteX346" fmla="*/ 11938614 w 12192000"/>
              <a:gd name="connsiteY346" fmla="*/ 6217164 h 6858000"/>
              <a:gd name="connsiteX347" fmla="*/ 11928331 w 12192000"/>
              <a:gd name="connsiteY347" fmla="*/ 6198458 h 6858000"/>
              <a:gd name="connsiteX348" fmla="*/ 11926275 w 12192000"/>
              <a:gd name="connsiteY348" fmla="*/ 6198458 h 6858000"/>
              <a:gd name="connsiteX349" fmla="*/ 11876918 w 12192000"/>
              <a:gd name="connsiteY349" fmla="*/ 6210929 h 6858000"/>
              <a:gd name="connsiteX350" fmla="*/ 11862522 w 12192000"/>
              <a:gd name="connsiteY350" fmla="*/ 6194301 h 6858000"/>
              <a:gd name="connsiteX351" fmla="*/ 11889257 w 12192000"/>
              <a:gd name="connsiteY351" fmla="*/ 6148575 h 6858000"/>
              <a:gd name="connsiteX352" fmla="*/ 11889257 w 12192000"/>
              <a:gd name="connsiteY352" fmla="*/ 6146497 h 6858000"/>
              <a:gd name="connsiteX353" fmla="*/ 11872805 w 12192000"/>
              <a:gd name="connsiteY353" fmla="*/ 6131947 h 6858000"/>
              <a:gd name="connsiteX354" fmla="*/ 11827561 w 12192000"/>
              <a:gd name="connsiteY354" fmla="*/ 6156889 h 6858000"/>
              <a:gd name="connsiteX355" fmla="*/ 11809052 w 12192000"/>
              <a:gd name="connsiteY355" fmla="*/ 6144418 h 6858000"/>
              <a:gd name="connsiteX356" fmla="*/ 11823448 w 12192000"/>
              <a:gd name="connsiteY356" fmla="*/ 6094535 h 6858000"/>
              <a:gd name="connsiteX357" fmla="*/ 11823448 w 12192000"/>
              <a:gd name="connsiteY357" fmla="*/ 6092457 h 6858000"/>
              <a:gd name="connsiteX358" fmla="*/ 11804939 w 12192000"/>
              <a:gd name="connsiteY358" fmla="*/ 6082065 h 6858000"/>
              <a:gd name="connsiteX359" fmla="*/ 11802882 w 12192000"/>
              <a:gd name="connsiteY359" fmla="*/ 6079986 h 6858000"/>
              <a:gd name="connsiteX360" fmla="*/ 11802882 w 12192000"/>
              <a:gd name="connsiteY360" fmla="*/ 6082065 h 6858000"/>
              <a:gd name="connsiteX361" fmla="*/ 11765865 w 12192000"/>
              <a:gd name="connsiteY361" fmla="*/ 6117398 h 6858000"/>
              <a:gd name="connsiteX362" fmla="*/ 11745300 w 12192000"/>
              <a:gd name="connsiteY362" fmla="*/ 6109085 h 6858000"/>
              <a:gd name="connsiteX363" fmla="*/ 11749412 w 12192000"/>
              <a:gd name="connsiteY363" fmla="*/ 6082065 h 6858000"/>
              <a:gd name="connsiteX364" fmla="*/ 11745300 w 12192000"/>
              <a:gd name="connsiteY364" fmla="*/ 6057123 h 6858000"/>
              <a:gd name="connsiteX365" fmla="*/ 11745300 w 12192000"/>
              <a:gd name="connsiteY365" fmla="*/ 6055045 h 6858000"/>
              <a:gd name="connsiteX366" fmla="*/ 11743243 w 12192000"/>
              <a:gd name="connsiteY366" fmla="*/ 6055045 h 6858000"/>
              <a:gd name="connsiteX367" fmla="*/ 11722678 w 12192000"/>
              <a:gd name="connsiteY367" fmla="*/ 6050888 h 6858000"/>
              <a:gd name="connsiteX368" fmla="*/ 11695943 w 12192000"/>
              <a:gd name="connsiteY368" fmla="*/ 6096614 h 6858000"/>
              <a:gd name="connsiteX369" fmla="*/ 11673321 w 12192000"/>
              <a:gd name="connsiteY369" fmla="*/ 6092457 h 6858000"/>
              <a:gd name="connsiteX370" fmla="*/ 11660982 w 12192000"/>
              <a:gd name="connsiteY370" fmla="*/ 6042574 h 6858000"/>
              <a:gd name="connsiteX371" fmla="*/ 11658925 w 12192000"/>
              <a:gd name="connsiteY371" fmla="*/ 6042574 h 6858000"/>
              <a:gd name="connsiteX372" fmla="*/ 11638359 w 12192000"/>
              <a:gd name="connsiteY372" fmla="*/ 6042574 h 6858000"/>
              <a:gd name="connsiteX373" fmla="*/ 11636303 w 12192000"/>
              <a:gd name="connsiteY373" fmla="*/ 6042574 h 6858000"/>
              <a:gd name="connsiteX374" fmla="*/ 0 w 12192000"/>
              <a:gd name="connsiteY374" fmla="*/ 0 h 6858000"/>
              <a:gd name="connsiteX375" fmla="*/ 12192000 w 12192000"/>
              <a:gd name="connsiteY375" fmla="*/ 0 h 6858000"/>
              <a:gd name="connsiteX376" fmla="*/ 12192000 w 12192000"/>
              <a:gd name="connsiteY376" fmla="*/ 6858000 h 6858000"/>
              <a:gd name="connsiteX377" fmla="*/ 4539049 w 12192000"/>
              <a:gd name="connsiteY377" fmla="*/ 6858000 h 6858000"/>
              <a:gd name="connsiteX378" fmla="*/ 0 w 12192000"/>
              <a:gd name="connsiteY378" fmla="*/ 6858000 h 6858000"/>
              <a:gd name="connsiteX379" fmla="*/ 0 w 12192000"/>
              <a:gd name="connsiteY379" fmla="*/ 627311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</a:cxnLst>
            <a:rect l="l" t="t" r="r" b="b"/>
            <a:pathLst>
              <a:path w="12192000" h="6858000">
                <a:moveTo>
                  <a:pt x="11603402" y="6440005"/>
                </a:moveTo>
                <a:cubicBezTo>
                  <a:pt x="11607483" y="6437921"/>
                  <a:pt x="11609524" y="6437921"/>
                  <a:pt x="11613605" y="6440005"/>
                </a:cubicBezTo>
                <a:cubicBezTo>
                  <a:pt x="11615645" y="6442090"/>
                  <a:pt x="11617686" y="6444174"/>
                  <a:pt x="11617686" y="6448343"/>
                </a:cubicBezTo>
                <a:cubicBezTo>
                  <a:pt x="11623808" y="6550487"/>
                  <a:pt x="11623808" y="6550487"/>
                  <a:pt x="11623808" y="6550487"/>
                </a:cubicBezTo>
                <a:cubicBezTo>
                  <a:pt x="11625848" y="6556740"/>
                  <a:pt x="11623808" y="6558825"/>
                  <a:pt x="11621767" y="6560909"/>
                </a:cubicBezTo>
                <a:cubicBezTo>
                  <a:pt x="11619727" y="6562994"/>
                  <a:pt x="11617686" y="6560909"/>
                  <a:pt x="11615645" y="6560909"/>
                </a:cubicBezTo>
                <a:cubicBezTo>
                  <a:pt x="11570752" y="6550487"/>
                  <a:pt x="11540142" y="6531725"/>
                  <a:pt x="11509533" y="6498373"/>
                </a:cubicBezTo>
                <a:cubicBezTo>
                  <a:pt x="11507492" y="6496289"/>
                  <a:pt x="11505451" y="6494204"/>
                  <a:pt x="11505451" y="6492120"/>
                </a:cubicBezTo>
                <a:cubicBezTo>
                  <a:pt x="11505451" y="6492120"/>
                  <a:pt x="11505451" y="6492120"/>
                  <a:pt x="11505451" y="6490034"/>
                </a:cubicBezTo>
                <a:cubicBezTo>
                  <a:pt x="11505451" y="6487950"/>
                  <a:pt x="11509533" y="6485865"/>
                  <a:pt x="11511573" y="6485865"/>
                </a:cubicBezTo>
                <a:cubicBezTo>
                  <a:pt x="11603402" y="6440005"/>
                  <a:pt x="11603402" y="6440005"/>
                  <a:pt x="11603402" y="6440005"/>
                </a:cubicBezTo>
                <a:close/>
                <a:moveTo>
                  <a:pt x="11686136" y="6437921"/>
                </a:moveTo>
                <a:cubicBezTo>
                  <a:pt x="11690256" y="6437921"/>
                  <a:pt x="11692317" y="6437921"/>
                  <a:pt x="11696438" y="6437921"/>
                </a:cubicBezTo>
                <a:cubicBezTo>
                  <a:pt x="11787097" y="6483687"/>
                  <a:pt x="11787097" y="6483687"/>
                  <a:pt x="11787097" y="6483687"/>
                </a:cubicBezTo>
                <a:cubicBezTo>
                  <a:pt x="11791218" y="6485767"/>
                  <a:pt x="11793278" y="6487847"/>
                  <a:pt x="11795339" y="6489928"/>
                </a:cubicBezTo>
                <a:cubicBezTo>
                  <a:pt x="11795339" y="6492008"/>
                  <a:pt x="11793278" y="6494088"/>
                  <a:pt x="11791218" y="6496168"/>
                </a:cubicBezTo>
                <a:cubicBezTo>
                  <a:pt x="11760312" y="6529452"/>
                  <a:pt x="11727344" y="6548175"/>
                  <a:pt x="11684076" y="6558576"/>
                </a:cubicBezTo>
                <a:cubicBezTo>
                  <a:pt x="11679954" y="6560656"/>
                  <a:pt x="11677894" y="6560656"/>
                  <a:pt x="11675833" y="6558576"/>
                </a:cubicBezTo>
                <a:cubicBezTo>
                  <a:pt x="11673773" y="6556496"/>
                  <a:pt x="11673773" y="6552335"/>
                  <a:pt x="11673773" y="6550255"/>
                </a:cubicBezTo>
                <a:cubicBezTo>
                  <a:pt x="11682015" y="6446242"/>
                  <a:pt x="11682015" y="6446242"/>
                  <a:pt x="11682015" y="6446242"/>
                </a:cubicBezTo>
                <a:cubicBezTo>
                  <a:pt x="11682015" y="6444162"/>
                  <a:pt x="11684076" y="6440001"/>
                  <a:pt x="11686136" y="6437921"/>
                </a:cubicBezTo>
                <a:close/>
                <a:moveTo>
                  <a:pt x="10868401" y="6398178"/>
                </a:moveTo>
                <a:cubicBezTo>
                  <a:pt x="10868401" y="6398178"/>
                  <a:pt x="10868401" y="6398178"/>
                  <a:pt x="10868401" y="6441381"/>
                </a:cubicBezTo>
                <a:cubicBezTo>
                  <a:pt x="10868401" y="6441381"/>
                  <a:pt x="10841333" y="6449610"/>
                  <a:pt x="10820512" y="6449610"/>
                </a:cubicBezTo>
                <a:cubicBezTo>
                  <a:pt x="10803855" y="6449610"/>
                  <a:pt x="10801773" y="6433152"/>
                  <a:pt x="10801773" y="6424923"/>
                </a:cubicBezTo>
                <a:cubicBezTo>
                  <a:pt x="10801773" y="6410522"/>
                  <a:pt x="10810102" y="6402293"/>
                  <a:pt x="10826759" y="6400236"/>
                </a:cubicBezTo>
                <a:close/>
                <a:moveTo>
                  <a:pt x="10518900" y="6328044"/>
                </a:moveTo>
                <a:cubicBezTo>
                  <a:pt x="10547537" y="6328044"/>
                  <a:pt x="10559811" y="6344651"/>
                  <a:pt x="10559811" y="6388243"/>
                </a:cubicBezTo>
                <a:cubicBezTo>
                  <a:pt x="10559811" y="6425607"/>
                  <a:pt x="10553675" y="6448441"/>
                  <a:pt x="10518900" y="6448441"/>
                </a:cubicBezTo>
                <a:cubicBezTo>
                  <a:pt x="10484125" y="6448441"/>
                  <a:pt x="10477988" y="6425607"/>
                  <a:pt x="10477988" y="6388243"/>
                </a:cubicBezTo>
                <a:cubicBezTo>
                  <a:pt x="10477988" y="6344651"/>
                  <a:pt x="10488216" y="6328044"/>
                  <a:pt x="10518900" y="6328044"/>
                </a:cubicBezTo>
                <a:close/>
                <a:moveTo>
                  <a:pt x="11673123" y="6319732"/>
                </a:moveTo>
                <a:cubicBezTo>
                  <a:pt x="11675950" y="6319213"/>
                  <a:pt x="11679033" y="6319732"/>
                  <a:pt x="11682116" y="6320771"/>
                </a:cubicBezTo>
                <a:cubicBezTo>
                  <a:pt x="11698562" y="6333240"/>
                  <a:pt x="11708840" y="6351942"/>
                  <a:pt x="11708840" y="6372722"/>
                </a:cubicBezTo>
                <a:cubicBezTo>
                  <a:pt x="11708840" y="6403893"/>
                  <a:pt x="11682116" y="6430907"/>
                  <a:pt x="11649226" y="6430907"/>
                </a:cubicBezTo>
                <a:cubicBezTo>
                  <a:pt x="11616336" y="6430907"/>
                  <a:pt x="11589612" y="6403893"/>
                  <a:pt x="11589612" y="6372722"/>
                </a:cubicBezTo>
                <a:cubicBezTo>
                  <a:pt x="11589612" y="6351942"/>
                  <a:pt x="11599890" y="6333240"/>
                  <a:pt x="11616336" y="6322850"/>
                </a:cubicBezTo>
                <a:cubicBezTo>
                  <a:pt x="11622503" y="6318693"/>
                  <a:pt x="11628669" y="6318693"/>
                  <a:pt x="11632781" y="6324927"/>
                </a:cubicBezTo>
                <a:cubicBezTo>
                  <a:pt x="11636892" y="6331162"/>
                  <a:pt x="11634837" y="6337395"/>
                  <a:pt x="11630725" y="6341552"/>
                </a:cubicBezTo>
                <a:cubicBezTo>
                  <a:pt x="11620447" y="6347786"/>
                  <a:pt x="11614280" y="6360254"/>
                  <a:pt x="11614280" y="6372722"/>
                </a:cubicBezTo>
                <a:cubicBezTo>
                  <a:pt x="11614280" y="6391425"/>
                  <a:pt x="11630725" y="6408049"/>
                  <a:pt x="11649226" y="6408049"/>
                </a:cubicBezTo>
                <a:cubicBezTo>
                  <a:pt x="11667727" y="6408049"/>
                  <a:pt x="11684172" y="6391425"/>
                  <a:pt x="11684172" y="6372722"/>
                </a:cubicBezTo>
                <a:cubicBezTo>
                  <a:pt x="11684172" y="6360254"/>
                  <a:pt x="11678005" y="6347786"/>
                  <a:pt x="11667727" y="6341552"/>
                </a:cubicBezTo>
                <a:cubicBezTo>
                  <a:pt x="11663616" y="6337395"/>
                  <a:pt x="11661560" y="6331162"/>
                  <a:pt x="11665671" y="6324927"/>
                </a:cubicBezTo>
                <a:cubicBezTo>
                  <a:pt x="11667727" y="6321811"/>
                  <a:pt x="11670297" y="6320252"/>
                  <a:pt x="11673123" y="6319732"/>
                </a:cubicBezTo>
                <a:close/>
                <a:moveTo>
                  <a:pt x="11822057" y="6304666"/>
                </a:moveTo>
                <a:cubicBezTo>
                  <a:pt x="11824124" y="6304666"/>
                  <a:pt x="11826190" y="6308818"/>
                  <a:pt x="11826190" y="6310895"/>
                </a:cubicBezTo>
                <a:cubicBezTo>
                  <a:pt x="11838588" y="6354493"/>
                  <a:pt x="11838588" y="6391863"/>
                  <a:pt x="11826190" y="6435462"/>
                </a:cubicBezTo>
                <a:cubicBezTo>
                  <a:pt x="11824124" y="6439614"/>
                  <a:pt x="11824124" y="6441690"/>
                  <a:pt x="11822057" y="6441690"/>
                </a:cubicBezTo>
                <a:cubicBezTo>
                  <a:pt x="11817924" y="6443766"/>
                  <a:pt x="11815858" y="6441690"/>
                  <a:pt x="11813791" y="6439614"/>
                </a:cubicBezTo>
                <a:cubicBezTo>
                  <a:pt x="11729066" y="6381482"/>
                  <a:pt x="11729066" y="6381482"/>
                  <a:pt x="11729066" y="6381482"/>
                </a:cubicBezTo>
                <a:cubicBezTo>
                  <a:pt x="11724933" y="6379407"/>
                  <a:pt x="11722867" y="6377330"/>
                  <a:pt x="11722867" y="6373178"/>
                </a:cubicBezTo>
                <a:cubicBezTo>
                  <a:pt x="11722867" y="6371102"/>
                  <a:pt x="11724933" y="6366950"/>
                  <a:pt x="11729066" y="6364874"/>
                </a:cubicBezTo>
                <a:cubicBezTo>
                  <a:pt x="11813791" y="6306743"/>
                  <a:pt x="11813791" y="6306743"/>
                  <a:pt x="11813791" y="6306743"/>
                </a:cubicBezTo>
                <a:cubicBezTo>
                  <a:pt x="11815858" y="6304666"/>
                  <a:pt x="11819991" y="6304666"/>
                  <a:pt x="11822057" y="6304666"/>
                </a:cubicBezTo>
                <a:close/>
                <a:moveTo>
                  <a:pt x="11476229" y="6304666"/>
                </a:moveTo>
                <a:cubicBezTo>
                  <a:pt x="11480320" y="6304666"/>
                  <a:pt x="11482366" y="6306743"/>
                  <a:pt x="11484412" y="6308818"/>
                </a:cubicBezTo>
                <a:cubicBezTo>
                  <a:pt x="11568280" y="6364874"/>
                  <a:pt x="11568280" y="6364874"/>
                  <a:pt x="11568280" y="6364874"/>
                </a:cubicBezTo>
                <a:cubicBezTo>
                  <a:pt x="11572371" y="6366950"/>
                  <a:pt x="11574417" y="6371102"/>
                  <a:pt x="11574417" y="6373178"/>
                </a:cubicBezTo>
                <a:cubicBezTo>
                  <a:pt x="11574417" y="6377330"/>
                  <a:pt x="11572371" y="6379407"/>
                  <a:pt x="11568280" y="6381482"/>
                </a:cubicBezTo>
                <a:lnTo>
                  <a:pt x="11484412" y="6439614"/>
                </a:lnTo>
                <a:cubicBezTo>
                  <a:pt x="11480320" y="6441690"/>
                  <a:pt x="11478275" y="6443766"/>
                  <a:pt x="11476229" y="6441690"/>
                </a:cubicBezTo>
                <a:cubicBezTo>
                  <a:pt x="11474184" y="6441690"/>
                  <a:pt x="11472138" y="6439614"/>
                  <a:pt x="11472138" y="6435462"/>
                </a:cubicBezTo>
                <a:cubicBezTo>
                  <a:pt x="11459865" y="6391863"/>
                  <a:pt x="11459865" y="6356569"/>
                  <a:pt x="11472138" y="6310895"/>
                </a:cubicBezTo>
                <a:cubicBezTo>
                  <a:pt x="11472138" y="6308818"/>
                  <a:pt x="11474184" y="6306743"/>
                  <a:pt x="11476229" y="6304666"/>
                </a:cubicBezTo>
                <a:close/>
                <a:moveTo>
                  <a:pt x="11088184" y="6294146"/>
                </a:moveTo>
                <a:cubicBezTo>
                  <a:pt x="11086131" y="6294146"/>
                  <a:pt x="11084078" y="6294146"/>
                  <a:pt x="11082024" y="6296224"/>
                </a:cubicBezTo>
                <a:cubicBezTo>
                  <a:pt x="11079972" y="6298301"/>
                  <a:pt x="11079972" y="6300378"/>
                  <a:pt x="11079972" y="6302454"/>
                </a:cubicBezTo>
                <a:cubicBezTo>
                  <a:pt x="11121033" y="6460305"/>
                  <a:pt x="11121033" y="6460305"/>
                  <a:pt x="11121033" y="6460305"/>
                </a:cubicBezTo>
                <a:cubicBezTo>
                  <a:pt x="11123086" y="6468613"/>
                  <a:pt x="11131299" y="6481074"/>
                  <a:pt x="11145670" y="6481074"/>
                </a:cubicBezTo>
                <a:cubicBezTo>
                  <a:pt x="11153882" y="6481074"/>
                  <a:pt x="11153882" y="6481074"/>
                  <a:pt x="11153882" y="6481074"/>
                </a:cubicBezTo>
                <a:cubicBezTo>
                  <a:pt x="11151829" y="6485228"/>
                  <a:pt x="11151829" y="6487306"/>
                  <a:pt x="11149776" y="6489382"/>
                </a:cubicBezTo>
                <a:cubicBezTo>
                  <a:pt x="11149776" y="6491459"/>
                  <a:pt x="11149776" y="6491459"/>
                  <a:pt x="11149776" y="6491459"/>
                </a:cubicBezTo>
                <a:cubicBezTo>
                  <a:pt x="11147723" y="6497691"/>
                  <a:pt x="11145670" y="6510152"/>
                  <a:pt x="11125139" y="6510152"/>
                </a:cubicBezTo>
                <a:cubicBezTo>
                  <a:pt x="11090237" y="6508075"/>
                  <a:pt x="11090237" y="6508075"/>
                  <a:pt x="11090237" y="6508075"/>
                </a:cubicBezTo>
                <a:cubicBezTo>
                  <a:pt x="11088184" y="6505998"/>
                  <a:pt x="11086131" y="6508075"/>
                  <a:pt x="11084078" y="6510152"/>
                </a:cubicBezTo>
                <a:cubicBezTo>
                  <a:pt x="11082024" y="6510152"/>
                  <a:pt x="11082024" y="6512229"/>
                  <a:pt x="11082024" y="6514306"/>
                </a:cubicBezTo>
                <a:cubicBezTo>
                  <a:pt x="11082024" y="6532999"/>
                  <a:pt x="11082024" y="6532999"/>
                  <a:pt x="11082024" y="6532999"/>
                </a:cubicBezTo>
                <a:cubicBezTo>
                  <a:pt x="11082024" y="6537153"/>
                  <a:pt x="11084078" y="6539230"/>
                  <a:pt x="11088184" y="6539230"/>
                </a:cubicBezTo>
                <a:cubicBezTo>
                  <a:pt x="11098449" y="6543383"/>
                  <a:pt x="11118980" y="6545460"/>
                  <a:pt x="11135404" y="6545460"/>
                </a:cubicBezTo>
                <a:cubicBezTo>
                  <a:pt x="11135404" y="6545460"/>
                  <a:pt x="11135404" y="6545460"/>
                  <a:pt x="11137458" y="6545460"/>
                </a:cubicBezTo>
                <a:cubicBezTo>
                  <a:pt x="11164148" y="6545460"/>
                  <a:pt x="11182625" y="6528845"/>
                  <a:pt x="11190838" y="6493536"/>
                </a:cubicBezTo>
                <a:cubicBezTo>
                  <a:pt x="11201103" y="6454073"/>
                  <a:pt x="11215474" y="6402149"/>
                  <a:pt x="11223687" y="6364764"/>
                </a:cubicBezTo>
                <a:cubicBezTo>
                  <a:pt x="11227793" y="6348148"/>
                  <a:pt x="11231899" y="6333609"/>
                  <a:pt x="11236005" y="6323224"/>
                </a:cubicBezTo>
                <a:cubicBezTo>
                  <a:pt x="11240111" y="6302454"/>
                  <a:pt x="11240111" y="6302454"/>
                  <a:pt x="11240111" y="6302454"/>
                </a:cubicBezTo>
                <a:cubicBezTo>
                  <a:pt x="11240111" y="6300378"/>
                  <a:pt x="11240111" y="6298301"/>
                  <a:pt x="11238058" y="6296224"/>
                </a:cubicBezTo>
                <a:cubicBezTo>
                  <a:pt x="11238058" y="6294146"/>
                  <a:pt x="11236005" y="6294146"/>
                  <a:pt x="11233952" y="6294146"/>
                </a:cubicBezTo>
                <a:cubicBezTo>
                  <a:pt x="11205209" y="6294146"/>
                  <a:pt x="11205209" y="6294146"/>
                  <a:pt x="11205209" y="6294146"/>
                </a:cubicBezTo>
                <a:cubicBezTo>
                  <a:pt x="11203156" y="6294146"/>
                  <a:pt x="11199050" y="6296224"/>
                  <a:pt x="11199050" y="6298301"/>
                </a:cubicBezTo>
                <a:cubicBezTo>
                  <a:pt x="11162094" y="6439535"/>
                  <a:pt x="11162094" y="6439535"/>
                  <a:pt x="11162094" y="6439535"/>
                </a:cubicBezTo>
                <a:cubicBezTo>
                  <a:pt x="11160041" y="6439535"/>
                  <a:pt x="11160041" y="6439535"/>
                  <a:pt x="11160041" y="6439535"/>
                </a:cubicBezTo>
                <a:cubicBezTo>
                  <a:pt x="11121033" y="6298301"/>
                  <a:pt x="11121033" y="6298301"/>
                  <a:pt x="11121033" y="6298301"/>
                </a:cubicBezTo>
                <a:cubicBezTo>
                  <a:pt x="11121033" y="6296224"/>
                  <a:pt x="11118980" y="6294146"/>
                  <a:pt x="11114874" y="6294146"/>
                </a:cubicBezTo>
                <a:cubicBezTo>
                  <a:pt x="11088184" y="6294146"/>
                  <a:pt x="11088184" y="6294146"/>
                  <a:pt x="11088184" y="6294146"/>
                </a:cubicBezTo>
                <a:close/>
                <a:moveTo>
                  <a:pt x="11048412" y="6291809"/>
                </a:moveTo>
                <a:cubicBezTo>
                  <a:pt x="11030001" y="6291809"/>
                  <a:pt x="11011591" y="6304294"/>
                  <a:pt x="10999317" y="6312618"/>
                </a:cubicBezTo>
                <a:cubicBezTo>
                  <a:pt x="10999317" y="6300133"/>
                  <a:pt x="10999317" y="6300133"/>
                  <a:pt x="10999317" y="6300133"/>
                </a:cubicBezTo>
                <a:cubicBezTo>
                  <a:pt x="10999317" y="6295970"/>
                  <a:pt x="10997272" y="6293890"/>
                  <a:pt x="10993181" y="6293890"/>
                </a:cubicBezTo>
                <a:cubicBezTo>
                  <a:pt x="10964542" y="6293890"/>
                  <a:pt x="10964542" y="6293890"/>
                  <a:pt x="10964542" y="6293890"/>
                </a:cubicBezTo>
                <a:cubicBezTo>
                  <a:pt x="10960451" y="6293890"/>
                  <a:pt x="10958406" y="6295970"/>
                  <a:pt x="10958406" y="6300133"/>
                </a:cubicBezTo>
                <a:cubicBezTo>
                  <a:pt x="10958406" y="6474928"/>
                  <a:pt x="10958406" y="6474928"/>
                  <a:pt x="10958406" y="6474928"/>
                </a:cubicBezTo>
                <a:cubicBezTo>
                  <a:pt x="10958406" y="6479090"/>
                  <a:pt x="10960451" y="6481171"/>
                  <a:pt x="10964542" y="6481171"/>
                </a:cubicBezTo>
                <a:cubicBezTo>
                  <a:pt x="10993181" y="6481171"/>
                  <a:pt x="10993181" y="6481171"/>
                  <a:pt x="10993181" y="6481171"/>
                </a:cubicBezTo>
                <a:cubicBezTo>
                  <a:pt x="10997272" y="6481171"/>
                  <a:pt x="10999317" y="6479090"/>
                  <a:pt x="10999317" y="6474928"/>
                </a:cubicBezTo>
                <a:cubicBezTo>
                  <a:pt x="10999317" y="6354236"/>
                  <a:pt x="10999317" y="6354236"/>
                  <a:pt x="10999317" y="6354236"/>
                </a:cubicBezTo>
                <a:cubicBezTo>
                  <a:pt x="11007500" y="6347993"/>
                  <a:pt x="11025910" y="6333427"/>
                  <a:pt x="11050457" y="6331346"/>
                </a:cubicBezTo>
                <a:cubicBezTo>
                  <a:pt x="11054548" y="6331346"/>
                  <a:pt x="11056594" y="6327184"/>
                  <a:pt x="11056594" y="6325103"/>
                </a:cubicBezTo>
                <a:cubicBezTo>
                  <a:pt x="11056594" y="6298052"/>
                  <a:pt x="11056594" y="6298052"/>
                  <a:pt x="11056594" y="6298052"/>
                </a:cubicBezTo>
                <a:cubicBezTo>
                  <a:pt x="11056594" y="6295970"/>
                  <a:pt x="11056594" y="6293890"/>
                  <a:pt x="11054548" y="6293890"/>
                </a:cubicBezTo>
                <a:cubicBezTo>
                  <a:pt x="11052503" y="6291809"/>
                  <a:pt x="11050457" y="6291809"/>
                  <a:pt x="11048412" y="6291809"/>
                </a:cubicBezTo>
                <a:close/>
                <a:moveTo>
                  <a:pt x="10847504" y="6288302"/>
                </a:moveTo>
                <a:cubicBezTo>
                  <a:pt x="10826811" y="6288302"/>
                  <a:pt x="10791633" y="6294540"/>
                  <a:pt x="10777148" y="6296620"/>
                </a:cubicBezTo>
                <a:cubicBezTo>
                  <a:pt x="10773009" y="6296620"/>
                  <a:pt x="10770940" y="6300778"/>
                  <a:pt x="10770940" y="6302858"/>
                </a:cubicBezTo>
                <a:cubicBezTo>
                  <a:pt x="10770940" y="6302858"/>
                  <a:pt x="10770940" y="6302858"/>
                  <a:pt x="10773009" y="6327811"/>
                </a:cubicBezTo>
                <a:cubicBezTo>
                  <a:pt x="10773009" y="6329890"/>
                  <a:pt x="10773009" y="6331970"/>
                  <a:pt x="10775079" y="6331970"/>
                </a:cubicBezTo>
                <a:cubicBezTo>
                  <a:pt x="10777148" y="6334049"/>
                  <a:pt x="10777148" y="6334049"/>
                  <a:pt x="10779217" y="6334049"/>
                </a:cubicBezTo>
                <a:cubicBezTo>
                  <a:pt x="10795771" y="6334049"/>
                  <a:pt x="10824741" y="6329890"/>
                  <a:pt x="10845434" y="6329890"/>
                </a:cubicBezTo>
                <a:cubicBezTo>
                  <a:pt x="10859918" y="6329890"/>
                  <a:pt x="10868196" y="6338208"/>
                  <a:pt x="10868196" y="6352764"/>
                </a:cubicBezTo>
                <a:cubicBezTo>
                  <a:pt x="10868196" y="6352764"/>
                  <a:pt x="10868196" y="6352764"/>
                  <a:pt x="10868196" y="6365240"/>
                </a:cubicBezTo>
                <a:cubicBezTo>
                  <a:pt x="10868196" y="6365240"/>
                  <a:pt x="10868196" y="6365240"/>
                  <a:pt x="10822672" y="6369399"/>
                </a:cubicBezTo>
                <a:cubicBezTo>
                  <a:pt x="10777148" y="6371479"/>
                  <a:pt x="10758524" y="6388114"/>
                  <a:pt x="10758524" y="6425543"/>
                </a:cubicBezTo>
                <a:cubicBezTo>
                  <a:pt x="10758524" y="6465052"/>
                  <a:pt x="10779217" y="6485846"/>
                  <a:pt x="10814395" y="6485846"/>
                </a:cubicBezTo>
                <a:cubicBezTo>
                  <a:pt x="10843365" y="6485846"/>
                  <a:pt x="10874404" y="6473370"/>
                  <a:pt x="10874404" y="6473370"/>
                </a:cubicBezTo>
                <a:cubicBezTo>
                  <a:pt x="10882681" y="6479608"/>
                  <a:pt x="10888889" y="6483767"/>
                  <a:pt x="10903374" y="6485846"/>
                </a:cubicBezTo>
                <a:cubicBezTo>
                  <a:pt x="10905443" y="6485846"/>
                  <a:pt x="10907512" y="6485846"/>
                  <a:pt x="10909582" y="6483767"/>
                </a:cubicBezTo>
                <a:cubicBezTo>
                  <a:pt x="10909582" y="6481687"/>
                  <a:pt x="10911651" y="6479608"/>
                  <a:pt x="10911651" y="6477529"/>
                </a:cubicBezTo>
                <a:cubicBezTo>
                  <a:pt x="10911651" y="6477529"/>
                  <a:pt x="10911651" y="6477529"/>
                  <a:pt x="10911651" y="6352764"/>
                </a:cubicBezTo>
                <a:cubicBezTo>
                  <a:pt x="10911651" y="6309096"/>
                  <a:pt x="10890958" y="6288302"/>
                  <a:pt x="10847504" y="6288302"/>
                </a:cubicBezTo>
                <a:close/>
                <a:moveTo>
                  <a:pt x="10518899" y="6288302"/>
                </a:moveTo>
                <a:cubicBezTo>
                  <a:pt x="10472419" y="6288302"/>
                  <a:pt x="10434738" y="6332523"/>
                  <a:pt x="10434738" y="6387074"/>
                </a:cubicBezTo>
                <a:cubicBezTo>
                  <a:pt x="10434738" y="6441625"/>
                  <a:pt x="10472419" y="6485846"/>
                  <a:pt x="10518899" y="6485846"/>
                </a:cubicBezTo>
                <a:cubicBezTo>
                  <a:pt x="10565380" y="6485846"/>
                  <a:pt x="10603060" y="6441625"/>
                  <a:pt x="10603060" y="6387074"/>
                </a:cubicBezTo>
                <a:cubicBezTo>
                  <a:pt x="10603060" y="6332523"/>
                  <a:pt x="10565380" y="6288302"/>
                  <a:pt x="10518899" y="6288302"/>
                </a:cubicBezTo>
                <a:close/>
                <a:moveTo>
                  <a:pt x="10302945" y="6262586"/>
                </a:moveTo>
                <a:cubicBezTo>
                  <a:pt x="10302945" y="6262586"/>
                  <a:pt x="10302945" y="6262586"/>
                  <a:pt x="10319310" y="6262586"/>
                </a:cubicBezTo>
                <a:cubicBezTo>
                  <a:pt x="10349994" y="6262586"/>
                  <a:pt x="10362267" y="6283503"/>
                  <a:pt x="10362267" y="6302328"/>
                </a:cubicBezTo>
                <a:cubicBezTo>
                  <a:pt x="10362267" y="6325338"/>
                  <a:pt x="10343857" y="6339979"/>
                  <a:pt x="10317264" y="6339979"/>
                </a:cubicBezTo>
                <a:cubicBezTo>
                  <a:pt x="10294763" y="6342071"/>
                  <a:pt x="10280444" y="6339979"/>
                  <a:pt x="10272261" y="6339979"/>
                </a:cubicBezTo>
                <a:cubicBezTo>
                  <a:pt x="10272261" y="6339979"/>
                  <a:pt x="10272261" y="6339979"/>
                  <a:pt x="10272261" y="6264678"/>
                </a:cubicBezTo>
                <a:cubicBezTo>
                  <a:pt x="10276353" y="6262586"/>
                  <a:pt x="10286581" y="6262586"/>
                  <a:pt x="10302945" y="6262586"/>
                </a:cubicBezTo>
                <a:close/>
                <a:moveTo>
                  <a:pt x="10679182" y="6250897"/>
                </a:moveTo>
                <a:cubicBezTo>
                  <a:pt x="10679182" y="6250897"/>
                  <a:pt x="10679182" y="6250897"/>
                  <a:pt x="10650472" y="6257141"/>
                </a:cubicBezTo>
                <a:cubicBezTo>
                  <a:pt x="10646371" y="6259223"/>
                  <a:pt x="10644320" y="6261305"/>
                  <a:pt x="10644320" y="6263385"/>
                </a:cubicBezTo>
                <a:cubicBezTo>
                  <a:pt x="10644320" y="6263385"/>
                  <a:pt x="10644320" y="6263385"/>
                  <a:pt x="10644320" y="6294607"/>
                </a:cubicBezTo>
                <a:cubicBezTo>
                  <a:pt x="10644320" y="6294607"/>
                  <a:pt x="10644320" y="6294607"/>
                  <a:pt x="10627914" y="6294607"/>
                </a:cubicBezTo>
                <a:cubicBezTo>
                  <a:pt x="10623813" y="6294607"/>
                  <a:pt x="10621762" y="6296689"/>
                  <a:pt x="10621762" y="6300852"/>
                </a:cubicBezTo>
                <a:cubicBezTo>
                  <a:pt x="10621762" y="6300852"/>
                  <a:pt x="10621762" y="6300852"/>
                  <a:pt x="10621762" y="6325830"/>
                </a:cubicBezTo>
                <a:cubicBezTo>
                  <a:pt x="10621762" y="6329993"/>
                  <a:pt x="10623813" y="6332074"/>
                  <a:pt x="10627914" y="6332074"/>
                </a:cubicBezTo>
                <a:cubicBezTo>
                  <a:pt x="10627914" y="6332074"/>
                  <a:pt x="10627914" y="6332074"/>
                  <a:pt x="10644320" y="6332074"/>
                </a:cubicBezTo>
                <a:cubicBezTo>
                  <a:pt x="10644320" y="6332074"/>
                  <a:pt x="10644320" y="6332074"/>
                  <a:pt x="10644320" y="6415333"/>
                </a:cubicBezTo>
                <a:cubicBezTo>
                  <a:pt x="10644320" y="6471532"/>
                  <a:pt x="10658675" y="6488184"/>
                  <a:pt x="10699689" y="6488184"/>
                </a:cubicBezTo>
                <a:cubicBezTo>
                  <a:pt x="10709943" y="6488184"/>
                  <a:pt x="10722247" y="6484021"/>
                  <a:pt x="10732500" y="6484021"/>
                </a:cubicBezTo>
                <a:cubicBezTo>
                  <a:pt x="10736602" y="6481940"/>
                  <a:pt x="10738652" y="6479858"/>
                  <a:pt x="10738652" y="6475695"/>
                </a:cubicBezTo>
                <a:cubicBezTo>
                  <a:pt x="10738652" y="6475695"/>
                  <a:pt x="10738652" y="6475695"/>
                  <a:pt x="10736602" y="6452799"/>
                </a:cubicBezTo>
                <a:cubicBezTo>
                  <a:pt x="10736602" y="6448636"/>
                  <a:pt x="10734551" y="6444473"/>
                  <a:pt x="10730449" y="6444473"/>
                </a:cubicBezTo>
                <a:cubicBezTo>
                  <a:pt x="10724297" y="6444473"/>
                  <a:pt x="10714044" y="6446555"/>
                  <a:pt x="10705841" y="6446555"/>
                </a:cubicBezTo>
                <a:cubicBezTo>
                  <a:pt x="10687385" y="6446555"/>
                  <a:pt x="10687385" y="6436148"/>
                  <a:pt x="10687385" y="6409088"/>
                </a:cubicBezTo>
                <a:cubicBezTo>
                  <a:pt x="10687385" y="6409088"/>
                  <a:pt x="10687385" y="6409088"/>
                  <a:pt x="10687385" y="6332074"/>
                </a:cubicBezTo>
                <a:cubicBezTo>
                  <a:pt x="10687385" y="6332074"/>
                  <a:pt x="10687385" y="6332074"/>
                  <a:pt x="10730449" y="6332074"/>
                </a:cubicBezTo>
                <a:cubicBezTo>
                  <a:pt x="10734551" y="6332074"/>
                  <a:pt x="10736602" y="6329993"/>
                  <a:pt x="10736602" y="6325830"/>
                </a:cubicBezTo>
                <a:cubicBezTo>
                  <a:pt x="10736602" y="6325830"/>
                  <a:pt x="10736602" y="6325830"/>
                  <a:pt x="10736602" y="6300852"/>
                </a:cubicBezTo>
                <a:cubicBezTo>
                  <a:pt x="10736602" y="6296689"/>
                  <a:pt x="10734551" y="6294607"/>
                  <a:pt x="10730449" y="6294607"/>
                </a:cubicBezTo>
                <a:cubicBezTo>
                  <a:pt x="10730449" y="6294607"/>
                  <a:pt x="10730449" y="6294607"/>
                  <a:pt x="10687385" y="6294607"/>
                </a:cubicBezTo>
                <a:cubicBezTo>
                  <a:pt x="10687385" y="6294607"/>
                  <a:pt x="10687385" y="6294607"/>
                  <a:pt x="10687385" y="6257141"/>
                </a:cubicBezTo>
                <a:cubicBezTo>
                  <a:pt x="10687385" y="6255060"/>
                  <a:pt x="10685334" y="6252978"/>
                  <a:pt x="10685334" y="6250897"/>
                </a:cubicBezTo>
                <a:cubicBezTo>
                  <a:pt x="10683283" y="6250897"/>
                  <a:pt x="10681232" y="6250897"/>
                  <a:pt x="10679182" y="6250897"/>
                </a:cubicBezTo>
                <a:close/>
                <a:moveTo>
                  <a:pt x="10313278" y="6221675"/>
                </a:moveTo>
                <a:cubicBezTo>
                  <a:pt x="10302968" y="6221675"/>
                  <a:pt x="10272038" y="6221675"/>
                  <a:pt x="10232861" y="6225827"/>
                </a:cubicBezTo>
                <a:cubicBezTo>
                  <a:pt x="10230798" y="6225827"/>
                  <a:pt x="10226674" y="6229979"/>
                  <a:pt x="10226674" y="6234131"/>
                </a:cubicBezTo>
                <a:cubicBezTo>
                  <a:pt x="10226674" y="6234131"/>
                  <a:pt x="10226674" y="6234131"/>
                  <a:pt x="10226674" y="6474943"/>
                </a:cubicBezTo>
                <a:cubicBezTo>
                  <a:pt x="10226674" y="6479095"/>
                  <a:pt x="10230798" y="6481171"/>
                  <a:pt x="10234922" y="6481171"/>
                </a:cubicBezTo>
                <a:cubicBezTo>
                  <a:pt x="10234922" y="6481171"/>
                  <a:pt x="10234922" y="6481171"/>
                  <a:pt x="10263790" y="6481171"/>
                </a:cubicBezTo>
                <a:cubicBezTo>
                  <a:pt x="10267914" y="6481171"/>
                  <a:pt x="10272038" y="6479095"/>
                  <a:pt x="10272038" y="6474943"/>
                </a:cubicBezTo>
                <a:cubicBezTo>
                  <a:pt x="10272038" y="6474943"/>
                  <a:pt x="10272038" y="6474943"/>
                  <a:pt x="10272038" y="6379449"/>
                </a:cubicBezTo>
                <a:cubicBezTo>
                  <a:pt x="10280286" y="6379449"/>
                  <a:pt x="10298844" y="6381524"/>
                  <a:pt x="10321526" y="6381524"/>
                </a:cubicBezTo>
                <a:cubicBezTo>
                  <a:pt x="10321526" y="6381524"/>
                  <a:pt x="10321526" y="6381524"/>
                  <a:pt x="10362766" y="6477018"/>
                </a:cubicBezTo>
                <a:cubicBezTo>
                  <a:pt x="10364828" y="6481171"/>
                  <a:pt x="10366890" y="6481171"/>
                  <a:pt x="10368952" y="6481171"/>
                </a:cubicBezTo>
                <a:cubicBezTo>
                  <a:pt x="10368952" y="6481171"/>
                  <a:pt x="10368952" y="6481171"/>
                  <a:pt x="10401944" y="6481171"/>
                </a:cubicBezTo>
                <a:cubicBezTo>
                  <a:pt x="10406068" y="6481171"/>
                  <a:pt x="10408130" y="6481171"/>
                  <a:pt x="10408130" y="6479095"/>
                </a:cubicBezTo>
                <a:cubicBezTo>
                  <a:pt x="10410192" y="6477018"/>
                  <a:pt x="10410192" y="6474943"/>
                  <a:pt x="10410192" y="6472867"/>
                </a:cubicBezTo>
                <a:lnTo>
                  <a:pt x="10362766" y="6369069"/>
                </a:lnTo>
                <a:cubicBezTo>
                  <a:pt x="10393696" y="6354537"/>
                  <a:pt x="10408130" y="6331701"/>
                  <a:pt x="10408130" y="6300561"/>
                </a:cubicBezTo>
                <a:cubicBezTo>
                  <a:pt x="10408130" y="6265270"/>
                  <a:pt x="10391634" y="6221675"/>
                  <a:pt x="10319464" y="6221675"/>
                </a:cubicBezTo>
                <a:cubicBezTo>
                  <a:pt x="10319464" y="6221675"/>
                  <a:pt x="10317402" y="6221675"/>
                  <a:pt x="10313278" y="6221675"/>
                </a:cubicBezTo>
                <a:close/>
                <a:moveTo>
                  <a:pt x="11675833" y="6188669"/>
                </a:moveTo>
                <a:cubicBezTo>
                  <a:pt x="11677894" y="6186608"/>
                  <a:pt x="11682015" y="6186608"/>
                  <a:pt x="11684076" y="6188669"/>
                </a:cubicBezTo>
                <a:cubicBezTo>
                  <a:pt x="11727344" y="6198970"/>
                  <a:pt x="11760312" y="6217514"/>
                  <a:pt x="11791218" y="6250482"/>
                </a:cubicBezTo>
                <a:cubicBezTo>
                  <a:pt x="11793278" y="6252542"/>
                  <a:pt x="11795339" y="6254602"/>
                  <a:pt x="11795339" y="6256663"/>
                </a:cubicBezTo>
                <a:cubicBezTo>
                  <a:pt x="11793278" y="6260783"/>
                  <a:pt x="11791218" y="6260783"/>
                  <a:pt x="11787097" y="6262844"/>
                </a:cubicBezTo>
                <a:cubicBezTo>
                  <a:pt x="11696438" y="6306113"/>
                  <a:pt x="11696438" y="6306113"/>
                  <a:pt x="11696438" y="6306113"/>
                </a:cubicBezTo>
                <a:cubicBezTo>
                  <a:pt x="11692317" y="6308173"/>
                  <a:pt x="11688196" y="6308173"/>
                  <a:pt x="11686136" y="6308173"/>
                </a:cubicBezTo>
                <a:cubicBezTo>
                  <a:pt x="11684076" y="6306113"/>
                  <a:pt x="11682015" y="6301992"/>
                  <a:pt x="11682015" y="6297871"/>
                </a:cubicBezTo>
                <a:cubicBezTo>
                  <a:pt x="11673773" y="6196910"/>
                  <a:pt x="11673773" y="6196910"/>
                  <a:pt x="11673773" y="6196910"/>
                </a:cubicBezTo>
                <a:cubicBezTo>
                  <a:pt x="11673773" y="6192789"/>
                  <a:pt x="11673773" y="6190729"/>
                  <a:pt x="11675833" y="6188669"/>
                </a:cubicBezTo>
                <a:close/>
                <a:moveTo>
                  <a:pt x="11618498" y="6187898"/>
                </a:moveTo>
                <a:cubicBezTo>
                  <a:pt x="11620043" y="6187641"/>
                  <a:pt x="11621589" y="6187641"/>
                  <a:pt x="11622619" y="6188673"/>
                </a:cubicBezTo>
                <a:cubicBezTo>
                  <a:pt x="11622619" y="6190738"/>
                  <a:pt x="11624679" y="6192803"/>
                  <a:pt x="11624679" y="6198998"/>
                </a:cubicBezTo>
                <a:cubicBezTo>
                  <a:pt x="11616438" y="6300186"/>
                  <a:pt x="11616438" y="6300186"/>
                  <a:pt x="11616438" y="6300186"/>
                </a:cubicBezTo>
                <a:cubicBezTo>
                  <a:pt x="11616438" y="6304316"/>
                  <a:pt x="11614377" y="6306381"/>
                  <a:pt x="11612316" y="6308446"/>
                </a:cubicBezTo>
                <a:cubicBezTo>
                  <a:pt x="11608196" y="6310511"/>
                  <a:pt x="11606135" y="6310511"/>
                  <a:pt x="11602015" y="6308446"/>
                </a:cubicBezTo>
                <a:cubicBezTo>
                  <a:pt x="11511355" y="6263015"/>
                  <a:pt x="11511355" y="6263015"/>
                  <a:pt x="11511355" y="6263015"/>
                </a:cubicBezTo>
                <a:cubicBezTo>
                  <a:pt x="11507235" y="6263015"/>
                  <a:pt x="11505174" y="6260950"/>
                  <a:pt x="11503114" y="6256820"/>
                </a:cubicBezTo>
                <a:cubicBezTo>
                  <a:pt x="11503114" y="6254754"/>
                  <a:pt x="11505174" y="6252690"/>
                  <a:pt x="11507235" y="6250624"/>
                </a:cubicBezTo>
                <a:cubicBezTo>
                  <a:pt x="11538141" y="6217584"/>
                  <a:pt x="11571108" y="6198998"/>
                  <a:pt x="11614377" y="6188673"/>
                </a:cubicBezTo>
                <a:cubicBezTo>
                  <a:pt x="11615407" y="6188673"/>
                  <a:pt x="11616952" y="6188157"/>
                  <a:pt x="11618498" y="6187898"/>
                </a:cubicBezTo>
                <a:close/>
                <a:moveTo>
                  <a:pt x="11649811" y="6152709"/>
                </a:moveTo>
                <a:cubicBezTo>
                  <a:pt x="11530058" y="6152709"/>
                  <a:pt x="11432980" y="6250835"/>
                  <a:pt x="11432980" y="6371879"/>
                </a:cubicBezTo>
                <a:cubicBezTo>
                  <a:pt x="11432980" y="6492922"/>
                  <a:pt x="11530058" y="6591048"/>
                  <a:pt x="11649811" y="6591048"/>
                </a:cubicBezTo>
                <a:cubicBezTo>
                  <a:pt x="11769564" y="6591048"/>
                  <a:pt x="11866643" y="6492922"/>
                  <a:pt x="11866643" y="6371879"/>
                </a:cubicBezTo>
                <a:cubicBezTo>
                  <a:pt x="11866643" y="6250835"/>
                  <a:pt x="11769564" y="6152709"/>
                  <a:pt x="11649811" y="6152709"/>
                </a:cubicBezTo>
                <a:close/>
                <a:moveTo>
                  <a:pt x="11649226" y="6121150"/>
                </a:moveTo>
                <a:cubicBezTo>
                  <a:pt x="11785441" y="6121150"/>
                  <a:pt x="11895865" y="6232882"/>
                  <a:pt x="11895865" y="6370711"/>
                </a:cubicBezTo>
                <a:cubicBezTo>
                  <a:pt x="11895865" y="6508539"/>
                  <a:pt x="11785441" y="6620272"/>
                  <a:pt x="11649226" y="6620272"/>
                </a:cubicBezTo>
                <a:cubicBezTo>
                  <a:pt x="11513012" y="6620272"/>
                  <a:pt x="11402588" y="6508539"/>
                  <a:pt x="11402588" y="6370711"/>
                </a:cubicBezTo>
                <a:cubicBezTo>
                  <a:pt x="11402588" y="6232882"/>
                  <a:pt x="11513012" y="6121150"/>
                  <a:pt x="11649226" y="6121150"/>
                </a:cubicBezTo>
                <a:close/>
                <a:moveTo>
                  <a:pt x="11636303" y="6042574"/>
                </a:moveTo>
                <a:cubicBezTo>
                  <a:pt x="11628077" y="6057123"/>
                  <a:pt x="11623964" y="6075829"/>
                  <a:pt x="11623964" y="6092457"/>
                </a:cubicBezTo>
                <a:cubicBezTo>
                  <a:pt x="11619850" y="6092457"/>
                  <a:pt x="11603398" y="6094535"/>
                  <a:pt x="11601342" y="6096614"/>
                </a:cubicBezTo>
                <a:cubicBezTo>
                  <a:pt x="11595172" y="6077908"/>
                  <a:pt x="11586946" y="6061280"/>
                  <a:pt x="11574607" y="6050888"/>
                </a:cubicBezTo>
                <a:cubicBezTo>
                  <a:pt x="11574607" y="6048809"/>
                  <a:pt x="11574607" y="6048809"/>
                  <a:pt x="11574607" y="6048809"/>
                </a:cubicBezTo>
                <a:cubicBezTo>
                  <a:pt x="11572550" y="6050888"/>
                  <a:pt x="11572550" y="6050888"/>
                  <a:pt x="11572550" y="6050888"/>
                </a:cubicBezTo>
                <a:cubicBezTo>
                  <a:pt x="11566381" y="6050888"/>
                  <a:pt x="11558155" y="6052966"/>
                  <a:pt x="11551985" y="6055045"/>
                </a:cubicBezTo>
                <a:cubicBezTo>
                  <a:pt x="11551985" y="6057123"/>
                  <a:pt x="11551985" y="6057123"/>
                  <a:pt x="11551985" y="6057123"/>
                </a:cubicBezTo>
                <a:cubicBezTo>
                  <a:pt x="11549928" y="6065437"/>
                  <a:pt x="11547872" y="6073751"/>
                  <a:pt x="11547872" y="6082065"/>
                </a:cubicBezTo>
                <a:cubicBezTo>
                  <a:pt x="11547872" y="6092457"/>
                  <a:pt x="11549928" y="6100771"/>
                  <a:pt x="11551985" y="6109085"/>
                </a:cubicBezTo>
                <a:cubicBezTo>
                  <a:pt x="11549928" y="6109085"/>
                  <a:pt x="11533476" y="6117398"/>
                  <a:pt x="11531420" y="6117398"/>
                </a:cubicBezTo>
                <a:cubicBezTo>
                  <a:pt x="11521137" y="6102849"/>
                  <a:pt x="11508798" y="6088300"/>
                  <a:pt x="11494402" y="6082065"/>
                </a:cubicBezTo>
                <a:cubicBezTo>
                  <a:pt x="11494402" y="6079986"/>
                  <a:pt x="11494402" y="6079986"/>
                  <a:pt x="11494402" y="6079986"/>
                </a:cubicBezTo>
                <a:cubicBezTo>
                  <a:pt x="11492346" y="6079986"/>
                  <a:pt x="11492346" y="6079986"/>
                  <a:pt x="11492346" y="6079986"/>
                </a:cubicBezTo>
                <a:cubicBezTo>
                  <a:pt x="11486176" y="6084143"/>
                  <a:pt x="11480006" y="6088300"/>
                  <a:pt x="11473837" y="6092457"/>
                </a:cubicBezTo>
                <a:cubicBezTo>
                  <a:pt x="11473837" y="6092457"/>
                  <a:pt x="11473837" y="6094535"/>
                  <a:pt x="11473837" y="6094535"/>
                </a:cubicBezTo>
                <a:cubicBezTo>
                  <a:pt x="11473837" y="6111163"/>
                  <a:pt x="11477950" y="6127791"/>
                  <a:pt x="11486176" y="6144418"/>
                </a:cubicBezTo>
                <a:cubicBezTo>
                  <a:pt x="11484120" y="6146497"/>
                  <a:pt x="11471780" y="6154811"/>
                  <a:pt x="11469724" y="6156889"/>
                </a:cubicBezTo>
                <a:cubicBezTo>
                  <a:pt x="11457385" y="6144418"/>
                  <a:pt x="11440932" y="6134026"/>
                  <a:pt x="11426536" y="6129869"/>
                </a:cubicBezTo>
                <a:cubicBezTo>
                  <a:pt x="11424480" y="6129869"/>
                  <a:pt x="11424480" y="6129869"/>
                  <a:pt x="11424480" y="6129869"/>
                </a:cubicBezTo>
                <a:cubicBezTo>
                  <a:pt x="11424480" y="6131947"/>
                  <a:pt x="11424480" y="6131947"/>
                  <a:pt x="11424480" y="6131947"/>
                </a:cubicBezTo>
                <a:cubicBezTo>
                  <a:pt x="11418310" y="6134026"/>
                  <a:pt x="11412140" y="6140261"/>
                  <a:pt x="11408027" y="6146497"/>
                </a:cubicBezTo>
                <a:cubicBezTo>
                  <a:pt x="11408027" y="6148575"/>
                  <a:pt x="11408027" y="6148575"/>
                  <a:pt x="11408027" y="6148575"/>
                </a:cubicBezTo>
                <a:cubicBezTo>
                  <a:pt x="11412140" y="6163124"/>
                  <a:pt x="11422423" y="6179752"/>
                  <a:pt x="11434763" y="6194301"/>
                </a:cubicBezTo>
                <a:cubicBezTo>
                  <a:pt x="11432706" y="6194301"/>
                  <a:pt x="11422423" y="6208850"/>
                  <a:pt x="11420366" y="6210929"/>
                </a:cubicBezTo>
                <a:cubicBezTo>
                  <a:pt x="11405971" y="6202615"/>
                  <a:pt x="11387462" y="6198458"/>
                  <a:pt x="11371010" y="6198458"/>
                </a:cubicBezTo>
                <a:cubicBezTo>
                  <a:pt x="11368953" y="6198458"/>
                  <a:pt x="11368953" y="6198458"/>
                  <a:pt x="11368953" y="6198458"/>
                </a:cubicBezTo>
                <a:cubicBezTo>
                  <a:pt x="11364840" y="6202615"/>
                  <a:pt x="11360727" y="6210929"/>
                  <a:pt x="11358671" y="6217164"/>
                </a:cubicBezTo>
                <a:cubicBezTo>
                  <a:pt x="11358671" y="6219243"/>
                  <a:pt x="11358671" y="6219243"/>
                  <a:pt x="11358671" y="6219243"/>
                </a:cubicBezTo>
                <a:cubicBezTo>
                  <a:pt x="11366897" y="6233791"/>
                  <a:pt x="11379236" y="6246262"/>
                  <a:pt x="11395688" y="6256655"/>
                </a:cubicBezTo>
                <a:cubicBezTo>
                  <a:pt x="11393632" y="6258733"/>
                  <a:pt x="11387462" y="6273282"/>
                  <a:pt x="11387462" y="6275361"/>
                </a:cubicBezTo>
                <a:cubicBezTo>
                  <a:pt x="11368953" y="6271204"/>
                  <a:pt x="11350444" y="6271204"/>
                  <a:pt x="11336049" y="6275361"/>
                </a:cubicBezTo>
                <a:cubicBezTo>
                  <a:pt x="11333992" y="6275361"/>
                  <a:pt x="11333992" y="6275361"/>
                  <a:pt x="11333992" y="6275361"/>
                </a:cubicBezTo>
                <a:cubicBezTo>
                  <a:pt x="11333992" y="6277439"/>
                  <a:pt x="11333992" y="6277439"/>
                  <a:pt x="11333992" y="6277439"/>
                </a:cubicBezTo>
                <a:cubicBezTo>
                  <a:pt x="11331936" y="6283675"/>
                  <a:pt x="11329879" y="6291988"/>
                  <a:pt x="11327823" y="6298223"/>
                </a:cubicBezTo>
                <a:cubicBezTo>
                  <a:pt x="11329879" y="6300302"/>
                  <a:pt x="11329879" y="6300302"/>
                  <a:pt x="11329879" y="6300302"/>
                </a:cubicBezTo>
                <a:cubicBezTo>
                  <a:pt x="11340162" y="6310694"/>
                  <a:pt x="11356614" y="6321087"/>
                  <a:pt x="11373066" y="6325243"/>
                </a:cubicBezTo>
                <a:cubicBezTo>
                  <a:pt x="11373066" y="6327322"/>
                  <a:pt x="11371010" y="6346028"/>
                  <a:pt x="11371010" y="6348107"/>
                </a:cubicBezTo>
                <a:cubicBezTo>
                  <a:pt x="11352501" y="6348107"/>
                  <a:pt x="11333992" y="6352263"/>
                  <a:pt x="11321653" y="6360578"/>
                </a:cubicBezTo>
                <a:cubicBezTo>
                  <a:pt x="11319596" y="6360578"/>
                  <a:pt x="11319596" y="6360578"/>
                  <a:pt x="11319596" y="6360578"/>
                </a:cubicBezTo>
                <a:cubicBezTo>
                  <a:pt x="11319596" y="6362655"/>
                  <a:pt x="11319596" y="6362655"/>
                  <a:pt x="11319596" y="6362655"/>
                </a:cubicBezTo>
                <a:cubicBezTo>
                  <a:pt x="11319596" y="6364734"/>
                  <a:pt x="11319596" y="6368891"/>
                  <a:pt x="11319596" y="6373048"/>
                </a:cubicBezTo>
                <a:cubicBezTo>
                  <a:pt x="11319596" y="6377205"/>
                  <a:pt x="11319596" y="6381362"/>
                  <a:pt x="11319596" y="6383440"/>
                </a:cubicBezTo>
                <a:cubicBezTo>
                  <a:pt x="11319596" y="6385519"/>
                  <a:pt x="11319596" y="6385519"/>
                  <a:pt x="11319596" y="6385519"/>
                </a:cubicBezTo>
                <a:cubicBezTo>
                  <a:pt x="11321653" y="6385519"/>
                  <a:pt x="11321653" y="6385519"/>
                  <a:pt x="11321653" y="6385519"/>
                </a:cubicBezTo>
                <a:cubicBezTo>
                  <a:pt x="11333992" y="6393833"/>
                  <a:pt x="11352501" y="6397990"/>
                  <a:pt x="11371010" y="6397990"/>
                </a:cubicBezTo>
                <a:cubicBezTo>
                  <a:pt x="11371010" y="6402146"/>
                  <a:pt x="11373066" y="6418774"/>
                  <a:pt x="11375123" y="6420852"/>
                </a:cubicBezTo>
                <a:cubicBezTo>
                  <a:pt x="11356614" y="6427087"/>
                  <a:pt x="11340162" y="6435401"/>
                  <a:pt x="11329879" y="6447872"/>
                </a:cubicBezTo>
                <a:cubicBezTo>
                  <a:pt x="11327823" y="6447872"/>
                  <a:pt x="11327823" y="6447872"/>
                  <a:pt x="11327823" y="6447872"/>
                </a:cubicBezTo>
                <a:cubicBezTo>
                  <a:pt x="11327823" y="6449951"/>
                  <a:pt x="11327823" y="6449951"/>
                  <a:pt x="11327823" y="6449951"/>
                </a:cubicBezTo>
                <a:cubicBezTo>
                  <a:pt x="11329879" y="6456186"/>
                  <a:pt x="11331936" y="6464500"/>
                  <a:pt x="11333992" y="6470736"/>
                </a:cubicBezTo>
                <a:cubicBezTo>
                  <a:pt x="11336049" y="6470736"/>
                  <a:pt x="11336049" y="6470736"/>
                  <a:pt x="11336049" y="6470736"/>
                </a:cubicBezTo>
                <a:cubicBezTo>
                  <a:pt x="11350444" y="6476971"/>
                  <a:pt x="11371010" y="6474892"/>
                  <a:pt x="11387462" y="6470736"/>
                </a:cubicBezTo>
                <a:cubicBezTo>
                  <a:pt x="11387462" y="6472813"/>
                  <a:pt x="11395688" y="6489442"/>
                  <a:pt x="11395688" y="6491519"/>
                </a:cubicBezTo>
                <a:cubicBezTo>
                  <a:pt x="11381292" y="6499833"/>
                  <a:pt x="11366897" y="6514383"/>
                  <a:pt x="11358671" y="6528932"/>
                </a:cubicBezTo>
                <a:cubicBezTo>
                  <a:pt x="11358671" y="6531010"/>
                  <a:pt x="11358671" y="6531010"/>
                  <a:pt x="11358671" y="6531010"/>
                </a:cubicBezTo>
                <a:cubicBezTo>
                  <a:pt x="11360727" y="6535168"/>
                  <a:pt x="11366897" y="6543481"/>
                  <a:pt x="11371010" y="6549716"/>
                </a:cubicBezTo>
                <a:cubicBezTo>
                  <a:pt x="11387462" y="6549716"/>
                  <a:pt x="11405971" y="6545560"/>
                  <a:pt x="11422423" y="6535168"/>
                </a:cubicBezTo>
                <a:cubicBezTo>
                  <a:pt x="11422423" y="6537245"/>
                  <a:pt x="11432706" y="6551795"/>
                  <a:pt x="11434763" y="6553874"/>
                </a:cubicBezTo>
                <a:cubicBezTo>
                  <a:pt x="11422423" y="6566344"/>
                  <a:pt x="11412140" y="6582971"/>
                  <a:pt x="11408027" y="6599600"/>
                </a:cubicBezTo>
                <a:cubicBezTo>
                  <a:pt x="11410084" y="6601677"/>
                  <a:pt x="11410084" y="6601677"/>
                  <a:pt x="11410084" y="6601677"/>
                </a:cubicBezTo>
                <a:cubicBezTo>
                  <a:pt x="11412140" y="6605835"/>
                  <a:pt x="11420366" y="6612070"/>
                  <a:pt x="11424480" y="6616227"/>
                </a:cubicBezTo>
                <a:cubicBezTo>
                  <a:pt x="11426536" y="6616227"/>
                  <a:pt x="11426536" y="6616227"/>
                  <a:pt x="11426536" y="6616227"/>
                </a:cubicBezTo>
                <a:cubicBezTo>
                  <a:pt x="11440932" y="6612070"/>
                  <a:pt x="11457385" y="6603756"/>
                  <a:pt x="11471780" y="6589207"/>
                </a:cubicBezTo>
                <a:cubicBezTo>
                  <a:pt x="11473837" y="6591286"/>
                  <a:pt x="11486176" y="6601677"/>
                  <a:pt x="11488233" y="6603756"/>
                </a:cubicBezTo>
                <a:cubicBezTo>
                  <a:pt x="11480006" y="6620383"/>
                  <a:pt x="11475894" y="6637012"/>
                  <a:pt x="11475894" y="6653639"/>
                </a:cubicBezTo>
                <a:cubicBezTo>
                  <a:pt x="11475894" y="6653639"/>
                  <a:pt x="11475894" y="6655718"/>
                  <a:pt x="11475894" y="6655718"/>
                </a:cubicBezTo>
                <a:cubicBezTo>
                  <a:pt x="11480006" y="6659874"/>
                  <a:pt x="11488233" y="6664032"/>
                  <a:pt x="11494402" y="6666109"/>
                </a:cubicBezTo>
                <a:cubicBezTo>
                  <a:pt x="11494402" y="6668188"/>
                  <a:pt x="11494402" y="6668188"/>
                  <a:pt x="11494402" y="6668188"/>
                </a:cubicBezTo>
                <a:cubicBezTo>
                  <a:pt x="11496459" y="6666109"/>
                  <a:pt x="11496459" y="6666109"/>
                  <a:pt x="11496459" y="6666109"/>
                </a:cubicBezTo>
                <a:cubicBezTo>
                  <a:pt x="11510854" y="6657796"/>
                  <a:pt x="11523194" y="6645325"/>
                  <a:pt x="11533476" y="6628698"/>
                </a:cubicBezTo>
                <a:cubicBezTo>
                  <a:pt x="11535533" y="6630776"/>
                  <a:pt x="11549928" y="6637012"/>
                  <a:pt x="11551985" y="6637012"/>
                </a:cubicBezTo>
                <a:cubicBezTo>
                  <a:pt x="11549928" y="6645325"/>
                  <a:pt x="11549928" y="6655718"/>
                  <a:pt x="11549928" y="6664032"/>
                </a:cubicBezTo>
                <a:cubicBezTo>
                  <a:pt x="11549928" y="6672345"/>
                  <a:pt x="11549928" y="6682738"/>
                  <a:pt x="11551985" y="6688973"/>
                </a:cubicBezTo>
                <a:cubicBezTo>
                  <a:pt x="11551985" y="6691051"/>
                  <a:pt x="11551985" y="6691051"/>
                  <a:pt x="11551985" y="6691051"/>
                </a:cubicBezTo>
                <a:cubicBezTo>
                  <a:pt x="11554042" y="6691051"/>
                  <a:pt x="11554042" y="6691051"/>
                  <a:pt x="11554042" y="6691051"/>
                </a:cubicBezTo>
                <a:cubicBezTo>
                  <a:pt x="11558155" y="6693130"/>
                  <a:pt x="11568437" y="6695208"/>
                  <a:pt x="11574607" y="6697286"/>
                </a:cubicBezTo>
                <a:cubicBezTo>
                  <a:pt x="11576663" y="6697286"/>
                  <a:pt x="11576663" y="6697286"/>
                  <a:pt x="11576663" y="6697286"/>
                </a:cubicBezTo>
                <a:cubicBezTo>
                  <a:pt x="11586946" y="6684816"/>
                  <a:pt x="11597229" y="6668188"/>
                  <a:pt x="11601342" y="6651561"/>
                </a:cubicBezTo>
                <a:cubicBezTo>
                  <a:pt x="11603398" y="6651561"/>
                  <a:pt x="11621907" y="6653639"/>
                  <a:pt x="11623964" y="6653639"/>
                </a:cubicBezTo>
                <a:cubicBezTo>
                  <a:pt x="11623964" y="6672345"/>
                  <a:pt x="11628077" y="6691051"/>
                  <a:pt x="11636303" y="6705600"/>
                </a:cubicBezTo>
                <a:cubicBezTo>
                  <a:pt x="11638359" y="6705600"/>
                  <a:pt x="11638359" y="6705600"/>
                  <a:pt x="11638359" y="6705600"/>
                </a:cubicBezTo>
                <a:cubicBezTo>
                  <a:pt x="11644529" y="6705600"/>
                  <a:pt x="11654812" y="6705600"/>
                  <a:pt x="11658925" y="6705600"/>
                </a:cubicBezTo>
                <a:cubicBezTo>
                  <a:pt x="11660982" y="6705600"/>
                  <a:pt x="11660982" y="6705600"/>
                  <a:pt x="11660982" y="6705600"/>
                </a:cubicBezTo>
                <a:cubicBezTo>
                  <a:pt x="11669208" y="6691051"/>
                  <a:pt x="11673321" y="6672345"/>
                  <a:pt x="11675378" y="6653639"/>
                </a:cubicBezTo>
                <a:cubicBezTo>
                  <a:pt x="11677434" y="6653639"/>
                  <a:pt x="11693886" y="6651561"/>
                  <a:pt x="11695943" y="6651561"/>
                </a:cubicBezTo>
                <a:cubicBezTo>
                  <a:pt x="11700056" y="6668188"/>
                  <a:pt x="11710338" y="6684816"/>
                  <a:pt x="11722678" y="6697286"/>
                </a:cubicBezTo>
                <a:cubicBezTo>
                  <a:pt x="11728847" y="6695208"/>
                  <a:pt x="11739130" y="6693130"/>
                  <a:pt x="11743243" y="6691051"/>
                </a:cubicBezTo>
                <a:cubicBezTo>
                  <a:pt x="11745300" y="6691051"/>
                  <a:pt x="11745300" y="6691051"/>
                  <a:pt x="11745300" y="6691051"/>
                </a:cubicBezTo>
                <a:cubicBezTo>
                  <a:pt x="11747356" y="6682738"/>
                  <a:pt x="11747356" y="6672345"/>
                  <a:pt x="11747356" y="6664032"/>
                </a:cubicBezTo>
                <a:cubicBezTo>
                  <a:pt x="11747356" y="6655718"/>
                  <a:pt x="11747356" y="6645325"/>
                  <a:pt x="11745300" y="6637012"/>
                </a:cubicBezTo>
                <a:cubicBezTo>
                  <a:pt x="11747356" y="6637012"/>
                  <a:pt x="11763808" y="6630776"/>
                  <a:pt x="11765865" y="6628698"/>
                </a:cubicBezTo>
                <a:cubicBezTo>
                  <a:pt x="11774091" y="6645325"/>
                  <a:pt x="11788487" y="6657796"/>
                  <a:pt x="11802882" y="6666109"/>
                </a:cubicBezTo>
                <a:cubicBezTo>
                  <a:pt x="11809052" y="6664032"/>
                  <a:pt x="11817278" y="6659874"/>
                  <a:pt x="11821391" y="6655718"/>
                </a:cubicBezTo>
                <a:cubicBezTo>
                  <a:pt x="11823448" y="6653639"/>
                  <a:pt x="11823448" y="6653639"/>
                  <a:pt x="11823448" y="6653639"/>
                </a:cubicBezTo>
                <a:cubicBezTo>
                  <a:pt x="11823448" y="6653639"/>
                  <a:pt x="11823448" y="6653639"/>
                  <a:pt x="11823448" y="6651561"/>
                </a:cubicBezTo>
                <a:cubicBezTo>
                  <a:pt x="11823448" y="6637012"/>
                  <a:pt x="11817278" y="6618306"/>
                  <a:pt x="11809052" y="6603756"/>
                </a:cubicBezTo>
                <a:cubicBezTo>
                  <a:pt x="11811108" y="6601677"/>
                  <a:pt x="11823448" y="6591286"/>
                  <a:pt x="11825504" y="6589207"/>
                </a:cubicBezTo>
                <a:cubicBezTo>
                  <a:pt x="11839900" y="6601677"/>
                  <a:pt x="11856352" y="6612070"/>
                  <a:pt x="11870748" y="6616227"/>
                </a:cubicBezTo>
                <a:cubicBezTo>
                  <a:pt x="11872805" y="6616227"/>
                  <a:pt x="11872805" y="6616227"/>
                  <a:pt x="11872805" y="6616227"/>
                </a:cubicBezTo>
                <a:cubicBezTo>
                  <a:pt x="11876918" y="6612070"/>
                  <a:pt x="11885144" y="6605835"/>
                  <a:pt x="11887201" y="6599600"/>
                </a:cubicBezTo>
                <a:cubicBezTo>
                  <a:pt x="11889257" y="6599600"/>
                  <a:pt x="11889257" y="6599600"/>
                  <a:pt x="11889257" y="6599600"/>
                </a:cubicBezTo>
                <a:cubicBezTo>
                  <a:pt x="11885144" y="6582971"/>
                  <a:pt x="11874861" y="6566344"/>
                  <a:pt x="11862522" y="6553874"/>
                </a:cubicBezTo>
                <a:cubicBezTo>
                  <a:pt x="11864579" y="6551795"/>
                  <a:pt x="11874861" y="6537245"/>
                  <a:pt x="11874861" y="6535168"/>
                </a:cubicBezTo>
                <a:cubicBezTo>
                  <a:pt x="11891314" y="6543481"/>
                  <a:pt x="11909822" y="6549716"/>
                  <a:pt x="11926275" y="6549716"/>
                </a:cubicBezTo>
                <a:cubicBezTo>
                  <a:pt x="11928331" y="6547638"/>
                  <a:pt x="11928331" y="6547638"/>
                  <a:pt x="11928331" y="6547638"/>
                </a:cubicBezTo>
                <a:cubicBezTo>
                  <a:pt x="11930388" y="6543481"/>
                  <a:pt x="11936557" y="6535168"/>
                  <a:pt x="11938614" y="6528932"/>
                </a:cubicBezTo>
                <a:cubicBezTo>
                  <a:pt x="11938614" y="6526854"/>
                  <a:pt x="11938614" y="6526854"/>
                  <a:pt x="11938614" y="6526854"/>
                </a:cubicBezTo>
                <a:cubicBezTo>
                  <a:pt x="11930388" y="6514383"/>
                  <a:pt x="11915992" y="6499833"/>
                  <a:pt x="11901596" y="6491519"/>
                </a:cubicBezTo>
                <a:cubicBezTo>
                  <a:pt x="11901596" y="6487363"/>
                  <a:pt x="11909822" y="6472813"/>
                  <a:pt x="11909822" y="6470736"/>
                </a:cubicBezTo>
                <a:cubicBezTo>
                  <a:pt x="11926275" y="6474892"/>
                  <a:pt x="11944784" y="6474892"/>
                  <a:pt x="11961236" y="6470736"/>
                </a:cubicBezTo>
                <a:cubicBezTo>
                  <a:pt x="11963292" y="6470736"/>
                  <a:pt x="11963292" y="6470736"/>
                  <a:pt x="11963292" y="6470736"/>
                </a:cubicBezTo>
                <a:cubicBezTo>
                  <a:pt x="11965349" y="6464500"/>
                  <a:pt x="11967405" y="6456186"/>
                  <a:pt x="11967405" y="6449951"/>
                </a:cubicBezTo>
                <a:cubicBezTo>
                  <a:pt x="11967405" y="6447872"/>
                  <a:pt x="11967405" y="6447872"/>
                  <a:pt x="11967405" y="6447872"/>
                </a:cubicBezTo>
                <a:cubicBezTo>
                  <a:pt x="11957123" y="6435401"/>
                  <a:pt x="11940670" y="6427087"/>
                  <a:pt x="11922162" y="6420852"/>
                </a:cubicBezTo>
                <a:cubicBezTo>
                  <a:pt x="11924218" y="6418774"/>
                  <a:pt x="11926275" y="6402146"/>
                  <a:pt x="11926275" y="6400068"/>
                </a:cubicBezTo>
                <a:cubicBezTo>
                  <a:pt x="11944784" y="6400068"/>
                  <a:pt x="11963292" y="6393833"/>
                  <a:pt x="11975632" y="6385519"/>
                </a:cubicBezTo>
                <a:cubicBezTo>
                  <a:pt x="11977688" y="6385519"/>
                  <a:pt x="11977688" y="6385519"/>
                  <a:pt x="11977688" y="6385519"/>
                </a:cubicBezTo>
                <a:cubicBezTo>
                  <a:pt x="11977688" y="6381362"/>
                  <a:pt x="11977688" y="6377205"/>
                  <a:pt x="11977688" y="6373048"/>
                </a:cubicBezTo>
                <a:cubicBezTo>
                  <a:pt x="11977688" y="6370969"/>
                  <a:pt x="11977688" y="6366813"/>
                  <a:pt x="11977688" y="6362655"/>
                </a:cubicBezTo>
                <a:cubicBezTo>
                  <a:pt x="11975632" y="6362655"/>
                  <a:pt x="11975632" y="6362655"/>
                  <a:pt x="11975632" y="6362655"/>
                </a:cubicBezTo>
                <a:cubicBezTo>
                  <a:pt x="11963292" y="6354342"/>
                  <a:pt x="11944784" y="6348107"/>
                  <a:pt x="11926275" y="6348107"/>
                </a:cubicBezTo>
                <a:cubicBezTo>
                  <a:pt x="11926275" y="6346028"/>
                  <a:pt x="11924218" y="6329401"/>
                  <a:pt x="11924218" y="6327322"/>
                </a:cubicBezTo>
                <a:cubicBezTo>
                  <a:pt x="11940670" y="6321087"/>
                  <a:pt x="11957123" y="6312773"/>
                  <a:pt x="11967405" y="6300302"/>
                </a:cubicBezTo>
                <a:cubicBezTo>
                  <a:pt x="11969462" y="6300302"/>
                  <a:pt x="11969462" y="6300302"/>
                  <a:pt x="11969462" y="6300302"/>
                </a:cubicBezTo>
                <a:cubicBezTo>
                  <a:pt x="11969462" y="6298223"/>
                  <a:pt x="11969462" y="6298223"/>
                  <a:pt x="11969462" y="6298223"/>
                </a:cubicBezTo>
                <a:cubicBezTo>
                  <a:pt x="11967405" y="6291988"/>
                  <a:pt x="11965349" y="6283675"/>
                  <a:pt x="11963292" y="6277439"/>
                </a:cubicBezTo>
                <a:cubicBezTo>
                  <a:pt x="11961236" y="6277439"/>
                  <a:pt x="11961236" y="6277439"/>
                  <a:pt x="11961236" y="6277439"/>
                </a:cubicBezTo>
                <a:cubicBezTo>
                  <a:pt x="11946840" y="6271204"/>
                  <a:pt x="11928331" y="6273282"/>
                  <a:pt x="11909822" y="6277439"/>
                </a:cubicBezTo>
                <a:cubicBezTo>
                  <a:pt x="11909822" y="6275361"/>
                  <a:pt x="11903653" y="6258733"/>
                  <a:pt x="11901596" y="6256655"/>
                </a:cubicBezTo>
                <a:cubicBezTo>
                  <a:pt x="11918049" y="6248341"/>
                  <a:pt x="11930388" y="6233791"/>
                  <a:pt x="11938614" y="6219243"/>
                </a:cubicBezTo>
                <a:cubicBezTo>
                  <a:pt x="11938614" y="6217164"/>
                  <a:pt x="11938614" y="6217164"/>
                  <a:pt x="11938614" y="6217164"/>
                </a:cubicBezTo>
                <a:cubicBezTo>
                  <a:pt x="11936557" y="6213007"/>
                  <a:pt x="11932444" y="6204693"/>
                  <a:pt x="11928331" y="6198458"/>
                </a:cubicBezTo>
                <a:cubicBezTo>
                  <a:pt x="11926275" y="6198458"/>
                  <a:pt x="11926275" y="6198458"/>
                  <a:pt x="11926275" y="6198458"/>
                </a:cubicBezTo>
                <a:cubicBezTo>
                  <a:pt x="11909822" y="6198458"/>
                  <a:pt x="11891314" y="6202615"/>
                  <a:pt x="11876918" y="6210929"/>
                </a:cubicBezTo>
                <a:cubicBezTo>
                  <a:pt x="11874861" y="6210929"/>
                  <a:pt x="11864579" y="6196379"/>
                  <a:pt x="11862522" y="6194301"/>
                </a:cubicBezTo>
                <a:cubicBezTo>
                  <a:pt x="11874861" y="6181830"/>
                  <a:pt x="11885144" y="6165203"/>
                  <a:pt x="11889257" y="6148575"/>
                </a:cubicBezTo>
                <a:cubicBezTo>
                  <a:pt x="11889257" y="6146497"/>
                  <a:pt x="11889257" y="6146497"/>
                  <a:pt x="11889257" y="6146497"/>
                </a:cubicBezTo>
                <a:cubicBezTo>
                  <a:pt x="11885144" y="6142340"/>
                  <a:pt x="11878975" y="6136104"/>
                  <a:pt x="11872805" y="6131947"/>
                </a:cubicBezTo>
                <a:cubicBezTo>
                  <a:pt x="11856352" y="6136104"/>
                  <a:pt x="11839900" y="6144418"/>
                  <a:pt x="11827561" y="6156889"/>
                </a:cubicBezTo>
                <a:cubicBezTo>
                  <a:pt x="11825504" y="6156889"/>
                  <a:pt x="11811108" y="6146497"/>
                  <a:pt x="11809052" y="6144418"/>
                </a:cubicBezTo>
                <a:cubicBezTo>
                  <a:pt x="11819334" y="6127791"/>
                  <a:pt x="11823448" y="6111163"/>
                  <a:pt x="11823448" y="6094535"/>
                </a:cubicBezTo>
                <a:cubicBezTo>
                  <a:pt x="11823448" y="6094535"/>
                  <a:pt x="11823448" y="6092457"/>
                  <a:pt x="11823448" y="6092457"/>
                </a:cubicBezTo>
                <a:cubicBezTo>
                  <a:pt x="11817278" y="6088300"/>
                  <a:pt x="11809052" y="6084143"/>
                  <a:pt x="11804939" y="6082065"/>
                </a:cubicBezTo>
                <a:cubicBezTo>
                  <a:pt x="11802882" y="6079986"/>
                  <a:pt x="11802882" y="6079986"/>
                  <a:pt x="11802882" y="6079986"/>
                </a:cubicBezTo>
                <a:cubicBezTo>
                  <a:pt x="11802882" y="6082065"/>
                  <a:pt x="11802882" y="6082065"/>
                  <a:pt x="11802882" y="6082065"/>
                </a:cubicBezTo>
                <a:cubicBezTo>
                  <a:pt x="11788487" y="6088300"/>
                  <a:pt x="11776147" y="6102849"/>
                  <a:pt x="11765865" y="6117398"/>
                </a:cubicBezTo>
                <a:cubicBezTo>
                  <a:pt x="11763808" y="6117398"/>
                  <a:pt x="11747356" y="6111163"/>
                  <a:pt x="11745300" y="6109085"/>
                </a:cubicBezTo>
                <a:cubicBezTo>
                  <a:pt x="11747356" y="6100771"/>
                  <a:pt x="11749412" y="6092457"/>
                  <a:pt x="11749412" y="6082065"/>
                </a:cubicBezTo>
                <a:cubicBezTo>
                  <a:pt x="11749412" y="6073751"/>
                  <a:pt x="11747356" y="6065437"/>
                  <a:pt x="11745300" y="6057123"/>
                </a:cubicBezTo>
                <a:cubicBezTo>
                  <a:pt x="11745300" y="6055045"/>
                  <a:pt x="11745300" y="6055045"/>
                  <a:pt x="11745300" y="6055045"/>
                </a:cubicBezTo>
                <a:cubicBezTo>
                  <a:pt x="11743243" y="6055045"/>
                  <a:pt x="11743243" y="6055045"/>
                  <a:pt x="11743243" y="6055045"/>
                </a:cubicBezTo>
                <a:cubicBezTo>
                  <a:pt x="11739130" y="6052966"/>
                  <a:pt x="11730904" y="6050888"/>
                  <a:pt x="11722678" y="6050888"/>
                </a:cubicBezTo>
                <a:cubicBezTo>
                  <a:pt x="11710338" y="6061280"/>
                  <a:pt x="11700056" y="6077908"/>
                  <a:pt x="11695943" y="6096614"/>
                </a:cubicBezTo>
                <a:cubicBezTo>
                  <a:pt x="11693886" y="6094535"/>
                  <a:pt x="11677434" y="6092457"/>
                  <a:pt x="11673321" y="6092457"/>
                </a:cubicBezTo>
                <a:cubicBezTo>
                  <a:pt x="11673321" y="6075829"/>
                  <a:pt x="11669208" y="6057123"/>
                  <a:pt x="11660982" y="6042574"/>
                </a:cubicBezTo>
                <a:cubicBezTo>
                  <a:pt x="11658925" y="6042574"/>
                  <a:pt x="11658925" y="6042574"/>
                  <a:pt x="11658925" y="6042574"/>
                </a:cubicBezTo>
                <a:cubicBezTo>
                  <a:pt x="11652756" y="6040495"/>
                  <a:pt x="11644529" y="6040495"/>
                  <a:pt x="11638359" y="6042574"/>
                </a:cubicBezTo>
                <a:cubicBezTo>
                  <a:pt x="11636303" y="6042574"/>
                  <a:pt x="11636303" y="6042574"/>
                  <a:pt x="11636303" y="6042574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4539049" y="6858000"/>
                </a:lnTo>
                <a:lnTo>
                  <a:pt x="0" y="6858000"/>
                </a:lnTo>
                <a:lnTo>
                  <a:pt x="0" y="627311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10FD076-A070-4324-8DB4-2E57334110C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11603402 w 12192000"/>
              <a:gd name="connsiteY0" fmla="*/ 6448102 h 6858000"/>
              <a:gd name="connsiteX1" fmla="*/ 11613605 w 12192000"/>
              <a:gd name="connsiteY1" fmla="*/ 6448102 h 6858000"/>
              <a:gd name="connsiteX2" fmla="*/ 11617686 w 12192000"/>
              <a:gd name="connsiteY2" fmla="*/ 6456440 h 6858000"/>
              <a:gd name="connsiteX3" fmla="*/ 11623808 w 12192000"/>
              <a:gd name="connsiteY3" fmla="*/ 6558584 h 6858000"/>
              <a:gd name="connsiteX4" fmla="*/ 11621767 w 12192000"/>
              <a:gd name="connsiteY4" fmla="*/ 6569006 h 6858000"/>
              <a:gd name="connsiteX5" fmla="*/ 11615645 w 12192000"/>
              <a:gd name="connsiteY5" fmla="*/ 6569006 h 6858000"/>
              <a:gd name="connsiteX6" fmla="*/ 11509533 w 12192000"/>
              <a:gd name="connsiteY6" fmla="*/ 6506470 h 6858000"/>
              <a:gd name="connsiteX7" fmla="*/ 11505451 w 12192000"/>
              <a:gd name="connsiteY7" fmla="*/ 6500217 h 6858000"/>
              <a:gd name="connsiteX8" fmla="*/ 11505451 w 12192000"/>
              <a:gd name="connsiteY8" fmla="*/ 6498131 h 6858000"/>
              <a:gd name="connsiteX9" fmla="*/ 11511573 w 12192000"/>
              <a:gd name="connsiteY9" fmla="*/ 6493962 h 6858000"/>
              <a:gd name="connsiteX10" fmla="*/ 11603402 w 12192000"/>
              <a:gd name="connsiteY10" fmla="*/ 6448102 h 6858000"/>
              <a:gd name="connsiteX11" fmla="*/ 11686136 w 12192000"/>
              <a:gd name="connsiteY11" fmla="*/ 6446018 h 6858000"/>
              <a:gd name="connsiteX12" fmla="*/ 11696438 w 12192000"/>
              <a:gd name="connsiteY12" fmla="*/ 6446018 h 6858000"/>
              <a:gd name="connsiteX13" fmla="*/ 11787097 w 12192000"/>
              <a:gd name="connsiteY13" fmla="*/ 6491784 h 6858000"/>
              <a:gd name="connsiteX14" fmla="*/ 11795339 w 12192000"/>
              <a:gd name="connsiteY14" fmla="*/ 6498025 h 6858000"/>
              <a:gd name="connsiteX15" fmla="*/ 11791218 w 12192000"/>
              <a:gd name="connsiteY15" fmla="*/ 6504265 h 6858000"/>
              <a:gd name="connsiteX16" fmla="*/ 11684076 w 12192000"/>
              <a:gd name="connsiteY16" fmla="*/ 6566673 h 6858000"/>
              <a:gd name="connsiteX17" fmla="*/ 11675833 w 12192000"/>
              <a:gd name="connsiteY17" fmla="*/ 6566673 h 6858000"/>
              <a:gd name="connsiteX18" fmla="*/ 11673773 w 12192000"/>
              <a:gd name="connsiteY18" fmla="*/ 6558352 h 6858000"/>
              <a:gd name="connsiteX19" fmla="*/ 11682015 w 12192000"/>
              <a:gd name="connsiteY19" fmla="*/ 6454339 h 6858000"/>
              <a:gd name="connsiteX20" fmla="*/ 11686136 w 12192000"/>
              <a:gd name="connsiteY20" fmla="*/ 6446018 h 6858000"/>
              <a:gd name="connsiteX21" fmla="*/ 10868401 w 12192000"/>
              <a:gd name="connsiteY21" fmla="*/ 6406275 h 6858000"/>
              <a:gd name="connsiteX22" fmla="*/ 10868401 w 12192000"/>
              <a:gd name="connsiteY22" fmla="*/ 6449478 h 6858000"/>
              <a:gd name="connsiteX23" fmla="*/ 10820512 w 12192000"/>
              <a:gd name="connsiteY23" fmla="*/ 6457707 h 6858000"/>
              <a:gd name="connsiteX24" fmla="*/ 10801773 w 12192000"/>
              <a:gd name="connsiteY24" fmla="*/ 6433020 h 6858000"/>
              <a:gd name="connsiteX25" fmla="*/ 10826759 w 12192000"/>
              <a:gd name="connsiteY25" fmla="*/ 6408333 h 6858000"/>
              <a:gd name="connsiteX26" fmla="*/ 10518900 w 12192000"/>
              <a:gd name="connsiteY26" fmla="*/ 6336141 h 6858000"/>
              <a:gd name="connsiteX27" fmla="*/ 10559811 w 12192000"/>
              <a:gd name="connsiteY27" fmla="*/ 6396340 h 6858000"/>
              <a:gd name="connsiteX28" fmla="*/ 10518900 w 12192000"/>
              <a:gd name="connsiteY28" fmla="*/ 6456538 h 6858000"/>
              <a:gd name="connsiteX29" fmla="*/ 10477988 w 12192000"/>
              <a:gd name="connsiteY29" fmla="*/ 6396340 h 6858000"/>
              <a:gd name="connsiteX30" fmla="*/ 10518900 w 12192000"/>
              <a:gd name="connsiteY30" fmla="*/ 6336141 h 6858000"/>
              <a:gd name="connsiteX31" fmla="*/ 11673123 w 12192000"/>
              <a:gd name="connsiteY31" fmla="*/ 6327829 h 6858000"/>
              <a:gd name="connsiteX32" fmla="*/ 11682116 w 12192000"/>
              <a:gd name="connsiteY32" fmla="*/ 6328868 h 6858000"/>
              <a:gd name="connsiteX33" fmla="*/ 11708840 w 12192000"/>
              <a:gd name="connsiteY33" fmla="*/ 6380819 h 6858000"/>
              <a:gd name="connsiteX34" fmla="*/ 11649226 w 12192000"/>
              <a:gd name="connsiteY34" fmla="*/ 6439004 h 6858000"/>
              <a:gd name="connsiteX35" fmla="*/ 11589612 w 12192000"/>
              <a:gd name="connsiteY35" fmla="*/ 6380819 h 6858000"/>
              <a:gd name="connsiteX36" fmla="*/ 11616336 w 12192000"/>
              <a:gd name="connsiteY36" fmla="*/ 6330947 h 6858000"/>
              <a:gd name="connsiteX37" fmla="*/ 11632781 w 12192000"/>
              <a:gd name="connsiteY37" fmla="*/ 6333024 h 6858000"/>
              <a:gd name="connsiteX38" fmla="*/ 11630725 w 12192000"/>
              <a:gd name="connsiteY38" fmla="*/ 6349649 h 6858000"/>
              <a:gd name="connsiteX39" fmla="*/ 11614280 w 12192000"/>
              <a:gd name="connsiteY39" fmla="*/ 6380819 h 6858000"/>
              <a:gd name="connsiteX40" fmla="*/ 11649226 w 12192000"/>
              <a:gd name="connsiteY40" fmla="*/ 6416146 h 6858000"/>
              <a:gd name="connsiteX41" fmla="*/ 11684172 w 12192000"/>
              <a:gd name="connsiteY41" fmla="*/ 6380819 h 6858000"/>
              <a:gd name="connsiteX42" fmla="*/ 11667727 w 12192000"/>
              <a:gd name="connsiteY42" fmla="*/ 6349649 h 6858000"/>
              <a:gd name="connsiteX43" fmla="*/ 11665671 w 12192000"/>
              <a:gd name="connsiteY43" fmla="*/ 6333024 h 6858000"/>
              <a:gd name="connsiteX44" fmla="*/ 11673123 w 12192000"/>
              <a:gd name="connsiteY44" fmla="*/ 6327829 h 6858000"/>
              <a:gd name="connsiteX45" fmla="*/ 11822057 w 12192000"/>
              <a:gd name="connsiteY45" fmla="*/ 6312763 h 6858000"/>
              <a:gd name="connsiteX46" fmla="*/ 11826190 w 12192000"/>
              <a:gd name="connsiteY46" fmla="*/ 6318992 h 6858000"/>
              <a:gd name="connsiteX47" fmla="*/ 11826190 w 12192000"/>
              <a:gd name="connsiteY47" fmla="*/ 6443559 h 6858000"/>
              <a:gd name="connsiteX48" fmla="*/ 11822057 w 12192000"/>
              <a:gd name="connsiteY48" fmla="*/ 6449787 h 6858000"/>
              <a:gd name="connsiteX49" fmla="*/ 11813791 w 12192000"/>
              <a:gd name="connsiteY49" fmla="*/ 6447711 h 6858000"/>
              <a:gd name="connsiteX50" fmla="*/ 11729066 w 12192000"/>
              <a:gd name="connsiteY50" fmla="*/ 6389579 h 6858000"/>
              <a:gd name="connsiteX51" fmla="*/ 11722867 w 12192000"/>
              <a:gd name="connsiteY51" fmla="*/ 6381275 h 6858000"/>
              <a:gd name="connsiteX52" fmla="*/ 11729066 w 12192000"/>
              <a:gd name="connsiteY52" fmla="*/ 6372971 h 6858000"/>
              <a:gd name="connsiteX53" fmla="*/ 11813791 w 12192000"/>
              <a:gd name="connsiteY53" fmla="*/ 6314840 h 6858000"/>
              <a:gd name="connsiteX54" fmla="*/ 11822057 w 12192000"/>
              <a:gd name="connsiteY54" fmla="*/ 6312763 h 6858000"/>
              <a:gd name="connsiteX55" fmla="*/ 11476229 w 12192000"/>
              <a:gd name="connsiteY55" fmla="*/ 6312763 h 6858000"/>
              <a:gd name="connsiteX56" fmla="*/ 11484412 w 12192000"/>
              <a:gd name="connsiteY56" fmla="*/ 6316915 h 6858000"/>
              <a:gd name="connsiteX57" fmla="*/ 11568280 w 12192000"/>
              <a:gd name="connsiteY57" fmla="*/ 6372971 h 6858000"/>
              <a:gd name="connsiteX58" fmla="*/ 11574417 w 12192000"/>
              <a:gd name="connsiteY58" fmla="*/ 6381275 h 6858000"/>
              <a:gd name="connsiteX59" fmla="*/ 11568280 w 12192000"/>
              <a:gd name="connsiteY59" fmla="*/ 6389579 h 6858000"/>
              <a:gd name="connsiteX60" fmla="*/ 11484412 w 12192000"/>
              <a:gd name="connsiteY60" fmla="*/ 6447711 h 6858000"/>
              <a:gd name="connsiteX61" fmla="*/ 11476229 w 12192000"/>
              <a:gd name="connsiteY61" fmla="*/ 6449787 h 6858000"/>
              <a:gd name="connsiteX62" fmla="*/ 11472138 w 12192000"/>
              <a:gd name="connsiteY62" fmla="*/ 6443559 h 6858000"/>
              <a:gd name="connsiteX63" fmla="*/ 11472138 w 12192000"/>
              <a:gd name="connsiteY63" fmla="*/ 6318992 h 6858000"/>
              <a:gd name="connsiteX64" fmla="*/ 11476229 w 12192000"/>
              <a:gd name="connsiteY64" fmla="*/ 6312763 h 6858000"/>
              <a:gd name="connsiteX65" fmla="*/ 11088184 w 12192000"/>
              <a:gd name="connsiteY65" fmla="*/ 6302243 h 6858000"/>
              <a:gd name="connsiteX66" fmla="*/ 11082024 w 12192000"/>
              <a:gd name="connsiteY66" fmla="*/ 6304321 h 6858000"/>
              <a:gd name="connsiteX67" fmla="*/ 11079972 w 12192000"/>
              <a:gd name="connsiteY67" fmla="*/ 6310551 h 6858000"/>
              <a:gd name="connsiteX68" fmla="*/ 11121033 w 12192000"/>
              <a:gd name="connsiteY68" fmla="*/ 6468402 h 6858000"/>
              <a:gd name="connsiteX69" fmla="*/ 11145670 w 12192000"/>
              <a:gd name="connsiteY69" fmla="*/ 6489171 h 6858000"/>
              <a:gd name="connsiteX70" fmla="*/ 11153882 w 12192000"/>
              <a:gd name="connsiteY70" fmla="*/ 6489171 h 6858000"/>
              <a:gd name="connsiteX71" fmla="*/ 11149776 w 12192000"/>
              <a:gd name="connsiteY71" fmla="*/ 6497479 h 6858000"/>
              <a:gd name="connsiteX72" fmla="*/ 11149776 w 12192000"/>
              <a:gd name="connsiteY72" fmla="*/ 6499556 h 6858000"/>
              <a:gd name="connsiteX73" fmla="*/ 11125139 w 12192000"/>
              <a:gd name="connsiteY73" fmla="*/ 6518249 h 6858000"/>
              <a:gd name="connsiteX74" fmla="*/ 11090237 w 12192000"/>
              <a:gd name="connsiteY74" fmla="*/ 6516172 h 6858000"/>
              <a:gd name="connsiteX75" fmla="*/ 11084078 w 12192000"/>
              <a:gd name="connsiteY75" fmla="*/ 6518249 h 6858000"/>
              <a:gd name="connsiteX76" fmla="*/ 11082024 w 12192000"/>
              <a:gd name="connsiteY76" fmla="*/ 6522403 h 6858000"/>
              <a:gd name="connsiteX77" fmla="*/ 11082024 w 12192000"/>
              <a:gd name="connsiteY77" fmla="*/ 6541096 h 6858000"/>
              <a:gd name="connsiteX78" fmla="*/ 11088184 w 12192000"/>
              <a:gd name="connsiteY78" fmla="*/ 6547327 h 6858000"/>
              <a:gd name="connsiteX79" fmla="*/ 11135404 w 12192000"/>
              <a:gd name="connsiteY79" fmla="*/ 6553557 h 6858000"/>
              <a:gd name="connsiteX80" fmla="*/ 11137458 w 12192000"/>
              <a:gd name="connsiteY80" fmla="*/ 6553557 h 6858000"/>
              <a:gd name="connsiteX81" fmla="*/ 11190838 w 12192000"/>
              <a:gd name="connsiteY81" fmla="*/ 6501633 h 6858000"/>
              <a:gd name="connsiteX82" fmla="*/ 11223687 w 12192000"/>
              <a:gd name="connsiteY82" fmla="*/ 6372861 h 6858000"/>
              <a:gd name="connsiteX83" fmla="*/ 11236005 w 12192000"/>
              <a:gd name="connsiteY83" fmla="*/ 6331321 h 6858000"/>
              <a:gd name="connsiteX84" fmla="*/ 11240111 w 12192000"/>
              <a:gd name="connsiteY84" fmla="*/ 6310551 h 6858000"/>
              <a:gd name="connsiteX85" fmla="*/ 11238058 w 12192000"/>
              <a:gd name="connsiteY85" fmla="*/ 6304321 h 6858000"/>
              <a:gd name="connsiteX86" fmla="*/ 11233952 w 12192000"/>
              <a:gd name="connsiteY86" fmla="*/ 6302243 h 6858000"/>
              <a:gd name="connsiteX87" fmla="*/ 11205209 w 12192000"/>
              <a:gd name="connsiteY87" fmla="*/ 6302243 h 6858000"/>
              <a:gd name="connsiteX88" fmla="*/ 11199050 w 12192000"/>
              <a:gd name="connsiteY88" fmla="*/ 6306398 h 6858000"/>
              <a:gd name="connsiteX89" fmla="*/ 11162094 w 12192000"/>
              <a:gd name="connsiteY89" fmla="*/ 6447632 h 6858000"/>
              <a:gd name="connsiteX90" fmla="*/ 11160041 w 12192000"/>
              <a:gd name="connsiteY90" fmla="*/ 6447632 h 6858000"/>
              <a:gd name="connsiteX91" fmla="*/ 11121033 w 12192000"/>
              <a:gd name="connsiteY91" fmla="*/ 6306398 h 6858000"/>
              <a:gd name="connsiteX92" fmla="*/ 11114874 w 12192000"/>
              <a:gd name="connsiteY92" fmla="*/ 6302243 h 6858000"/>
              <a:gd name="connsiteX93" fmla="*/ 11088184 w 12192000"/>
              <a:gd name="connsiteY93" fmla="*/ 6302243 h 6858000"/>
              <a:gd name="connsiteX94" fmla="*/ 11048412 w 12192000"/>
              <a:gd name="connsiteY94" fmla="*/ 6299906 h 6858000"/>
              <a:gd name="connsiteX95" fmla="*/ 10999317 w 12192000"/>
              <a:gd name="connsiteY95" fmla="*/ 6320715 h 6858000"/>
              <a:gd name="connsiteX96" fmla="*/ 10999317 w 12192000"/>
              <a:gd name="connsiteY96" fmla="*/ 6308230 h 6858000"/>
              <a:gd name="connsiteX97" fmla="*/ 10993181 w 12192000"/>
              <a:gd name="connsiteY97" fmla="*/ 6301987 h 6858000"/>
              <a:gd name="connsiteX98" fmla="*/ 10964542 w 12192000"/>
              <a:gd name="connsiteY98" fmla="*/ 6301987 h 6858000"/>
              <a:gd name="connsiteX99" fmla="*/ 10958406 w 12192000"/>
              <a:gd name="connsiteY99" fmla="*/ 6308230 h 6858000"/>
              <a:gd name="connsiteX100" fmla="*/ 10958406 w 12192000"/>
              <a:gd name="connsiteY100" fmla="*/ 6483025 h 6858000"/>
              <a:gd name="connsiteX101" fmla="*/ 10964542 w 12192000"/>
              <a:gd name="connsiteY101" fmla="*/ 6489268 h 6858000"/>
              <a:gd name="connsiteX102" fmla="*/ 10993181 w 12192000"/>
              <a:gd name="connsiteY102" fmla="*/ 6489268 h 6858000"/>
              <a:gd name="connsiteX103" fmla="*/ 10999317 w 12192000"/>
              <a:gd name="connsiteY103" fmla="*/ 6483025 h 6858000"/>
              <a:gd name="connsiteX104" fmla="*/ 10999317 w 12192000"/>
              <a:gd name="connsiteY104" fmla="*/ 6362333 h 6858000"/>
              <a:gd name="connsiteX105" fmla="*/ 11050457 w 12192000"/>
              <a:gd name="connsiteY105" fmla="*/ 6339443 h 6858000"/>
              <a:gd name="connsiteX106" fmla="*/ 11056594 w 12192000"/>
              <a:gd name="connsiteY106" fmla="*/ 6333200 h 6858000"/>
              <a:gd name="connsiteX107" fmla="*/ 11056594 w 12192000"/>
              <a:gd name="connsiteY107" fmla="*/ 6306149 h 6858000"/>
              <a:gd name="connsiteX108" fmla="*/ 11054548 w 12192000"/>
              <a:gd name="connsiteY108" fmla="*/ 6301987 h 6858000"/>
              <a:gd name="connsiteX109" fmla="*/ 11048412 w 12192000"/>
              <a:gd name="connsiteY109" fmla="*/ 6299906 h 6858000"/>
              <a:gd name="connsiteX110" fmla="*/ 10847504 w 12192000"/>
              <a:gd name="connsiteY110" fmla="*/ 6296399 h 6858000"/>
              <a:gd name="connsiteX111" fmla="*/ 10777148 w 12192000"/>
              <a:gd name="connsiteY111" fmla="*/ 6304717 h 6858000"/>
              <a:gd name="connsiteX112" fmla="*/ 10770940 w 12192000"/>
              <a:gd name="connsiteY112" fmla="*/ 6310955 h 6858000"/>
              <a:gd name="connsiteX113" fmla="*/ 10773009 w 12192000"/>
              <a:gd name="connsiteY113" fmla="*/ 6335908 h 6858000"/>
              <a:gd name="connsiteX114" fmla="*/ 10775079 w 12192000"/>
              <a:gd name="connsiteY114" fmla="*/ 6340067 h 6858000"/>
              <a:gd name="connsiteX115" fmla="*/ 10779217 w 12192000"/>
              <a:gd name="connsiteY115" fmla="*/ 6342146 h 6858000"/>
              <a:gd name="connsiteX116" fmla="*/ 10845434 w 12192000"/>
              <a:gd name="connsiteY116" fmla="*/ 6337987 h 6858000"/>
              <a:gd name="connsiteX117" fmla="*/ 10868196 w 12192000"/>
              <a:gd name="connsiteY117" fmla="*/ 6360861 h 6858000"/>
              <a:gd name="connsiteX118" fmla="*/ 10868196 w 12192000"/>
              <a:gd name="connsiteY118" fmla="*/ 6373337 h 6858000"/>
              <a:gd name="connsiteX119" fmla="*/ 10822672 w 12192000"/>
              <a:gd name="connsiteY119" fmla="*/ 6377496 h 6858000"/>
              <a:gd name="connsiteX120" fmla="*/ 10758524 w 12192000"/>
              <a:gd name="connsiteY120" fmla="*/ 6433640 h 6858000"/>
              <a:gd name="connsiteX121" fmla="*/ 10814395 w 12192000"/>
              <a:gd name="connsiteY121" fmla="*/ 6493943 h 6858000"/>
              <a:gd name="connsiteX122" fmla="*/ 10874404 w 12192000"/>
              <a:gd name="connsiteY122" fmla="*/ 6481467 h 6858000"/>
              <a:gd name="connsiteX123" fmla="*/ 10903374 w 12192000"/>
              <a:gd name="connsiteY123" fmla="*/ 6493943 h 6858000"/>
              <a:gd name="connsiteX124" fmla="*/ 10909582 w 12192000"/>
              <a:gd name="connsiteY124" fmla="*/ 6491864 h 6858000"/>
              <a:gd name="connsiteX125" fmla="*/ 10911651 w 12192000"/>
              <a:gd name="connsiteY125" fmla="*/ 6485626 h 6858000"/>
              <a:gd name="connsiteX126" fmla="*/ 10911651 w 12192000"/>
              <a:gd name="connsiteY126" fmla="*/ 6360861 h 6858000"/>
              <a:gd name="connsiteX127" fmla="*/ 10847504 w 12192000"/>
              <a:gd name="connsiteY127" fmla="*/ 6296399 h 6858000"/>
              <a:gd name="connsiteX128" fmla="*/ 10518899 w 12192000"/>
              <a:gd name="connsiteY128" fmla="*/ 6296399 h 6858000"/>
              <a:gd name="connsiteX129" fmla="*/ 10434738 w 12192000"/>
              <a:gd name="connsiteY129" fmla="*/ 6395171 h 6858000"/>
              <a:gd name="connsiteX130" fmla="*/ 10518899 w 12192000"/>
              <a:gd name="connsiteY130" fmla="*/ 6493943 h 6858000"/>
              <a:gd name="connsiteX131" fmla="*/ 10603060 w 12192000"/>
              <a:gd name="connsiteY131" fmla="*/ 6395171 h 6858000"/>
              <a:gd name="connsiteX132" fmla="*/ 10518899 w 12192000"/>
              <a:gd name="connsiteY132" fmla="*/ 6296399 h 6858000"/>
              <a:gd name="connsiteX133" fmla="*/ 10302945 w 12192000"/>
              <a:gd name="connsiteY133" fmla="*/ 6270683 h 6858000"/>
              <a:gd name="connsiteX134" fmla="*/ 10319310 w 12192000"/>
              <a:gd name="connsiteY134" fmla="*/ 6270683 h 6858000"/>
              <a:gd name="connsiteX135" fmla="*/ 10362267 w 12192000"/>
              <a:gd name="connsiteY135" fmla="*/ 6310425 h 6858000"/>
              <a:gd name="connsiteX136" fmla="*/ 10317264 w 12192000"/>
              <a:gd name="connsiteY136" fmla="*/ 6348076 h 6858000"/>
              <a:gd name="connsiteX137" fmla="*/ 10272261 w 12192000"/>
              <a:gd name="connsiteY137" fmla="*/ 6348076 h 6858000"/>
              <a:gd name="connsiteX138" fmla="*/ 10272261 w 12192000"/>
              <a:gd name="connsiteY138" fmla="*/ 6272775 h 6858000"/>
              <a:gd name="connsiteX139" fmla="*/ 10302945 w 12192000"/>
              <a:gd name="connsiteY139" fmla="*/ 6270683 h 6858000"/>
              <a:gd name="connsiteX140" fmla="*/ 10679182 w 12192000"/>
              <a:gd name="connsiteY140" fmla="*/ 6258994 h 6858000"/>
              <a:gd name="connsiteX141" fmla="*/ 10650472 w 12192000"/>
              <a:gd name="connsiteY141" fmla="*/ 6265238 h 6858000"/>
              <a:gd name="connsiteX142" fmla="*/ 10644320 w 12192000"/>
              <a:gd name="connsiteY142" fmla="*/ 6271482 h 6858000"/>
              <a:gd name="connsiteX143" fmla="*/ 10644320 w 12192000"/>
              <a:gd name="connsiteY143" fmla="*/ 6302704 h 6858000"/>
              <a:gd name="connsiteX144" fmla="*/ 10627914 w 12192000"/>
              <a:gd name="connsiteY144" fmla="*/ 6302704 h 6858000"/>
              <a:gd name="connsiteX145" fmla="*/ 10621762 w 12192000"/>
              <a:gd name="connsiteY145" fmla="*/ 6308949 h 6858000"/>
              <a:gd name="connsiteX146" fmla="*/ 10621762 w 12192000"/>
              <a:gd name="connsiteY146" fmla="*/ 6333927 h 6858000"/>
              <a:gd name="connsiteX147" fmla="*/ 10627914 w 12192000"/>
              <a:gd name="connsiteY147" fmla="*/ 6340171 h 6858000"/>
              <a:gd name="connsiteX148" fmla="*/ 10644320 w 12192000"/>
              <a:gd name="connsiteY148" fmla="*/ 6340171 h 6858000"/>
              <a:gd name="connsiteX149" fmla="*/ 10644320 w 12192000"/>
              <a:gd name="connsiteY149" fmla="*/ 6423430 h 6858000"/>
              <a:gd name="connsiteX150" fmla="*/ 10699689 w 12192000"/>
              <a:gd name="connsiteY150" fmla="*/ 6496281 h 6858000"/>
              <a:gd name="connsiteX151" fmla="*/ 10732500 w 12192000"/>
              <a:gd name="connsiteY151" fmla="*/ 6492118 h 6858000"/>
              <a:gd name="connsiteX152" fmla="*/ 10738652 w 12192000"/>
              <a:gd name="connsiteY152" fmla="*/ 6483792 h 6858000"/>
              <a:gd name="connsiteX153" fmla="*/ 10736602 w 12192000"/>
              <a:gd name="connsiteY153" fmla="*/ 6460896 h 6858000"/>
              <a:gd name="connsiteX154" fmla="*/ 10730449 w 12192000"/>
              <a:gd name="connsiteY154" fmla="*/ 6452570 h 6858000"/>
              <a:gd name="connsiteX155" fmla="*/ 10705841 w 12192000"/>
              <a:gd name="connsiteY155" fmla="*/ 6454652 h 6858000"/>
              <a:gd name="connsiteX156" fmla="*/ 10687385 w 12192000"/>
              <a:gd name="connsiteY156" fmla="*/ 6417185 h 6858000"/>
              <a:gd name="connsiteX157" fmla="*/ 10687385 w 12192000"/>
              <a:gd name="connsiteY157" fmla="*/ 6340171 h 6858000"/>
              <a:gd name="connsiteX158" fmla="*/ 10730449 w 12192000"/>
              <a:gd name="connsiteY158" fmla="*/ 6340171 h 6858000"/>
              <a:gd name="connsiteX159" fmla="*/ 10736602 w 12192000"/>
              <a:gd name="connsiteY159" fmla="*/ 6333927 h 6858000"/>
              <a:gd name="connsiteX160" fmla="*/ 10736602 w 12192000"/>
              <a:gd name="connsiteY160" fmla="*/ 6308949 h 6858000"/>
              <a:gd name="connsiteX161" fmla="*/ 10730449 w 12192000"/>
              <a:gd name="connsiteY161" fmla="*/ 6302704 h 6858000"/>
              <a:gd name="connsiteX162" fmla="*/ 10687385 w 12192000"/>
              <a:gd name="connsiteY162" fmla="*/ 6302704 h 6858000"/>
              <a:gd name="connsiteX163" fmla="*/ 10687385 w 12192000"/>
              <a:gd name="connsiteY163" fmla="*/ 6265238 h 6858000"/>
              <a:gd name="connsiteX164" fmla="*/ 10685334 w 12192000"/>
              <a:gd name="connsiteY164" fmla="*/ 6258994 h 6858000"/>
              <a:gd name="connsiteX165" fmla="*/ 10679182 w 12192000"/>
              <a:gd name="connsiteY165" fmla="*/ 6258994 h 6858000"/>
              <a:gd name="connsiteX166" fmla="*/ 10313278 w 12192000"/>
              <a:gd name="connsiteY166" fmla="*/ 6229772 h 6858000"/>
              <a:gd name="connsiteX167" fmla="*/ 10232861 w 12192000"/>
              <a:gd name="connsiteY167" fmla="*/ 6233924 h 6858000"/>
              <a:gd name="connsiteX168" fmla="*/ 10226674 w 12192000"/>
              <a:gd name="connsiteY168" fmla="*/ 6242228 h 6858000"/>
              <a:gd name="connsiteX169" fmla="*/ 10226674 w 12192000"/>
              <a:gd name="connsiteY169" fmla="*/ 6483040 h 6858000"/>
              <a:gd name="connsiteX170" fmla="*/ 10234922 w 12192000"/>
              <a:gd name="connsiteY170" fmla="*/ 6489268 h 6858000"/>
              <a:gd name="connsiteX171" fmla="*/ 10263790 w 12192000"/>
              <a:gd name="connsiteY171" fmla="*/ 6489268 h 6858000"/>
              <a:gd name="connsiteX172" fmla="*/ 10272038 w 12192000"/>
              <a:gd name="connsiteY172" fmla="*/ 6483040 h 6858000"/>
              <a:gd name="connsiteX173" fmla="*/ 10272038 w 12192000"/>
              <a:gd name="connsiteY173" fmla="*/ 6387546 h 6858000"/>
              <a:gd name="connsiteX174" fmla="*/ 10321526 w 12192000"/>
              <a:gd name="connsiteY174" fmla="*/ 6389621 h 6858000"/>
              <a:gd name="connsiteX175" fmla="*/ 10362766 w 12192000"/>
              <a:gd name="connsiteY175" fmla="*/ 6485115 h 6858000"/>
              <a:gd name="connsiteX176" fmla="*/ 10368952 w 12192000"/>
              <a:gd name="connsiteY176" fmla="*/ 6489268 h 6858000"/>
              <a:gd name="connsiteX177" fmla="*/ 10401944 w 12192000"/>
              <a:gd name="connsiteY177" fmla="*/ 6489268 h 6858000"/>
              <a:gd name="connsiteX178" fmla="*/ 10408130 w 12192000"/>
              <a:gd name="connsiteY178" fmla="*/ 6487192 h 6858000"/>
              <a:gd name="connsiteX179" fmla="*/ 10410192 w 12192000"/>
              <a:gd name="connsiteY179" fmla="*/ 6480964 h 6858000"/>
              <a:gd name="connsiteX180" fmla="*/ 10362766 w 12192000"/>
              <a:gd name="connsiteY180" fmla="*/ 6377166 h 6858000"/>
              <a:gd name="connsiteX181" fmla="*/ 10408130 w 12192000"/>
              <a:gd name="connsiteY181" fmla="*/ 6308658 h 6858000"/>
              <a:gd name="connsiteX182" fmla="*/ 10319464 w 12192000"/>
              <a:gd name="connsiteY182" fmla="*/ 6229772 h 6858000"/>
              <a:gd name="connsiteX183" fmla="*/ 10313278 w 12192000"/>
              <a:gd name="connsiteY183" fmla="*/ 6229772 h 6858000"/>
              <a:gd name="connsiteX184" fmla="*/ 11675833 w 12192000"/>
              <a:gd name="connsiteY184" fmla="*/ 6196766 h 6858000"/>
              <a:gd name="connsiteX185" fmla="*/ 11684076 w 12192000"/>
              <a:gd name="connsiteY185" fmla="*/ 6196766 h 6858000"/>
              <a:gd name="connsiteX186" fmla="*/ 11791218 w 12192000"/>
              <a:gd name="connsiteY186" fmla="*/ 6258579 h 6858000"/>
              <a:gd name="connsiteX187" fmla="*/ 11795339 w 12192000"/>
              <a:gd name="connsiteY187" fmla="*/ 6264760 h 6858000"/>
              <a:gd name="connsiteX188" fmla="*/ 11787097 w 12192000"/>
              <a:gd name="connsiteY188" fmla="*/ 6270941 h 6858000"/>
              <a:gd name="connsiteX189" fmla="*/ 11696438 w 12192000"/>
              <a:gd name="connsiteY189" fmla="*/ 6314210 h 6858000"/>
              <a:gd name="connsiteX190" fmla="*/ 11686136 w 12192000"/>
              <a:gd name="connsiteY190" fmla="*/ 6316270 h 6858000"/>
              <a:gd name="connsiteX191" fmla="*/ 11682015 w 12192000"/>
              <a:gd name="connsiteY191" fmla="*/ 6305968 h 6858000"/>
              <a:gd name="connsiteX192" fmla="*/ 11673773 w 12192000"/>
              <a:gd name="connsiteY192" fmla="*/ 6205007 h 6858000"/>
              <a:gd name="connsiteX193" fmla="*/ 11675833 w 12192000"/>
              <a:gd name="connsiteY193" fmla="*/ 6196766 h 6858000"/>
              <a:gd name="connsiteX194" fmla="*/ 11618498 w 12192000"/>
              <a:gd name="connsiteY194" fmla="*/ 6195995 h 6858000"/>
              <a:gd name="connsiteX195" fmla="*/ 11622619 w 12192000"/>
              <a:gd name="connsiteY195" fmla="*/ 6196770 h 6858000"/>
              <a:gd name="connsiteX196" fmla="*/ 11624679 w 12192000"/>
              <a:gd name="connsiteY196" fmla="*/ 6207095 h 6858000"/>
              <a:gd name="connsiteX197" fmla="*/ 11616438 w 12192000"/>
              <a:gd name="connsiteY197" fmla="*/ 6308283 h 6858000"/>
              <a:gd name="connsiteX198" fmla="*/ 11612316 w 12192000"/>
              <a:gd name="connsiteY198" fmla="*/ 6316543 h 6858000"/>
              <a:gd name="connsiteX199" fmla="*/ 11602015 w 12192000"/>
              <a:gd name="connsiteY199" fmla="*/ 6316543 h 6858000"/>
              <a:gd name="connsiteX200" fmla="*/ 11511355 w 12192000"/>
              <a:gd name="connsiteY200" fmla="*/ 6271112 h 6858000"/>
              <a:gd name="connsiteX201" fmla="*/ 11503114 w 12192000"/>
              <a:gd name="connsiteY201" fmla="*/ 6264917 h 6858000"/>
              <a:gd name="connsiteX202" fmla="*/ 11507235 w 12192000"/>
              <a:gd name="connsiteY202" fmla="*/ 6258721 h 6858000"/>
              <a:gd name="connsiteX203" fmla="*/ 11614377 w 12192000"/>
              <a:gd name="connsiteY203" fmla="*/ 6196770 h 6858000"/>
              <a:gd name="connsiteX204" fmla="*/ 11618498 w 12192000"/>
              <a:gd name="connsiteY204" fmla="*/ 6195995 h 6858000"/>
              <a:gd name="connsiteX205" fmla="*/ 11649811 w 12192000"/>
              <a:gd name="connsiteY205" fmla="*/ 6160806 h 6858000"/>
              <a:gd name="connsiteX206" fmla="*/ 11432980 w 12192000"/>
              <a:gd name="connsiteY206" fmla="*/ 6379976 h 6858000"/>
              <a:gd name="connsiteX207" fmla="*/ 11649811 w 12192000"/>
              <a:gd name="connsiteY207" fmla="*/ 6599145 h 6858000"/>
              <a:gd name="connsiteX208" fmla="*/ 11866643 w 12192000"/>
              <a:gd name="connsiteY208" fmla="*/ 6379976 h 6858000"/>
              <a:gd name="connsiteX209" fmla="*/ 11649811 w 12192000"/>
              <a:gd name="connsiteY209" fmla="*/ 6160806 h 6858000"/>
              <a:gd name="connsiteX210" fmla="*/ 11649226 w 12192000"/>
              <a:gd name="connsiteY210" fmla="*/ 6129247 h 6858000"/>
              <a:gd name="connsiteX211" fmla="*/ 11895865 w 12192000"/>
              <a:gd name="connsiteY211" fmla="*/ 6378808 h 6858000"/>
              <a:gd name="connsiteX212" fmla="*/ 11649226 w 12192000"/>
              <a:gd name="connsiteY212" fmla="*/ 6628369 h 6858000"/>
              <a:gd name="connsiteX213" fmla="*/ 11402588 w 12192000"/>
              <a:gd name="connsiteY213" fmla="*/ 6378808 h 6858000"/>
              <a:gd name="connsiteX214" fmla="*/ 11649226 w 12192000"/>
              <a:gd name="connsiteY214" fmla="*/ 6129247 h 6858000"/>
              <a:gd name="connsiteX215" fmla="*/ 11636303 w 12192000"/>
              <a:gd name="connsiteY215" fmla="*/ 6050671 h 6858000"/>
              <a:gd name="connsiteX216" fmla="*/ 11623964 w 12192000"/>
              <a:gd name="connsiteY216" fmla="*/ 6100554 h 6858000"/>
              <a:gd name="connsiteX217" fmla="*/ 11601342 w 12192000"/>
              <a:gd name="connsiteY217" fmla="*/ 6104711 h 6858000"/>
              <a:gd name="connsiteX218" fmla="*/ 11574607 w 12192000"/>
              <a:gd name="connsiteY218" fmla="*/ 6058985 h 6858000"/>
              <a:gd name="connsiteX219" fmla="*/ 11574607 w 12192000"/>
              <a:gd name="connsiteY219" fmla="*/ 6056906 h 6858000"/>
              <a:gd name="connsiteX220" fmla="*/ 11572550 w 12192000"/>
              <a:gd name="connsiteY220" fmla="*/ 6058985 h 6858000"/>
              <a:gd name="connsiteX221" fmla="*/ 11551985 w 12192000"/>
              <a:gd name="connsiteY221" fmla="*/ 6063142 h 6858000"/>
              <a:gd name="connsiteX222" fmla="*/ 11551985 w 12192000"/>
              <a:gd name="connsiteY222" fmla="*/ 6065220 h 6858000"/>
              <a:gd name="connsiteX223" fmla="*/ 11547872 w 12192000"/>
              <a:gd name="connsiteY223" fmla="*/ 6090162 h 6858000"/>
              <a:gd name="connsiteX224" fmla="*/ 11551985 w 12192000"/>
              <a:gd name="connsiteY224" fmla="*/ 6117182 h 6858000"/>
              <a:gd name="connsiteX225" fmla="*/ 11531420 w 12192000"/>
              <a:gd name="connsiteY225" fmla="*/ 6125495 h 6858000"/>
              <a:gd name="connsiteX226" fmla="*/ 11494402 w 12192000"/>
              <a:gd name="connsiteY226" fmla="*/ 6090162 h 6858000"/>
              <a:gd name="connsiteX227" fmla="*/ 11494402 w 12192000"/>
              <a:gd name="connsiteY227" fmla="*/ 6088083 h 6858000"/>
              <a:gd name="connsiteX228" fmla="*/ 11492346 w 12192000"/>
              <a:gd name="connsiteY228" fmla="*/ 6088083 h 6858000"/>
              <a:gd name="connsiteX229" fmla="*/ 11473837 w 12192000"/>
              <a:gd name="connsiteY229" fmla="*/ 6100554 h 6858000"/>
              <a:gd name="connsiteX230" fmla="*/ 11473837 w 12192000"/>
              <a:gd name="connsiteY230" fmla="*/ 6102632 h 6858000"/>
              <a:gd name="connsiteX231" fmla="*/ 11486176 w 12192000"/>
              <a:gd name="connsiteY231" fmla="*/ 6152515 h 6858000"/>
              <a:gd name="connsiteX232" fmla="*/ 11469724 w 12192000"/>
              <a:gd name="connsiteY232" fmla="*/ 6164986 h 6858000"/>
              <a:gd name="connsiteX233" fmla="*/ 11426536 w 12192000"/>
              <a:gd name="connsiteY233" fmla="*/ 6137966 h 6858000"/>
              <a:gd name="connsiteX234" fmla="*/ 11424480 w 12192000"/>
              <a:gd name="connsiteY234" fmla="*/ 6137966 h 6858000"/>
              <a:gd name="connsiteX235" fmla="*/ 11424480 w 12192000"/>
              <a:gd name="connsiteY235" fmla="*/ 6140044 h 6858000"/>
              <a:gd name="connsiteX236" fmla="*/ 11408027 w 12192000"/>
              <a:gd name="connsiteY236" fmla="*/ 6154594 h 6858000"/>
              <a:gd name="connsiteX237" fmla="*/ 11408027 w 12192000"/>
              <a:gd name="connsiteY237" fmla="*/ 6156672 h 6858000"/>
              <a:gd name="connsiteX238" fmla="*/ 11434763 w 12192000"/>
              <a:gd name="connsiteY238" fmla="*/ 6202398 h 6858000"/>
              <a:gd name="connsiteX239" fmla="*/ 11420366 w 12192000"/>
              <a:gd name="connsiteY239" fmla="*/ 6219026 h 6858000"/>
              <a:gd name="connsiteX240" fmla="*/ 11371010 w 12192000"/>
              <a:gd name="connsiteY240" fmla="*/ 6206555 h 6858000"/>
              <a:gd name="connsiteX241" fmla="*/ 11368953 w 12192000"/>
              <a:gd name="connsiteY241" fmla="*/ 6206555 h 6858000"/>
              <a:gd name="connsiteX242" fmla="*/ 11358671 w 12192000"/>
              <a:gd name="connsiteY242" fmla="*/ 6225261 h 6858000"/>
              <a:gd name="connsiteX243" fmla="*/ 11358671 w 12192000"/>
              <a:gd name="connsiteY243" fmla="*/ 6227340 h 6858000"/>
              <a:gd name="connsiteX244" fmla="*/ 11395688 w 12192000"/>
              <a:gd name="connsiteY244" fmla="*/ 6264752 h 6858000"/>
              <a:gd name="connsiteX245" fmla="*/ 11387462 w 12192000"/>
              <a:gd name="connsiteY245" fmla="*/ 6283458 h 6858000"/>
              <a:gd name="connsiteX246" fmla="*/ 11336049 w 12192000"/>
              <a:gd name="connsiteY246" fmla="*/ 6283458 h 6858000"/>
              <a:gd name="connsiteX247" fmla="*/ 11333992 w 12192000"/>
              <a:gd name="connsiteY247" fmla="*/ 6283458 h 6858000"/>
              <a:gd name="connsiteX248" fmla="*/ 11333992 w 12192000"/>
              <a:gd name="connsiteY248" fmla="*/ 6285536 h 6858000"/>
              <a:gd name="connsiteX249" fmla="*/ 11327823 w 12192000"/>
              <a:gd name="connsiteY249" fmla="*/ 6306320 h 6858000"/>
              <a:gd name="connsiteX250" fmla="*/ 11329879 w 12192000"/>
              <a:gd name="connsiteY250" fmla="*/ 6308399 h 6858000"/>
              <a:gd name="connsiteX251" fmla="*/ 11373066 w 12192000"/>
              <a:gd name="connsiteY251" fmla="*/ 6333340 h 6858000"/>
              <a:gd name="connsiteX252" fmla="*/ 11371010 w 12192000"/>
              <a:gd name="connsiteY252" fmla="*/ 6356204 h 6858000"/>
              <a:gd name="connsiteX253" fmla="*/ 11321653 w 12192000"/>
              <a:gd name="connsiteY253" fmla="*/ 6368675 h 6858000"/>
              <a:gd name="connsiteX254" fmla="*/ 11319596 w 12192000"/>
              <a:gd name="connsiteY254" fmla="*/ 6368675 h 6858000"/>
              <a:gd name="connsiteX255" fmla="*/ 11319596 w 12192000"/>
              <a:gd name="connsiteY255" fmla="*/ 6370752 h 6858000"/>
              <a:gd name="connsiteX256" fmla="*/ 11319596 w 12192000"/>
              <a:gd name="connsiteY256" fmla="*/ 6381145 h 6858000"/>
              <a:gd name="connsiteX257" fmla="*/ 11319596 w 12192000"/>
              <a:gd name="connsiteY257" fmla="*/ 6391537 h 6858000"/>
              <a:gd name="connsiteX258" fmla="*/ 11319596 w 12192000"/>
              <a:gd name="connsiteY258" fmla="*/ 6393616 h 6858000"/>
              <a:gd name="connsiteX259" fmla="*/ 11321653 w 12192000"/>
              <a:gd name="connsiteY259" fmla="*/ 6393616 h 6858000"/>
              <a:gd name="connsiteX260" fmla="*/ 11371010 w 12192000"/>
              <a:gd name="connsiteY260" fmla="*/ 6406087 h 6858000"/>
              <a:gd name="connsiteX261" fmla="*/ 11375123 w 12192000"/>
              <a:gd name="connsiteY261" fmla="*/ 6428949 h 6858000"/>
              <a:gd name="connsiteX262" fmla="*/ 11329879 w 12192000"/>
              <a:gd name="connsiteY262" fmla="*/ 6455969 h 6858000"/>
              <a:gd name="connsiteX263" fmla="*/ 11327823 w 12192000"/>
              <a:gd name="connsiteY263" fmla="*/ 6455969 h 6858000"/>
              <a:gd name="connsiteX264" fmla="*/ 11327823 w 12192000"/>
              <a:gd name="connsiteY264" fmla="*/ 6458048 h 6858000"/>
              <a:gd name="connsiteX265" fmla="*/ 11333992 w 12192000"/>
              <a:gd name="connsiteY265" fmla="*/ 6478833 h 6858000"/>
              <a:gd name="connsiteX266" fmla="*/ 11336049 w 12192000"/>
              <a:gd name="connsiteY266" fmla="*/ 6478833 h 6858000"/>
              <a:gd name="connsiteX267" fmla="*/ 11387462 w 12192000"/>
              <a:gd name="connsiteY267" fmla="*/ 6478833 h 6858000"/>
              <a:gd name="connsiteX268" fmla="*/ 11395688 w 12192000"/>
              <a:gd name="connsiteY268" fmla="*/ 6499616 h 6858000"/>
              <a:gd name="connsiteX269" fmla="*/ 11358671 w 12192000"/>
              <a:gd name="connsiteY269" fmla="*/ 6537029 h 6858000"/>
              <a:gd name="connsiteX270" fmla="*/ 11358671 w 12192000"/>
              <a:gd name="connsiteY270" fmla="*/ 6539107 h 6858000"/>
              <a:gd name="connsiteX271" fmla="*/ 11371010 w 12192000"/>
              <a:gd name="connsiteY271" fmla="*/ 6557813 h 6858000"/>
              <a:gd name="connsiteX272" fmla="*/ 11422423 w 12192000"/>
              <a:gd name="connsiteY272" fmla="*/ 6543265 h 6858000"/>
              <a:gd name="connsiteX273" fmla="*/ 11434763 w 12192000"/>
              <a:gd name="connsiteY273" fmla="*/ 6561971 h 6858000"/>
              <a:gd name="connsiteX274" fmla="*/ 11408027 w 12192000"/>
              <a:gd name="connsiteY274" fmla="*/ 6607697 h 6858000"/>
              <a:gd name="connsiteX275" fmla="*/ 11410084 w 12192000"/>
              <a:gd name="connsiteY275" fmla="*/ 6609774 h 6858000"/>
              <a:gd name="connsiteX276" fmla="*/ 11424480 w 12192000"/>
              <a:gd name="connsiteY276" fmla="*/ 6624324 h 6858000"/>
              <a:gd name="connsiteX277" fmla="*/ 11426536 w 12192000"/>
              <a:gd name="connsiteY277" fmla="*/ 6624324 h 6858000"/>
              <a:gd name="connsiteX278" fmla="*/ 11471780 w 12192000"/>
              <a:gd name="connsiteY278" fmla="*/ 6597304 h 6858000"/>
              <a:gd name="connsiteX279" fmla="*/ 11488233 w 12192000"/>
              <a:gd name="connsiteY279" fmla="*/ 6611853 h 6858000"/>
              <a:gd name="connsiteX280" fmla="*/ 11475894 w 12192000"/>
              <a:gd name="connsiteY280" fmla="*/ 6661736 h 6858000"/>
              <a:gd name="connsiteX281" fmla="*/ 11475894 w 12192000"/>
              <a:gd name="connsiteY281" fmla="*/ 6663815 h 6858000"/>
              <a:gd name="connsiteX282" fmla="*/ 11494402 w 12192000"/>
              <a:gd name="connsiteY282" fmla="*/ 6674206 h 6858000"/>
              <a:gd name="connsiteX283" fmla="*/ 11494402 w 12192000"/>
              <a:gd name="connsiteY283" fmla="*/ 6676285 h 6858000"/>
              <a:gd name="connsiteX284" fmla="*/ 11496459 w 12192000"/>
              <a:gd name="connsiteY284" fmla="*/ 6674206 h 6858000"/>
              <a:gd name="connsiteX285" fmla="*/ 11533476 w 12192000"/>
              <a:gd name="connsiteY285" fmla="*/ 6636795 h 6858000"/>
              <a:gd name="connsiteX286" fmla="*/ 11551985 w 12192000"/>
              <a:gd name="connsiteY286" fmla="*/ 6645109 h 6858000"/>
              <a:gd name="connsiteX287" fmla="*/ 11549928 w 12192000"/>
              <a:gd name="connsiteY287" fmla="*/ 6672129 h 6858000"/>
              <a:gd name="connsiteX288" fmla="*/ 11551985 w 12192000"/>
              <a:gd name="connsiteY288" fmla="*/ 6697070 h 6858000"/>
              <a:gd name="connsiteX289" fmla="*/ 11551985 w 12192000"/>
              <a:gd name="connsiteY289" fmla="*/ 6699148 h 6858000"/>
              <a:gd name="connsiteX290" fmla="*/ 11554042 w 12192000"/>
              <a:gd name="connsiteY290" fmla="*/ 6699148 h 6858000"/>
              <a:gd name="connsiteX291" fmla="*/ 11574607 w 12192000"/>
              <a:gd name="connsiteY291" fmla="*/ 6705383 h 6858000"/>
              <a:gd name="connsiteX292" fmla="*/ 11576663 w 12192000"/>
              <a:gd name="connsiteY292" fmla="*/ 6705383 h 6858000"/>
              <a:gd name="connsiteX293" fmla="*/ 11601342 w 12192000"/>
              <a:gd name="connsiteY293" fmla="*/ 6659658 h 6858000"/>
              <a:gd name="connsiteX294" fmla="*/ 11623964 w 12192000"/>
              <a:gd name="connsiteY294" fmla="*/ 6661736 h 6858000"/>
              <a:gd name="connsiteX295" fmla="*/ 11636303 w 12192000"/>
              <a:gd name="connsiteY295" fmla="*/ 6713697 h 6858000"/>
              <a:gd name="connsiteX296" fmla="*/ 11638359 w 12192000"/>
              <a:gd name="connsiteY296" fmla="*/ 6713697 h 6858000"/>
              <a:gd name="connsiteX297" fmla="*/ 11658925 w 12192000"/>
              <a:gd name="connsiteY297" fmla="*/ 6713697 h 6858000"/>
              <a:gd name="connsiteX298" fmla="*/ 11660982 w 12192000"/>
              <a:gd name="connsiteY298" fmla="*/ 6713697 h 6858000"/>
              <a:gd name="connsiteX299" fmla="*/ 11675378 w 12192000"/>
              <a:gd name="connsiteY299" fmla="*/ 6661736 h 6858000"/>
              <a:gd name="connsiteX300" fmla="*/ 11695943 w 12192000"/>
              <a:gd name="connsiteY300" fmla="*/ 6659658 h 6858000"/>
              <a:gd name="connsiteX301" fmla="*/ 11722678 w 12192000"/>
              <a:gd name="connsiteY301" fmla="*/ 6705383 h 6858000"/>
              <a:gd name="connsiteX302" fmla="*/ 11743243 w 12192000"/>
              <a:gd name="connsiteY302" fmla="*/ 6699148 h 6858000"/>
              <a:gd name="connsiteX303" fmla="*/ 11745300 w 12192000"/>
              <a:gd name="connsiteY303" fmla="*/ 6699148 h 6858000"/>
              <a:gd name="connsiteX304" fmla="*/ 11747356 w 12192000"/>
              <a:gd name="connsiteY304" fmla="*/ 6672129 h 6858000"/>
              <a:gd name="connsiteX305" fmla="*/ 11745300 w 12192000"/>
              <a:gd name="connsiteY305" fmla="*/ 6645109 h 6858000"/>
              <a:gd name="connsiteX306" fmla="*/ 11765865 w 12192000"/>
              <a:gd name="connsiteY306" fmla="*/ 6636795 h 6858000"/>
              <a:gd name="connsiteX307" fmla="*/ 11802882 w 12192000"/>
              <a:gd name="connsiteY307" fmla="*/ 6674206 h 6858000"/>
              <a:gd name="connsiteX308" fmla="*/ 11821391 w 12192000"/>
              <a:gd name="connsiteY308" fmla="*/ 6663815 h 6858000"/>
              <a:gd name="connsiteX309" fmla="*/ 11823448 w 12192000"/>
              <a:gd name="connsiteY309" fmla="*/ 6661736 h 6858000"/>
              <a:gd name="connsiteX310" fmla="*/ 11823448 w 12192000"/>
              <a:gd name="connsiteY310" fmla="*/ 6659658 h 6858000"/>
              <a:gd name="connsiteX311" fmla="*/ 11809052 w 12192000"/>
              <a:gd name="connsiteY311" fmla="*/ 6611853 h 6858000"/>
              <a:gd name="connsiteX312" fmla="*/ 11825504 w 12192000"/>
              <a:gd name="connsiteY312" fmla="*/ 6597304 h 6858000"/>
              <a:gd name="connsiteX313" fmla="*/ 11870748 w 12192000"/>
              <a:gd name="connsiteY313" fmla="*/ 6624324 h 6858000"/>
              <a:gd name="connsiteX314" fmla="*/ 11872805 w 12192000"/>
              <a:gd name="connsiteY314" fmla="*/ 6624324 h 6858000"/>
              <a:gd name="connsiteX315" fmla="*/ 11887201 w 12192000"/>
              <a:gd name="connsiteY315" fmla="*/ 6607697 h 6858000"/>
              <a:gd name="connsiteX316" fmla="*/ 11889257 w 12192000"/>
              <a:gd name="connsiteY316" fmla="*/ 6607697 h 6858000"/>
              <a:gd name="connsiteX317" fmla="*/ 11862522 w 12192000"/>
              <a:gd name="connsiteY317" fmla="*/ 6561971 h 6858000"/>
              <a:gd name="connsiteX318" fmla="*/ 11874861 w 12192000"/>
              <a:gd name="connsiteY318" fmla="*/ 6543265 h 6858000"/>
              <a:gd name="connsiteX319" fmla="*/ 11926275 w 12192000"/>
              <a:gd name="connsiteY319" fmla="*/ 6557813 h 6858000"/>
              <a:gd name="connsiteX320" fmla="*/ 11928331 w 12192000"/>
              <a:gd name="connsiteY320" fmla="*/ 6555735 h 6858000"/>
              <a:gd name="connsiteX321" fmla="*/ 11938614 w 12192000"/>
              <a:gd name="connsiteY321" fmla="*/ 6537029 h 6858000"/>
              <a:gd name="connsiteX322" fmla="*/ 11938614 w 12192000"/>
              <a:gd name="connsiteY322" fmla="*/ 6534951 h 6858000"/>
              <a:gd name="connsiteX323" fmla="*/ 11901596 w 12192000"/>
              <a:gd name="connsiteY323" fmla="*/ 6499616 h 6858000"/>
              <a:gd name="connsiteX324" fmla="*/ 11909822 w 12192000"/>
              <a:gd name="connsiteY324" fmla="*/ 6478833 h 6858000"/>
              <a:gd name="connsiteX325" fmla="*/ 11961236 w 12192000"/>
              <a:gd name="connsiteY325" fmla="*/ 6478833 h 6858000"/>
              <a:gd name="connsiteX326" fmla="*/ 11963292 w 12192000"/>
              <a:gd name="connsiteY326" fmla="*/ 6478833 h 6858000"/>
              <a:gd name="connsiteX327" fmla="*/ 11967405 w 12192000"/>
              <a:gd name="connsiteY327" fmla="*/ 6458048 h 6858000"/>
              <a:gd name="connsiteX328" fmla="*/ 11967405 w 12192000"/>
              <a:gd name="connsiteY328" fmla="*/ 6455969 h 6858000"/>
              <a:gd name="connsiteX329" fmla="*/ 11922162 w 12192000"/>
              <a:gd name="connsiteY329" fmla="*/ 6428949 h 6858000"/>
              <a:gd name="connsiteX330" fmla="*/ 11926275 w 12192000"/>
              <a:gd name="connsiteY330" fmla="*/ 6408165 h 6858000"/>
              <a:gd name="connsiteX331" fmla="*/ 11975632 w 12192000"/>
              <a:gd name="connsiteY331" fmla="*/ 6393616 h 6858000"/>
              <a:gd name="connsiteX332" fmla="*/ 11977688 w 12192000"/>
              <a:gd name="connsiteY332" fmla="*/ 6393616 h 6858000"/>
              <a:gd name="connsiteX333" fmla="*/ 11977688 w 12192000"/>
              <a:gd name="connsiteY333" fmla="*/ 6381145 h 6858000"/>
              <a:gd name="connsiteX334" fmla="*/ 11977688 w 12192000"/>
              <a:gd name="connsiteY334" fmla="*/ 6370752 h 6858000"/>
              <a:gd name="connsiteX335" fmla="*/ 11975632 w 12192000"/>
              <a:gd name="connsiteY335" fmla="*/ 6370752 h 6858000"/>
              <a:gd name="connsiteX336" fmla="*/ 11926275 w 12192000"/>
              <a:gd name="connsiteY336" fmla="*/ 6356204 h 6858000"/>
              <a:gd name="connsiteX337" fmla="*/ 11924218 w 12192000"/>
              <a:gd name="connsiteY337" fmla="*/ 6335419 h 6858000"/>
              <a:gd name="connsiteX338" fmla="*/ 11967405 w 12192000"/>
              <a:gd name="connsiteY338" fmla="*/ 6308399 h 6858000"/>
              <a:gd name="connsiteX339" fmla="*/ 11969462 w 12192000"/>
              <a:gd name="connsiteY339" fmla="*/ 6308399 h 6858000"/>
              <a:gd name="connsiteX340" fmla="*/ 11969462 w 12192000"/>
              <a:gd name="connsiteY340" fmla="*/ 6306320 h 6858000"/>
              <a:gd name="connsiteX341" fmla="*/ 11963292 w 12192000"/>
              <a:gd name="connsiteY341" fmla="*/ 6285536 h 6858000"/>
              <a:gd name="connsiteX342" fmla="*/ 11961236 w 12192000"/>
              <a:gd name="connsiteY342" fmla="*/ 6285536 h 6858000"/>
              <a:gd name="connsiteX343" fmla="*/ 11909822 w 12192000"/>
              <a:gd name="connsiteY343" fmla="*/ 6285536 h 6858000"/>
              <a:gd name="connsiteX344" fmla="*/ 11901596 w 12192000"/>
              <a:gd name="connsiteY344" fmla="*/ 6264752 h 6858000"/>
              <a:gd name="connsiteX345" fmla="*/ 11938614 w 12192000"/>
              <a:gd name="connsiteY345" fmla="*/ 6227340 h 6858000"/>
              <a:gd name="connsiteX346" fmla="*/ 11938614 w 12192000"/>
              <a:gd name="connsiteY346" fmla="*/ 6225261 h 6858000"/>
              <a:gd name="connsiteX347" fmla="*/ 11928331 w 12192000"/>
              <a:gd name="connsiteY347" fmla="*/ 6206555 h 6858000"/>
              <a:gd name="connsiteX348" fmla="*/ 11926275 w 12192000"/>
              <a:gd name="connsiteY348" fmla="*/ 6206555 h 6858000"/>
              <a:gd name="connsiteX349" fmla="*/ 11876918 w 12192000"/>
              <a:gd name="connsiteY349" fmla="*/ 6219026 h 6858000"/>
              <a:gd name="connsiteX350" fmla="*/ 11862522 w 12192000"/>
              <a:gd name="connsiteY350" fmla="*/ 6202398 h 6858000"/>
              <a:gd name="connsiteX351" fmla="*/ 11889257 w 12192000"/>
              <a:gd name="connsiteY351" fmla="*/ 6156672 h 6858000"/>
              <a:gd name="connsiteX352" fmla="*/ 11889257 w 12192000"/>
              <a:gd name="connsiteY352" fmla="*/ 6154594 h 6858000"/>
              <a:gd name="connsiteX353" fmla="*/ 11872805 w 12192000"/>
              <a:gd name="connsiteY353" fmla="*/ 6140044 h 6858000"/>
              <a:gd name="connsiteX354" fmla="*/ 11827561 w 12192000"/>
              <a:gd name="connsiteY354" fmla="*/ 6164986 h 6858000"/>
              <a:gd name="connsiteX355" fmla="*/ 11809052 w 12192000"/>
              <a:gd name="connsiteY355" fmla="*/ 6152515 h 6858000"/>
              <a:gd name="connsiteX356" fmla="*/ 11823448 w 12192000"/>
              <a:gd name="connsiteY356" fmla="*/ 6102632 h 6858000"/>
              <a:gd name="connsiteX357" fmla="*/ 11823448 w 12192000"/>
              <a:gd name="connsiteY357" fmla="*/ 6100554 h 6858000"/>
              <a:gd name="connsiteX358" fmla="*/ 11804939 w 12192000"/>
              <a:gd name="connsiteY358" fmla="*/ 6090162 h 6858000"/>
              <a:gd name="connsiteX359" fmla="*/ 11802882 w 12192000"/>
              <a:gd name="connsiteY359" fmla="*/ 6088083 h 6858000"/>
              <a:gd name="connsiteX360" fmla="*/ 11802882 w 12192000"/>
              <a:gd name="connsiteY360" fmla="*/ 6090162 h 6858000"/>
              <a:gd name="connsiteX361" fmla="*/ 11765865 w 12192000"/>
              <a:gd name="connsiteY361" fmla="*/ 6125495 h 6858000"/>
              <a:gd name="connsiteX362" fmla="*/ 11745300 w 12192000"/>
              <a:gd name="connsiteY362" fmla="*/ 6117182 h 6858000"/>
              <a:gd name="connsiteX363" fmla="*/ 11749412 w 12192000"/>
              <a:gd name="connsiteY363" fmla="*/ 6090162 h 6858000"/>
              <a:gd name="connsiteX364" fmla="*/ 11745300 w 12192000"/>
              <a:gd name="connsiteY364" fmla="*/ 6065220 h 6858000"/>
              <a:gd name="connsiteX365" fmla="*/ 11745300 w 12192000"/>
              <a:gd name="connsiteY365" fmla="*/ 6063142 h 6858000"/>
              <a:gd name="connsiteX366" fmla="*/ 11743243 w 12192000"/>
              <a:gd name="connsiteY366" fmla="*/ 6063142 h 6858000"/>
              <a:gd name="connsiteX367" fmla="*/ 11722678 w 12192000"/>
              <a:gd name="connsiteY367" fmla="*/ 6058985 h 6858000"/>
              <a:gd name="connsiteX368" fmla="*/ 11695943 w 12192000"/>
              <a:gd name="connsiteY368" fmla="*/ 6104711 h 6858000"/>
              <a:gd name="connsiteX369" fmla="*/ 11673321 w 12192000"/>
              <a:gd name="connsiteY369" fmla="*/ 6100554 h 6858000"/>
              <a:gd name="connsiteX370" fmla="*/ 11660982 w 12192000"/>
              <a:gd name="connsiteY370" fmla="*/ 6050671 h 6858000"/>
              <a:gd name="connsiteX371" fmla="*/ 11658925 w 12192000"/>
              <a:gd name="connsiteY371" fmla="*/ 6050671 h 6858000"/>
              <a:gd name="connsiteX372" fmla="*/ 11638359 w 12192000"/>
              <a:gd name="connsiteY372" fmla="*/ 6050671 h 6858000"/>
              <a:gd name="connsiteX373" fmla="*/ 11636303 w 12192000"/>
              <a:gd name="connsiteY373" fmla="*/ 6050671 h 6858000"/>
              <a:gd name="connsiteX374" fmla="*/ 0 w 12192000"/>
              <a:gd name="connsiteY374" fmla="*/ 0 h 6858000"/>
              <a:gd name="connsiteX375" fmla="*/ 12192000 w 12192000"/>
              <a:gd name="connsiteY375" fmla="*/ 0 h 6858000"/>
              <a:gd name="connsiteX376" fmla="*/ 12192000 w 12192000"/>
              <a:gd name="connsiteY376" fmla="*/ 6858000 h 6858000"/>
              <a:gd name="connsiteX377" fmla="*/ 4539049 w 12192000"/>
              <a:gd name="connsiteY377" fmla="*/ 6858000 h 6858000"/>
              <a:gd name="connsiteX378" fmla="*/ 0 w 12192000"/>
              <a:gd name="connsiteY378" fmla="*/ 6858000 h 6858000"/>
              <a:gd name="connsiteX379" fmla="*/ 0 w 12192000"/>
              <a:gd name="connsiteY379" fmla="*/ 627311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</a:cxnLst>
            <a:rect l="l" t="t" r="r" b="b"/>
            <a:pathLst>
              <a:path w="12192000" h="6858000">
                <a:moveTo>
                  <a:pt x="11603402" y="6448102"/>
                </a:moveTo>
                <a:cubicBezTo>
                  <a:pt x="11607483" y="6446018"/>
                  <a:pt x="11609524" y="6446018"/>
                  <a:pt x="11613605" y="6448102"/>
                </a:cubicBezTo>
                <a:cubicBezTo>
                  <a:pt x="11615645" y="6450187"/>
                  <a:pt x="11617686" y="6452271"/>
                  <a:pt x="11617686" y="6456440"/>
                </a:cubicBezTo>
                <a:cubicBezTo>
                  <a:pt x="11623808" y="6558584"/>
                  <a:pt x="11623808" y="6558584"/>
                  <a:pt x="11623808" y="6558584"/>
                </a:cubicBezTo>
                <a:cubicBezTo>
                  <a:pt x="11625848" y="6564837"/>
                  <a:pt x="11623808" y="6566922"/>
                  <a:pt x="11621767" y="6569006"/>
                </a:cubicBezTo>
                <a:cubicBezTo>
                  <a:pt x="11619727" y="6571091"/>
                  <a:pt x="11617686" y="6569006"/>
                  <a:pt x="11615645" y="6569006"/>
                </a:cubicBezTo>
                <a:cubicBezTo>
                  <a:pt x="11570752" y="6558584"/>
                  <a:pt x="11540142" y="6539822"/>
                  <a:pt x="11509533" y="6506470"/>
                </a:cubicBezTo>
                <a:cubicBezTo>
                  <a:pt x="11507492" y="6504386"/>
                  <a:pt x="11505451" y="6502301"/>
                  <a:pt x="11505451" y="6500217"/>
                </a:cubicBezTo>
                <a:cubicBezTo>
                  <a:pt x="11505451" y="6500217"/>
                  <a:pt x="11505451" y="6500217"/>
                  <a:pt x="11505451" y="6498131"/>
                </a:cubicBezTo>
                <a:cubicBezTo>
                  <a:pt x="11505451" y="6496047"/>
                  <a:pt x="11509533" y="6493962"/>
                  <a:pt x="11511573" y="6493962"/>
                </a:cubicBezTo>
                <a:cubicBezTo>
                  <a:pt x="11603402" y="6448102"/>
                  <a:pt x="11603402" y="6448102"/>
                  <a:pt x="11603402" y="6448102"/>
                </a:cubicBezTo>
                <a:close/>
                <a:moveTo>
                  <a:pt x="11686136" y="6446018"/>
                </a:moveTo>
                <a:cubicBezTo>
                  <a:pt x="11690256" y="6446018"/>
                  <a:pt x="11692317" y="6446018"/>
                  <a:pt x="11696438" y="6446018"/>
                </a:cubicBezTo>
                <a:cubicBezTo>
                  <a:pt x="11787097" y="6491784"/>
                  <a:pt x="11787097" y="6491784"/>
                  <a:pt x="11787097" y="6491784"/>
                </a:cubicBezTo>
                <a:cubicBezTo>
                  <a:pt x="11791218" y="6493864"/>
                  <a:pt x="11793278" y="6495944"/>
                  <a:pt x="11795339" y="6498025"/>
                </a:cubicBezTo>
                <a:cubicBezTo>
                  <a:pt x="11795339" y="6500105"/>
                  <a:pt x="11793278" y="6502185"/>
                  <a:pt x="11791218" y="6504265"/>
                </a:cubicBezTo>
                <a:cubicBezTo>
                  <a:pt x="11760312" y="6537549"/>
                  <a:pt x="11727344" y="6556272"/>
                  <a:pt x="11684076" y="6566673"/>
                </a:cubicBezTo>
                <a:cubicBezTo>
                  <a:pt x="11679954" y="6568753"/>
                  <a:pt x="11677894" y="6568753"/>
                  <a:pt x="11675833" y="6566673"/>
                </a:cubicBezTo>
                <a:cubicBezTo>
                  <a:pt x="11673773" y="6564593"/>
                  <a:pt x="11673773" y="6560432"/>
                  <a:pt x="11673773" y="6558352"/>
                </a:cubicBezTo>
                <a:cubicBezTo>
                  <a:pt x="11682015" y="6454339"/>
                  <a:pt x="11682015" y="6454339"/>
                  <a:pt x="11682015" y="6454339"/>
                </a:cubicBezTo>
                <a:cubicBezTo>
                  <a:pt x="11682015" y="6452259"/>
                  <a:pt x="11684076" y="6448098"/>
                  <a:pt x="11686136" y="6446018"/>
                </a:cubicBezTo>
                <a:close/>
                <a:moveTo>
                  <a:pt x="10868401" y="6406275"/>
                </a:moveTo>
                <a:cubicBezTo>
                  <a:pt x="10868401" y="6406275"/>
                  <a:pt x="10868401" y="6406275"/>
                  <a:pt x="10868401" y="6449478"/>
                </a:cubicBezTo>
                <a:cubicBezTo>
                  <a:pt x="10868401" y="6449478"/>
                  <a:pt x="10841333" y="6457707"/>
                  <a:pt x="10820512" y="6457707"/>
                </a:cubicBezTo>
                <a:cubicBezTo>
                  <a:pt x="10803855" y="6457707"/>
                  <a:pt x="10801773" y="6441249"/>
                  <a:pt x="10801773" y="6433020"/>
                </a:cubicBezTo>
                <a:cubicBezTo>
                  <a:pt x="10801773" y="6418619"/>
                  <a:pt x="10810102" y="6410390"/>
                  <a:pt x="10826759" y="6408333"/>
                </a:cubicBezTo>
                <a:close/>
                <a:moveTo>
                  <a:pt x="10518900" y="6336141"/>
                </a:moveTo>
                <a:cubicBezTo>
                  <a:pt x="10547537" y="6336141"/>
                  <a:pt x="10559811" y="6352748"/>
                  <a:pt x="10559811" y="6396340"/>
                </a:cubicBezTo>
                <a:cubicBezTo>
                  <a:pt x="10559811" y="6433704"/>
                  <a:pt x="10553675" y="6456538"/>
                  <a:pt x="10518900" y="6456538"/>
                </a:cubicBezTo>
                <a:cubicBezTo>
                  <a:pt x="10484125" y="6456538"/>
                  <a:pt x="10477988" y="6433704"/>
                  <a:pt x="10477988" y="6396340"/>
                </a:cubicBezTo>
                <a:cubicBezTo>
                  <a:pt x="10477988" y="6352748"/>
                  <a:pt x="10488216" y="6336141"/>
                  <a:pt x="10518900" y="6336141"/>
                </a:cubicBezTo>
                <a:close/>
                <a:moveTo>
                  <a:pt x="11673123" y="6327829"/>
                </a:moveTo>
                <a:cubicBezTo>
                  <a:pt x="11675950" y="6327310"/>
                  <a:pt x="11679033" y="6327829"/>
                  <a:pt x="11682116" y="6328868"/>
                </a:cubicBezTo>
                <a:cubicBezTo>
                  <a:pt x="11698562" y="6341337"/>
                  <a:pt x="11708840" y="6360039"/>
                  <a:pt x="11708840" y="6380819"/>
                </a:cubicBezTo>
                <a:cubicBezTo>
                  <a:pt x="11708840" y="6411990"/>
                  <a:pt x="11682116" y="6439004"/>
                  <a:pt x="11649226" y="6439004"/>
                </a:cubicBezTo>
                <a:cubicBezTo>
                  <a:pt x="11616336" y="6439004"/>
                  <a:pt x="11589612" y="6411990"/>
                  <a:pt x="11589612" y="6380819"/>
                </a:cubicBezTo>
                <a:cubicBezTo>
                  <a:pt x="11589612" y="6360039"/>
                  <a:pt x="11599890" y="6341337"/>
                  <a:pt x="11616336" y="6330947"/>
                </a:cubicBezTo>
                <a:cubicBezTo>
                  <a:pt x="11622503" y="6326790"/>
                  <a:pt x="11628669" y="6326790"/>
                  <a:pt x="11632781" y="6333024"/>
                </a:cubicBezTo>
                <a:cubicBezTo>
                  <a:pt x="11636892" y="6339259"/>
                  <a:pt x="11634837" y="6345492"/>
                  <a:pt x="11630725" y="6349649"/>
                </a:cubicBezTo>
                <a:cubicBezTo>
                  <a:pt x="11620447" y="6355883"/>
                  <a:pt x="11614280" y="6368351"/>
                  <a:pt x="11614280" y="6380819"/>
                </a:cubicBezTo>
                <a:cubicBezTo>
                  <a:pt x="11614280" y="6399522"/>
                  <a:pt x="11630725" y="6416146"/>
                  <a:pt x="11649226" y="6416146"/>
                </a:cubicBezTo>
                <a:cubicBezTo>
                  <a:pt x="11667727" y="6416146"/>
                  <a:pt x="11684172" y="6399522"/>
                  <a:pt x="11684172" y="6380819"/>
                </a:cubicBezTo>
                <a:cubicBezTo>
                  <a:pt x="11684172" y="6368351"/>
                  <a:pt x="11678005" y="6355883"/>
                  <a:pt x="11667727" y="6349649"/>
                </a:cubicBezTo>
                <a:cubicBezTo>
                  <a:pt x="11663616" y="6345492"/>
                  <a:pt x="11661560" y="6339259"/>
                  <a:pt x="11665671" y="6333024"/>
                </a:cubicBezTo>
                <a:cubicBezTo>
                  <a:pt x="11667727" y="6329908"/>
                  <a:pt x="11670297" y="6328349"/>
                  <a:pt x="11673123" y="6327829"/>
                </a:cubicBezTo>
                <a:close/>
                <a:moveTo>
                  <a:pt x="11822057" y="6312763"/>
                </a:moveTo>
                <a:cubicBezTo>
                  <a:pt x="11824124" y="6312763"/>
                  <a:pt x="11826190" y="6316915"/>
                  <a:pt x="11826190" y="6318992"/>
                </a:cubicBezTo>
                <a:cubicBezTo>
                  <a:pt x="11838588" y="6362590"/>
                  <a:pt x="11838588" y="6399960"/>
                  <a:pt x="11826190" y="6443559"/>
                </a:cubicBezTo>
                <a:cubicBezTo>
                  <a:pt x="11824124" y="6447711"/>
                  <a:pt x="11824124" y="6449787"/>
                  <a:pt x="11822057" y="6449787"/>
                </a:cubicBezTo>
                <a:cubicBezTo>
                  <a:pt x="11817924" y="6451863"/>
                  <a:pt x="11815858" y="6449787"/>
                  <a:pt x="11813791" y="6447711"/>
                </a:cubicBezTo>
                <a:cubicBezTo>
                  <a:pt x="11729066" y="6389579"/>
                  <a:pt x="11729066" y="6389579"/>
                  <a:pt x="11729066" y="6389579"/>
                </a:cubicBezTo>
                <a:cubicBezTo>
                  <a:pt x="11724933" y="6387504"/>
                  <a:pt x="11722867" y="6385427"/>
                  <a:pt x="11722867" y="6381275"/>
                </a:cubicBezTo>
                <a:cubicBezTo>
                  <a:pt x="11722867" y="6379199"/>
                  <a:pt x="11724933" y="6375047"/>
                  <a:pt x="11729066" y="6372971"/>
                </a:cubicBezTo>
                <a:cubicBezTo>
                  <a:pt x="11813791" y="6314840"/>
                  <a:pt x="11813791" y="6314840"/>
                  <a:pt x="11813791" y="6314840"/>
                </a:cubicBezTo>
                <a:cubicBezTo>
                  <a:pt x="11815858" y="6312763"/>
                  <a:pt x="11819991" y="6312763"/>
                  <a:pt x="11822057" y="6312763"/>
                </a:cubicBezTo>
                <a:close/>
                <a:moveTo>
                  <a:pt x="11476229" y="6312763"/>
                </a:moveTo>
                <a:cubicBezTo>
                  <a:pt x="11480320" y="6312763"/>
                  <a:pt x="11482366" y="6314840"/>
                  <a:pt x="11484412" y="6316915"/>
                </a:cubicBezTo>
                <a:cubicBezTo>
                  <a:pt x="11568280" y="6372971"/>
                  <a:pt x="11568280" y="6372971"/>
                  <a:pt x="11568280" y="6372971"/>
                </a:cubicBezTo>
                <a:cubicBezTo>
                  <a:pt x="11572371" y="6375047"/>
                  <a:pt x="11574417" y="6379199"/>
                  <a:pt x="11574417" y="6381275"/>
                </a:cubicBezTo>
                <a:cubicBezTo>
                  <a:pt x="11574417" y="6385427"/>
                  <a:pt x="11572371" y="6387504"/>
                  <a:pt x="11568280" y="6389579"/>
                </a:cubicBezTo>
                <a:lnTo>
                  <a:pt x="11484412" y="6447711"/>
                </a:lnTo>
                <a:cubicBezTo>
                  <a:pt x="11480320" y="6449787"/>
                  <a:pt x="11478275" y="6451863"/>
                  <a:pt x="11476229" y="6449787"/>
                </a:cubicBezTo>
                <a:cubicBezTo>
                  <a:pt x="11474184" y="6449787"/>
                  <a:pt x="11472138" y="6447711"/>
                  <a:pt x="11472138" y="6443559"/>
                </a:cubicBezTo>
                <a:cubicBezTo>
                  <a:pt x="11459865" y="6399960"/>
                  <a:pt x="11459865" y="6364666"/>
                  <a:pt x="11472138" y="6318992"/>
                </a:cubicBezTo>
                <a:cubicBezTo>
                  <a:pt x="11472138" y="6316915"/>
                  <a:pt x="11474184" y="6314840"/>
                  <a:pt x="11476229" y="6312763"/>
                </a:cubicBezTo>
                <a:close/>
                <a:moveTo>
                  <a:pt x="11088184" y="6302243"/>
                </a:moveTo>
                <a:cubicBezTo>
                  <a:pt x="11086131" y="6302243"/>
                  <a:pt x="11084078" y="6302243"/>
                  <a:pt x="11082024" y="6304321"/>
                </a:cubicBezTo>
                <a:cubicBezTo>
                  <a:pt x="11079972" y="6306398"/>
                  <a:pt x="11079972" y="6308475"/>
                  <a:pt x="11079972" y="6310551"/>
                </a:cubicBezTo>
                <a:cubicBezTo>
                  <a:pt x="11121033" y="6468402"/>
                  <a:pt x="11121033" y="6468402"/>
                  <a:pt x="11121033" y="6468402"/>
                </a:cubicBezTo>
                <a:cubicBezTo>
                  <a:pt x="11123086" y="6476710"/>
                  <a:pt x="11131299" y="6489171"/>
                  <a:pt x="11145670" y="6489171"/>
                </a:cubicBezTo>
                <a:cubicBezTo>
                  <a:pt x="11153882" y="6489171"/>
                  <a:pt x="11153882" y="6489171"/>
                  <a:pt x="11153882" y="6489171"/>
                </a:cubicBezTo>
                <a:cubicBezTo>
                  <a:pt x="11151829" y="6493325"/>
                  <a:pt x="11151829" y="6495403"/>
                  <a:pt x="11149776" y="6497479"/>
                </a:cubicBezTo>
                <a:cubicBezTo>
                  <a:pt x="11149776" y="6499556"/>
                  <a:pt x="11149776" y="6499556"/>
                  <a:pt x="11149776" y="6499556"/>
                </a:cubicBezTo>
                <a:cubicBezTo>
                  <a:pt x="11147723" y="6505788"/>
                  <a:pt x="11145670" y="6518249"/>
                  <a:pt x="11125139" y="6518249"/>
                </a:cubicBezTo>
                <a:cubicBezTo>
                  <a:pt x="11090237" y="6516172"/>
                  <a:pt x="11090237" y="6516172"/>
                  <a:pt x="11090237" y="6516172"/>
                </a:cubicBezTo>
                <a:cubicBezTo>
                  <a:pt x="11088184" y="6514095"/>
                  <a:pt x="11086131" y="6516172"/>
                  <a:pt x="11084078" y="6518249"/>
                </a:cubicBezTo>
                <a:cubicBezTo>
                  <a:pt x="11082024" y="6518249"/>
                  <a:pt x="11082024" y="6520326"/>
                  <a:pt x="11082024" y="6522403"/>
                </a:cubicBezTo>
                <a:cubicBezTo>
                  <a:pt x="11082024" y="6541096"/>
                  <a:pt x="11082024" y="6541096"/>
                  <a:pt x="11082024" y="6541096"/>
                </a:cubicBezTo>
                <a:cubicBezTo>
                  <a:pt x="11082024" y="6545250"/>
                  <a:pt x="11084078" y="6547327"/>
                  <a:pt x="11088184" y="6547327"/>
                </a:cubicBezTo>
                <a:cubicBezTo>
                  <a:pt x="11098449" y="6551480"/>
                  <a:pt x="11118980" y="6553557"/>
                  <a:pt x="11135404" y="6553557"/>
                </a:cubicBezTo>
                <a:cubicBezTo>
                  <a:pt x="11135404" y="6553557"/>
                  <a:pt x="11135404" y="6553557"/>
                  <a:pt x="11137458" y="6553557"/>
                </a:cubicBezTo>
                <a:cubicBezTo>
                  <a:pt x="11164148" y="6553557"/>
                  <a:pt x="11182625" y="6536942"/>
                  <a:pt x="11190838" y="6501633"/>
                </a:cubicBezTo>
                <a:cubicBezTo>
                  <a:pt x="11201103" y="6462170"/>
                  <a:pt x="11215474" y="6410246"/>
                  <a:pt x="11223687" y="6372861"/>
                </a:cubicBezTo>
                <a:cubicBezTo>
                  <a:pt x="11227793" y="6356245"/>
                  <a:pt x="11231899" y="6341706"/>
                  <a:pt x="11236005" y="6331321"/>
                </a:cubicBezTo>
                <a:cubicBezTo>
                  <a:pt x="11240111" y="6310551"/>
                  <a:pt x="11240111" y="6310551"/>
                  <a:pt x="11240111" y="6310551"/>
                </a:cubicBezTo>
                <a:cubicBezTo>
                  <a:pt x="11240111" y="6308475"/>
                  <a:pt x="11240111" y="6306398"/>
                  <a:pt x="11238058" y="6304321"/>
                </a:cubicBezTo>
                <a:cubicBezTo>
                  <a:pt x="11238058" y="6302243"/>
                  <a:pt x="11236005" y="6302243"/>
                  <a:pt x="11233952" y="6302243"/>
                </a:cubicBezTo>
                <a:cubicBezTo>
                  <a:pt x="11205209" y="6302243"/>
                  <a:pt x="11205209" y="6302243"/>
                  <a:pt x="11205209" y="6302243"/>
                </a:cubicBezTo>
                <a:cubicBezTo>
                  <a:pt x="11203156" y="6302243"/>
                  <a:pt x="11199050" y="6304321"/>
                  <a:pt x="11199050" y="6306398"/>
                </a:cubicBezTo>
                <a:cubicBezTo>
                  <a:pt x="11162094" y="6447632"/>
                  <a:pt x="11162094" y="6447632"/>
                  <a:pt x="11162094" y="6447632"/>
                </a:cubicBezTo>
                <a:cubicBezTo>
                  <a:pt x="11160041" y="6447632"/>
                  <a:pt x="11160041" y="6447632"/>
                  <a:pt x="11160041" y="6447632"/>
                </a:cubicBezTo>
                <a:cubicBezTo>
                  <a:pt x="11121033" y="6306398"/>
                  <a:pt x="11121033" y="6306398"/>
                  <a:pt x="11121033" y="6306398"/>
                </a:cubicBezTo>
                <a:cubicBezTo>
                  <a:pt x="11121033" y="6304321"/>
                  <a:pt x="11118980" y="6302243"/>
                  <a:pt x="11114874" y="6302243"/>
                </a:cubicBezTo>
                <a:cubicBezTo>
                  <a:pt x="11088184" y="6302243"/>
                  <a:pt x="11088184" y="6302243"/>
                  <a:pt x="11088184" y="6302243"/>
                </a:cubicBezTo>
                <a:close/>
                <a:moveTo>
                  <a:pt x="11048412" y="6299906"/>
                </a:moveTo>
                <a:cubicBezTo>
                  <a:pt x="11030001" y="6299906"/>
                  <a:pt x="11011591" y="6312391"/>
                  <a:pt x="10999317" y="6320715"/>
                </a:cubicBezTo>
                <a:cubicBezTo>
                  <a:pt x="10999317" y="6308230"/>
                  <a:pt x="10999317" y="6308230"/>
                  <a:pt x="10999317" y="6308230"/>
                </a:cubicBezTo>
                <a:cubicBezTo>
                  <a:pt x="10999317" y="6304067"/>
                  <a:pt x="10997272" y="6301987"/>
                  <a:pt x="10993181" y="6301987"/>
                </a:cubicBezTo>
                <a:cubicBezTo>
                  <a:pt x="10964542" y="6301987"/>
                  <a:pt x="10964542" y="6301987"/>
                  <a:pt x="10964542" y="6301987"/>
                </a:cubicBezTo>
                <a:cubicBezTo>
                  <a:pt x="10960451" y="6301987"/>
                  <a:pt x="10958406" y="6304067"/>
                  <a:pt x="10958406" y="6308230"/>
                </a:cubicBezTo>
                <a:cubicBezTo>
                  <a:pt x="10958406" y="6483025"/>
                  <a:pt x="10958406" y="6483025"/>
                  <a:pt x="10958406" y="6483025"/>
                </a:cubicBezTo>
                <a:cubicBezTo>
                  <a:pt x="10958406" y="6487187"/>
                  <a:pt x="10960451" y="6489268"/>
                  <a:pt x="10964542" y="6489268"/>
                </a:cubicBezTo>
                <a:cubicBezTo>
                  <a:pt x="10993181" y="6489268"/>
                  <a:pt x="10993181" y="6489268"/>
                  <a:pt x="10993181" y="6489268"/>
                </a:cubicBezTo>
                <a:cubicBezTo>
                  <a:pt x="10997272" y="6489268"/>
                  <a:pt x="10999317" y="6487187"/>
                  <a:pt x="10999317" y="6483025"/>
                </a:cubicBezTo>
                <a:cubicBezTo>
                  <a:pt x="10999317" y="6362333"/>
                  <a:pt x="10999317" y="6362333"/>
                  <a:pt x="10999317" y="6362333"/>
                </a:cubicBezTo>
                <a:cubicBezTo>
                  <a:pt x="11007500" y="6356090"/>
                  <a:pt x="11025910" y="6341524"/>
                  <a:pt x="11050457" y="6339443"/>
                </a:cubicBezTo>
                <a:cubicBezTo>
                  <a:pt x="11054548" y="6339443"/>
                  <a:pt x="11056594" y="6335281"/>
                  <a:pt x="11056594" y="6333200"/>
                </a:cubicBezTo>
                <a:cubicBezTo>
                  <a:pt x="11056594" y="6306149"/>
                  <a:pt x="11056594" y="6306149"/>
                  <a:pt x="11056594" y="6306149"/>
                </a:cubicBezTo>
                <a:cubicBezTo>
                  <a:pt x="11056594" y="6304067"/>
                  <a:pt x="11056594" y="6301987"/>
                  <a:pt x="11054548" y="6301987"/>
                </a:cubicBezTo>
                <a:cubicBezTo>
                  <a:pt x="11052503" y="6299906"/>
                  <a:pt x="11050457" y="6299906"/>
                  <a:pt x="11048412" y="6299906"/>
                </a:cubicBezTo>
                <a:close/>
                <a:moveTo>
                  <a:pt x="10847504" y="6296399"/>
                </a:moveTo>
                <a:cubicBezTo>
                  <a:pt x="10826811" y="6296399"/>
                  <a:pt x="10791633" y="6302637"/>
                  <a:pt x="10777148" y="6304717"/>
                </a:cubicBezTo>
                <a:cubicBezTo>
                  <a:pt x="10773009" y="6304717"/>
                  <a:pt x="10770940" y="6308875"/>
                  <a:pt x="10770940" y="6310955"/>
                </a:cubicBezTo>
                <a:cubicBezTo>
                  <a:pt x="10770940" y="6310955"/>
                  <a:pt x="10770940" y="6310955"/>
                  <a:pt x="10773009" y="6335908"/>
                </a:cubicBezTo>
                <a:cubicBezTo>
                  <a:pt x="10773009" y="6337987"/>
                  <a:pt x="10773009" y="6340067"/>
                  <a:pt x="10775079" y="6340067"/>
                </a:cubicBezTo>
                <a:cubicBezTo>
                  <a:pt x="10777148" y="6342146"/>
                  <a:pt x="10777148" y="6342146"/>
                  <a:pt x="10779217" y="6342146"/>
                </a:cubicBezTo>
                <a:cubicBezTo>
                  <a:pt x="10795771" y="6342146"/>
                  <a:pt x="10824741" y="6337987"/>
                  <a:pt x="10845434" y="6337987"/>
                </a:cubicBezTo>
                <a:cubicBezTo>
                  <a:pt x="10859918" y="6337987"/>
                  <a:pt x="10868196" y="6346305"/>
                  <a:pt x="10868196" y="6360861"/>
                </a:cubicBezTo>
                <a:cubicBezTo>
                  <a:pt x="10868196" y="6360861"/>
                  <a:pt x="10868196" y="6360861"/>
                  <a:pt x="10868196" y="6373337"/>
                </a:cubicBezTo>
                <a:cubicBezTo>
                  <a:pt x="10868196" y="6373337"/>
                  <a:pt x="10868196" y="6373337"/>
                  <a:pt x="10822672" y="6377496"/>
                </a:cubicBezTo>
                <a:cubicBezTo>
                  <a:pt x="10777148" y="6379576"/>
                  <a:pt x="10758524" y="6396211"/>
                  <a:pt x="10758524" y="6433640"/>
                </a:cubicBezTo>
                <a:cubicBezTo>
                  <a:pt x="10758524" y="6473149"/>
                  <a:pt x="10779217" y="6493943"/>
                  <a:pt x="10814395" y="6493943"/>
                </a:cubicBezTo>
                <a:cubicBezTo>
                  <a:pt x="10843365" y="6493943"/>
                  <a:pt x="10874404" y="6481467"/>
                  <a:pt x="10874404" y="6481467"/>
                </a:cubicBezTo>
                <a:cubicBezTo>
                  <a:pt x="10882681" y="6487705"/>
                  <a:pt x="10888889" y="6491864"/>
                  <a:pt x="10903374" y="6493943"/>
                </a:cubicBezTo>
                <a:cubicBezTo>
                  <a:pt x="10905443" y="6493943"/>
                  <a:pt x="10907512" y="6493943"/>
                  <a:pt x="10909582" y="6491864"/>
                </a:cubicBezTo>
                <a:cubicBezTo>
                  <a:pt x="10909582" y="6489784"/>
                  <a:pt x="10911651" y="6487705"/>
                  <a:pt x="10911651" y="6485626"/>
                </a:cubicBezTo>
                <a:cubicBezTo>
                  <a:pt x="10911651" y="6485626"/>
                  <a:pt x="10911651" y="6485626"/>
                  <a:pt x="10911651" y="6360861"/>
                </a:cubicBezTo>
                <a:cubicBezTo>
                  <a:pt x="10911651" y="6317193"/>
                  <a:pt x="10890958" y="6296399"/>
                  <a:pt x="10847504" y="6296399"/>
                </a:cubicBezTo>
                <a:close/>
                <a:moveTo>
                  <a:pt x="10518899" y="6296399"/>
                </a:moveTo>
                <a:cubicBezTo>
                  <a:pt x="10472419" y="6296399"/>
                  <a:pt x="10434738" y="6340620"/>
                  <a:pt x="10434738" y="6395171"/>
                </a:cubicBezTo>
                <a:cubicBezTo>
                  <a:pt x="10434738" y="6449722"/>
                  <a:pt x="10472419" y="6493943"/>
                  <a:pt x="10518899" y="6493943"/>
                </a:cubicBezTo>
                <a:cubicBezTo>
                  <a:pt x="10565380" y="6493943"/>
                  <a:pt x="10603060" y="6449722"/>
                  <a:pt x="10603060" y="6395171"/>
                </a:cubicBezTo>
                <a:cubicBezTo>
                  <a:pt x="10603060" y="6340620"/>
                  <a:pt x="10565380" y="6296399"/>
                  <a:pt x="10518899" y="6296399"/>
                </a:cubicBezTo>
                <a:close/>
                <a:moveTo>
                  <a:pt x="10302945" y="6270683"/>
                </a:moveTo>
                <a:cubicBezTo>
                  <a:pt x="10302945" y="6270683"/>
                  <a:pt x="10302945" y="6270683"/>
                  <a:pt x="10319310" y="6270683"/>
                </a:cubicBezTo>
                <a:cubicBezTo>
                  <a:pt x="10349994" y="6270683"/>
                  <a:pt x="10362267" y="6291600"/>
                  <a:pt x="10362267" y="6310425"/>
                </a:cubicBezTo>
                <a:cubicBezTo>
                  <a:pt x="10362267" y="6333435"/>
                  <a:pt x="10343857" y="6348076"/>
                  <a:pt x="10317264" y="6348076"/>
                </a:cubicBezTo>
                <a:cubicBezTo>
                  <a:pt x="10294763" y="6350168"/>
                  <a:pt x="10280444" y="6348076"/>
                  <a:pt x="10272261" y="6348076"/>
                </a:cubicBezTo>
                <a:cubicBezTo>
                  <a:pt x="10272261" y="6348076"/>
                  <a:pt x="10272261" y="6348076"/>
                  <a:pt x="10272261" y="6272775"/>
                </a:cubicBezTo>
                <a:cubicBezTo>
                  <a:pt x="10276353" y="6270683"/>
                  <a:pt x="10286581" y="6270683"/>
                  <a:pt x="10302945" y="6270683"/>
                </a:cubicBezTo>
                <a:close/>
                <a:moveTo>
                  <a:pt x="10679182" y="6258994"/>
                </a:moveTo>
                <a:cubicBezTo>
                  <a:pt x="10679182" y="6258994"/>
                  <a:pt x="10679182" y="6258994"/>
                  <a:pt x="10650472" y="6265238"/>
                </a:cubicBezTo>
                <a:cubicBezTo>
                  <a:pt x="10646371" y="6267320"/>
                  <a:pt x="10644320" y="6269402"/>
                  <a:pt x="10644320" y="6271482"/>
                </a:cubicBezTo>
                <a:cubicBezTo>
                  <a:pt x="10644320" y="6271482"/>
                  <a:pt x="10644320" y="6271482"/>
                  <a:pt x="10644320" y="6302704"/>
                </a:cubicBezTo>
                <a:cubicBezTo>
                  <a:pt x="10644320" y="6302704"/>
                  <a:pt x="10644320" y="6302704"/>
                  <a:pt x="10627914" y="6302704"/>
                </a:cubicBezTo>
                <a:cubicBezTo>
                  <a:pt x="10623813" y="6302704"/>
                  <a:pt x="10621762" y="6304786"/>
                  <a:pt x="10621762" y="6308949"/>
                </a:cubicBezTo>
                <a:cubicBezTo>
                  <a:pt x="10621762" y="6308949"/>
                  <a:pt x="10621762" y="6308949"/>
                  <a:pt x="10621762" y="6333927"/>
                </a:cubicBezTo>
                <a:cubicBezTo>
                  <a:pt x="10621762" y="6338090"/>
                  <a:pt x="10623813" y="6340171"/>
                  <a:pt x="10627914" y="6340171"/>
                </a:cubicBezTo>
                <a:cubicBezTo>
                  <a:pt x="10627914" y="6340171"/>
                  <a:pt x="10627914" y="6340171"/>
                  <a:pt x="10644320" y="6340171"/>
                </a:cubicBezTo>
                <a:cubicBezTo>
                  <a:pt x="10644320" y="6340171"/>
                  <a:pt x="10644320" y="6340171"/>
                  <a:pt x="10644320" y="6423430"/>
                </a:cubicBezTo>
                <a:cubicBezTo>
                  <a:pt x="10644320" y="6479629"/>
                  <a:pt x="10658675" y="6496281"/>
                  <a:pt x="10699689" y="6496281"/>
                </a:cubicBezTo>
                <a:cubicBezTo>
                  <a:pt x="10709943" y="6496281"/>
                  <a:pt x="10722247" y="6492118"/>
                  <a:pt x="10732500" y="6492118"/>
                </a:cubicBezTo>
                <a:cubicBezTo>
                  <a:pt x="10736602" y="6490037"/>
                  <a:pt x="10738652" y="6487955"/>
                  <a:pt x="10738652" y="6483792"/>
                </a:cubicBezTo>
                <a:cubicBezTo>
                  <a:pt x="10738652" y="6483792"/>
                  <a:pt x="10738652" y="6483792"/>
                  <a:pt x="10736602" y="6460896"/>
                </a:cubicBezTo>
                <a:cubicBezTo>
                  <a:pt x="10736602" y="6456733"/>
                  <a:pt x="10734551" y="6452570"/>
                  <a:pt x="10730449" y="6452570"/>
                </a:cubicBezTo>
                <a:cubicBezTo>
                  <a:pt x="10724297" y="6452570"/>
                  <a:pt x="10714044" y="6454652"/>
                  <a:pt x="10705841" y="6454652"/>
                </a:cubicBezTo>
                <a:cubicBezTo>
                  <a:pt x="10687385" y="6454652"/>
                  <a:pt x="10687385" y="6444245"/>
                  <a:pt x="10687385" y="6417185"/>
                </a:cubicBezTo>
                <a:cubicBezTo>
                  <a:pt x="10687385" y="6417185"/>
                  <a:pt x="10687385" y="6417185"/>
                  <a:pt x="10687385" y="6340171"/>
                </a:cubicBezTo>
                <a:cubicBezTo>
                  <a:pt x="10687385" y="6340171"/>
                  <a:pt x="10687385" y="6340171"/>
                  <a:pt x="10730449" y="6340171"/>
                </a:cubicBezTo>
                <a:cubicBezTo>
                  <a:pt x="10734551" y="6340171"/>
                  <a:pt x="10736602" y="6338090"/>
                  <a:pt x="10736602" y="6333927"/>
                </a:cubicBezTo>
                <a:cubicBezTo>
                  <a:pt x="10736602" y="6333927"/>
                  <a:pt x="10736602" y="6333927"/>
                  <a:pt x="10736602" y="6308949"/>
                </a:cubicBezTo>
                <a:cubicBezTo>
                  <a:pt x="10736602" y="6304786"/>
                  <a:pt x="10734551" y="6302704"/>
                  <a:pt x="10730449" y="6302704"/>
                </a:cubicBezTo>
                <a:cubicBezTo>
                  <a:pt x="10730449" y="6302704"/>
                  <a:pt x="10730449" y="6302704"/>
                  <a:pt x="10687385" y="6302704"/>
                </a:cubicBezTo>
                <a:cubicBezTo>
                  <a:pt x="10687385" y="6302704"/>
                  <a:pt x="10687385" y="6302704"/>
                  <a:pt x="10687385" y="6265238"/>
                </a:cubicBezTo>
                <a:cubicBezTo>
                  <a:pt x="10687385" y="6263157"/>
                  <a:pt x="10685334" y="6261075"/>
                  <a:pt x="10685334" y="6258994"/>
                </a:cubicBezTo>
                <a:cubicBezTo>
                  <a:pt x="10683283" y="6258994"/>
                  <a:pt x="10681232" y="6258994"/>
                  <a:pt x="10679182" y="6258994"/>
                </a:cubicBezTo>
                <a:close/>
                <a:moveTo>
                  <a:pt x="10313278" y="6229772"/>
                </a:moveTo>
                <a:cubicBezTo>
                  <a:pt x="10302968" y="6229772"/>
                  <a:pt x="10272038" y="6229772"/>
                  <a:pt x="10232861" y="6233924"/>
                </a:cubicBezTo>
                <a:cubicBezTo>
                  <a:pt x="10230798" y="6233924"/>
                  <a:pt x="10226674" y="6238076"/>
                  <a:pt x="10226674" y="6242228"/>
                </a:cubicBezTo>
                <a:cubicBezTo>
                  <a:pt x="10226674" y="6242228"/>
                  <a:pt x="10226674" y="6242228"/>
                  <a:pt x="10226674" y="6483040"/>
                </a:cubicBezTo>
                <a:cubicBezTo>
                  <a:pt x="10226674" y="6487192"/>
                  <a:pt x="10230798" y="6489268"/>
                  <a:pt x="10234922" y="6489268"/>
                </a:cubicBezTo>
                <a:cubicBezTo>
                  <a:pt x="10234922" y="6489268"/>
                  <a:pt x="10234922" y="6489268"/>
                  <a:pt x="10263790" y="6489268"/>
                </a:cubicBezTo>
                <a:cubicBezTo>
                  <a:pt x="10267914" y="6489268"/>
                  <a:pt x="10272038" y="6487192"/>
                  <a:pt x="10272038" y="6483040"/>
                </a:cubicBezTo>
                <a:cubicBezTo>
                  <a:pt x="10272038" y="6483040"/>
                  <a:pt x="10272038" y="6483040"/>
                  <a:pt x="10272038" y="6387546"/>
                </a:cubicBezTo>
                <a:cubicBezTo>
                  <a:pt x="10280286" y="6387546"/>
                  <a:pt x="10298844" y="6389621"/>
                  <a:pt x="10321526" y="6389621"/>
                </a:cubicBezTo>
                <a:cubicBezTo>
                  <a:pt x="10321526" y="6389621"/>
                  <a:pt x="10321526" y="6389621"/>
                  <a:pt x="10362766" y="6485115"/>
                </a:cubicBezTo>
                <a:cubicBezTo>
                  <a:pt x="10364828" y="6489268"/>
                  <a:pt x="10366890" y="6489268"/>
                  <a:pt x="10368952" y="6489268"/>
                </a:cubicBezTo>
                <a:cubicBezTo>
                  <a:pt x="10368952" y="6489268"/>
                  <a:pt x="10368952" y="6489268"/>
                  <a:pt x="10401944" y="6489268"/>
                </a:cubicBezTo>
                <a:cubicBezTo>
                  <a:pt x="10406068" y="6489268"/>
                  <a:pt x="10408130" y="6489268"/>
                  <a:pt x="10408130" y="6487192"/>
                </a:cubicBezTo>
                <a:cubicBezTo>
                  <a:pt x="10410192" y="6485115"/>
                  <a:pt x="10410192" y="6483040"/>
                  <a:pt x="10410192" y="6480964"/>
                </a:cubicBezTo>
                <a:lnTo>
                  <a:pt x="10362766" y="6377166"/>
                </a:lnTo>
                <a:cubicBezTo>
                  <a:pt x="10393696" y="6362634"/>
                  <a:pt x="10408130" y="6339798"/>
                  <a:pt x="10408130" y="6308658"/>
                </a:cubicBezTo>
                <a:cubicBezTo>
                  <a:pt x="10408130" y="6273367"/>
                  <a:pt x="10391634" y="6229772"/>
                  <a:pt x="10319464" y="6229772"/>
                </a:cubicBezTo>
                <a:cubicBezTo>
                  <a:pt x="10319464" y="6229772"/>
                  <a:pt x="10317402" y="6229772"/>
                  <a:pt x="10313278" y="6229772"/>
                </a:cubicBezTo>
                <a:close/>
                <a:moveTo>
                  <a:pt x="11675833" y="6196766"/>
                </a:moveTo>
                <a:cubicBezTo>
                  <a:pt x="11677894" y="6194705"/>
                  <a:pt x="11682015" y="6194705"/>
                  <a:pt x="11684076" y="6196766"/>
                </a:cubicBezTo>
                <a:cubicBezTo>
                  <a:pt x="11727344" y="6207067"/>
                  <a:pt x="11760312" y="6225611"/>
                  <a:pt x="11791218" y="6258579"/>
                </a:cubicBezTo>
                <a:cubicBezTo>
                  <a:pt x="11793278" y="6260639"/>
                  <a:pt x="11795339" y="6262699"/>
                  <a:pt x="11795339" y="6264760"/>
                </a:cubicBezTo>
                <a:cubicBezTo>
                  <a:pt x="11793278" y="6268880"/>
                  <a:pt x="11791218" y="6268880"/>
                  <a:pt x="11787097" y="6270941"/>
                </a:cubicBezTo>
                <a:cubicBezTo>
                  <a:pt x="11696438" y="6314210"/>
                  <a:pt x="11696438" y="6314210"/>
                  <a:pt x="11696438" y="6314210"/>
                </a:cubicBezTo>
                <a:cubicBezTo>
                  <a:pt x="11692317" y="6316270"/>
                  <a:pt x="11688196" y="6316270"/>
                  <a:pt x="11686136" y="6316270"/>
                </a:cubicBezTo>
                <a:cubicBezTo>
                  <a:pt x="11684076" y="6314210"/>
                  <a:pt x="11682015" y="6310089"/>
                  <a:pt x="11682015" y="6305968"/>
                </a:cubicBezTo>
                <a:cubicBezTo>
                  <a:pt x="11673773" y="6205007"/>
                  <a:pt x="11673773" y="6205007"/>
                  <a:pt x="11673773" y="6205007"/>
                </a:cubicBezTo>
                <a:cubicBezTo>
                  <a:pt x="11673773" y="6200886"/>
                  <a:pt x="11673773" y="6198826"/>
                  <a:pt x="11675833" y="6196766"/>
                </a:cubicBezTo>
                <a:close/>
                <a:moveTo>
                  <a:pt x="11618498" y="6195995"/>
                </a:moveTo>
                <a:cubicBezTo>
                  <a:pt x="11620043" y="6195738"/>
                  <a:pt x="11621589" y="6195738"/>
                  <a:pt x="11622619" y="6196770"/>
                </a:cubicBezTo>
                <a:cubicBezTo>
                  <a:pt x="11622619" y="6198835"/>
                  <a:pt x="11624679" y="6200900"/>
                  <a:pt x="11624679" y="6207095"/>
                </a:cubicBezTo>
                <a:cubicBezTo>
                  <a:pt x="11616438" y="6308283"/>
                  <a:pt x="11616438" y="6308283"/>
                  <a:pt x="11616438" y="6308283"/>
                </a:cubicBezTo>
                <a:cubicBezTo>
                  <a:pt x="11616438" y="6312413"/>
                  <a:pt x="11614377" y="6314478"/>
                  <a:pt x="11612316" y="6316543"/>
                </a:cubicBezTo>
                <a:cubicBezTo>
                  <a:pt x="11608196" y="6318608"/>
                  <a:pt x="11606135" y="6318608"/>
                  <a:pt x="11602015" y="6316543"/>
                </a:cubicBezTo>
                <a:cubicBezTo>
                  <a:pt x="11511355" y="6271112"/>
                  <a:pt x="11511355" y="6271112"/>
                  <a:pt x="11511355" y="6271112"/>
                </a:cubicBezTo>
                <a:cubicBezTo>
                  <a:pt x="11507235" y="6271112"/>
                  <a:pt x="11505174" y="6269047"/>
                  <a:pt x="11503114" y="6264917"/>
                </a:cubicBezTo>
                <a:cubicBezTo>
                  <a:pt x="11503114" y="6262851"/>
                  <a:pt x="11505174" y="6260787"/>
                  <a:pt x="11507235" y="6258721"/>
                </a:cubicBezTo>
                <a:cubicBezTo>
                  <a:pt x="11538141" y="6225681"/>
                  <a:pt x="11571108" y="6207095"/>
                  <a:pt x="11614377" y="6196770"/>
                </a:cubicBezTo>
                <a:cubicBezTo>
                  <a:pt x="11615407" y="6196770"/>
                  <a:pt x="11616952" y="6196254"/>
                  <a:pt x="11618498" y="6195995"/>
                </a:cubicBezTo>
                <a:close/>
                <a:moveTo>
                  <a:pt x="11649811" y="6160806"/>
                </a:moveTo>
                <a:cubicBezTo>
                  <a:pt x="11530058" y="6160806"/>
                  <a:pt x="11432980" y="6258932"/>
                  <a:pt x="11432980" y="6379976"/>
                </a:cubicBezTo>
                <a:cubicBezTo>
                  <a:pt x="11432980" y="6501019"/>
                  <a:pt x="11530058" y="6599145"/>
                  <a:pt x="11649811" y="6599145"/>
                </a:cubicBezTo>
                <a:cubicBezTo>
                  <a:pt x="11769564" y="6599145"/>
                  <a:pt x="11866643" y="6501019"/>
                  <a:pt x="11866643" y="6379976"/>
                </a:cubicBezTo>
                <a:cubicBezTo>
                  <a:pt x="11866643" y="6258932"/>
                  <a:pt x="11769564" y="6160806"/>
                  <a:pt x="11649811" y="6160806"/>
                </a:cubicBezTo>
                <a:close/>
                <a:moveTo>
                  <a:pt x="11649226" y="6129247"/>
                </a:moveTo>
                <a:cubicBezTo>
                  <a:pt x="11785441" y="6129247"/>
                  <a:pt x="11895865" y="6240979"/>
                  <a:pt x="11895865" y="6378808"/>
                </a:cubicBezTo>
                <a:cubicBezTo>
                  <a:pt x="11895865" y="6516636"/>
                  <a:pt x="11785441" y="6628369"/>
                  <a:pt x="11649226" y="6628369"/>
                </a:cubicBezTo>
                <a:cubicBezTo>
                  <a:pt x="11513012" y="6628369"/>
                  <a:pt x="11402588" y="6516636"/>
                  <a:pt x="11402588" y="6378808"/>
                </a:cubicBezTo>
                <a:cubicBezTo>
                  <a:pt x="11402588" y="6240979"/>
                  <a:pt x="11513012" y="6129247"/>
                  <a:pt x="11649226" y="6129247"/>
                </a:cubicBezTo>
                <a:close/>
                <a:moveTo>
                  <a:pt x="11636303" y="6050671"/>
                </a:moveTo>
                <a:cubicBezTo>
                  <a:pt x="11628077" y="6065220"/>
                  <a:pt x="11623964" y="6083926"/>
                  <a:pt x="11623964" y="6100554"/>
                </a:cubicBezTo>
                <a:cubicBezTo>
                  <a:pt x="11619850" y="6100554"/>
                  <a:pt x="11603398" y="6102632"/>
                  <a:pt x="11601342" y="6104711"/>
                </a:cubicBezTo>
                <a:cubicBezTo>
                  <a:pt x="11595172" y="6086005"/>
                  <a:pt x="11586946" y="6069377"/>
                  <a:pt x="11574607" y="6058985"/>
                </a:cubicBezTo>
                <a:cubicBezTo>
                  <a:pt x="11574607" y="6056906"/>
                  <a:pt x="11574607" y="6056906"/>
                  <a:pt x="11574607" y="6056906"/>
                </a:cubicBezTo>
                <a:cubicBezTo>
                  <a:pt x="11572550" y="6058985"/>
                  <a:pt x="11572550" y="6058985"/>
                  <a:pt x="11572550" y="6058985"/>
                </a:cubicBezTo>
                <a:cubicBezTo>
                  <a:pt x="11566381" y="6058985"/>
                  <a:pt x="11558155" y="6061063"/>
                  <a:pt x="11551985" y="6063142"/>
                </a:cubicBezTo>
                <a:cubicBezTo>
                  <a:pt x="11551985" y="6065220"/>
                  <a:pt x="11551985" y="6065220"/>
                  <a:pt x="11551985" y="6065220"/>
                </a:cubicBezTo>
                <a:cubicBezTo>
                  <a:pt x="11549928" y="6073534"/>
                  <a:pt x="11547872" y="6081848"/>
                  <a:pt x="11547872" y="6090162"/>
                </a:cubicBezTo>
                <a:cubicBezTo>
                  <a:pt x="11547872" y="6100554"/>
                  <a:pt x="11549928" y="6108868"/>
                  <a:pt x="11551985" y="6117182"/>
                </a:cubicBezTo>
                <a:cubicBezTo>
                  <a:pt x="11549928" y="6117182"/>
                  <a:pt x="11533476" y="6125495"/>
                  <a:pt x="11531420" y="6125495"/>
                </a:cubicBezTo>
                <a:cubicBezTo>
                  <a:pt x="11521137" y="6110946"/>
                  <a:pt x="11508798" y="6096397"/>
                  <a:pt x="11494402" y="6090162"/>
                </a:cubicBezTo>
                <a:cubicBezTo>
                  <a:pt x="11494402" y="6088083"/>
                  <a:pt x="11494402" y="6088083"/>
                  <a:pt x="11494402" y="6088083"/>
                </a:cubicBezTo>
                <a:cubicBezTo>
                  <a:pt x="11492346" y="6088083"/>
                  <a:pt x="11492346" y="6088083"/>
                  <a:pt x="11492346" y="6088083"/>
                </a:cubicBezTo>
                <a:cubicBezTo>
                  <a:pt x="11486176" y="6092240"/>
                  <a:pt x="11480006" y="6096397"/>
                  <a:pt x="11473837" y="6100554"/>
                </a:cubicBezTo>
                <a:cubicBezTo>
                  <a:pt x="11473837" y="6100554"/>
                  <a:pt x="11473837" y="6102632"/>
                  <a:pt x="11473837" y="6102632"/>
                </a:cubicBezTo>
                <a:cubicBezTo>
                  <a:pt x="11473837" y="6119260"/>
                  <a:pt x="11477950" y="6135888"/>
                  <a:pt x="11486176" y="6152515"/>
                </a:cubicBezTo>
                <a:cubicBezTo>
                  <a:pt x="11484120" y="6154594"/>
                  <a:pt x="11471780" y="6162908"/>
                  <a:pt x="11469724" y="6164986"/>
                </a:cubicBezTo>
                <a:cubicBezTo>
                  <a:pt x="11457385" y="6152515"/>
                  <a:pt x="11440932" y="6142123"/>
                  <a:pt x="11426536" y="6137966"/>
                </a:cubicBezTo>
                <a:cubicBezTo>
                  <a:pt x="11424480" y="6137966"/>
                  <a:pt x="11424480" y="6137966"/>
                  <a:pt x="11424480" y="6137966"/>
                </a:cubicBezTo>
                <a:cubicBezTo>
                  <a:pt x="11424480" y="6140044"/>
                  <a:pt x="11424480" y="6140044"/>
                  <a:pt x="11424480" y="6140044"/>
                </a:cubicBezTo>
                <a:cubicBezTo>
                  <a:pt x="11418310" y="6142123"/>
                  <a:pt x="11412140" y="6148358"/>
                  <a:pt x="11408027" y="6154594"/>
                </a:cubicBezTo>
                <a:cubicBezTo>
                  <a:pt x="11408027" y="6156672"/>
                  <a:pt x="11408027" y="6156672"/>
                  <a:pt x="11408027" y="6156672"/>
                </a:cubicBezTo>
                <a:cubicBezTo>
                  <a:pt x="11412140" y="6171221"/>
                  <a:pt x="11422423" y="6187849"/>
                  <a:pt x="11434763" y="6202398"/>
                </a:cubicBezTo>
                <a:cubicBezTo>
                  <a:pt x="11432706" y="6202398"/>
                  <a:pt x="11422423" y="6216947"/>
                  <a:pt x="11420366" y="6219026"/>
                </a:cubicBezTo>
                <a:cubicBezTo>
                  <a:pt x="11405971" y="6210712"/>
                  <a:pt x="11387462" y="6206555"/>
                  <a:pt x="11371010" y="6206555"/>
                </a:cubicBezTo>
                <a:cubicBezTo>
                  <a:pt x="11368953" y="6206555"/>
                  <a:pt x="11368953" y="6206555"/>
                  <a:pt x="11368953" y="6206555"/>
                </a:cubicBezTo>
                <a:cubicBezTo>
                  <a:pt x="11364840" y="6210712"/>
                  <a:pt x="11360727" y="6219026"/>
                  <a:pt x="11358671" y="6225261"/>
                </a:cubicBezTo>
                <a:cubicBezTo>
                  <a:pt x="11358671" y="6227340"/>
                  <a:pt x="11358671" y="6227340"/>
                  <a:pt x="11358671" y="6227340"/>
                </a:cubicBezTo>
                <a:cubicBezTo>
                  <a:pt x="11366897" y="6241888"/>
                  <a:pt x="11379236" y="6254359"/>
                  <a:pt x="11395688" y="6264752"/>
                </a:cubicBezTo>
                <a:cubicBezTo>
                  <a:pt x="11393632" y="6266830"/>
                  <a:pt x="11387462" y="6281379"/>
                  <a:pt x="11387462" y="6283458"/>
                </a:cubicBezTo>
                <a:cubicBezTo>
                  <a:pt x="11368953" y="6279301"/>
                  <a:pt x="11350444" y="6279301"/>
                  <a:pt x="11336049" y="6283458"/>
                </a:cubicBezTo>
                <a:cubicBezTo>
                  <a:pt x="11333992" y="6283458"/>
                  <a:pt x="11333992" y="6283458"/>
                  <a:pt x="11333992" y="6283458"/>
                </a:cubicBezTo>
                <a:cubicBezTo>
                  <a:pt x="11333992" y="6285536"/>
                  <a:pt x="11333992" y="6285536"/>
                  <a:pt x="11333992" y="6285536"/>
                </a:cubicBezTo>
                <a:cubicBezTo>
                  <a:pt x="11331936" y="6291772"/>
                  <a:pt x="11329879" y="6300085"/>
                  <a:pt x="11327823" y="6306320"/>
                </a:cubicBezTo>
                <a:cubicBezTo>
                  <a:pt x="11329879" y="6308399"/>
                  <a:pt x="11329879" y="6308399"/>
                  <a:pt x="11329879" y="6308399"/>
                </a:cubicBezTo>
                <a:cubicBezTo>
                  <a:pt x="11340162" y="6318791"/>
                  <a:pt x="11356614" y="6329184"/>
                  <a:pt x="11373066" y="6333340"/>
                </a:cubicBezTo>
                <a:cubicBezTo>
                  <a:pt x="11373066" y="6335419"/>
                  <a:pt x="11371010" y="6354125"/>
                  <a:pt x="11371010" y="6356204"/>
                </a:cubicBezTo>
                <a:cubicBezTo>
                  <a:pt x="11352501" y="6356204"/>
                  <a:pt x="11333992" y="6360360"/>
                  <a:pt x="11321653" y="6368675"/>
                </a:cubicBezTo>
                <a:cubicBezTo>
                  <a:pt x="11319596" y="6368675"/>
                  <a:pt x="11319596" y="6368675"/>
                  <a:pt x="11319596" y="6368675"/>
                </a:cubicBezTo>
                <a:cubicBezTo>
                  <a:pt x="11319596" y="6370752"/>
                  <a:pt x="11319596" y="6370752"/>
                  <a:pt x="11319596" y="6370752"/>
                </a:cubicBezTo>
                <a:cubicBezTo>
                  <a:pt x="11319596" y="6372831"/>
                  <a:pt x="11319596" y="6376988"/>
                  <a:pt x="11319596" y="6381145"/>
                </a:cubicBezTo>
                <a:cubicBezTo>
                  <a:pt x="11319596" y="6385302"/>
                  <a:pt x="11319596" y="6389459"/>
                  <a:pt x="11319596" y="6391537"/>
                </a:cubicBezTo>
                <a:cubicBezTo>
                  <a:pt x="11319596" y="6393616"/>
                  <a:pt x="11319596" y="6393616"/>
                  <a:pt x="11319596" y="6393616"/>
                </a:cubicBezTo>
                <a:cubicBezTo>
                  <a:pt x="11321653" y="6393616"/>
                  <a:pt x="11321653" y="6393616"/>
                  <a:pt x="11321653" y="6393616"/>
                </a:cubicBezTo>
                <a:cubicBezTo>
                  <a:pt x="11333992" y="6401930"/>
                  <a:pt x="11352501" y="6406087"/>
                  <a:pt x="11371010" y="6406087"/>
                </a:cubicBezTo>
                <a:cubicBezTo>
                  <a:pt x="11371010" y="6410243"/>
                  <a:pt x="11373066" y="6426871"/>
                  <a:pt x="11375123" y="6428949"/>
                </a:cubicBezTo>
                <a:cubicBezTo>
                  <a:pt x="11356614" y="6435184"/>
                  <a:pt x="11340162" y="6443498"/>
                  <a:pt x="11329879" y="6455969"/>
                </a:cubicBezTo>
                <a:cubicBezTo>
                  <a:pt x="11327823" y="6455969"/>
                  <a:pt x="11327823" y="6455969"/>
                  <a:pt x="11327823" y="6455969"/>
                </a:cubicBezTo>
                <a:cubicBezTo>
                  <a:pt x="11327823" y="6458048"/>
                  <a:pt x="11327823" y="6458048"/>
                  <a:pt x="11327823" y="6458048"/>
                </a:cubicBezTo>
                <a:cubicBezTo>
                  <a:pt x="11329879" y="6464283"/>
                  <a:pt x="11331936" y="6472597"/>
                  <a:pt x="11333992" y="6478833"/>
                </a:cubicBezTo>
                <a:cubicBezTo>
                  <a:pt x="11336049" y="6478833"/>
                  <a:pt x="11336049" y="6478833"/>
                  <a:pt x="11336049" y="6478833"/>
                </a:cubicBezTo>
                <a:cubicBezTo>
                  <a:pt x="11350444" y="6485068"/>
                  <a:pt x="11371010" y="6482989"/>
                  <a:pt x="11387462" y="6478833"/>
                </a:cubicBezTo>
                <a:cubicBezTo>
                  <a:pt x="11387462" y="6480910"/>
                  <a:pt x="11395688" y="6497539"/>
                  <a:pt x="11395688" y="6499616"/>
                </a:cubicBezTo>
                <a:cubicBezTo>
                  <a:pt x="11381292" y="6507930"/>
                  <a:pt x="11366897" y="6522480"/>
                  <a:pt x="11358671" y="6537029"/>
                </a:cubicBezTo>
                <a:cubicBezTo>
                  <a:pt x="11358671" y="6539107"/>
                  <a:pt x="11358671" y="6539107"/>
                  <a:pt x="11358671" y="6539107"/>
                </a:cubicBezTo>
                <a:cubicBezTo>
                  <a:pt x="11360727" y="6543265"/>
                  <a:pt x="11366897" y="6551578"/>
                  <a:pt x="11371010" y="6557813"/>
                </a:cubicBezTo>
                <a:cubicBezTo>
                  <a:pt x="11387462" y="6557813"/>
                  <a:pt x="11405971" y="6553657"/>
                  <a:pt x="11422423" y="6543265"/>
                </a:cubicBezTo>
                <a:cubicBezTo>
                  <a:pt x="11422423" y="6545342"/>
                  <a:pt x="11432706" y="6559892"/>
                  <a:pt x="11434763" y="6561971"/>
                </a:cubicBezTo>
                <a:cubicBezTo>
                  <a:pt x="11422423" y="6574441"/>
                  <a:pt x="11412140" y="6591068"/>
                  <a:pt x="11408027" y="6607697"/>
                </a:cubicBezTo>
                <a:cubicBezTo>
                  <a:pt x="11410084" y="6609774"/>
                  <a:pt x="11410084" y="6609774"/>
                  <a:pt x="11410084" y="6609774"/>
                </a:cubicBezTo>
                <a:cubicBezTo>
                  <a:pt x="11412140" y="6613932"/>
                  <a:pt x="11420366" y="6620167"/>
                  <a:pt x="11424480" y="6624324"/>
                </a:cubicBezTo>
                <a:cubicBezTo>
                  <a:pt x="11426536" y="6624324"/>
                  <a:pt x="11426536" y="6624324"/>
                  <a:pt x="11426536" y="6624324"/>
                </a:cubicBezTo>
                <a:cubicBezTo>
                  <a:pt x="11440932" y="6620167"/>
                  <a:pt x="11457385" y="6611853"/>
                  <a:pt x="11471780" y="6597304"/>
                </a:cubicBezTo>
                <a:cubicBezTo>
                  <a:pt x="11473837" y="6599383"/>
                  <a:pt x="11486176" y="6609774"/>
                  <a:pt x="11488233" y="6611853"/>
                </a:cubicBezTo>
                <a:cubicBezTo>
                  <a:pt x="11480006" y="6628480"/>
                  <a:pt x="11475894" y="6645109"/>
                  <a:pt x="11475894" y="6661736"/>
                </a:cubicBezTo>
                <a:cubicBezTo>
                  <a:pt x="11475894" y="6661736"/>
                  <a:pt x="11475894" y="6663815"/>
                  <a:pt x="11475894" y="6663815"/>
                </a:cubicBezTo>
                <a:cubicBezTo>
                  <a:pt x="11480006" y="6667971"/>
                  <a:pt x="11488233" y="6672129"/>
                  <a:pt x="11494402" y="6674206"/>
                </a:cubicBezTo>
                <a:cubicBezTo>
                  <a:pt x="11494402" y="6676285"/>
                  <a:pt x="11494402" y="6676285"/>
                  <a:pt x="11494402" y="6676285"/>
                </a:cubicBezTo>
                <a:cubicBezTo>
                  <a:pt x="11496459" y="6674206"/>
                  <a:pt x="11496459" y="6674206"/>
                  <a:pt x="11496459" y="6674206"/>
                </a:cubicBezTo>
                <a:cubicBezTo>
                  <a:pt x="11510854" y="6665893"/>
                  <a:pt x="11523194" y="6653422"/>
                  <a:pt x="11533476" y="6636795"/>
                </a:cubicBezTo>
                <a:cubicBezTo>
                  <a:pt x="11535533" y="6638873"/>
                  <a:pt x="11549928" y="6645109"/>
                  <a:pt x="11551985" y="6645109"/>
                </a:cubicBezTo>
                <a:cubicBezTo>
                  <a:pt x="11549928" y="6653422"/>
                  <a:pt x="11549928" y="6663815"/>
                  <a:pt x="11549928" y="6672129"/>
                </a:cubicBezTo>
                <a:cubicBezTo>
                  <a:pt x="11549928" y="6680442"/>
                  <a:pt x="11549928" y="6690835"/>
                  <a:pt x="11551985" y="6697070"/>
                </a:cubicBezTo>
                <a:cubicBezTo>
                  <a:pt x="11551985" y="6699148"/>
                  <a:pt x="11551985" y="6699148"/>
                  <a:pt x="11551985" y="6699148"/>
                </a:cubicBezTo>
                <a:cubicBezTo>
                  <a:pt x="11554042" y="6699148"/>
                  <a:pt x="11554042" y="6699148"/>
                  <a:pt x="11554042" y="6699148"/>
                </a:cubicBezTo>
                <a:cubicBezTo>
                  <a:pt x="11558155" y="6701227"/>
                  <a:pt x="11568437" y="6703305"/>
                  <a:pt x="11574607" y="6705383"/>
                </a:cubicBezTo>
                <a:cubicBezTo>
                  <a:pt x="11576663" y="6705383"/>
                  <a:pt x="11576663" y="6705383"/>
                  <a:pt x="11576663" y="6705383"/>
                </a:cubicBezTo>
                <a:cubicBezTo>
                  <a:pt x="11586946" y="6692913"/>
                  <a:pt x="11597229" y="6676285"/>
                  <a:pt x="11601342" y="6659658"/>
                </a:cubicBezTo>
                <a:cubicBezTo>
                  <a:pt x="11603398" y="6659658"/>
                  <a:pt x="11621907" y="6661736"/>
                  <a:pt x="11623964" y="6661736"/>
                </a:cubicBezTo>
                <a:cubicBezTo>
                  <a:pt x="11623964" y="6680442"/>
                  <a:pt x="11628077" y="6699148"/>
                  <a:pt x="11636303" y="6713697"/>
                </a:cubicBezTo>
                <a:cubicBezTo>
                  <a:pt x="11638359" y="6713697"/>
                  <a:pt x="11638359" y="6713697"/>
                  <a:pt x="11638359" y="6713697"/>
                </a:cubicBezTo>
                <a:cubicBezTo>
                  <a:pt x="11644529" y="6713697"/>
                  <a:pt x="11654812" y="6713697"/>
                  <a:pt x="11658925" y="6713697"/>
                </a:cubicBezTo>
                <a:cubicBezTo>
                  <a:pt x="11660982" y="6713697"/>
                  <a:pt x="11660982" y="6713697"/>
                  <a:pt x="11660982" y="6713697"/>
                </a:cubicBezTo>
                <a:cubicBezTo>
                  <a:pt x="11669208" y="6699148"/>
                  <a:pt x="11673321" y="6680442"/>
                  <a:pt x="11675378" y="6661736"/>
                </a:cubicBezTo>
                <a:cubicBezTo>
                  <a:pt x="11677434" y="6661736"/>
                  <a:pt x="11693886" y="6659658"/>
                  <a:pt x="11695943" y="6659658"/>
                </a:cubicBezTo>
                <a:cubicBezTo>
                  <a:pt x="11700056" y="6676285"/>
                  <a:pt x="11710338" y="6692913"/>
                  <a:pt x="11722678" y="6705383"/>
                </a:cubicBezTo>
                <a:cubicBezTo>
                  <a:pt x="11728847" y="6703305"/>
                  <a:pt x="11739130" y="6701227"/>
                  <a:pt x="11743243" y="6699148"/>
                </a:cubicBezTo>
                <a:cubicBezTo>
                  <a:pt x="11745300" y="6699148"/>
                  <a:pt x="11745300" y="6699148"/>
                  <a:pt x="11745300" y="6699148"/>
                </a:cubicBezTo>
                <a:cubicBezTo>
                  <a:pt x="11747356" y="6690835"/>
                  <a:pt x="11747356" y="6680442"/>
                  <a:pt x="11747356" y="6672129"/>
                </a:cubicBezTo>
                <a:cubicBezTo>
                  <a:pt x="11747356" y="6663815"/>
                  <a:pt x="11747356" y="6653422"/>
                  <a:pt x="11745300" y="6645109"/>
                </a:cubicBezTo>
                <a:cubicBezTo>
                  <a:pt x="11747356" y="6645109"/>
                  <a:pt x="11763808" y="6638873"/>
                  <a:pt x="11765865" y="6636795"/>
                </a:cubicBezTo>
                <a:cubicBezTo>
                  <a:pt x="11774091" y="6653422"/>
                  <a:pt x="11788487" y="6665893"/>
                  <a:pt x="11802882" y="6674206"/>
                </a:cubicBezTo>
                <a:cubicBezTo>
                  <a:pt x="11809052" y="6672129"/>
                  <a:pt x="11817278" y="6667971"/>
                  <a:pt x="11821391" y="6663815"/>
                </a:cubicBezTo>
                <a:cubicBezTo>
                  <a:pt x="11823448" y="6661736"/>
                  <a:pt x="11823448" y="6661736"/>
                  <a:pt x="11823448" y="6661736"/>
                </a:cubicBezTo>
                <a:cubicBezTo>
                  <a:pt x="11823448" y="6661736"/>
                  <a:pt x="11823448" y="6661736"/>
                  <a:pt x="11823448" y="6659658"/>
                </a:cubicBezTo>
                <a:cubicBezTo>
                  <a:pt x="11823448" y="6645109"/>
                  <a:pt x="11817278" y="6626403"/>
                  <a:pt x="11809052" y="6611853"/>
                </a:cubicBezTo>
                <a:cubicBezTo>
                  <a:pt x="11811108" y="6609774"/>
                  <a:pt x="11823448" y="6599383"/>
                  <a:pt x="11825504" y="6597304"/>
                </a:cubicBezTo>
                <a:cubicBezTo>
                  <a:pt x="11839900" y="6609774"/>
                  <a:pt x="11856352" y="6620167"/>
                  <a:pt x="11870748" y="6624324"/>
                </a:cubicBezTo>
                <a:cubicBezTo>
                  <a:pt x="11872805" y="6624324"/>
                  <a:pt x="11872805" y="6624324"/>
                  <a:pt x="11872805" y="6624324"/>
                </a:cubicBezTo>
                <a:cubicBezTo>
                  <a:pt x="11876918" y="6620167"/>
                  <a:pt x="11885144" y="6613932"/>
                  <a:pt x="11887201" y="6607697"/>
                </a:cubicBezTo>
                <a:cubicBezTo>
                  <a:pt x="11889257" y="6607697"/>
                  <a:pt x="11889257" y="6607697"/>
                  <a:pt x="11889257" y="6607697"/>
                </a:cubicBezTo>
                <a:cubicBezTo>
                  <a:pt x="11885144" y="6591068"/>
                  <a:pt x="11874861" y="6574441"/>
                  <a:pt x="11862522" y="6561971"/>
                </a:cubicBezTo>
                <a:cubicBezTo>
                  <a:pt x="11864579" y="6559892"/>
                  <a:pt x="11874861" y="6545342"/>
                  <a:pt x="11874861" y="6543265"/>
                </a:cubicBezTo>
                <a:cubicBezTo>
                  <a:pt x="11891314" y="6551578"/>
                  <a:pt x="11909822" y="6557813"/>
                  <a:pt x="11926275" y="6557813"/>
                </a:cubicBezTo>
                <a:cubicBezTo>
                  <a:pt x="11928331" y="6555735"/>
                  <a:pt x="11928331" y="6555735"/>
                  <a:pt x="11928331" y="6555735"/>
                </a:cubicBezTo>
                <a:cubicBezTo>
                  <a:pt x="11930388" y="6551578"/>
                  <a:pt x="11936557" y="6543265"/>
                  <a:pt x="11938614" y="6537029"/>
                </a:cubicBezTo>
                <a:cubicBezTo>
                  <a:pt x="11938614" y="6534951"/>
                  <a:pt x="11938614" y="6534951"/>
                  <a:pt x="11938614" y="6534951"/>
                </a:cubicBezTo>
                <a:cubicBezTo>
                  <a:pt x="11930388" y="6522480"/>
                  <a:pt x="11915992" y="6507930"/>
                  <a:pt x="11901596" y="6499616"/>
                </a:cubicBezTo>
                <a:cubicBezTo>
                  <a:pt x="11901596" y="6495460"/>
                  <a:pt x="11909822" y="6480910"/>
                  <a:pt x="11909822" y="6478833"/>
                </a:cubicBezTo>
                <a:cubicBezTo>
                  <a:pt x="11926275" y="6482989"/>
                  <a:pt x="11944784" y="6482989"/>
                  <a:pt x="11961236" y="6478833"/>
                </a:cubicBezTo>
                <a:cubicBezTo>
                  <a:pt x="11963292" y="6478833"/>
                  <a:pt x="11963292" y="6478833"/>
                  <a:pt x="11963292" y="6478833"/>
                </a:cubicBezTo>
                <a:cubicBezTo>
                  <a:pt x="11965349" y="6472597"/>
                  <a:pt x="11967405" y="6464283"/>
                  <a:pt x="11967405" y="6458048"/>
                </a:cubicBezTo>
                <a:cubicBezTo>
                  <a:pt x="11967405" y="6455969"/>
                  <a:pt x="11967405" y="6455969"/>
                  <a:pt x="11967405" y="6455969"/>
                </a:cubicBezTo>
                <a:cubicBezTo>
                  <a:pt x="11957123" y="6443498"/>
                  <a:pt x="11940670" y="6435184"/>
                  <a:pt x="11922162" y="6428949"/>
                </a:cubicBezTo>
                <a:cubicBezTo>
                  <a:pt x="11924218" y="6426871"/>
                  <a:pt x="11926275" y="6410243"/>
                  <a:pt x="11926275" y="6408165"/>
                </a:cubicBezTo>
                <a:cubicBezTo>
                  <a:pt x="11944784" y="6408165"/>
                  <a:pt x="11963292" y="6401930"/>
                  <a:pt x="11975632" y="6393616"/>
                </a:cubicBezTo>
                <a:cubicBezTo>
                  <a:pt x="11977688" y="6393616"/>
                  <a:pt x="11977688" y="6393616"/>
                  <a:pt x="11977688" y="6393616"/>
                </a:cubicBezTo>
                <a:cubicBezTo>
                  <a:pt x="11977688" y="6389459"/>
                  <a:pt x="11977688" y="6385302"/>
                  <a:pt x="11977688" y="6381145"/>
                </a:cubicBezTo>
                <a:cubicBezTo>
                  <a:pt x="11977688" y="6379066"/>
                  <a:pt x="11977688" y="6374910"/>
                  <a:pt x="11977688" y="6370752"/>
                </a:cubicBezTo>
                <a:cubicBezTo>
                  <a:pt x="11975632" y="6370752"/>
                  <a:pt x="11975632" y="6370752"/>
                  <a:pt x="11975632" y="6370752"/>
                </a:cubicBezTo>
                <a:cubicBezTo>
                  <a:pt x="11963292" y="6362439"/>
                  <a:pt x="11944784" y="6356204"/>
                  <a:pt x="11926275" y="6356204"/>
                </a:cubicBezTo>
                <a:cubicBezTo>
                  <a:pt x="11926275" y="6354125"/>
                  <a:pt x="11924218" y="6337498"/>
                  <a:pt x="11924218" y="6335419"/>
                </a:cubicBezTo>
                <a:cubicBezTo>
                  <a:pt x="11940670" y="6329184"/>
                  <a:pt x="11957123" y="6320870"/>
                  <a:pt x="11967405" y="6308399"/>
                </a:cubicBezTo>
                <a:cubicBezTo>
                  <a:pt x="11969462" y="6308399"/>
                  <a:pt x="11969462" y="6308399"/>
                  <a:pt x="11969462" y="6308399"/>
                </a:cubicBezTo>
                <a:cubicBezTo>
                  <a:pt x="11969462" y="6306320"/>
                  <a:pt x="11969462" y="6306320"/>
                  <a:pt x="11969462" y="6306320"/>
                </a:cubicBezTo>
                <a:cubicBezTo>
                  <a:pt x="11967405" y="6300085"/>
                  <a:pt x="11965349" y="6291772"/>
                  <a:pt x="11963292" y="6285536"/>
                </a:cubicBezTo>
                <a:cubicBezTo>
                  <a:pt x="11961236" y="6285536"/>
                  <a:pt x="11961236" y="6285536"/>
                  <a:pt x="11961236" y="6285536"/>
                </a:cubicBezTo>
                <a:cubicBezTo>
                  <a:pt x="11946840" y="6279301"/>
                  <a:pt x="11928331" y="6281379"/>
                  <a:pt x="11909822" y="6285536"/>
                </a:cubicBezTo>
                <a:cubicBezTo>
                  <a:pt x="11909822" y="6283458"/>
                  <a:pt x="11903653" y="6266830"/>
                  <a:pt x="11901596" y="6264752"/>
                </a:cubicBezTo>
                <a:cubicBezTo>
                  <a:pt x="11918049" y="6256438"/>
                  <a:pt x="11930388" y="6241888"/>
                  <a:pt x="11938614" y="6227340"/>
                </a:cubicBezTo>
                <a:cubicBezTo>
                  <a:pt x="11938614" y="6225261"/>
                  <a:pt x="11938614" y="6225261"/>
                  <a:pt x="11938614" y="6225261"/>
                </a:cubicBezTo>
                <a:cubicBezTo>
                  <a:pt x="11936557" y="6221104"/>
                  <a:pt x="11932444" y="6212790"/>
                  <a:pt x="11928331" y="6206555"/>
                </a:cubicBezTo>
                <a:cubicBezTo>
                  <a:pt x="11926275" y="6206555"/>
                  <a:pt x="11926275" y="6206555"/>
                  <a:pt x="11926275" y="6206555"/>
                </a:cubicBezTo>
                <a:cubicBezTo>
                  <a:pt x="11909822" y="6206555"/>
                  <a:pt x="11891314" y="6210712"/>
                  <a:pt x="11876918" y="6219026"/>
                </a:cubicBezTo>
                <a:cubicBezTo>
                  <a:pt x="11874861" y="6219026"/>
                  <a:pt x="11864579" y="6204476"/>
                  <a:pt x="11862522" y="6202398"/>
                </a:cubicBezTo>
                <a:cubicBezTo>
                  <a:pt x="11874861" y="6189927"/>
                  <a:pt x="11885144" y="6173300"/>
                  <a:pt x="11889257" y="6156672"/>
                </a:cubicBezTo>
                <a:cubicBezTo>
                  <a:pt x="11889257" y="6154594"/>
                  <a:pt x="11889257" y="6154594"/>
                  <a:pt x="11889257" y="6154594"/>
                </a:cubicBezTo>
                <a:cubicBezTo>
                  <a:pt x="11885144" y="6150437"/>
                  <a:pt x="11878975" y="6144201"/>
                  <a:pt x="11872805" y="6140044"/>
                </a:cubicBezTo>
                <a:cubicBezTo>
                  <a:pt x="11856352" y="6144201"/>
                  <a:pt x="11839900" y="6152515"/>
                  <a:pt x="11827561" y="6164986"/>
                </a:cubicBezTo>
                <a:cubicBezTo>
                  <a:pt x="11825504" y="6164986"/>
                  <a:pt x="11811108" y="6154594"/>
                  <a:pt x="11809052" y="6152515"/>
                </a:cubicBezTo>
                <a:cubicBezTo>
                  <a:pt x="11819334" y="6135888"/>
                  <a:pt x="11823448" y="6119260"/>
                  <a:pt x="11823448" y="6102632"/>
                </a:cubicBezTo>
                <a:cubicBezTo>
                  <a:pt x="11823448" y="6102632"/>
                  <a:pt x="11823448" y="6100554"/>
                  <a:pt x="11823448" y="6100554"/>
                </a:cubicBezTo>
                <a:cubicBezTo>
                  <a:pt x="11817278" y="6096397"/>
                  <a:pt x="11809052" y="6092240"/>
                  <a:pt x="11804939" y="6090162"/>
                </a:cubicBezTo>
                <a:cubicBezTo>
                  <a:pt x="11802882" y="6088083"/>
                  <a:pt x="11802882" y="6088083"/>
                  <a:pt x="11802882" y="6088083"/>
                </a:cubicBezTo>
                <a:cubicBezTo>
                  <a:pt x="11802882" y="6090162"/>
                  <a:pt x="11802882" y="6090162"/>
                  <a:pt x="11802882" y="6090162"/>
                </a:cubicBezTo>
                <a:cubicBezTo>
                  <a:pt x="11788487" y="6096397"/>
                  <a:pt x="11776147" y="6110946"/>
                  <a:pt x="11765865" y="6125495"/>
                </a:cubicBezTo>
                <a:cubicBezTo>
                  <a:pt x="11763808" y="6125495"/>
                  <a:pt x="11747356" y="6119260"/>
                  <a:pt x="11745300" y="6117182"/>
                </a:cubicBezTo>
                <a:cubicBezTo>
                  <a:pt x="11747356" y="6108868"/>
                  <a:pt x="11749412" y="6100554"/>
                  <a:pt x="11749412" y="6090162"/>
                </a:cubicBezTo>
                <a:cubicBezTo>
                  <a:pt x="11749412" y="6081848"/>
                  <a:pt x="11747356" y="6073534"/>
                  <a:pt x="11745300" y="6065220"/>
                </a:cubicBezTo>
                <a:cubicBezTo>
                  <a:pt x="11745300" y="6063142"/>
                  <a:pt x="11745300" y="6063142"/>
                  <a:pt x="11745300" y="6063142"/>
                </a:cubicBezTo>
                <a:cubicBezTo>
                  <a:pt x="11743243" y="6063142"/>
                  <a:pt x="11743243" y="6063142"/>
                  <a:pt x="11743243" y="6063142"/>
                </a:cubicBezTo>
                <a:cubicBezTo>
                  <a:pt x="11739130" y="6061063"/>
                  <a:pt x="11730904" y="6058985"/>
                  <a:pt x="11722678" y="6058985"/>
                </a:cubicBezTo>
                <a:cubicBezTo>
                  <a:pt x="11710338" y="6069377"/>
                  <a:pt x="11700056" y="6086005"/>
                  <a:pt x="11695943" y="6104711"/>
                </a:cubicBezTo>
                <a:cubicBezTo>
                  <a:pt x="11693886" y="6102632"/>
                  <a:pt x="11677434" y="6100554"/>
                  <a:pt x="11673321" y="6100554"/>
                </a:cubicBezTo>
                <a:cubicBezTo>
                  <a:pt x="11673321" y="6083926"/>
                  <a:pt x="11669208" y="6065220"/>
                  <a:pt x="11660982" y="6050671"/>
                </a:cubicBezTo>
                <a:cubicBezTo>
                  <a:pt x="11658925" y="6050671"/>
                  <a:pt x="11658925" y="6050671"/>
                  <a:pt x="11658925" y="6050671"/>
                </a:cubicBezTo>
                <a:cubicBezTo>
                  <a:pt x="11652756" y="6048592"/>
                  <a:pt x="11644529" y="6048592"/>
                  <a:pt x="11638359" y="6050671"/>
                </a:cubicBezTo>
                <a:cubicBezTo>
                  <a:pt x="11636303" y="6050671"/>
                  <a:pt x="11636303" y="6050671"/>
                  <a:pt x="11636303" y="6050671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4539049" y="6858000"/>
                </a:lnTo>
                <a:lnTo>
                  <a:pt x="0" y="6858000"/>
                </a:lnTo>
                <a:lnTo>
                  <a:pt x="0" y="6273113"/>
                </a:lnTo>
                <a:close/>
              </a:path>
            </a:pathLst>
          </a:custGeom>
          <a:solidFill>
            <a:srgbClr val="48595D">
              <a:alpha val="70000"/>
            </a:srgbClr>
          </a:solidFill>
        </p:spPr>
        <p:txBody>
          <a:bodyPr wrap="square" tIns="0" bIns="1371600" anchor="b">
            <a:noAutofit/>
          </a:bodyPr>
          <a:lstStyle>
            <a:lvl1pPr marL="457200" indent="0" algn="l">
              <a:buNone/>
              <a:defRPr sz="6600" b="1" cap="all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1pPr>
            <a:lvl2pPr marL="0" indent="0" algn="ctr">
              <a:buNone/>
              <a:defRPr sz="2000">
                <a:solidFill>
                  <a:schemeClr val="bg1"/>
                </a:solidFill>
              </a:defRPr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5AC0397-2DA6-4540-8C1F-56B2F3337EE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19138" y="1358900"/>
            <a:ext cx="3860800" cy="2434167"/>
          </a:xfrm>
          <a:noFill/>
          <a:ln w="50800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>
              <a:buNone/>
              <a:defRPr sz="3300">
                <a:solidFill>
                  <a:schemeClr val="bg1"/>
                </a:solidFill>
                <a:latin typeface="+mn-lt"/>
              </a:defRPr>
            </a:lvl1pPr>
            <a:lvl2pPr marL="457200" indent="0">
              <a:buFont typeface="Arial" panose="020B0604020202020204" pitchFamily="34" charset="0"/>
              <a:buNone/>
              <a:defRPr sz="3300">
                <a:solidFill>
                  <a:schemeClr val="bg1"/>
                </a:solidFill>
                <a:latin typeface="+mn-lt"/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endParaRPr lang="en-US" dirty="0"/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CB44E7F6-F31E-4A39-A72C-52DF93197E7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19138" y="3793068"/>
            <a:ext cx="3860800" cy="651932"/>
          </a:xfrm>
          <a:noFill/>
          <a:ln w="50800">
            <a:solidFill>
              <a:schemeClr val="bg1"/>
            </a:solidFill>
          </a:ln>
        </p:spPr>
        <p:txBody>
          <a:bodyPr tIns="0" bIns="0" anchor="ctr">
            <a:noAutofit/>
          </a:bodyPr>
          <a:lstStyle>
            <a:lvl1pPr marL="0" indent="0">
              <a:buNone/>
              <a:defRPr sz="3300">
                <a:solidFill>
                  <a:schemeClr val="bg1"/>
                </a:solidFill>
                <a:latin typeface="+mn-lt"/>
              </a:defRPr>
            </a:lvl1pPr>
            <a:lvl2pPr marL="457200" indent="0">
              <a:buFont typeface="Arial" panose="020B0604020202020204" pitchFamily="34" charset="0"/>
              <a:buNone/>
              <a:defRPr sz="3300">
                <a:solidFill>
                  <a:schemeClr val="bg1"/>
                </a:solidFill>
                <a:latin typeface="+mn-lt"/>
              </a:defRPr>
            </a:lvl2pPr>
          </a:lstStyle>
          <a:p>
            <a:pPr lvl="0"/>
            <a:r>
              <a:rPr lang="en-US" dirty="0"/>
              <a:t>Click to edit Master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2A7DCC2E-35BA-4F5F-A36B-1B0E622326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0133" y="115570"/>
            <a:ext cx="423334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A94E25-127B-4C48-AF96-44BA7B82377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844014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4342A258-AFA5-4BA1-AA41-952099F1FF0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11603402 w 12192000"/>
              <a:gd name="connsiteY0" fmla="*/ 6440005 h 6858000"/>
              <a:gd name="connsiteX1" fmla="*/ 11613605 w 12192000"/>
              <a:gd name="connsiteY1" fmla="*/ 6440005 h 6858000"/>
              <a:gd name="connsiteX2" fmla="*/ 11617686 w 12192000"/>
              <a:gd name="connsiteY2" fmla="*/ 6448343 h 6858000"/>
              <a:gd name="connsiteX3" fmla="*/ 11623808 w 12192000"/>
              <a:gd name="connsiteY3" fmla="*/ 6550487 h 6858000"/>
              <a:gd name="connsiteX4" fmla="*/ 11621767 w 12192000"/>
              <a:gd name="connsiteY4" fmla="*/ 6560909 h 6858000"/>
              <a:gd name="connsiteX5" fmla="*/ 11615645 w 12192000"/>
              <a:gd name="connsiteY5" fmla="*/ 6560909 h 6858000"/>
              <a:gd name="connsiteX6" fmla="*/ 11509533 w 12192000"/>
              <a:gd name="connsiteY6" fmla="*/ 6498373 h 6858000"/>
              <a:gd name="connsiteX7" fmla="*/ 11505451 w 12192000"/>
              <a:gd name="connsiteY7" fmla="*/ 6492120 h 6858000"/>
              <a:gd name="connsiteX8" fmla="*/ 11505451 w 12192000"/>
              <a:gd name="connsiteY8" fmla="*/ 6490034 h 6858000"/>
              <a:gd name="connsiteX9" fmla="*/ 11511573 w 12192000"/>
              <a:gd name="connsiteY9" fmla="*/ 6485865 h 6858000"/>
              <a:gd name="connsiteX10" fmla="*/ 11603402 w 12192000"/>
              <a:gd name="connsiteY10" fmla="*/ 6440005 h 6858000"/>
              <a:gd name="connsiteX11" fmla="*/ 11686136 w 12192000"/>
              <a:gd name="connsiteY11" fmla="*/ 6437921 h 6858000"/>
              <a:gd name="connsiteX12" fmla="*/ 11696438 w 12192000"/>
              <a:gd name="connsiteY12" fmla="*/ 6437921 h 6858000"/>
              <a:gd name="connsiteX13" fmla="*/ 11787097 w 12192000"/>
              <a:gd name="connsiteY13" fmla="*/ 6483687 h 6858000"/>
              <a:gd name="connsiteX14" fmla="*/ 11795339 w 12192000"/>
              <a:gd name="connsiteY14" fmla="*/ 6489928 h 6858000"/>
              <a:gd name="connsiteX15" fmla="*/ 11791218 w 12192000"/>
              <a:gd name="connsiteY15" fmla="*/ 6496168 h 6858000"/>
              <a:gd name="connsiteX16" fmla="*/ 11684076 w 12192000"/>
              <a:gd name="connsiteY16" fmla="*/ 6558576 h 6858000"/>
              <a:gd name="connsiteX17" fmla="*/ 11675833 w 12192000"/>
              <a:gd name="connsiteY17" fmla="*/ 6558576 h 6858000"/>
              <a:gd name="connsiteX18" fmla="*/ 11673773 w 12192000"/>
              <a:gd name="connsiteY18" fmla="*/ 6550255 h 6858000"/>
              <a:gd name="connsiteX19" fmla="*/ 11682015 w 12192000"/>
              <a:gd name="connsiteY19" fmla="*/ 6446242 h 6858000"/>
              <a:gd name="connsiteX20" fmla="*/ 11686136 w 12192000"/>
              <a:gd name="connsiteY20" fmla="*/ 6437921 h 6858000"/>
              <a:gd name="connsiteX21" fmla="*/ 10868401 w 12192000"/>
              <a:gd name="connsiteY21" fmla="*/ 6398178 h 6858000"/>
              <a:gd name="connsiteX22" fmla="*/ 10868401 w 12192000"/>
              <a:gd name="connsiteY22" fmla="*/ 6441381 h 6858000"/>
              <a:gd name="connsiteX23" fmla="*/ 10820512 w 12192000"/>
              <a:gd name="connsiteY23" fmla="*/ 6449610 h 6858000"/>
              <a:gd name="connsiteX24" fmla="*/ 10801773 w 12192000"/>
              <a:gd name="connsiteY24" fmla="*/ 6424923 h 6858000"/>
              <a:gd name="connsiteX25" fmla="*/ 10826759 w 12192000"/>
              <a:gd name="connsiteY25" fmla="*/ 6400236 h 6858000"/>
              <a:gd name="connsiteX26" fmla="*/ 10518900 w 12192000"/>
              <a:gd name="connsiteY26" fmla="*/ 6328044 h 6858000"/>
              <a:gd name="connsiteX27" fmla="*/ 10559811 w 12192000"/>
              <a:gd name="connsiteY27" fmla="*/ 6388243 h 6858000"/>
              <a:gd name="connsiteX28" fmla="*/ 10518900 w 12192000"/>
              <a:gd name="connsiteY28" fmla="*/ 6448441 h 6858000"/>
              <a:gd name="connsiteX29" fmla="*/ 10477988 w 12192000"/>
              <a:gd name="connsiteY29" fmla="*/ 6388243 h 6858000"/>
              <a:gd name="connsiteX30" fmla="*/ 10518900 w 12192000"/>
              <a:gd name="connsiteY30" fmla="*/ 6328044 h 6858000"/>
              <a:gd name="connsiteX31" fmla="*/ 11673123 w 12192000"/>
              <a:gd name="connsiteY31" fmla="*/ 6319732 h 6858000"/>
              <a:gd name="connsiteX32" fmla="*/ 11682116 w 12192000"/>
              <a:gd name="connsiteY32" fmla="*/ 6320771 h 6858000"/>
              <a:gd name="connsiteX33" fmla="*/ 11708840 w 12192000"/>
              <a:gd name="connsiteY33" fmla="*/ 6372722 h 6858000"/>
              <a:gd name="connsiteX34" fmla="*/ 11649226 w 12192000"/>
              <a:gd name="connsiteY34" fmla="*/ 6430907 h 6858000"/>
              <a:gd name="connsiteX35" fmla="*/ 11589612 w 12192000"/>
              <a:gd name="connsiteY35" fmla="*/ 6372722 h 6858000"/>
              <a:gd name="connsiteX36" fmla="*/ 11616336 w 12192000"/>
              <a:gd name="connsiteY36" fmla="*/ 6322850 h 6858000"/>
              <a:gd name="connsiteX37" fmla="*/ 11632781 w 12192000"/>
              <a:gd name="connsiteY37" fmla="*/ 6324927 h 6858000"/>
              <a:gd name="connsiteX38" fmla="*/ 11630725 w 12192000"/>
              <a:gd name="connsiteY38" fmla="*/ 6341552 h 6858000"/>
              <a:gd name="connsiteX39" fmla="*/ 11614280 w 12192000"/>
              <a:gd name="connsiteY39" fmla="*/ 6372722 h 6858000"/>
              <a:gd name="connsiteX40" fmla="*/ 11649226 w 12192000"/>
              <a:gd name="connsiteY40" fmla="*/ 6408049 h 6858000"/>
              <a:gd name="connsiteX41" fmla="*/ 11684172 w 12192000"/>
              <a:gd name="connsiteY41" fmla="*/ 6372722 h 6858000"/>
              <a:gd name="connsiteX42" fmla="*/ 11667727 w 12192000"/>
              <a:gd name="connsiteY42" fmla="*/ 6341552 h 6858000"/>
              <a:gd name="connsiteX43" fmla="*/ 11665671 w 12192000"/>
              <a:gd name="connsiteY43" fmla="*/ 6324927 h 6858000"/>
              <a:gd name="connsiteX44" fmla="*/ 11673123 w 12192000"/>
              <a:gd name="connsiteY44" fmla="*/ 6319732 h 6858000"/>
              <a:gd name="connsiteX45" fmla="*/ 11822057 w 12192000"/>
              <a:gd name="connsiteY45" fmla="*/ 6304666 h 6858000"/>
              <a:gd name="connsiteX46" fmla="*/ 11826190 w 12192000"/>
              <a:gd name="connsiteY46" fmla="*/ 6310895 h 6858000"/>
              <a:gd name="connsiteX47" fmla="*/ 11826190 w 12192000"/>
              <a:gd name="connsiteY47" fmla="*/ 6435462 h 6858000"/>
              <a:gd name="connsiteX48" fmla="*/ 11822057 w 12192000"/>
              <a:gd name="connsiteY48" fmla="*/ 6441690 h 6858000"/>
              <a:gd name="connsiteX49" fmla="*/ 11813791 w 12192000"/>
              <a:gd name="connsiteY49" fmla="*/ 6439614 h 6858000"/>
              <a:gd name="connsiteX50" fmla="*/ 11729066 w 12192000"/>
              <a:gd name="connsiteY50" fmla="*/ 6381482 h 6858000"/>
              <a:gd name="connsiteX51" fmla="*/ 11722867 w 12192000"/>
              <a:gd name="connsiteY51" fmla="*/ 6373178 h 6858000"/>
              <a:gd name="connsiteX52" fmla="*/ 11729066 w 12192000"/>
              <a:gd name="connsiteY52" fmla="*/ 6364874 h 6858000"/>
              <a:gd name="connsiteX53" fmla="*/ 11813791 w 12192000"/>
              <a:gd name="connsiteY53" fmla="*/ 6306743 h 6858000"/>
              <a:gd name="connsiteX54" fmla="*/ 11822057 w 12192000"/>
              <a:gd name="connsiteY54" fmla="*/ 6304666 h 6858000"/>
              <a:gd name="connsiteX55" fmla="*/ 11476229 w 12192000"/>
              <a:gd name="connsiteY55" fmla="*/ 6304666 h 6858000"/>
              <a:gd name="connsiteX56" fmla="*/ 11484412 w 12192000"/>
              <a:gd name="connsiteY56" fmla="*/ 6308818 h 6858000"/>
              <a:gd name="connsiteX57" fmla="*/ 11568280 w 12192000"/>
              <a:gd name="connsiteY57" fmla="*/ 6364874 h 6858000"/>
              <a:gd name="connsiteX58" fmla="*/ 11574417 w 12192000"/>
              <a:gd name="connsiteY58" fmla="*/ 6373178 h 6858000"/>
              <a:gd name="connsiteX59" fmla="*/ 11568280 w 12192000"/>
              <a:gd name="connsiteY59" fmla="*/ 6381482 h 6858000"/>
              <a:gd name="connsiteX60" fmla="*/ 11484412 w 12192000"/>
              <a:gd name="connsiteY60" fmla="*/ 6439614 h 6858000"/>
              <a:gd name="connsiteX61" fmla="*/ 11476229 w 12192000"/>
              <a:gd name="connsiteY61" fmla="*/ 6441690 h 6858000"/>
              <a:gd name="connsiteX62" fmla="*/ 11472138 w 12192000"/>
              <a:gd name="connsiteY62" fmla="*/ 6435462 h 6858000"/>
              <a:gd name="connsiteX63" fmla="*/ 11472138 w 12192000"/>
              <a:gd name="connsiteY63" fmla="*/ 6310895 h 6858000"/>
              <a:gd name="connsiteX64" fmla="*/ 11476229 w 12192000"/>
              <a:gd name="connsiteY64" fmla="*/ 6304666 h 6858000"/>
              <a:gd name="connsiteX65" fmla="*/ 11088184 w 12192000"/>
              <a:gd name="connsiteY65" fmla="*/ 6294146 h 6858000"/>
              <a:gd name="connsiteX66" fmla="*/ 11082024 w 12192000"/>
              <a:gd name="connsiteY66" fmla="*/ 6296224 h 6858000"/>
              <a:gd name="connsiteX67" fmla="*/ 11079972 w 12192000"/>
              <a:gd name="connsiteY67" fmla="*/ 6302454 h 6858000"/>
              <a:gd name="connsiteX68" fmla="*/ 11121033 w 12192000"/>
              <a:gd name="connsiteY68" fmla="*/ 6460305 h 6858000"/>
              <a:gd name="connsiteX69" fmla="*/ 11145670 w 12192000"/>
              <a:gd name="connsiteY69" fmla="*/ 6481074 h 6858000"/>
              <a:gd name="connsiteX70" fmla="*/ 11153882 w 12192000"/>
              <a:gd name="connsiteY70" fmla="*/ 6481074 h 6858000"/>
              <a:gd name="connsiteX71" fmla="*/ 11149776 w 12192000"/>
              <a:gd name="connsiteY71" fmla="*/ 6489382 h 6858000"/>
              <a:gd name="connsiteX72" fmla="*/ 11149776 w 12192000"/>
              <a:gd name="connsiteY72" fmla="*/ 6491459 h 6858000"/>
              <a:gd name="connsiteX73" fmla="*/ 11125139 w 12192000"/>
              <a:gd name="connsiteY73" fmla="*/ 6510152 h 6858000"/>
              <a:gd name="connsiteX74" fmla="*/ 11090237 w 12192000"/>
              <a:gd name="connsiteY74" fmla="*/ 6508075 h 6858000"/>
              <a:gd name="connsiteX75" fmla="*/ 11084078 w 12192000"/>
              <a:gd name="connsiteY75" fmla="*/ 6510152 h 6858000"/>
              <a:gd name="connsiteX76" fmla="*/ 11082024 w 12192000"/>
              <a:gd name="connsiteY76" fmla="*/ 6514306 h 6858000"/>
              <a:gd name="connsiteX77" fmla="*/ 11082024 w 12192000"/>
              <a:gd name="connsiteY77" fmla="*/ 6532999 h 6858000"/>
              <a:gd name="connsiteX78" fmla="*/ 11088184 w 12192000"/>
              <a:gd name="connsiteY78" fmla="*/ 6539230 h 6858000"/>
              <a:gd name="connsiteX79" fmla="*/ 11135404 w 12192000"/>
              <a:gd name="connsiteY79" fmla="*/ 6545460 h 6858000"/>
              <a:gd name="connsiteX80" fmla="*/ 11137458 w 12192000"/>
              <a:gd name="connsiteY80" fmla="*/ 6545460 h 6858000"/>
              <a:gd name="connsiteX81" fmla="*/ 11190838 w 12192000"/>
              <a:gd name="connsiteY81" fmla="*/ 6493536 h 6858000"/>
              <a:gd name="connsiteX82" fmla="*/ 11223687 w 12192000"/>
              <a:gd name="connsiteY82" fmla="*/ 6364764 h 6858000"/>
              <a:gd name="connsiteX83" fmla="*/ 11236005 w 12192000"/>
              <a:gd name="connsiteY83" fmla="*/ 6323224 h 6858000"/>
              <a:gd name="connsiteX84" fmla="*/ 11240111 w 12192000"/>
              <a:gd name="connsiteY84" fmla="*/ 6302454 h 6858000"/>
              <a:gd name="connsiteX85" fmla="*/ 11238058 w 12192000"/>
              <a:gd name="connsiteY85" fmla="*/ 6296224 h 6858000"/>
              <a:gd name="connsiteX86" fmla="*/ 11233952 w 12192000"/>
              <a:gd name="connsiteY86" fmla="*/ 6294146 h 6858000"/>
              <a:gd name="connsiteX87" fmla="*/ 11205209 w 12192000"/>
              <a:gd name="connsiteY87" fmla="*/ 6294146 h 6858000"/>
              <a:gd name="connsiteX88" fmla="*/ 11199050 w 12192000"/>
              <a:gd name="connsiteY88" fmla="*/ 6298301 h 6858000"/>
              <a:gd name="connsiteX89" fmla="*/ 11162094 w 12192000"/>
              <a:gd name="connsiteY89" fmla="*/ 6439535 h 6858000"/>
              <a:gd name="connsiteX90" fmla="*/ 11160041 w 12192000"/>
              <a:gd name="connsiteY90" fmla="*/ 6439535 h 6858000"/>
              <a:gd name="connsiteX91" fmla="*/ 11121033 w 12192000"/>
              <a:gd name="connsiteY91" fmla="*/ 6298301 h 6858000"/>
              <a:gd name="connsiteX92" fmla="*/ 11114874 w 12192000"/>
              <a:gd name="connsiteY92" fmla="*/ 6294146 h 6858000"/>
              <a:gd name="connsiteX93" fmla="*/ 11088184 w 12192000"/>
              <a:gd name="connsiteY93" fmla="*/ 6294146 h 6858000"/>
              <a:gd name="connsiteX94" fmla="*/ 11048412 w 12192000"/>
              <a:gd name="connsiteY94" fmla="*/ 6291809 h 6858000"/>
              <a:gd name="connsiteX95" fmla="*/ 10999317 w 12192000"/>
              <a:gd name="connsiteY95" fmla="*/ 6312618 h 6858000"/>
              <a:gd name="connsiteX96" fmla="*/ 10999317 w 12192000"/>
              <a:gd name="connsiteY96" fmla="*/ 6300133 h 6858000"/>
              <a:gd name="connsiteX97" fmla="*/ 10993181 w 12192000"/>
              <a:gd name="connsiteY97" fmla="*/ 6293890 h 6858000"/>
              <a:gd name="connsiteX98" fmla="*/ 10964542 w 12192000"/>
              <a:gd name="connsiteY98" fmla="*/ 6293890 h 6858000"/>
              <a:gd name="connsiteX99" fmla="*/ 10958406 w 12192000"/>
              <a:gd name="connsiteY99" fmla="*/ 6300133 h 6858000"/>
              <a:gd name="connsiteX100" fmla="*/ 10958406 w 12192000"/>
              <a:gd name="connsiteY100" fmla="*/ 6474928 h 6858000"/>
              <a:gd name="connsiteX101" fmla="*/ 10964542 w 12192000"/>
              <a:gd name="connsiteY101" fmla="*/ 6481171 h 6858000"/>
              <a:gd name="connsiteX102" fmla="*/ 10993181 w 12192000"/>
              <a:gd name="connsiteY102" fmla="*/ 6481171 h 6858000"/>
              <a:gd name="connsiteX103" fmla="*/ 10999317 w 12192000"/>
              <a:gd name="connsiteY103" fmla="*/ 6474928 h 6858000"/>
              <a:gd name="connsiteX104" fmla="*/ 10999317 w 12192000"/>
              <a:gd name="connsiteY104" fmla="*/ 6354236 h 6858000"/>
              <a:gd name="connsiteX105" fmla="*/ 11050457 w 12192000"/>
              <a:gd name="connsiteY105" fmla="*/ 6331346 h 6858000"/>
              <a:gd name="connsiteX106" fmla="*/ 11056594 w 12192000"/>
              <a:gd name="connsiteY106" fmla="*/ 6325103 h 6858000"/>
              <a:gd name="connsiteX107" fmla="*/ 11056594 w 12192000"/>
              <a:gd name="connsiteY107" fmla="*/ 6298052 h 6858000"/>
              <a:gd name="connsiteX108" fmla="*/ 11054548 w 12192000"/>
              <a:gd name="connsiteY108" fmla="*/ 6293890 h 6858000"/>
              <a:gd name="connsiteX109" fmla="*/ 11048412 w 12192000"/>
              <a:gd name="connsiteY109" fmla="*/ 6291809 h 6858000"/>
              <a:gd name="connsiteX110" fmla="*/ 10847504 w 12192000"/>
              <a:gd name="connsiteY110" fmla="*/ 6288302 h 6858000"/>
              <a:gd name="connsiteX111" fmla="*/ 10777148 w 12192000"/>
              <a:gd name="connsiteY111" fmla="*/ 6296620 h 6858000"/>
              <a:gd name="connsiteX112" fmla="*/ 10770940 w 12192000"/>
              <a:gd name="connsiteY112" fmla="*/ 6302858 h 6858000"/>
              <a:gd name="connsiteX113" fmla="*/ 10773009 w 12192000"/>
              <a:gd name="connsiteY113" fmla="*/ 6327811 h 6858000"/>
              <a:gd name="connsiteX114" fmla="*/ 10775079 w 12192000"/>
              <a:gd name="connsiteY114" fmla="*/ 6331970 h 6858000"/>
              <a:gd name="connsiteX115" fmla="*/ 10779217 w 12192000"/>
              <a:gd name="connsiteY115" fmla="*/ 6334049 h 6858000"/>
              <a:gd name="connsiteX116" fmla="*/ 10845434 w 12192000"/>
              <a:gd name="connsiteY116" fmla="*/ 6329890 h 6858000"/>
              <a:gd name="connsiteX117" fmla="*/ 10868196 w 12192000"/>
              <a:gd name="connsiteY117" fmla="*/ 6352764 h 6858000"/>
              <a:gd name="connsiteX118" fmla="*/ 10868196 w 12192000"/>
              <a:gd name="connsiteY118" fmla="*/ 6365240 h 6858000"/>
              <a:gd name="connsiteX119" fmla="*/ 10822672 w 12192000"/>
              <a:gd name="connsiteY119" fmla="*/ 6369399 h 6858000"/>
              <a:gd name="connsiteX120" fmla="*/ 10758524 w 12192000"/>
              <a:gd name="connsiteY120" fmla="*/ 6425543 h 6858000"/>
              <a:gd name="connsiteX121" fmla="*/ 10814395 w 12192000"/>
              <a:gd name="connsiteY121" fmla="*/ 6485846 h 6858000"/>
              <a:gd name="connsiteX122" fmla="*/ 10874404 w 12192000"/>
              <a:gd name="connsiteY122" fmla="*/ 6473370 h 6858000"/>
              <a:gd name="connsiteX123" fmla="*/ 10903374 w 12192000"/>
              <a:gd name="connsiteY123" fmla="*/ 6485846 h 6858000"/>
              <a:gd name="connsiteX124" fmla="*/ 10909582 w 12192000"/>
              <a:gd name="connsiteY124" fmla="*/ 6483767 h 6858000"/>
              <a:gd name="connsiteX125" fmla="*/ 10911651 w 12192000"/>
              <a:gd name="connsiteY125" fmla="*/ 6477529 h 6858000"/>
              <a:gd name="connsiteX126" fmla="*/ 10911651 w 12192000"/>
              <a:gd name="connsiteY126" fmla="*/ 6352764 h 6858000"/>
              <a:gd name="connsiteX127" fmla="*/ 10847504 w 12192000"/>
              <a:gd name="connsiteY127" fmla="*/ 6288302 h 6858000"/>
              <a:gd name="connsiteX128" fmla="*/ 10518899 w 12192000"/>
              <a:gd name="connsiteY128" fmla="*/ 6288302 h 6858000"/>
              <a:gd name="connsiteX129" fmla="*/ 10434738 w 12192000"/>
              <a:gd name="connsiteY129" fmla="*/ 6387074 h 6858000"/>
              <a:gd name="connsiteX130" fmla="*/ 10518899 w 12192000"/>
              <a:gd name="connsiteY130" fmla="*/ 6485846 h 6858000"/>
              <a:gd name="connsiteX131" fmla="*/ 10603060 w 12192000"/>
              <a:gd name="connsiteY131" fmla="*/ 6387074 h 6858000"/>
              <a:gd name="connsiteX132" fmla="*/ 10518899 w 12192000"/>
              <a:gd name="connsiteY132" fmla="*/ 6288302 h 6858000"/>
              <a:gd name="connsiteX133" fmla="*/ 10302945 w 12192000"/>
              <a:gd name="connsiteY133" fmla="*/ 6262586 h 6858000"/>
              <a:gd name="connsiteX134" fmla="*/ 10319310 w 12192000"/>
              <a:gd name="connsiteY134" fmla="*/ 6262586 h 6858000"/>
              <a:gd name="connsiteX135" fmla="*/ 10362267 w 12192000"/>
              <a:gd name="connsiteY135" fmla="*/ 6302328 h 6858000"/>
              <a:gd name="connsiteX136" fmla="*/ 10317264 w 12192000"/>
              <a:gd name="connsiteY136" fmla="*/ 6339979 h 6858000"/>
              <a:gd name="connsiteX137" fmla="*/ 10272261 w 12192000"/>
              <a:gd name="connsiteY137" fmla="*/ 6339979 h 6858000"/>
              <a:gd name="connsiteX138" fmla="*/ 10272261 w 12192000"/>
              <a:gd name="connsiteY138" fmla="*/ 6264678 h 6858000"/>
              <a:gd name="connsiteX139" fmla="*/ 10302945 w 12192000"/>
              <a:gd name="connsiteY139" fmla="*/ 6262586 h 6858000"/>
              <a:gd name="connsiteX140" fmla="*/ 10679182 w 12192000"/>
              <a:gd name="connsiteY140" fmla="*/ 6250897 h 6858000"/>
              <a:gd name="connsiteX141" fmla="*/ 10650472 w 12192000"/>
              <a:gd name="connsiteY141" fmla="*/ 6257141 h 6858000"/>
              <a:gd name="connsiteX142" fmla="*/ 10644320 w 12192000"/>
              <a:gd name="connsiteY142" fmla="*/ 6263385 h 6858000"/>
              <a:gd name="connsiteX143" fmla="*/ 10644320 w 12192000"/>
              <a:gd name="connsiteY143" fmla="*/ 6294607 h 6858000"/>
              <a:gd name="connsiteX144" fmla="*/ 10627914 w 12192000"/>
              <a:gd name="connsiteY144" fmla="*/ 6294607 h 6858000"/>
              <a:gd name="connsiteX145" fmla="*/ 10621762 w 12192000"/>
              <a:gd name="connsiteY145" fmla="*/ 6300852 h 6858000"/>
              <a:gd name="connsiteX146" fmla="*/ 10621762 w 12192000"/>
              <a:gd name="connsiteY146" fmla="*/ 6325830 h 6858000"/>
              <a:gd name="connsiteX147" fmla="*/ 10627914 w 12192000"/>
              <a:gd name="connsiteY147" fmla="*/ 6332074 h 6858000"/>
              <a:gd name="connsiteX148" fmla="*/ 10644320 w 12192000"/>
              <a:gd name="connsiteY148" fmla="*/ 6332074 h 6858000"/>
              <a:gd name="connsiteX149" fmla="*/ 10644320 w 12192000"/>
              <a:gd name="connsiteY149" fmla="*/ 6415333 h 6858000"/>
              <a:gd name="connsiteX150" fmla="*/ 10699689 w 12192000"/>
              <a:gd name="connsiteY150" fmla="*/ 6488184 h 6858000"/>
              <a:gd name="connsiteX151" fmla="*/ 10732500 w 12192000"/>
              <a:gd name="connsiteY151" fmla="*/ 6484021 h 6858000"/>
              <a:gd name="connsiteX152" fmla="*/ 10738652 w 12192000"/>
              <a:gd name="connsiteY152" fmla="*/ 6475695 h 6858000"/>
              <a:gd name="connsiteX153" fmla="*/ 10736602 w 12192000"/>
              <a:gd name="connsiteY153" fmla="*/ 6452799 h 6858000"/>
              <a:gd name="connsiteX154" fmla="*/ 10730449 w 12192000"/>
              <a:gd name="connsiteY154" fmla="*/ 6444473 h 6858000"/>
              <a:gd name="connsiteX155" fmla="*/ 10705841 w 12192000"/>
              <a:gd name="connsiteY155" fmla="*/ 6446555 h 6858000"/>
              <a:gd name="connsiteX156" fmla="*/ 10687385 w 12192000"/>
              <a:gd name="connsiteY156" fmla="*/ 6409088 h 6858000"/>
              <a:gd name="connsiteX157" fmla="*/ 10687385 w 12192000"/>
              <a:gd name="connsiteY157" fmla="*/ 6332074 h 6858000"/>
              <a:gd name="connsiteX158" fmla="*/ 10730449 w 12192000"/>
              <a:gd name="connsiteY158" fmla="*/ 6332074 h 6858000"/>
              <a:gd name="connsiteX159" fmla="*/ 10736602 w 12192000"/>
              <a:gd name="connsiteY159" fmla="*/ 6325830 h 6858000"/>
              <a:gd name="connsiteX160" fmla="*/ 10736602 w 12192000"/>
              <a:gd name="connsiteY160" fmla="*/ 6300852 h 6858000"/>
              <a:gd name="connsiteX161" fmla="*/ 10730449 w 12192000"/>
              <a:gd name="connsiteY161" fmla="*/ 6294607 h 6858000"/>
              <a:gd name="connsiteX162" fmla="*/ 10687385 w 12192000"/>
              <a:gd name="connsiteY162" fmla="*/ 6294607 h 6858000"/>
              <a:gd name="connsiteX163" fmla="*/ 10687385 w 12192000"/>
              <a:gd name="connsiteY163" fmla="*/ 6257141 h 6858000"/>
              <a:gd name="connsiteX164" fmla="*/ 10685334 w 12192000"/>
              <a:gd name="connsiteY164" fmla="*/ 6250897 h 6858000"/>
              <a:gd name="connsiteX165" fmla="*/ 10679182 w 12192000"/>
              <a:gd name="connsiteY165" fmla="*/ 6250897 h 6858000"/>
              <a:gd name="connsiteX166" fmla="*/ 10313278 w 12192000"/>
              <a:gd name="connsiteY166" fmla="*/ 6221675 h 6858000"/>
              <a:gd name="connsiteX167" fmla="*/ 10232861 w 12192000"/>
              <a:gd name="connsiteY167" fmla="*/ 6225827 h 6858000"/>
              <a:gd name="connsiteX168" fmla="*/ 10226674 w 12192000"/>
              <a:gd name="connsiteY168" fmla="*/ 6234131 h 6858000"/>
              <a:gd name="connsiteX169" fmla="*/ 10226674 w 12192000"/>
              <a:gd name="connsiteY169" fmla="*/ 6474943 h 6858000"/>
              <a:gd name="connsiteX170" fmla="*/ 10234922 w 12192000"/>
              <a:gd name="connsiteY170" fmla="*/ 6481171 h 6858000"/>
              <a:gd name="connsiteX171" fmla="*/ 10263790 w 12192000"/>
              <a:gd name="connsiteY171" fmla="*/ 6481171 h 6858000"/>
              <a:gd name="connsiteX172" fmla="*/ 10272038 w 12192000"/>
              <a:gd name="connsiteY172" fmla="*/ 6474943 h 6858000"/>
              <a:gd name="connsiteX173" fmla="*/ 10272038 w 12192000"/>
              <a:gd name="connsiteY173" fmla="*/ 6379449 h 6858000"/>
              <a:gd name="connsiteX174" fmla="*/ 10321526 w 12192000"/>
              <a:gd name="connsiteY174" fmla="*/ 6381524 h 6858000"/>
              <a:gd name="connsiteX175" fmla="*/ 10362766 w 12192000"/>
              <a:gd name="connsiteY175" fmla="*/ 6477018 h 6858000"/>
              <a:gd name="connsiteX176" fmla="*/ 10368952 w 12192000"/>
              <a:gd name="connsiteY176" fmla="*/ 6481171 h 6858000"/>
              <a:gd name="connsiteX177" fmla="*/ 10401944 w 12192000"/>
              <a:gd name="connsiteY177" fmla="*/ 6481171 h 6858000"/>
              <a:gd name="connsiteX178" fmla="*/ 10408130 w 12192000"/>
              <a:gd name="connsiteY178" fmla="*/ 6479095 h 6858000"/>
              <a:gd name="connsiteX179" fmla="*/ 10410192 w 12192000"/>
              <a:gd name="connsiteY179" fmla="*/ 6472867 h 6858000"/>
              <a:gd name="connsiteX180" fmla="*/ 10362766 w 12192000"/>
              <a:gd name="connsiteY180" fmla="*/ 6369069 h 6858000"/>
              <a:gd name="connsiteX181" fmla="*/ 10408130 w 12192000"/>
              <a:gd name="connsiteY181" fmla="*/ 6300561 h 6858000"/>
              <a:gd name="connsiteX182" fmla="*/ 10319464 w 12192000"/>
              <a:gd name="connsiteY182" fmla="*/ 6221675 h 6858000"/>
              <a:gd name="connsiteX183" fmla="*/ 10313278 w 12192000"/>
              <a:gd name="connsiteY183" fmla="*/ 6221675 h 6858000"/>
              <a:gd name="connsiteX184" fmla="*/ 11675833 w 12192000"/>
              <a:gd name="connsiteY184" fmla="*/ 6188669 h 6858000"/>
              <a:gd name="connsiteX185" fmla="*/ 11684076 w 12192000"/>
              <a:gd name="connsiteY185" fmla="*/ 6188669 h 6858000"/>
              <a:gd name="connsiteX186" fmla="*/ 11791218 w 12192000"/>
              <a:gd name="connsiteY186" fmla="*/ 6250482 h 6858000"/>
              <a:gd name="connsiteX187" fmla="*/ 11795339 w 12192000"/>
              <a:gd name="connsiteY187" fmla="*/ 6256663 h 6858000"/>
              <a:gd name="connsiteX188" fmla="*/ 11787097 w 12192000"/>
              <a:gd name="connsiteY188" fmla="*/ 6262844 h 6858000"/>
              <a:gd name="connsiteX189" fmla="*/ 11696438 w 12192000"/>
              <a:gd name="connsiteY189" fmla="*/ 6306113 h 6858000"/>
              <a:gd name="connsiteX190" fmla="*/ 11686136 w 12192000"/>
              <a:gd name="connsiteY190" fmla="*/ 6308173 h 6858000"/>
              <a:gd name="connsiteX191" fmla="*/ 11682015 w 12192000"/>
              <a:gd name="connsiteY191" fmla="*/ 6297871 h 6858000"/>
              <a:gd name="connsiteX192" fmla="*/ 11673773 w 12192000"/>
              <a:gd name="connsiteY192" fmla="*/ 6196910 h 6858000"/>
              <a:gd name="connsiteX193" fmla="*/ 11675833 w 12192000"/>
              <a:gd name="connsiteY193" fmla="*/ 6188669 h 6858000"/>
              <a:gd name="connsiteX194" fmla="*/ 11618498 w 12192000"/>
              <a:gd name="connsiteY194" fmla="*/ 6187898 h 6858000"/>
              <a:gd name="connsiteX195" fmla="*/ 11622619 w 12192000"/>
              <a:gd name="connsiteY195" fmla="*/ 6188673 h 6858000"/>
              <a:gd name="connsiteX196" fmla="*/ 11624679 w 12192000"/>
              <a:gd name="connsiteY196" fmla="*/ 6198998 h 6858000"/>
              <a:gd name="connsiteX197" fmla="*/ 11616438 w 12192000"/>
              <a:gd name="connsiteY197" fmla="*/ 6300186 h 6858000"/>
              <a:gd name="connsiteX198" fmla="*/ 11612316 w 12192000"/>
              <a:gd name="connsiteY198" fmla="*/ 6308446 h 6858000"/>
              <a:gd name="connsiteX199" fmla="*/ 11602015 w 12192000"/>
              <a:gd name="connsiteY199" fmla="*/ 6308446 h 6858000"/>
              <a:gd name="connsiteX200" fmla="*/ 11511355 w 12192000"/>
              <a:gd name="connsiteY200" fmla="*/ 6263015 h 6858000"/>
              <a:gd name="connsiteX201" fmla="*/ 11503114 w 12192000"/>
              <a:gd name="connsiteY201" fmla="*/ 6256820 h 6858000"/>
              <a:gd name="connsiteX202" fmla="*/ 11507235 w 12192000"/>
              <a:gd name="connsiteY202" fmla="*/ 6250624 h 6858000"/>
              <a:gd name="connsiteX203" fmla="*/ 11614377 w 12192000"/>
              <a:gd name="connsiteY203" fmla="*/ 6188673 h 6858000"/>
              <a:gd name="connsiteX204" fmla="*/ 11618498 w 12192000"/>
              <a:gd name="connsiteY204" fmla="*/ 6187898 h 6858000"/>
              <a:gd name="connsiteX205" fmla="*/ 11649811 w 12192000"/>
              <a:gd name="connsiteY205" fmla="*/ 6152709 h 6858000"/>
              <a:gd name="connsiteX206" fmla="*/ 11432980 w 12192000"/>
              <a:gd name="connsiteY206" fmla="*/ 6371879 h 6858000"/>
              <a:gd name="connsiteX207" fmla="*/ 11649811 w 12192000"/>
              <a:gd name="connsiteY207" fmla="*/ 6591048 h 6858000"/>
              <a:gd name="connsiteX208" fmla="*/ 11866643 w 12192000"/>
              <a:gd name="connsiteY208" fmla="*/ 6371879 h 6858000"/>
              <a:gd name="connsiteX209" fmla="*/ 11649811 w 12192000"/>
              <a:gd name="connsiteY209" fmla="*/ 6152709 h 6858000"/>
              <a:gd name="connsiteX210" fmla="*/ 11649226 w 12192000"/>
              <a:gd name="connsiteY210" fmla="*/ 6121150 h 6858000"/>
              <a:gd name="connsiteX211" fmla="*/ 11895865 w 12192000"/>
              <a:gd name="connsiteY211" fmla="*/ 6370711 h 6858000"/>
              <a:gd name="connsiteX212" fmla="*/ 11649226 w 12192000"/>
              <a:gd name="connsiteY212" fmla="*/ 6620272 h 6858000"/>
              <a:gd name="connsiteX213" fmla="*/ 11402588 w 12192000"/>
              <a:gd name="connsiteY213" fmla="*/ 6370711 h 6858000"/>
              <a:gd name="connsiteX214" fmla="*/ 11649226 w 12192000"/>
              <a:gd name="connsiteY214" fmla="*/ 6121150 h 6858000"/>
              <a:gd name="connsiteX215" fmla="*/ 11636303 w 12192000"/>
              <a:gd name="connsiteY215" fmla="*/ 6042574 h 6858000"/>
              <a:gd name="connsiteX216" fmla="*/ 11623964 w 12192000"/>
              <a:gd name="connsiteY216" fmla="*/ 6092457 h 6858000"/>
              <a:gd name="connsiteX217" fmla="*/ 11601342 w 12192000"/>
              <a:gd name="connsiteY217" fmla="*/ 6096614 h 6858000"/>
              <a:gd name="connsiteX218" fmla="*/ 11574607 w 12192000"/>
              <a:gd name="connsiteY218" fmla="*/ 6050888 h 6858000"/>
              <a:gd name="connsiteX219" fmla="*/ 11574607 w 12192000"/>
              <a:gd name="connsiteY219" fmla="*/ 6048809 h 6858000"/>
              <a:gd name="connsiteX220" fmla="*/ 11572550 w 12192000"/>
              <a:gd name="connsiteY220" fmla="*/ 6050888 h 6858000"/>
              <a:gd name="connsiteX221" fmla="*/ 11551985 w 12192000"/>
              <a:gd name="connsiteY221" fmla="*/ 6055045 h 6858000"/>
              <a:gd name="connsiteX222" fmla="*/ 11551985 w 12192000"/>
              <a:gd name="connsiteY222" fmla="*/ 6057123 h 6858000"/>
              <a:gd name="connsiteX223" fmla="*/ 11547872 w 12192000"/>
              <a:gd name="connsiteY223" fmla="*/ 6082065 h 6858000"/>
              <a:gd name="connsiteX224" fmla="*/ 11551985 w 12192000"/>
              <a:gd name="connsiteY224" fmla="*/ 6109085 h 6858000"/>
              <a:gd name="connsiteX225" fmla="*/ 11531420 w 12192000"/>
              <a:gd name="connsiteY225" fmla="*/ 6117398 h 6858000"/>
              <a:gd name="connsiteX226" fmla="*/ 11494402 w 12192000"/>
              <a:gd name="connsiteY226" fmla="*/ 6082065 h 6858000"/>
              <a:gd name="connsiteX227" fmla="*/ 11494402 w 12192000"/>
              <a:gd name="connsiteY227" fmla="*/ 6079986 h 6858000"/>
              <a:gd name="connsiteX228" fmla="*/ 11492346 w 12192000"/>
              <a:gd name="connsiteY228" fmla="*/ 6079986 h 6858000"/>
              <a:gd name="connsiteX229" fmla="*/ 11473837 w 12192000"/>
              <a:gd name="connsiteY229" fmla="*/ 6092457 h 6858000"/>
              <a:gd name="connsiteX230" fmla="*/ 11473837 w 12192000"/>
              <a:gd name="connsiteY230" fmla="*/ 6094535 h 6858000"/>
              <a:gd name="connsiteX231" fmla="*/ 11486176 w 12192000"/>
              <a:gd name="connsiteY231" fmla="*/ 6144418 h 6858000"/>
              <a:gd name="connsiteX232" fmla="*/ 11469724 w 12192000"/>
              <a:gd name="connsiteY232" fmla="*/ 6156889 h 6858000"/>
              <a:gd name="connsiteX233" fmla="*/ 11426536 w 12192000"/>
              <a:gd name="connsiteY233" fmla="*/ 6129869 h 6858000"/>
              <a:gd name="connsiteX234" fmla="*/ 11424480 w 12192000"/>
              <a:gd name="connsiteY234" fmla="*/ 6129869 h 6858000"/>
              <a:gd name="connsiteX235" fmla="*/ 11424480 w 12192000"/>
              <a:gd name="connsiteY235" fmla="*/ 6131947 h 6858000"/>
              <a:gd name="connsiteX236" fmla="*/ 11408027 w 12192000"/>
              <a:gd name="connsiteY236" fmla="*/ 6146497 h 6858000"/>
              <a:gd name="connsiteX237" fmla="*/ 11408027 w 12192000"/>
              <a:gd name="connsiteY237" fmla="*/ 6148575 h 6858000"/>
              <a:gd name="connsiteX238" fmla="*/ 11434763 w 12192000"/>
              <a:gd name="connsiteY238" fmla="*/ 6194301 h 6858000"/>
              <a:gd name="connsiteX239" fmla="*/ 11420366 w 12192000"/>
              <a:gd name="connsiteY239" fmla="*/ 6210929 h 6858000"/>
              <a:gd name="connsiteX240" fmla="*/ 11371010 w 12192000"/>
              <a:gd name="connsiteY240" fmla="*/ 6198458 h 6858000"/>
              <a:gd name="connsiteX241" fmla="*/ 11368953 w 12192000"/>
              <a:gd name="connsiteY241" fmla="*/ 6198458 h 6858000"/>
              <a:gd name="connsiteX242" fmla="*/ 11358671 w 12192000"/>
              <a:gd name="connsiteY242" fmla="*/ 6217164 h 6858000"/>
              <a:gd name="connsiteX243" fmla="*/ 11358671 w 12192000"/>
              <a:gd name="connsiteY243" fmla="*/ 6219243 h 6858000"/>
              <a:gd name="connsiteX244" fmla="*/ 11395688 w 12192000"/>
              <a:gd name="connsiteY244" fmla="*/ 6256655 h 6858000"/>
              <a:gd name="connsiteX245" fmla="*/ 11387462 w 12192000"/>
              <a:gd name="connsiteY245" fmla="*/ 6275361 h 6858000"/>
              <a:gd name="connsiteX246" fmla="*/ 11336049 w 12192000"/>
              <a:gd name="connsiteY246" fmla="*/ 6275361 h 6858000"/>
              <a:gd name="connsiteX247" fmla="*/ 11333992 w 12192000"/>
              <a:gd name="connsiteY247" fmla="*/ 6275361 h 6858000"/>
              <a:gd name="connsiteX248" fmla="*/ 11333992 w 12192000"/>
              <a:gd name="connsiteY248" fmla="*/ 6277439 h 6858000"/>
              <a:gd name="connsiteX249" fmla="*/ 11327823 w 12192000"/>
              <a:gd name="connsiteY249" fmla="*/ 6298223 h 6858000"/>
              <a:gd name="connsiteX250" fmla="*/ 11329879 w 12192000"/>
              <a:gd name="connsiteY250" fmla="*/ 6300302 h 6858000"/>
              <a:gd name="connsiteX251" fmla="*/ 11373066 w 12192000"/>
              <a:gd name="connsiteY251" fmla="*/ 6325243 h 6858000"/>
              <a:gd name="connsiteX252" fmla="*/ 11371010 w 12192000"/>
              <a:gd name="connsiteY252" fmla="*/ 6348107 h 6858000"/>
              <a:gd name="connsiteX253" fmla="*/ 11321653 w 12192000"/>
              <a:gd name="connsiteY253" fmla="*/ 6360578 h 6858000"/>
              <a:gd name="connsiteX254" fmla="*/ 11319596 w 12192000"/>
              <a:gd name="connsiteY254" fmla="*/ 6360578 h 6858000"/>
              <a:gd name="connsiteX255" fmla="*/ 11319596 w 12192000"/>
              <a:gd name="connsiteY255" fmla="*/ 6362655 h 6858000"/>
              <a:gd name="connsiteX256" fmla="*/ 11319596 w 12192000"/>
              <a:gd name="connsiteY256" fmla="*/ 6373048 h 6858000"/>
              <a:gd name="connsiteX257" fmla="*/ 11319596 w 12192000"/>
              <a:gd name="connsiteY257" fmla="*/ 6383440 h 6858000"/>
              <a:gd name="connsiteX258" fmla="*/ 11319596 w 12192000"/>
              <a:gd name="connsiteY258" fmla="*/ 6385519 h 6858000"/>
              <a:gd name="connsiteX259" fmla="*/ 11321653 w 12192000"/>
              <a:gd name="connsiteY259" fmla="*/ 6385519 h 6858000"/>
              <a:gd name="connsiteX260" fmla="*/ 11371010 w 12192000"/>
              <a:gd name="connsiteY260" fmla="*/ 6397990 h 6858000"/>
              <a:gd name="connsiteX261" fmla="*/ 11375123 w 12192000"/>
              <a:gd name="connsiteY261" fmla="*/ 6420852 h 6858000"/>
              <a:gd name="connsiteX262" fmla="*/ 11329879 w 12192000"/>
              <a:gd name="connsiteY262" fmla="*/ 6447872 h 6858000"/>
              <a:gd name="connsiteX263" fmla="*/ 11327823 w 12192000"/>
              <a:gd name="connsiteY263" fmla="*/ 6447872 h 6858000"/>
              <a:gd name="connsiteX264" fmla="*/ 11327823 w 12192000"/>
              <a:gd name="connsiteY264" fmla="*/ 6449951 h 6858000"/>
              <a:gd name="connsiteX265" fmla="*/ 11333992 w 12192000"/>
              <a:gd name="connsiteY265" fmla="*/ 6470736 h 6858000"/>
              <a:gd name="connsiteX266" fmla="*/ 11336049 w 12192000"/>
              <a:gd name="connsiteY266" fmla="*/ 6470736 h 6858000"/>
              <a:gd name="connsiteX267" fmla="*/ 11387462 w 12192000"/>
              <a:gd name="connsiteY267" fmla="*/ 6470736 h 6858000"/>
              <a:gd name="connsiteX268" fmla="*/ 11395688 w 12192000"/>
              <a:gd name="connsiteY268" fmla="*/ 6491519 h 6858000"/>
              <a:gd name="connsiteX269" fmla="*/ 11358671 w 12192000"/>
              <a:gd name="connsiteY269" fmla="*/ 6528932 h 6858000"/>
              <a:gd name="connsiteX270" fmla="*/ 11358671 w 12192000"/>
              <a:gd name="connsiteY270" fmla="*/ 6531010 h 6858000"/>
              <a:gd name="connsiteX271" fmla="*/ 11371010 w 12192000"/>
              <a:gd name="connsiteY271" fmla="*/ 6549716 h 6858000"/>
              <a:gd name="connsiteX272" fmla="*/ 11422423 w 12192000"/>
              <a:gd name="connsiteY272" fmla="*/ 6535168 h 6858000"/>
              <a:gd name="connsiteX273" fmla="*/ 11434763 w 12192000"/>
              <a:gd name="connsiteY273" fmla="*/ 6553874 h 6858000"/>
              <a:gd name="connsiteX274" fmla="*/ 11408027 w 12192000"/>
              <a:gd name="connsiteY274" fmla="*/ 6599600 h 6858000"/>
              <a:gd name="connsiteX275" fmla="*/ 11410084 w 12192000"/>
              <a:gd name="connsiteY275" fmla="*/ 6601677 h 6858000"/>
              <a:gd name="connsiteX276" fmla="*/ 11424480 w 12192000"/>
              <a:gd name="connsiteY276" fmla="*/ 6616227 h 6858000"/>
              <a:gd name="connsiteX277" fmla="*/ 11426536 w 12192000"/>
              <a:gd name="connsiteY277" fmla="*/ 6616227 h 6858000"/>
              <a:gd name="connsiteX278" fmla="*/ 11471780 w 12192000"/>
              <a:gd name="connsiteY278" fmla="*/ 6589207 h 6858000"/>
              <a:gd name="connsiteX279" fmla="*/ 11488233 w 12192000"/>
              <a:gd name="connsiteY279" fmla="*/ 6603756 h 6858000"/>
              <a:gd name="connsiteX280" fmla="*/ 11475894 w 12192000"/>
              <a:gd name="connsiteY280" fmla="*/ 6653639 h 6858000"/>
              <a:gd name="connsiteX281" fmla="*/ 11475894 w 12192000"/>
              <a:gd name="connsiteY281" fmla="*/ 6655718 h 6858000"/>
              <a:gd name="connsiteX282" fmla="*/ 11494402 w 12192000"/>
              <a:gd name="connsiteY282" fmla="*/ 6666109 h 6858000"/>
              <a:gd name="connsiteX283" fmla="*/ 11494402 w 12192000"/>
              <a:gd name="connsiteY283" fmla="*/ 6668188 h 6858000"/>
              <a:gd name="connsiteX284" fmla="*/ 11496459 w 12192000"/>
              <a:gd name="connsiteY284" fmla="*/ 6666109 h 6858000"/>
              <a:gd name="connsiteX285" fmla="*/ 11533476 w 12192000"/>
              <a:gd name="connsiteY285" fmla="*/ 6628698 h 6858000"/>
              <a:gd name="connsiteX286" fmla="*/ 11551985 w 12192000"/>
              <a:gd name="connsiteY286" fmla="*/ 6637012 h 6858000"/>
              <a:gd name="connsiteX287" fmla="*/ 11549928 w 12192000"/>
              <a:gd name="connsiteY287" fmla="*/ 6664032 h 6858000"/>
              <a:gd name="connsiteX288" fmla="*/ 11551985 w 12192000"/>
              <a:gd name="connsiteY288" fmla="*/ 6688973 h 6858000"/>
              <a:gd name="connsiteX289" fmla="*/ 11551985 w 12192000"/>
              <a:gd name="connsiteY289" fmla="*/ 6691051 h 6858000"/>
              <a:gd name="connsiteX290" fmla="*/ 11554042 w 12192000"/>
              <a:gd name="connsiteY290" fmla="*/ 6691051 h 6858000"/>
              <a:gd name="connsiteX291" fmla="*/ 11574607 w 12192000"/>
              <a:gd name="connsiteY291" fmla="*/ 6697286 h 6858000"/>
              <a:gd name="connsiteX292" fmla="*/ 11576663 w 12192000"/>
              <a:gd name="connsiteY292" fmla="*/ 6697286 h 6858000"/>
              <a:gd name="connsiteX293" fmla="*/ 11601342 w 12192000"/>
              <a:gd name="connsiteY293" fmla="*/ 6651561 h 6858000"/>
              <a:gd name="connsiteX294" fmla="*/ 11623964 w 12192000"/>
              <a:gd name="connsiteY294" fmla="*/ 6653639 h 6858000"/>
              <a:gd name="connsiteX295" fmla="*/ 11636303 w 12192000"/>
              <a:gd name="connsiteY295" fmla="*/ 6705600 h 6858000"/>
              <a:gd name="connsiteX296" fmla="*/ 11638359 w 12192000"/>
              <a:gd name="connsiteY296" fmla="*/ 6705600 h 6858000"/>
              <a:gd name="connsiteX297" fmla="*/ 11658925 w 12192000"/>
              <a:gd name="connsiteY297" fmla="*/ 6705600 h 6858000"/>
              <a:gd name="connsiteX298" fmla="*/ 11660982 w 12192000"/>
              <a:gd name="connsiteY298" fmla="*/ 6705600 h 6858000"/>
              <a:gd name="connsiteX299" fmla="*/ 11675378 w 12192000"/>
              <a:gd name="connsiteY299" fmla="*/ 6653639 h 6858000"/>
              <a:gd name="connsiteX300" fmla="*/ 11695943 w 12192000"/>
              <a:gd name="connsiteY300" fmla="*/ 6651561 h 6858000"/>
              <a:gd name="connsiteX301" fmla="*/ 11722678 w 12192000"/>
              <a:gd name="connsiteY301" fmla="*/ 6697286 h 6858000"/>
              <a:gd name="connsiteX302" fmla="*/ 11743243 w 12192000"/>
              <a:gd name="connsiteY302" fmla="*/ 6691051 h 6858000"/>
              <a:gd name="connsiteX303" fmla="*/ 11745300 w 12192000"/>
              <a:gd name="connsiteY303" fmla="*/ 6691051 h 6858000"/>
              <a:gd name="connsiteX304" fmla="*/ 11747356 w 12192000"/>
              <a:gd name="connsiteY304" fmla="*/ 6664032 h 6858000"/>
              <a:gd name="connsiteX305" fmla="*/ 11745300 w 12192000"/>
              <a:gd name="connsiteY305" fmla="*/ 6637012 h 6858000"/>
              <a:gd name="connsiteX306" fmla="*/ 11765865 w 12192000"/>
              <a:gd name="connsiteY306" fmla="*/ 6628698 h 6858000"/>
              <a:gd name="connsiteX307" fmla="*/ 11802882 w 12192000"/>
              <a:gd name="connsiteY307" fmla="*/ 6666109 h 6858000"/>
              <a:gd name="connsiteX308" fmla="*/ 11821391 w 12192000"/>
              <a:gd name="connsiteY308" fmla="*/ 6655718 h 6858000"/>
              <a:gd name="connsiteX309" fmla="*/ 11823448 w 12192000"/>
              <a:gd name="connsiteY309" fmla="*/ 6653639 h 6858000"/>
              <a:gd name="connsiteX310" fmla="*/ 11823448 w 12192000"/>
              <a:gd name="connsiteY310" fmla="*/ 6651561 h 6858000"/>
              <a:gd name="connsiteX311" fmla="*/ 11809052 w 12192000"/>
              <a:gd name="connsiteY311" fmla="*/ 6603756 h 6858000"/>
              <a:gd name="connsiteX312" fmla="*/ 11825504 w 12192000"/>
              <a:gd name="connsiteY312" fmla="*/ 6589207 h 6858000"/>
              <a:gd name="connsiteX313" fmla="*/ 11870748 w 12192000"/>
              <a:gd name="connsiteY313" fmla="*/ 6616227 h 6858000"/>
              <a:gd name="connsiteX314" fmla="*/ 11872805 w 12192000"/>
              <a:gd name="connsiteY314" fmla="*/ 6616227 h 6858000"/>
              <a:gd name="connsiteX315" fmla="*/ 11887201 w 12192000"/>
              <a:gd name="connsiteY315" fmla="*/ 6599600 h 6858000"/>
              <a:gd name="connsiteX316" fmla="*/ 11889257 w 12192000"/>
              <a:gd name="connsiteY316" fmla="*/ 6599600 h 6858000"/>
              <a:gd name="connsiteX317" fmla="*/ 11862522 w 12192000"/>
              <a:gd name="connsiteY317" fmla="*/ 6553874 h 6858000"/>
              <a:gd name="connsiteX318" fmla="*/ 11874861 w 12192000"/>
              <a:gd name="connsiteY318" fmla="*/ 6535168 h 6858000"/>
              <a:gd name="connsiteX319" fmla="*/ 11926275 w 12192000"/>
              <a:gd name="connsiteY319" fmla="*/ 6549716 h 6858000"/>
              <a:gd name="connsiteX320" fmla="*/ 11928331 w 12192000"/>
              <a:gd name="connsiteY320" fmla="*/ 6547638 h 6858000"/>
              <a:gd name="connsiteX321" fmla="*/ 11938614 w 12192000"/>
              <a:gd name="connsiteY321" fmla="*/ 6528932 h 6858000"/>
              <a:gd name="connsiteX322" fmla="*/ 11938614 w 12192000"/>
              <a:gd name="connsiteY322" fmla="*/ 6526854 h 6858000"/>
              <a:gd name="connsiteX323" fmla="*/ 11901596 w 12192000"/>
              <a:gd name="connsiteY323" fmla="*/ 6491519 h 6858000"/>
              <a:gd name="connsiteX324" fmla="*/ 11909822 w 12192000"/>
              <a:gd name="connsiteY324" fmla="*/ 6470736 h 6858000"/>
              <a:gd name="connsiteX325" fmla="*/ 11961236 w 12192000"/>
              <a:gd name="connsiteY325" fmla="*/ 6470736 h 6858000"/>
              <a:gd name="connsiteX326" fmla="*/ 11963292 w 12192000"/>
              <a:gd name="connsiteY326" fmla="*/ 6470736 h 6858000"/>
              <a:gd name="connsiteX327" fmla="*/ 11967405 w 12192000"/>
              <a:gd name="connsiteY327" fmla="*/ 6449951 h 6858000"/>
              <a:gd name="connsiteX328" fmla="*/ 11967405 w 12192000"/>
              <a:gd name="connsiteY328" fmla="*/ 6447872 h 6858000"/>
              <a:gd name="connsiteX329" fmla="*/ 11922162 w 12192000"/>
              <a:gd name="connsiteY329" fmla="*/ 6420852 h 6858000"/>
              <a:gd name="connsiteX330" fmla="*/ 11926275 w 12192000"/>
              <a:gd name="connsiteY330" fmla="*/ 6400068 h 6858000"/>
              <a:gd name="connsiteX331" fmla="*/ 11975632 w 12192000"/>
              <a:gd name="connsiteY331" fmla="*/ 6385519 h 6858000"/>
              <a:gd name="connsiteX332" fmla="*/ 11977688 w 12192000"/>
              <a:gd name="connsiteY332" fmla="*/ 6385519 h 6858000"/>
              <a:gd name="connsiteX333" fmla="*/ 11977688 w 12192000"/>
              <a:gd name="connsiteY333" fmla="*/ 6373048 h 6858000"/>
              <a:gd name="connsiteX334" fmla="*/ 11977688 w 12192000"/>
              <a:gd name="connsiteY334" fmla="*/ 6362655 h 6858000"/>
              <a:gd name="connsiteX335" fmla="*/ 11975632 w 12192000"/>
              <a:gd name="connsiteY335" fmla="*/ 6362655 h 6858000"/>
              <a:gd name="connsiteX336" fmla="*/ 11926275 w 12192000"/>
              <a:gd name="connsiteY336" fmla="*/ 6348107 h 6858000"/>
              <a:gd name="connsiteX337" fmla="*/ 11924218 w 12192000"/>
              <a:gd name="connsiteY337" fmla="*/ 6327322 h 6858000"/>
              <a:gd name="connsiteX338" fmla="*/ 11967405 w 12192000"/>
              <a:gd name="connsiteY338" fmla="*/ 6300302 h 6858000"/>
              <a:gd name="connsiteX339" fmla="*/ 11969462 w 12192000"/>
              <a:gd name="connsiteY339" fmla="*/ 6300302 h 6858000"/>
              <a:gd name="connsiteX340" fmla="*/ 11969462 w 12192000"/>
              <a:gd name="connsiteY340" fmla="*/ 6298223 h 6858000"/>
              <a:gd name="connsiteX341" fmla="*/ 11963292 w 12192000"/>
              <a:gd name="connsiteY341" fmla="*/ 6277439 h 6858000"/>
              <a:gd name="connsiteX342" fmla="*/ 11961236 w 12192000"/>
              <a:gd name="connsiteY342" fmla="*/ 6277439 h 6858000"/>
              <a:gd name="connsiteX343" fmla="*/ 11909822 w 12192000"/>
              <a:gd name="connsiteY343" fmla="*/ 6277439 h 6858000"/>
              <a:gd name="connsiteX344" fmla="*/ 11901596 w 12192000"/>
              <a:gd name="connsiteY344" fmla="*/ 6256655 h 6858000"/>
              <a:gd name="connsiteX345" fmla="*/ 11938614 w 12192000"/>
              <a:gd name="connsiteY345" fmla="*/ 6219243 h 6858000"/>
              <a:gd name="connsiteX346" fmla="*/ 11938614 w 12192000"/>
              <a:gd name="connsiteY346" fmla="*/ 6217164 h 6858000"/>
              <a:gd name="connsiteX347" fmla="*/ 11928331 w 12192000"/>
              <a:gd name="connsiteY347" fmla="*/ 6198458 h 6858000"/>
              <a:gd name="connsiteX348" fmla="*/ 11926275 w 12192000"/>
              <a:gd name="connsiteY348" fmla="*/ 6198458 h 6858000"/>
              <a:gd name="connsiteX349" fmla="*/ 11876918 w 12192000"/>
              <a:gd name="connsiteY349" fmla="*/ 6210929 h 6858000"/>
              <a:gd name="connsiteX350" fmla="*/ 11862522 w 12192000"/>
              <a:gd name="connsiteY350" fmla="*/ 6194301 h 6858000"/>
              <a:gd name="connsiteX351" fmla="*/ 11889257 w 12192000"/>
              <a:gd name="connsiteY351" fmla="*/ 6148575 h 6858000"/>
              <a:gd name="connsiteX352" fmla="*/ 11889257 w 12192000"/>
              <a:gd name="connsiteY352" fmla="*/ 6146497 h 6858000"/>
              <a:gd name="connsiteX353" fmla="*/ 11872805 w 12192000"/>
              <a:gd name="connsiteY353" fmla="*/ 6131947 h 6858000"/>
              <a:gd name="connsiteX354" fmla="*/ 11827561 w 12192000"/>
              <a:gd name="connsiteY354" fmla="*/ 6156889 h 6858000"/>
              <a:gd name="connsiteX355" fmla="*/ 11809052 w 12192000"/>
              <a:gd name="connsiteY355" fmla="*/ 6144418 h 6858000"/>
              <a:gd name="connsiteX356" fmla="*/ 11823448 w 12192000"/>
              <a:gd name="connsiteY356" fmla="*/ 6094535 h 6858000"/>
              <a:gd name="connsiteX357" fmla="*/ 11823448 w 12192000"/>
              <a:gd name="connsiteY357" fmla="*/ 6092457 h 6858000"/>
              <a:gd name="connsiteX358" fmla="*/ 11804939 w 12192000"/>
              <a:gd name="connsiteY358" fmla="*/ 6082065 h 6858000"/>
              <a:gd name="connsiteX359" fmla="*/ 11802882 w 12192000"/>
              <a:gd name="connsiteY359" fmla="*/ 6079986 h 6858000"/>
              <a:gd name="connsiteX360" fmla="*/ 11802882 w 12192000"/>
              <a:gd name="connsiteY360" fmla="*/ 6082065 h 6858000"/>
              <a:gd name="connsiteX361" fmla="*/ 11765865 w 12192000"/>
              <a:gd name="connsiteY361" fmla="*/ 6117398 h 6858000"/>
              <a:gd name="connsiteX362" fmla="*/ 11745300 w 12192000"/>
              <a:gd name="connsiteY362" fmla="*/ 6109085 h 6858000"/>
              <a:gd name="connsiteX363" fmla="*/ 11749412 w 12192000"/>
              <a:gd name="connsiteY363" fmla="*/ 6082065 h 6858000"/>
              <a:gd name="connsiteX364" fmla="*/ 11745300 w 12192000"/>
              <a:gd name="connsiteY364" fmla="*/ 6057123 h 6858000"/>
              <a:gd name="connsiteX365" fmla="*/ 11745300 w 12192000"/>
              <a:gd name="connsiteY365" fmla="*/ 6055045 h 6858000"/>
              <a:gd name="connsiteX366" fmla="*/ 11743243 w 12192000"/>
              <a:gd name="connsiteY366" fmla="*/ 6055045 h 6858000"/>
              <a:gd name="connsiteX367" fmla="*/ 11722678 w 12192000"/>
              <a:gd name="connsiteY367" fmla="*/ 6050888 h 6858000"/>
              <a:gd name="connsiteX368" fmla="*/ 11695943 w 12192000"/>
              <a:gd name="connsiteY368" fmla="*/ 6096614 h 6858000"/>
              <a:gd name="connsiteX369" fmla="*/ 11673321 w 12192000"/>
              <a:gd name="connsiteY369" fmla="*/ 6092457 h 6858000"/>
              <a:gd name="connsiteX370" fmla="*/ 11660982 w 12192000"/>
              <a:gd name="connsiteY370" fmla="*/ 6042574 h 6858000"/>
              <a:gd name="connsiteX371" fmla="*/ 11658925 w 12192000"/>
              <a:gd name="connsiteY371" fmla="*/ 6042574 h 6858000"/>
              <a:gd name="connsiteX372" fmla="*/ 11638359 w 12192000"/>
              <a:gd name="connsiteY372" fmla="*/ 6042574 h 6858000"/>
              <a:gd name="connsiteX373" fmla="*/ 11636303 w 12192000"/>
              <a:gd name="connsiteY373" fmla="*/ 6042574 h 6858000"/>
              <a:gd name="connsiteX374" fmla="*/ 0 w 12192000"/>
              <a:gd name="connsiteY374" fmla="*/ 0 h 6858000"/>
              <a:gd name="connsiteX375" fmla="*/ 12192000 w 12192000"/>
              <a:gd name="connsiteY375" fmla="*/ 0 h 6858000"/>
              <a:gd name="connsiteX376" fmla="*/ 12192000 w 12192000"/>
              <a:gd name="connsiteY376" fmla="*/ 6858000 h 6858000"/>
              <a:gd name="connsiteX377" fmla="*/ 4539049 w 12192000"/>
              <a:gd name="connsiteY377" fmla="*/ 6858000 h 6858000"/>
              <a:gd name="connsiteX378" fmla="*/ 0 w 12192000"/>
              <a:gd name="connsiteY378" fmla="*/ 6858000 h 6858000"/>
              <a:gd name="connsiteX379" fmla="*/ 0 w 12192000"/>
              <a:gd name="connsiteY379" fmla="*/ 627311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</a:cxnLst>
            <a:rect l="l" t="t" r="r" b="b"/>
            <a:pathLst>
              <a:path w="12192000" h="6858000">
                <a:moveTo>
                  <a:pt x="11603402" y="6440005"/>
                </a:moveTo>
                <a:cubicBezTo>
                  <a:pt x="11607483" y="6437921"/>
                  <a:pt x="11609524" y="6437921"/>
                  <a:pt x="11613605" y="6440005"/>
                </a:cubicBezTo>
                <a:cubicBezTo>
                  <a:pt x="11615645" y="6442090"/>
                  <a:pt x="11617686" y="6444174"/>
                  <a:pt x="11617686" y="6448343"/>
                </a:cubicBezTo>
                <a:cubicBezTo>
                  <a:pt x="11623808" y="6550487"/>
                  <a:pt x="11623808" y="6550487"/>
                  <a:pt x="11623808" y="6550487"/>
                </a:cubicBezTo>
                <a:cubicBezTo>
                  <a:pt x="11625848" y="6556740"/>
                  <a:pt x="11623808" y="6558825"/>
                  <a:pt x="11621767" y="6560909"/>
                </a:cubicBezTo>
                <a:cubicBezTo>
                  <a:pt x="11619727" y="6562994"/>
                  <a:pt x="11617686" y="6560909"/>
                  <a:pt x="11615645" y="6560909"/>
                </a:cubicBezTo>
                <a:cubicBezTo>
                  <a:pt x="11570752" y="6550487"/>
                  <a:pt x="11540142" y="6531725"/>
                  <a:pt x="11509533" y="6498373"/>
                </a:cubicBezTo>
                <a:cubicBezTo>
                  <a:pt x="11507492" y="6496289"/>
                  <a:pt x="11505451" y="6494204"/>
                  <a:pt x="11505451" y="6492120"/>
                </a:cubicBezTo>
                <a:cubicBezTo>
                  <a:pt x="11505451" y="6492120"/>
                  <a:pt x="11505451" y="6492120"/>
                  <a:pt x="11505451" y="6490034"/>
                </a:cubicBezTo>
                <a:cubicBezTo>
                  <a:pt x="11505451" y="6487950"/>
                  <a:pt x="11509533" y="6485865"/>
                  <a:pt x="11511573" y="6485865"/>
                </a:cubicBezTo>
                <a:cubicBezTo>
                  <a:pt x="11603402" y="6440005"/>
                  <a:pt x="11603402" y="6440005"/>
                  <a:pt x="11603402" y="6440005"/>
                </a:cubicBezTo>
                <a:close/>
                <a:moveTo>
                  <a:pt x="11686136" y="6437921"/>
                </a:moveTo>
                <a:cubicBezTo>
                  <a:pt x="11690256" y="6437921"/>
                  <a:pt x="11692317" y="6437921"/>
                  <a:pt x="11696438" y="6437921"/>
                </a:cubicBezTo>
                <a:cubicBezTo>
                  <a:pt x="11787097" y="6483687"/>
                  <a:pt x="11787097" y="6483687"/>
                  <a:pt x="11787097" y="6483687"/>
                </a:cubicBezTo>
                <a:cubicBezTo>
                  <a:pt x="11791218" y="6485767"/>
                  <a:pt x="11793278" y="6487847"/>
                  <a:pt x="11795339" y="6489928"/>
                </a:cubicBezTo>
                <a:cubicBezTo>
                  <a:pt x="11795339" y="6492008"/>
                  <a:pt x="11793278" y="6494088"/>
                  <a:pt x="11791218" y="6496168"/>
                </a:cubicBezTo>
                <a:cubicBezTo>
                  <a:pt x="11760312" y="6529452"/>
                  <a:pt x="11727344" y="6548175"/>
                  <a:pt x="11684076" y="6558576"/>
                </a:cubicBezTo>
                <a:cubicBezTo>
                  <a:pt x="11679954" y="6560656"/>
                  <a:pt x="11677894" y="6560656"/>
                  <a:pt x="11675833" y="6558576"/>
                </a:cubicBezTo>
                <a:cubicBezTo>
                  <a:pt x="11673773" y="6556496"/>
                  <a:pt x="11673773" y="6552335"/>
                  <a:pt x="11673773" y="6550255"/>
                </a:cubicBezTo>
                <a:cubicBezTo>
                  <a:pt x="11682015" y="6446242"/>
                  <a:pt x="11682015" y="6446242"/>
                  <a:pt x="11682015" y="6446242"/>
                </a:cubicBezTo>
                <a:cubicBezTo>
                  <a:pt x="11682015" y="6444162"/>
                  <a:pt x="11684076" y="6440001"/>
                  <a:pt x="11686136" y="6437921"/>
                </a:cubicBezTo>
                <a:close/>
                <a:moveTo>
                  <a:pt x="10868401" y="6398178"/>
                </a:moveTo>
                <a:cubicBezTo>
                  <a:pt x="10868401" y="6398178"/>
                  <a:pt x="10868401" y="6398178"/>
                  <a:pt x="10868401" y="6441381"/>
                </a:cubicBezTo>
                <a:cubicBezTo>
                  <a:pt x="10868401" y="6441381"/>
                  <a:pt x="10841333" y="6449610"/>
                  <a:pt x="10820512" y="6449610"/>
                </a:cubicBezTo>
                <a:cubicBezTo>
                  <a:pt x="10803855" y="6449610"/>
                  <a:pt x="10801773" y="6433152"/>
                  <a:pt x="10801773" y="6424923"/>
                </a:cubicBezTo>
                <a:cubicBezTo>
                  <a:pt x="10801773" y="6410522"/>
                  <a:pt x="10810102" y="6402293"/>
                  <a:pt x="10826759" y="6400236"/>
                </a:cubicBezTo>
                <a:close/>
                <a:moveTo>
                  <a:pt x="10518900" y="6328044"/>
                </a:moveTo>
                <a:cubicBezTo>
                  <a:pt x="10547537" y="6328044"/>
                  <a:pt x="10559811" y="6344651"/>
                  <a:pt x="10559811" y="6388243"/>
                </a:cubicBezTo>
                <a:cubicBezTo>
                  <a:pt x="10559811" y="6425607"/>
                  <a:pt x="10553675" y="6448441"/>
                  <a:pt x="10518900" y="6448441"/>
                </a:cubicBezTo>
                <a:cubicBezTo>
                  <a:pt x="10484125" y="6448441"/>
                  <a:pt x="10477988" y="6425607"/>
                  <a:pt x="10477988" y="6388243"/>
                </a:cubicBezTo>
                <a:cubicBezTo>
                  <a:pt x="10477988" y="6344651"/>
                  <a:pt x="10488216" y="6328044"/>
                  <a:pt x="10518900" y="6328044"/>
                </a:cubicBezTo>
                <a:close/>
                <a:moveTo>
                  <a:pt x="11673123" y="6319732"/>
                </a:moveTo>
                <a:cubicBezTo>
                  <a:pt x="11675950" y="6319213"/>
                  <a:pt x="11679033" y="6319732"/>
                  <a:pt x="11682116" y="6320771"/>
                </a:cubicBezTo>
                <a:cubicBezTo>
                  <a:pt x="11698562" y="6333240"/>
                  <a:pt x="11708840" y="6351942"/>
                  <a:pt x="11708840" y="6372722"/>
                </a:cubicBezTo>
                <a:cubicBezTo>
                  <a:pt x="11708840" y="6403893"/>
                  <a:pt x="11682116" y="6430907"/>
                  <a:pt x="11649226" y="6430907"/>
                </a:cubicBezTo>
                <a:cubicBezTo>
                  <a:pt x="11616336" y="6430907"/>
                  <a:pt x="11589612" y="6403893"/>
                  <a:pt x="11589612" y="6372722"/>
                </a:cubicBezTo>
                <a:cubicBezTo>
                  <a:pt x="11589612" y="6351942"/>
                  <a:pt x="11599890" y="6333240"/>
                  <a:pt x="11616336" y="6322850"/>
                </a:cubicBezTo>
                <a:cubicBezTo>
                  <a:pt x="11622503" y="6318693"/>
                  <a:pt x="11628669" y="6318693"/>
                  <a:pt x="11632781" y="6324927"/>
                </a:cubicBezTo>
                <a:cubicBezTo>
                  <a:pt x="11636892" y="6331162"/>
                  <a:pt x="11634837" y="6337395"/>
                  <a:pt x="11630725" y="6341552"/>
                </a:cubicBezTo>
                <a:cubicBezTo>
                  <a:pt x="11620447" y="6347786"/>
                  <a:pt x="11614280" y="6360254"/>
                  <a:pt x="11614280" y="6372722"/>
                </a:cubicBezTo>
                <a:cubicBezTo>
                  <a:pt x="11614280" y="6391425"/>
                  <a:pt x="11630725" y="6408049"/>
                  <a:pt x="11649226" y="6408049"/>
                </a:cubicBezTo>
                <a:cubicBezTo>
                  <a:pt x="11667727" y="6408049"/>
                  <a:pt x="11684172" y="6391425"/>
                  <a:pt x="11684172" y="6372722"/>
                </a:cubicBezTo>
                <a:cubicBezTo>
                  <a:pt x="11684172" y="6360254"/>
                  <a:pt x="11678005" y="6347786"/>
                  <a:pt x="11667727" y="6341552"/>
                </a:cubicBezTo>
                <a:cubicBezTo>
                  <a:pt x="11663616" y="6337395"/>
                  <a:pt x="11661560" y="6331162"/>
                  <a:pt x="11665671" y="6324927"/>
                </a:cubicBezTo>
                <a:cubicBezTo>
                  <a:pt x="11667727" y="6321811"/>
                  <a:pt x="11670297" y="6320252"/>
                  <a:pt x="11673123" y="6319732"/>
                </a:cubicBezTo>
                <a:close/>
                <a:moveTo>
                  <a:pt x="11822057" y="6304666"/>
                </a:moveTo>
                <a:cubicBezTo>
                  <a:pt x="11824124" y="6304666"/>
                  <a:pt x="11826190" y="6308818"/>
                  <a:pt x="11826190" y="6310895"/>
                </a:cubicBezTo>
                <a:cubicBezTo>
                  <a:pt x="11838588" y="6354493"/>
                  <a:pt x="11838588" y="6391863"/>
                  <a:pt x="11826190" y="6435462"/>
                </a:cubicBezTo>
                <a:cubicBezTo>
                  <a:pt x="11824124" y="6439614"/>
                  <a:pt x="11824124" y="6441690"/>
                  <a:pt x="11822057" y="6441690"/>
                </a:cubicBezTo>
                <a:cubicBezTo>
                  <a:pt x="11817924" y="6443766"/>
                  <a:pt x="11815858" y="6441690"/>
                  <a:pt x="11813791" y="6439614"/>
                </a:cubicBezTo>
                <a:cubicBezTo>
                  <a:pt x="11729066" y="6381482"/>
                  <a:pt x="11729066" y="6381482"/>
                  <a:pt x="11729066" y="6381482"/>
                </a:cubicBezTo>
                <a:cubicBezTo>
                  <a:pt x="11724933" y="6379407"/>
                  <a:pt x="11722867" y="6377330"/>
                  <a:pt x="11722867" y="6373178"/>
                </a:cubicBezTo>
                <a:cubicBezTo>
                  <a:pt x="11722867" y="6371102"/>
                  <a:pt x="11724933" y="6366950"/>
                  <a:pt x="11729066" y="6364874"/>
                </a:cubicBezTo>
                <a:cubicBezTo>
                  <a:pt x="11813791" y="6306743"/>
                  <a:pt x="11813791" y="6306743"/>
                  <a:pt x="11813791" y="6306743"/>
                </a:cubicBezTo>
                <a:cubicBezTo>
                  <a:pt x="11815858" y="6304666"/>
                  <a:pt x="11819991" y="6304666"/>
                  <a:pt x="11822057" y="6304666"/>
                </a:cubicBezTo>
                <a:close/>
                <a:moveTo>
                  <a:pt x="11476229" y="6304666"/>
                </a:moveTo>
                <a:cubicBezTo>
                  <a:pt x="11480320" y="6304666"/>
                  <a:pt x="11482366" y="6306743"/>
                  <a:pt x="11484412" y="6308818"/>
                </a:cubicBezTo>
                <a:cubicBezTo>
                  <a:pt x="11568280" y="6364874"/>
                  <a:pt x="11568280" y="6364874"/>
                  <a:pt x="11568280" y="6364874"/>
                </a:cubicBezTo>
                <a:cubicBezTo>
                  <a:pt x="11572371" y="6366950"/>
                  <a:pt x="11574417" y="6371102"/>
                  <a:pt x="11574417" y="6373178"/>
                </a:cubicBezTo>
                <a:cubicBezTo>
                  <a:pt x="11574417" y="6377330"/>
                  <a:pt x="11572371" y="6379407"/>
                  <a:pt x="11568280" y="6381482"/>
                </a:cubicBezTo>
                <a:lnTo>
                  <a:pt x="11484412" y="6439614"/>
                </a:lnTo>
                <a:cubicBezTo>
                  <a:pt x="11480320" y="6441690"/>
                  <a:pt x="11478275" y="6443766"/>
                  <a:pt x="11476229" y="6441690"/>
                </a:cubicBezTo>
                <a:cubicBezTo>
                  <a:pt x="11474184" y="6441690"/>
                  <a:pt x="11472138" y="6439614"/>
                  <a:pt x="11472138" y="6435462"/>
                </a:cubicBezTo>
                <a:cubicBezTo>
                  <a:pt x="11459865" y="6391863"/>
                  <a:pt x="11459865" y="6356569"/>
                  <a:pt x="11472138" y="6310895"/>
                </a:cubicBezTo>
                <a:cubicBezTo>
                  <a:pt x="11472138" y="6308818"/>
                  <a:pt x="11474184" y="6306743"/>
                  <a:pt x="11476229" y="6304666"/>
                </a:cubicBezTo>
                <a:close/>
                <a:moveTo>
                  <a:pt x="11088184" y="6294146"/>
                </a:moveTo>
                <a:cubicBezTo>
                  <a:pt x="11086131" y="6294146"/>
                  <a:pt x="11084078" y="6294146"/>
                  <a:pt x="11082024" y="6296224"/>
                </a:cubicBezTo>
                <a:cubicBezTo>
                  <a:pt x="11079972" y="6298301"/>
                  <a:pt x="11079972" y="6300378"/>
                  <a:pt x="11079972" y="6302454"/>
                </a:cubicBezTo>
                <a:cubicBezTo>
                  <a:pt x="11121033" y="6460305"/>
                  <a:pt x="11121033" y="6460305"/>
                  <a:pt x="11121033" y="6460305"/>
                </a:cubicBezTo>
                <a:cubicBezTo>
                  <a:pt x="11123086" y="6468613"/>
                  <a:pt x="11131299" y="6481074"/>
                  <a:pt x="11145670" y="6481074"/>
                </a:cubicBezTo>
                <a:cubicBezTo>
                  <a:pt x="11153882" y="6481074"/>
                  <a:pt x="11153882" y="6481074"/>
                  <a:pt x="11153882" y="6481074"/>
                </a:cubicBezTo>
                <a:cubicBezTo>
                  <a:pt x="11151829" y="6485228"/>
                  <a:pt x="11151829" y="6487306"/>
                  <a:pt x="11149776" y="6489382"/>
                </a:cubicBezTo>
                <a:cubicBezTo>
                  <a:pt x="11149776" y="6491459"/>
                  <a:pt x="11149776" y="6491459"/>
                  <a:pt x="11149776" y="6491459"/>
                </a:cubicBezTo>
                <a:cubicBezTo>
                  <a:pt x="11147723" y="6497691"/>
                  <a:pt x="11145670" y="6510152"/>
                  <a:pt x="11125139" y="6510152"/>
                </a:cubicBezTo>
                <a:cubicBezTo>
                  <a:pt x="11090237" y="6508075"/>
                  <a:pt x="11090237" y="6508075"/>
                  <a:pt x="11090237" y="6508075"/>
                </a:cubicBezTo>
                <a:cubicBezTo>
                  <a:pt x="11088184" y="6505998"/>
                  <a:pt x="11086131" y="6508075"/>
                  <a:pt x="11084078" y="6510152"/>
                </a:cubicBezTo>
                <a:cubicBezTo>
                  <a:pt x="11082024" y="6510152"/>
                  <a:pt x="11082024" y="6512229"/>
                  <a:pt x="11082024" y="6514306"/>
                </a:cubicBezTo>
                <a:cubicBezTo>
                  <a:pt x="11082024" y="6532999"/>
                  <a:pt x="11082024" y="6532999"/>
                  <a:pt x="11082024" y="6532999"/>
                </a:cubicBezTo>
                <a:cubicBezTo>
                  <a:pt x="11082024" y="6537153"/>
                  <a:pt x="11084078" y="6539230"/>
                  <a:pt x="11088184" y="6539230"/>
                </a:cubicBezTo>
                <a:cubicBezTo>
                  <a:pt x="11098449" y="6543383"/>
                  <a:pt x="11118980" y="6545460"/>
                  <a:pt x="11135404" y="6545460"/>
                </a:cubicBezTo>
                <a:cubicBezTo>
                  <a:pt x="11135404" y="6545460"/>
                  <a:pt x="11135404" y="6545460"/>
                  <a:pt x="11137458" y="6545460"/>
                </a:cubicBezTo>
                <a:cubicBezTo>
                  <a:pt x="11164148" y="6545460"/>
                  <a:pt x="11182625" y="6528845"/>
                  <a:pt x="11190838" y="6493536"/>
                </a:cubicBezTo>
                <a:cubicBezTo>
                  <a:pt x="11201103" y="6454073"/>
                  <a:pt x="11215474" y="6402149"/>
                  <a:pt x="11223687" y="6364764"/>
                </a:cubicBezTo>
                <a:cubicBezTo>
                  <a:pt x="11227793" y="6348148"/>
                  <a:pt x="11231899" y="6333609"/>
                  <a:pt x="11236005" y="6323224"/>
                </a:cubicBezTo>
                <a:cubicBezTo>
                  <a:pt x="11240111" y="6302454"/>
                  <a:pt x="11240111" y="6302454"/>
                  <a:pt x="11240111" y="6302454"/>
                </a:cubicBezTo>
                <a:cubicBezTo>
                  <a:pt x="11240111" y="6300378"/>
                  <a:pt x="11240111" y="6298301"/>
                  <a:pt x="11238058" y="6296224"/>
                </a:cubicBezTo>
                <a:cubicBezTo>
                  <a:pt x="11238058" y="6294146"/>
                  <a:pt x="11236005" y="6294146"/>
                  <a:pt x="11233952" y="6294146"/>
                </a:cubicBezTo>
                <a:cubicBezTo>
                  <a:pt x="11205209" y="6294146"/>
                  <a:pt x="11205209" y="6294146"/>
                  <a:pt x="11205209" y="6294146"/>
                </a:cubicBezTo>
                <a:cubicBezTo>
                  <a:pt x="11203156" y="6294146"/>
                  <a:pt x="11199050" y="6296224"/>
                  <a:pt x="11199050" y="6298301"/>
                </a:cubicBezTo>
                <a:cubicBezTo>
                  <a:pt x="11162094" y="6439535"/>
                  <a:pt x="11162094" y="6439535"/>
                  <a:pt x="11162094" y="6439535"/>
                </a:cubicBezTo>
                <a:cubicBezTo>
                  <a:pt x="11160041" y="6439535"/>
                  <a:pt x="11160041" y="6439535"/>
                  <a:pt x="11160041" y="6439535"/>
                </a:cubicBezTo>
                <a:cubicBezTo>
                  <a:pt x="11121033" y="6298301"/>
                  <a:pt x="11121033" y="6298301"/>
                  <a:pt x="11121033" y="6298301"/>
                </a:cubicBezTo>
                <a:cubicBezTo>
                  <a:pt x="11121033" y="6296224"/>
                  <a:pt x="11118980" y="6294146"/>
                  <a:pt x="11114874" y="6294146"/>
                </a:cubicBezTo>
                <a:cubicBezTo>
                  <a:pt x="11088184" y="6294146"/>
                  <a:pt x="11088184" y="6294146"/>
                  <a:pt x="11088184" y="6294146"/>
                </a:cubicBezTo>
                <a:close/>
                <a:moveTo>
                  <a:pt x="11048412" y="6291809"/>
                </a:moveTo>
                <a:cubicBezTo>
                  <a:pt x="11030001" y="6291809"/>
                  <a:pt x="11011591" y="6304294"/>
                  <a:pt x="10999317" y="6312618"/>
                </a:cubicBezTo>
                <a:cubicBezTo>
                  <a:pt x="10999317" y="6300133"/>
                  <a:pt x="10999317" y="6300133"/>
                  <a:pt x="10999317" y="6300133"/>
                </a:cubicBezTo>
                <a:cubicBezTo>
                  <a:pt x="10999317" y="6295970"/>
                  <a:pt x="10997272" y="6293890"/>
                  <a:pt x="10993181" y="6293890"/>
                </a:cubicBezTo>
                <a:cubicBezTo>
                  <a:pt x="10964542" y="6293890"/>
                  <a:pt x="10964542" y="6293890"/>
                  <a:pt x="10964542" y="6293890"/>
                </a:cubicBezTo>
                <a:cubicBezTo>
                  <a:pt x="10960451" y="6293890"/>
                  <a:pt x="10958406" y="6295970"/>
                  <a:pt x="10958406" y="6300133"/>
                </a:cubicBezTo>
                <a:cubicBezTo>
                  <a:pt x="10958406" y="6474928"/>
                  <a:pt x="10958406" y="6474928"/>
                  <a:pt x="10958406" y="6474928"/>
                </a:cubicBezTo>
                <a:cubicBezTo>
                  <a:pt x="10958406" y="6479090"/>
                  <a:pt x="10960451" y="6481171"/>
                  <a:pt x="10964542" y="6481171"/>
                </a:cubicBezTo>
                <a:cubicBezTo>
                  <a:pt x="10993181" y="6481171"/>
                  <a:pt x="10993181" y="6481171"/>
                  <a:pt x="10993181" y="6481171"/>
                </a:cubicBezTo>
                <a:cubicBezTo>
                  <a:pt x="10997272" y="6481171"/>
                  <a:pt x="10999317" y="6479090"/>
                  <a:pt x="10999317" y="6474928"/>
                </a:cubicBezTo>
                <a:cubicBezTo>
                  <a:pt x="10999317" y="6354236"/>
                  <a:pt x="10999317" y="6354236"/>
                  <a:pt x="10999317" y="6354236"/>
                </a:cubicBezTo>
                <a:cubicBezTo>
                  <a:pt x="11007500" y="6347993"/>
                  <a:pt x="11025910" y="6333427"/>
                  <a:pt x="11050457" y="6331346"/>
                </a:cubicBezTo>
                <a:cubicBezTo>
                  <a:pt x="11054548" y="6331346"/>
                  <a:pt x="11056594" y="6327184"/>
                  <a:pt x="11056594" y="6325103"/>
                </a:cubicBezTo>
                <a:cubicBezTo>
                  <a:pt x="11056594" y="6298052"/>
                  <a:pt x="11056594" y="6298052"/>
                  <a:pt x="11056594" y="6298052"/>
                </a:cubicBezTo>
                <a:cubicBezTo>
                  <a:pt x="11056594" y="6295970"/>
                  <a:pt x="11056594" y="6293890"/>
                  <a:pt x="11054548" y="6293890"/>
                </a:cubicBezTo>
                <a:cubicBezTo>
                  <a:pt x="11052503" y="6291809"/>
                  <a:pt x="11050457" y="6291809"/>
                  <a:pt x="11048412" y="6291809"/>
                </a:cubicBezTo>
                <a:close/>
                <a:moveTo>
                  <a:pt x="10847504" y="6288302"/>
                </a:moveTo>
                <a:cubicBezTo>
                  <a:pt x="10826811" y="6288302"/>
                  <a:pt x="10791633" y="6294540"/>
                  <a:pt x="10777148" y="6296620"/>
                </a:cubicBezTo>
                <a:cubicBezTo>
                  <a:pt x="10773009" y="6296620"/>
                  <a:pt x="10770940" y="6300778"/>
                  <a:pt x="10770940" y="6302858"/>
                </a:cubicBezTo>
                <a:cubicBezTo>
                  <a:pt x="10770940" y="6302858"/>
                  <a:pt x="10770940" y="6302858"/>
                  <a:pt x="10773009" y="6327811"/>
                </a:cubicBezTo>
                <a:cubicBezTo>
                  <a:pt x="10773009" y="6329890"/>
                  <a:pt x="10773009" y="6331970"/>
                  <a:pt x="10775079" y="6331970"/>
                </a:cubicBezTo>
                <a:cubicBezTo>
                  <a:pt x="10777148" y="6334049"/>
                  <a:pt x="10777148" y="6334049"/>
                  <a:pt x="10779217" y="6334049"/>
                </a:cubicBezTo>
                <a:cubicBezTo>
                  <a:pt x="10795771" y="6334049"/>
                  <a:pt x="10824741" y="6329890"/>
                  <a:pt x="10845434" y="6329890"/>
                </a:cubicBezTo>
                <a:cubicBezTo>
                  <a:pt x="10859918" y="6329890"/>
                  <a:pt x="10868196" y="6338208"/>
                  <a:pt x="10868196" y="6352764"/>
                </a:cubicBezTo>
                <a:cubicBezTo>
                  <a:pt x="10868196" y="6352764"/>
                  <a:pt x="10868196" y="6352764"/>
                  <a:pt x="10868196" y="6365240"/>
                </a:cubicBezTo>
                <a:cubicBezTo>
                  <a:pt x="10868196" y="6365240"/>
                  <a:pt x="10868196" y="6365240"/>
                  <a:pt x="10822672" y="6369399"/>
                </a:cubicBezTo>
                <a:cubicBezTo>
                  <a:pt x="10777148" y="6371479"/>
                  <a:pt x="10758524" y="6388114"/>
                  <a:pt x="10758524" y="6425543"/>
                </a:cubicBezTo>
                <a:cubicBezTo>
                  <a:pt x="10758524" y="6465052"/>
                  <a:pt x="10779217" y="6485846"/>
                  <a:pt x="10814395" y="6485846"/>
                </a:cubicBezTo>
                <a:cubicBezTo>
                  <a:pt x="10843365" y="6485846"/>
                  <a:pt x="10874404" y="6473370"/>
                  <a:pt x="10874404" y="6473370"/>
                </a:cubicBezTo>
                <a:cubicBezTo>
                  <a:pt x="10882681" y="6479608"/>
                  <a:pt x="10888889" y="6483767"/>
                  <a:pt x="10903374" y="6485846"/>
                </a:cubicBezTo>
                <a:cubicBezTo>
                  <a:pt x="10905443" y="6485846"/>
                  <a:pt x="10907512" y="6485846"/>
                  <a:pt x="10909582" y="6483767"/>
                </a:cubicBezTo>
                <a:cubicBezTo>
                  <a:pt x="10909582" y="6481687"/>
                  <a:pt x="10911651" y="6479608"/>
                  <a:pt x="10911651" y="6477529"/>
                </a:cubicBezTo>
                <a:cubicBezTo>
                  <a:pt x="10911651" y="6477529"/>
                  <a:pt x="10911651" y="6477529"/>
                  <a:pt x="10911651" y="6352764"/>
                </a:cubicBezTo>
                <a:cubicBezTo>
                  <a:pt x="10911651" y="6309096"/>
                  <a:pt x="10890958" y="6288302"/>
                  <a:pt x="10847504" y="6288302"/>
                </a:cubicBezTo>
                <a:close/>
                <a:moveTo>
                  <a:pt x="10518899" y="6288302"/>
                </a:moveTo>
                <a:cubicBezTo>
                  <a:pt x="10472419" y="6288302"/>
                  <a:pt x="10434738" y="6332523"/>
                  <a:pt x="10434738" y="6387074"/>
                </a:cubicBezTo>
                <a:cubicBezTo>
                  <a:pt x="10434738" y="6441625"/>
                  <a:pt x="10472419" y="6485846"/>
                  <a:pt x="10518899" y="6485846"/>
                </a:cubicBezTo>
                <a:cubicBezTo>
                  <a:pt x="10565380" y="6485846"/>
                  <a:pt x="10603060" y="6441625"/>
                  <a:pt x="10603060" y="6387074"/>
                </a:cubicBezTo>
                <a:cubicBezTo>
                  <a:pt x="10603060" y="6332523"/>
                  <a:pt x="10565380" y="6288302"/>
                  <a:pt x="10518899" y="6288302"/>
                </a:cubicBezTo>
                <a:close/>
                <a:moveTo>
                  <a:pt x="10302945" y="6262586"/>
                </a:moveTo>
                <a:cubicBezTo>
                  <a:pt x="10302945" y="6262586"/>
                  <a:pt x="10302945" y="6262586"/>
                  <a:pt x="10319310" y="6262586"/>
                </a:cubicBezTo>
                <a:cubicBezTo>
                  <a:pt x="10349994" y="6262586"/>
                  <a:pt x="10362267" y="6283503"/>
                  <a:pt x="10362267" y="6302328"/>
                </a:cubicBezTo>
                <a:cubicBezTo>
                  <a:pt x="10362267" y="6325338"/>
                  <a:pt x="10343857" y="6339979"/>
                  <a:pt x="10317264" y="6339979"/>
                </a:cubicBezTo>
                <a:cubicBezTo>
                  <a:pt x="10294763" y="6342071"/>
                  <a:pt x="10280444" y="6339979"/>
                  <a:pt x="10272261" y="6339979"/>
                </a:cubicBezTo>
                <a:cubicBezTo>
                  <a:pt x="10272261" y="6339979"/>
                  <a:pt x="10272261" y="6339979"/>
                  <a:pt x="10272261" y="6264678"/>
                </a:cubicBezTo>
                <a:cubicBezTo>
                  <a:pt x="10276353" y="6262586"/>
                  <a:pt x="10286581" y="6262586"/>
                  <a:pt x="10302945" y="6262586"/>
                </a:cubicBezTo>
                <a:close/>
                <a:moveTo>
                  <a:pt x="10679182" y="6250897"/>
                </a:moveTo>
                <a:cubicBezTo>
                  <a:pt x="10679182" y="6250897"/>
                  <a:pt x="10679182" y="6250897"/>
                  <a:pt x="10650472" y="6257141"/>
                </a:cubicBezTo>
                <a:cubicBezTo>
                  <a:pt x="10646371" y="6259223"/>
                  <a:pt x="10644320" y="6261305"/>
                  <a:pt x="10644320" y="6263385"/>
                </a:cubicBezTo>
                <a:cubicBezTo>
                  <a:pt x="10644320" y="6263385"/>
                  <a:pt x="10644320" y="6263385"/>
                  <a:pt x="10644320" y="6294607"/>
                </a:cubicBezTo>
                <a:cubicBezTo>
                  <a:pt x="10644320" y="6294607"/>
                  <a:pt x="10644320" y="6294607"/>
                  <a:pt x="10627914" y="6294607"/>
                </a:cubicBezTo>
                <a:cubicBezTo>
                  <a:pt x="10623813" y="6294607"/>
                  <a:pt x="10621762" y="6296689"/>
                  <a:pt x="10621762" y="6300852"/>
                </a:cubicBezTo>
                <a:cubicBezTo>
                  <a:pt x="10621762" y="6300852"/>
                  <a:pt x="10621762" y="6300852"/>
                  <a:pt x="10621762" y="6325830"/>
                </a:cubicBezTo>
                <a:cubicBezTo>
                  <a:pt x="10621762" y="6329993"/>
                  <a:pt x="10623813" y="6332074"/>
                  <a:pt x="10627914" y="6332074"/>
                </a:cubicBezTo>
                <a:cubicBezTo>
                  <a:pt x="10627914" y="6332074"/>
                  <a:pt x="10627914" y="6332074"/>
                  <a:pt x="10644320" y="6332074"/>
                </a:cubicBezTo>
                <a:cubicBezTo>
                  <a:pt x="10644320" y="6332074"/>
                  <a:pt x="10644320" y="6332074"/>
                  <a:pt x="10644320" y="6415333"/>
                </a:cubicBezTo>
                <a:cubicBezTo>
                  <a:pt x="10644320" y="6471532"/>
                  <a:pt x="10658675" y="6488184"/>
                  <a:pt x="10699689" y="6488184"/>
                </a:cubicBezTo>
                <a:cubicBezTo>
                  <a:pt x="10709943" y="6488184"/>
                  <a:pt x="10722247" y="6484021"/>
                  <a:pt x="10732500" y="6484021"/>
                </a:cubicBezTo>
                <a:cubicBezTo>
                  <a:pt x="10736602" y="6481940"/>
                  <a:pt x="10738652" y="6479858"/>
                  <a:pt x="10738652" y="6475695"/>
                </a:cubicBezTo>
                <a:cubicBezTo>
                  <a:pt x="10738652" y="6475695"/>
                  <a:pt x="10738652" y="6475695"/>
                  <a:pt x="10736602" y="6452799"/>
                </a:cubicBezTo>
                <a:cubicBezTo>
                  <a:pt x="10736602" y="6448636"/>
                  <a:pt x="10734551" y="6444473"/>
                  <a:pt x="10730449" y="6444473"/>
                </a:cubicBezTo>
                <a:cubicBezTo>
                  <a:pt x="10724297" y="6444473"/>
                  <a:pt x="10714044" y="6446555"/>
                  <a:pt x="10705841" y="6446555"/>
                </a:cubicBezTo>
                <a:cubicBezTo>
                  <a:pt x="10687385" y="6446555"/>
                  <a:pt x="10687385" y="6436148"/>
                  <a:pt x="10687385" y="6409088"/>
                </a:cubicBezTo>
                <a:cubicBezTo>
                  <a:pt x="10687385" y="6409088"/>
                  <a:pt x="10687385" y="6409088"/>
                  <a:pt x="10687385" y="6332074"/>
                </a:cubicBezTo>
                <a:cubicBezTo>
                  <a:pt x="10687385" y="6332074"/>
                  <a:pt x="10687385" y="6332074"/>
                  <a:pt x="10730449" y="6332074"/>
                </a:cubicBezTo>
                <a:cubicBezTo>
                  <a:pt x="10734551" y="6332074"/>
                  <a:pt x="10736602" y="6329993"/>
                  <a:pt x="10736602" y="6325830"/>
                </a:cubicBezTo>
                <a:cubicBezTo>
                  <a:pt x="10736602" y="6325830"/>
                  <a:pt x="10736602" y="6325830"/>
                  <a:pt x="10736602" y="6300852"/>
                </a:cubicBezTo>
                <a:cubicBezTo>
                  <a:pt x="10736602" y="6296689"/>
                  <a:pt x="10734551" y="6294607"/>
                  <a:pt x="10730449" y="6294607"/>
                </a:cubicBezTo>
                <a:cubicBezTo>
                  <a:pt x="10730449" y="6294607"/>
                  <a:pt x="10730449" y="6294607"/>
                  <a:pt x="10687385" y="6294607"/>
                </a:cubicBezTo>
                <a:cubicBezTo>
                  <a:pt x="10687385" y="6294607"/>
                  <a:pt x="10687385" y="6294607"/>
                  <a:pt x="10687385" y="6257141"/>
                </a:cubicBezTo>
                <a:cubicBezTo>
                  <a:pt x="10687385" y="6255060"/>
                  <a:pt x="10685334" y="6252978"/>
                  <a:pt x="10685334" y="6250897"/>
                </a:cubicBezTo>
                <a:cubicBezTo>
                  <a:pt x="10683283" y="6250897"/>
                  <a:pt x="10681232" y="6250897"/>
                  <a:pt x="10679182" y="6250897"/>
                </a:cubicBezTo>
                <a:close/>
                <a:moveTo>
                  <a:pt x="10313278" y="6221675"/>
                </a:moveTo>
                <a:cubicBezTo>
                  <a:pt x="10302968" y="6221675"/>
                  <a:pt x="10272038" y="6221675"/>
                  <a:pt x="10232861" y="6225827"/>
                </a:cubicBezTo>
                <a:cubicBezTo>
                  <a:pt x="10230798" y="6225827"/>
                  <a:pt x="10226674" y="6229979"/>
                  <a:pt x="10226674" y="6234131"/>
                </a:cubicBezTo>
                <a:cubicBezTo>
                  <a:pt x="10226674" y="6234131"/>
                  <a:pt x="10226674" y="6234131"/>
                  <a:pt x="10226674" y="6474943"/>
                </a:cubicBezTo>
                <a:cubicBezTo>
                  <a:pt x="10226674" y="6479095"/>
                  <a:pt x="10230798" y="6481171"/>
                  <a:pt x="10234922" y="6481171"/>
                </a:cubicBezTo>
                <a:cubicBezTo>
                  <a:pt x="10234922" y="6481171"/>
                  <a:pt x="10234922" y="6481171"/>
                  <a:pt x="10263790" y="6481171"/>
                </a:cubicBezTo>
                <a:cubicBezTo>
                  <a:pt x="10267914" y="6481171"/>
                  <a:pt x="10272038" y="6479095"/>
                  <a:pt x="10272038" y="6474943"/>
                </a:cubicBezTo>
                <a:cubicBezTo>
                  <a:pt x="10272038" y="6474943"/>
                  <a:pt x="10272038" y="6474943"/>
                  <a:pt x="10272038" y="6379449"/>
                </a:cubicBezTo>
                <a:cubicBezTo>
                  <a:pt x="10280286" y="6379449"/>
                  <a:pt x="10298844" y="6381524"/>
                  <a:pt x="10321526" y="6381524"/>
                </a:cubicBezTo>
                <a:cubicBezTo>
                  <a:pt x="10321526" y="6381524"/>
                  <a:pt x="10321526" y="6381524"/>
                  <a:pt x="10362766" y="6477018"/>
                </a:cubicBezTo>
                <a:cubicBezTo>
                  <a:pt x="10364828" y="6481171"/>
                  <a:pt x="10366890" y="6481171"/>
                  <a:pt x="10368952" y="6481171"/>
                </a:cubicBezTo>
                <a:cubicBezTo>
                  <a:pt x="10368952" y="6481171"/>
                  <a:pt x="10368952" y="6481171"/>
                  <a:pt x="10401944" y="6481171"/>
                </a:cubicBezTo>
                <a:cubicBezTo>
                  <a:pt x="10406068" y="6481171"/>
                  <a:pt x="10408130" y="6481171"/>
                  <a:pt x="10408130" y="6479095"/>
                </a:cubicBezTo>
                <a:cubicBezTo>
                  <a:pt x="10410192" y="6477018"/>
                  <a:pt x="10410192" y="6474943"/>
                  <a:pt x="10410192" y="6472867"/>
                </a:cubicBezTo>
                <a:lnTo>
                  <a:pt x="10362766" y="6369069"/>
                </a:lnTo>
                <a:cubicBezTo>
                  <a:pt x="10393696" y="6354537"/>
                  <a:pt x="10408130" y="6331701"/>
                  <a:pt x="10408130" y="6300561"/>
                </a:cubicBezTo>
                <a:cubicBezTo>
                  <a:pt x="10408130" y="6265270"/>
                  <a:pt x="10391634" y="6221675"/>
                  <a:pt x="10319464" y="6221675"/>
                </a:cubicBezTo>
                <a:cubicBezTo>
                  <a:pt x="10319464" y="6221675"/>
                  <a:pt x="10317402" y="6221675"/>
                  <a:pt x="10313278" y="6221675"/>
                </a:cubicBezTo>
                <a:close/>
                <a:moveTo>
                  <a:pt x="11675833" y="6188669"/>
                </a:moveTo>
                <a:cubicBezTo>
                  <a:pt x="11677894" y="6186608"/>
                  <a:pt x="11682015" y="6186608"/>
                  <a:pt x="11684076" y="6188669"/>
                </a:cubicBezTo>
                <a:cubicBezTo>
                  <a:pt x="11727344" y="6198970"/>
                  <a:pt x="11760312" y="6217514"/>
                  <a:pt x="11791218" y="6250482"/>
                </a:cubicBezTo>
                <a:cubicBezTo>
                  <a:pt x="11793278" y="6252542"/>
                  <a:pt x="11795339" y="6254602"/>
                  <a:pt x="11795339" y="6256663"/>
                </a:cubicBezTo>
                <a:cubicBezTo>
                  <a:pt x="11793278" y="6260783"/>
                  <a:pt x="11791218" y="6260783"/>
                  <a:pt x="11787097" y="6262844"/>
                </a:cubicBezTo>
                <a:cubicBezTo>
                  <a:pt x="11696438" y="6306113"/>
                  <a:pt x="11696438" y="6306113"/>
                  <a:pt x="11696438" y="6306113"/>
                </a:cubicBezTo>
                <a:cubicBezTo>
                  <a:pt x="11692317" y="6308173"/>
                  <a:pt x="11688196" y="6308173"/>
                  <a:pt x="11686136" y="6308173"/>
                </a:cubicBezTo>
                <a:cubicBezTo>
                  <a:pt x="11684076" y="6306113"/>
                  <a:pt x="11682015" y="6301992"/>
                  <a:pt x="11682015" y="6297871"/>
                </a:cubicBezTo>
                <a:cubicBezTo>
                  <a:pt x="11673773" y="6196910"/>
                  <a:pt x="11673773" y="6196910"/>
                  <a:pt x="11673773" y="6196910"/>
                </a:cubicBezTo>
                <a:cubicBezTo>
                  <a:pt x="11673773" y="6192789"/>
                  <a:pt x="11673773" y="6190729"/>
                  <a:pt x="11675833" y="6188669"/>
                </a:cubicBezTo>
                <a:close/>
                <a:moveTo>
                  <a:pt x="11618498" y="6187898"/>
                </a:moveTo>
                <a:cubicBezTo>
                  <a:pt x="11620043" y="6187641"/>
                  <a:pt x="11621589" y="6187641"/>
                  <a:pt x="11622619" y="6188673"/>
                </a:cubicBezTo>
                <a:cubicBezTo>
                  <a:pt x="11622619" y="6190738"/>
                  <a:pt x="11624679" y="6192803"/>
                  <a:pt x="11624679" y="6198998"/>
                </a:cubicBezTo>
                <a:cubicBezTo>
                  <a:pt x="11616438" y="6300186"/>
                  <a:pt x="11616438" y="6300186"/>
                  <a:pt x="11616438" y="6300186"/>
                </a:cubicBezTo>
                <a:cubicBezTo>
                  <a:pt x="11616438" y="6304316"/>
                  <a:pt x="11614377" y="6306381"/>
                  <a:pt x="11612316" y="6308446"/>
                </a:cubicBezTo>
                <a:cubicBezTo>
                  <a:pt x="11608196" y="6310511"/>
                  <a:pt x="11606135" y="6310511"/>
                  <a:pt x="11602015" y="6308446"/>
                </a:cubicBezTo>
                <a:cubicBezTo>
                  <a:pt x="11511355" y="6263015"/>
                  <a:pt x="11511355" y="6263015"/>
                  <a:pt x="11511355" y="6263015"/>
                </a:cubicBezTo>
                <a:cubicBezTo>
                  <a:pt x="11507235" y="6263015"/>
                  <a:pt x="11505174" y="6260950"/>
                  <a:pt x="11503114" y="6256820"/>
                </a:cubicBezTo>
                <a:cubicBezTo>
                  <a:pt x="11503114" y="6254754"/>
                  <a:pt x="11505174" y="6252690"/>
                  <a:pt x="11507235" y="6250624"/>
                </a:cubicBezTo>
                <a:cubicBezTo>
                  <a:pt x="11538141" y="6217584"/>
                  <a:pt x="11571108" y="6198998"/>
                  <a:pt x="11614377" y="6188673"/>
                </a:cubicBezTo>
                <a:cubicBezTo>
                  <a:pt x="11615407" y="6188673"/>
                  <a:pt x="11616952" y="6188157"/>
                  <a:pt x="11618498" y="6187898"/>
                </a:cubicBezTo>
                <a:close/>
                <a:moveTo>
                  <a:pt x="11649811" y="6152709"/>
                </a:moveTo>
                <a:cubicBezTo>
                  <a:pt x="11530058" y="6152709"/>
                  <a:pt x="11432980" y="6250835"/>
                  <a:pt x="11432980" y="6371879"/>
                </a:cubicBezTo>
                <a:cubicBezTo>
                  <a:pt x="11432980" y="6492922"/>
                  <a:pt x="11530058" y="6591048"/>
                  <a:pt x="11649811" y="6591048"/>
                </a:cubicBezTo>
                <a:cubicBezTo>
                  <a:pt x="11769564" y="6591048"/>
                  <a:pt x="11866643" y="6492922"/>
                  <a:pt x="11866643" y="6371879"/>
                </a:cubicBezTo>
                <a:cubicBezTo>
                  <a:pt x="11866643" y="6250835"/>
                  <a:pt x="11769564" y="6152709"/>
                  <a:pt x="11649811" y="6152709"/>
                </a:cubicBezTo>
                <a:close/>
                <a:moveTo>
                  <a:pt x="11649226" y="6121150"/>
                </a:moveTo>
                <a:cubicBezTo>
                  <a:pt x="11785441" y="6121150"/>
                  <a:pt x="11895865" y="6232882"/>
                  <a:pt x="11895865" y="6370711"/>
                </a:cubicBezTo>
                <a:cubicBezTo>
                  <a:pt x="11895865" y="6508539"/>
                  <a:pt x="11785441" y="6620272"/>
                  <a:pt x="11649226" y="6620272"/>
                </a:cubicBezTo>
                <a:cubicBezTo>
                  <a:pt x="11513012" y="6620272"/>
                  <a:pt x="11402588" y="6508539"/>
                  <a:pt x="11402588" y="6370711"/>
                </a:cubicBezTo>
                <a:cubicBezTo>
                  <a:pt x="11402588" y="6232882"/>
                  <a:pt x="11513012" y="6121150"/>
                  <a:pt x="11649226" y="6121150"/>
                </a:cubicBezTo>
                <a:close/>
                <a:moveTo>
                  <a:pt x="11636303" y="6042574"/>
                </a:moveTo>
                <a:cubicBezTo>
                  <a:pt x="11628077" y="6057123"/>
                  <a:pt x="11623964" y="6075829"/>
                  <a:pt x="11623964" y="6092457"/>
                </a:cubicBezTo>
                <a:cubicBezTo>
                  <a:pt x="11619850" y="6092457"/>
                  <a:pt x="11603398" y="6094535"/>
                  <a:pt x="11601342" y="6096614"/>
                </a:cubicBezTo>
                <a:cubicBezTo>
                  <a:pt x="11595172" y="6077908"/>
                  <a:pt x="11586946" y="6061280"/>
                  <a:pt x="11574607" y="6050888"/>
                </a:cubicBezTo>
                <a:cubicBezTo>
                  <a:pt x="11574607" y="6048809"/>
                  <a:pt x="11574607" y="6048809"/>
                  <a:pt x="11574607" y="6048809"/>
                </a:cubicBezTo>
                <a:cubicBezTo>
                  <a:pt x="11572550" y="6050888"/>
                  <a:pt x="11572550" y="6050888"/>
                  <a:pt x="11572550" y="6050888"/>
                </a:cubicBezTo>
                <a:cubicBezTo>
                  <a:pt x="11566381" y="6050888"/>
                  <a:pt x="11558155" y="6052966"/>
                  <a:pt x="11551985" y="6055045"/>
                </a:cubicBezTo>
                <a:cubicBezTo>
                  <a:pt x="11551985" y="6057123"/>
                  <a:pt x="11551985" y="6057123"/>
                  <a:pt x="11551985" y="6057123"/>
                </a:cubicBezTo>
                <a:cubicBezTo>
                  <a:pt x="11549928" y="6065437"/>
                  <a:pt x="11547872" y="6073751"/>
                  <a:pt x="11547872" y="6082065"/>
                </a:cubicBezTo>
                <a:cubicBezTo>
                  <a:pt x="11547872" y="6092457"/>
                  <a:pt x="11549928" y="6100771"/>
                  <a:pt x="11551985" y="6109085"/>
                </a:cubicBezTo>
                <a:cubicBezTo>
                  <a:pt x="11549928" y="6109085"/>
                  <a:pt x="11533476" y="6117398"/>
                  <a:pt x="11531420" y="6117398"/>
                </a:cubicBezTo>
                <a:cubicBezTo>
                  <a:pt x="11521137" y="6102849"/>
                  <a:pt x="11508798" y="6088300"/>
                  <a:pt x="11494402" y="6082065"/>
                </a:cubicBezTo>
                <a:cubicBezTo>
                  <a:pt x="11494402" y="6079986"/>
                  <a:pt x="11494402" y="6079986"/>
                  <a:pt x="11494402" y="6079986"/>
                </a:cubicBezTo>
                <a:cubicBezTo>
                  <a:pt x="11492346" y="6079986"/>
                  <a:pt x="11492346" y="6079986"/>
                  <a:pt x="11492346" y="6079986"/>
                </a:cubicBezTo>
                <a:cubicBezTo>
                  <a:pt x="11486176" y="6084143"/>
                  <a:pt x="11480006" y="6088300"/>
                  <a:pt x="11473837" y="6092457"/>
                </a:cubicBezTo>
                <a:cubicBezTo>
                  <a:pt x="11473837" y="6092457"/>
                  <a:pt x="11473837" y="6094535"/>
                  <a:pt x="11473837" y="6094535"/>
                </a:cubicBezTo>
                <a:cubicBezTo>
                  <a:pt x="11473837" y="6111163"/>
                  <a:pt x="11477950" y="6127791"/>
                  <a:pt x="11486176" y="6144418"/>
                </a:cubicBezTo>
                <a:cubicBezTo>
                  <a:pt x="11484120" y="6146497"/>
                  <a:pt x="11471780" y="6154811"/>
                  <a:pt x="11469724" y="6156889"/>
                </a:cubicBezTo>
                <a:cubicBezTo>
                  <a:pt x="11457385" y="6144418"/>
                  <a:pt x="11440932" y="6134026"/>
                  <a:pt x="11426536" y="6129869"/>
                </a:cubicBezTo>
                <a:cubicBezTo>
                  <a:pt x="11424480" y="6129869"/>
                  <a:pt x="11424480" y="6129869"/>
                  <a:pt x="11424480" y="6129869"/>
                </a:cubicBezTo>
                <a:cubicBezTo>
                  <a:pt x="11424480" y="6131947"/>
                  <a:pt x="11424480" y="6131947"/>
                  <a:pt x="11424480" y="6131947"/>
                </a:cubicBezTo>
                <a:cubicBezTo>
                  <a:pt x="11418310" y="6134026"/>
                  <a:pt x="11412140" y="6140261"/>
                  <a:pt x="11408027" y="6146497"/>
                </a:cubicBezTo>
                <a:cubicBezTo>
                  <a:pt x="11408027" y="6148575"/>
                  <a:pt x="11408027" y="6148575"/>
                  <a:pt x="11408027" y="6148575"/>
                </a:cubicBezTo>
                <a:cubicBezTo>
                  <a:pt x="11412140" y="6163124"/>
                  <a:pt x="11422423" y="6179752"/>
                  <a:pt x="11434763" y="6194301"/>
                </a:cubicBezTo>
                <a:cubicBezTo>
                  <a:pt x="11432706" y="6194301"/>
                  <a:pt x="11422423" y="6208850"/>
                  <a:pt x="11420366" y="6210929"/>
                </a:cubicBezTo>
                <a:cubicBezTo>
                  <a:pt x="11405971" y="6202615"/>
                  <a:pt x="11387462" y="6198458"/>
                  <a:pt x="11371010" y="6198458"/>
                </a:cubicBezTo>
                <a:cubicBezTo>
                  <a:pt x="11368953" y="6198458"/>
                  <a:pt x="11368953" y="6198458"/>
                  <a:pt x="11368953" y="6198458"/>
                </a:cubicBezTo>
                <a:cubicBezTo>
                  <a:pt x="11364840" y="6202615"/>
                  <a:pt x="11360727" y="6210929"/>
                  <a:pt x="11358671" y="6217164"/>
                </a:cubicBezTo>
                <a:cubicBezTo>
                  <a:pt x="11358671" y="6219243"/>
                  <a:pt x="11358671" y="6219243"/>
                  <a:pt x="11358671" y="6219243"/>
                </a:cubicBezTo>
                <a:cubicBezTo>
                  <a:pt x="11366897" y="6233791"/>
                  <a:pt x="11379236" y="6246262"/>
                  <a:pt x="11395688" y="6256655"/>
                </a:cubicBezTo>
                <a:cubicBezTo>
                  <a:pt x="11393632" y="6258733"/>
                  <a:pt x="11387462" y="6273282"/>
                  <a:pt x="11387462" y="6275361"/>
                </a:cubicBezTo>
                <a:cubicBezTo>
                  <a:pt x="11368953" y="6271204"/>
                  <a:pt x="11350444" y="6271204"/>
                  <a:pt x="11336049" y="6275361"/>
                </a:cubicBezTo>
                <a:cubicBezTo>
                  <a:pt x="11333992" y="6275361"/>
                  <a:pt x="11333992" y="6275361"/>
                  <a:pt x="11333992" y="6275361"/>
                </a:cubicBezTo>
                <a:cubicBezTo>
                  <a:pt x="11333992" y="6277439"/>
                  <a:pt x="11333992" y="6277439"/>
                  <a:pt x="11333992" y="6277439"/>
                </a:cubicBezTo>
                <a:cubicBezTo>
                  <a:pt x="11331936" y="6283675"/>
                  <a:pt x="11329879" y="6291988"/>
                  <a:pt x="11327823" y="6298223"/>
                </a:cubicBezTo>
                <a:cubicBezTo>
                  <a:pt x="11329879" y="6300302"/>
                  <a:pt x="11329879" y="6300302"/>
                  <a:pt x="11329879" y="6300302"/>
                </a:cubicBezTo>
                <a:cubicBezTo>
                  <a:pt x="11340162" y="6310694"/>
                  <a:pt x="11356614" y="6321087"/>
                  <a:pt x="11373066" y="6325243"/>
                </a:cubicBezTo>
                <a:cubicBezTo>
                  <a:pt x="11373066" y="6327322"/>
                  <a:pt x="11371010" y="6346028"/>
                  <a:pt x="11371010" y="6348107"/>
                </a:cubicBezTo>
                <a:cubicBezTo>
                  <a:pt x="11352501" y="6348107"/>
                  <a:pt x="11333992" y="6352263"/>
                  <a:pt x="11321653" y="6360578"/>
                </a:cubicBezTo>
                <a:cubicBezTo>
                  <a:pt x="11319596" y="6360578"/>
                  <a:pt x="11319596" y="6360578"/>
                  <a:pt x="11319596" y="6360578"/>
                </a:cubicBezTo>
                <a:cubicBezTo>
                  <a:pt x="11319596" y="6362655"/>
                  <a:pt x="11319596" y="6362655"/>
                  <a:pt x="11319596" y="6362655"/>
                </a:cubicBezTo>
                <a:cubicBezTo>
                  <a:pt x="11319596" y="6364734"/>
                  <a:pt x="11319596" y="6368891"/>
                  <a:pt x="11319596" y="6373048"/>
                </a:cubicBezTo>
                <a:cubicBezTo>
                  <a:pt x="11319596" y="6377205"/>
                  <a:pt x="11319596" y="6381362"/>
                  <a:pt x="11319596" y="6383440"/>
                </a:cubicBezTo>
                <a:cubicBezTo>
                  <a:pt x="11319596" y="6385519"/>
                  <a:pt x="11319596" y="6385519"/>
                  <a:pt x="11319596" y="6385519"/>
                </a:cubicBezTo>
                <a:cubicBezTo>
                  <a:pt x="11321653" y="6385519"/>
                  <a:pt x="11321653" y="6385519"/>
                  <a:pt x="11321653" y="6385519"/>
                </a:cubicBezTo>
                <a:cubicBezTo>
                  <a:pt x="11333992" y="6393833"/>
                  <a:pt x="11352501" y="6397990"/>
                  <a:pt x="11371010" y="6397990"/>
                </a:cubicBezTo>
                <a:cubicBezTo>
                  <a:pt x="11371010" y="6402146"/>
                  <a:pt x="11373066" y="6418774"/>
                  <a:pt x="11375123" y="6420852"/>
                </a:cubicBezTo>
                <a:cubicBezTo>
                  <a:pt x="11356614" y="6427087"/>
                  <a:pt x="11340162" y="6435401"/>
                  <a:pt x="11329879" y="6447872"/>
                </a:cubicBezTo>
                <a:cubicBezTo>
                  <a:pt x="11327823" y="6447872"/>
                  <a:pt x="11327823" y="6447872"/>
                  <a:pt x="11327823" y="6447872"/>
                </a:cubicBezTo>
                <a:cubicBezTo>
                  <a:pt x="11327823" y="6449951"/>
                  <a:pt x="11327823" y="6449951"/>
                  <a:pt x="11327823" y="6449951"/>
                </a:cubicBezTo>
                <a:cubicBezTo>
                  <a:pt x="11329879" y="6456186"/>
                  <a:pt x="11331936" y="6464500"/>
                  <a:pt x="11333992" y="6470736"/>
                </a:cubicBezTo>
                <a:cubicBezTo>
                  <a:pt x="11336049" y="6470736"/>
                  <a:pt x="11336049" y="6470736"/>
                  <a:pt x="11336049" y="6470736"/>
                </a:cubicBezTo>
                <a:cubicBezTo>
                  <a:pt x="11350444" y="6476971"/>
                  <a:pt x="11371010" y="6474892"/>
                  <a:pt x="11387462" y="6470736"/>
                </a:cubicBezTo>
                <a:cubicBezTo>
                  <a:pt x="11387462" y="6472813"/>
                  <a:pt x="11395688" y="6489442"/>
                  <a:pt x="11395688" y="6491519"/>
                </a:cubicBezTo>
                <a:cubicBezTo>
                  <a:pt x="11381292" y="6499833"/>
                  <a:pt x="11366897" y="6514383"/>
                  <a:pt x="11358671" y="6528932"/>
                </a:cubicBezTo>
                <a:cubicBezTo>
                  <a:pt x="11358671" y="6531010"/>
                  <a:pt x="11358671" y="6531010"/>
                  <a:pt x="11358671" y="6531010"/>
                </a:cubicBezTo>
                <a:cubicBezTo>
                  <a:pt x="11360727" y="6535168"/>
                  <a:pt x="11366897" y="6543481"/>
                  <a:pt x="11371010" y="6549716"/>
                </a:cubicBezTo>
                <a:cubicBezTo>
                  <a:pt x="11387462" y="6549716"/>
                  <a:pt x="11405971" y="6545560"/>
                  <a:pt x="11422423" y="6535168"/>
                </a:cubicBezTo>
                <a:cubicBezTo>
                  <a:pt x="11422423" y="6537245"/>
                  <a:pt x="11432706" y="6551795"/>
                  <a:pt x="11434763" y="6553874"/>
                </a:cubicBezTo>
                <a:cubicBezTo>
                  <a:pt x="11422423" y="6566344"/>
                  <a:pt x="11412140" y="6582971"/>
                  <a:pt x="11408027" y="6599600"/>
                </a:cubicBezTo>
                <a:cubicBezTo>
                  <a:pt x="11410084" y="6601677"/>
                  <a:pt x="11410084" y="6601677"/>
                  <a:pt x="11410084" y="6601677"/>
                </a:cubicBezTo>
                <a:cubicBezTo>
                  <a:pt x="11412140" y="6605835"/>
                  <a:pt x="11420366" y="6612070"/>
                  <a:pt x="11424480" y="6616227"/>
                </a:cubicBezTo>
                <a:cubicBezTo>
                  <a:pt x="11426536" y="6616227"/>
                  <a:pt x="11426536" y="6616227"/>
                  <a:pt x="11426536" y="6616227"/>
                </a:cubicBezTo>
                <a:cubicBezTo>
                  <a:pt x="11440932" y="6612070"/>
                  <a:pt x="11457385" y="6603756"/>
                  <a:pt x="11471780" y="6589207"/>
                </a:cubicBezTo>
                <a:cubicBezTo>
                  <a:pt x="11473837" y="6591286"/>
                  <a:pt x="11486176" y="6601677"/>
                  <a:pt x="11488233" y="6603756"/>
                </a:cubicBezTo>
                <a:cubicBezTo>
                  <a:pt x="11480006" y="6620383"/>
                  <a:pt x="11475894" y="6637012"/>
                  <a:pt x="11475894" y="6653639"/>
                </a:cubicBezTo>
                <a:cubicBezTo>
                  <a:pt x="11475894" y="6653639"/>
                  <a:pt x="11475894" y="6655718"/>
                  <a:pt x="11475894" y="6655718"/>
                </a:cubicBezTo>
                <a:cubicBezTo>
                  <a:pt x="11480006" y="6659874"/>
                  <a:pt x="11488233" y="6664032"/>
                  <a:pt x="11494402" y="6666109"/>
                </a:cubicBezTo>
                <a:cubicBezTo>
                  <a:pt x="11494402" y="6668188"/>
                  <a:pt x="11494402" y="6668188"/>
                  <a:pt x="11494402" y="6668188"/>
                </a:cubicBezTo>
                <a:cubicBezTo>
                  <a:pt x="11496459" y="6666109"/>
                  <a:pt x="11496459" y="6666109"/>
                  <a:pt x="11496459" y="6666109"/>
                </a:cubicBezTo>
                <a:cubicBezTo>
                  <a:pt x="11510854" y="6657796"/>
                  <a:pt x="11523194" y="6645325"/>
                  <a:pt x="11533476" y="6628698"/>
                </a:cubicBezTo>
                <a:cubicBezTo>
                  <a:pt x="11535533" y="6630776"/>
                  <a:pt x="11549928" y="6637012"/>
                  <a:pt x="11551985" y="6637012"/>
                </a:cubicBezTo>
                <a:cubicBezTo>
                  <a:pt x="11549928" y="6645325"/>
                  <a:pt x="11549928" y="6655718"/>
                  <a:pt x="11549928" y="6664032"/>
                </a:cubicBezTo>
                <a:cubicBezTo>
                  <a:pt x="11549928" y="6672345"/>
                  <a:pt x="11549928" y="6682738"/>
                  <a:pt x="11551985" y="6688973"/>
                </a:cubicBezTo>
                <a:cubicBezTo>
                  <a:pt x="11551985" y="6691051"/>
                  <a:pt x="11551985" y="6691051"/>
                  <a:pt x="11551985" y="6691051"/>
                </a:cubicBezTo>
                <a:cubicBezTo>
                  <a:pt x="11554042" y="6691051"/>
                  <a:pt x="11554042" y="6691051"/>
                  <a:pt x="11554042" y="6691051"/>
                </a:cubicBezTo>
                <a:cubicBezTo>
                  <a:pt x="11558155" y="6693130"/>
                  <a:pt x="11568437" y="6695208"/>
                  <a:pt x="11574607" y="6697286"/>
                </a:cubicBezTo>
                <a:cubicBezTo>
                  <a:pt x="11576663" y="6697286"/>
                  <a:pt x="11576663" y="6697286"/>
                  <a:pt x="11576663" y="6697286"/>
                </a:cubicBezTo>
                <a:cubicBezTo>
                  <a:pt x="11586946" y="6684816"/>
                  <a:pt x="11597229" y="6668188"/>
                  <a:pt x="11601342" y="6651561"/>
                </a:cubicBezTo>
                <a:cubicBezTo>
                  <a:pt x="11603398" y="6651561"/>
                  <a:pt x="11621907" y="6653639"/>
                  <a:pt x="11623964" y="6653639"/>
                </a:cubicBezTo>
                <a:cubicBezTo>
                  <a:pt x="11623964" y="6672345"/>
                  <a:pt x="11628077" y="6691051"/>
                  <a:pt x="11636303" y="6705600"/>
                </a:cubicBezTo>
                <a:cubicBezTo>
                  <a:pt x="11638359" y="6705600"/>
                  <a:pt x="11638359" y="6705600"/>
                  <a:pt x="11638359" y="6705600"/>
                </a:cubicBezTo>
                <a:cubicBezTo>
                  <a:pt x="11644529" y="6705600"/>
                  <a:pt x="11654812" y="6705600"/>
                  <a:pt x="11658925" y="6705600"/>
                </a:cubicBezTo>
                <a:cubicBezTo>
                  <a:pt x="11660982" y="6705600"/>
                  <a:pt x="11660982" y="6705600"/>
                  <a:pt x="11660982" y="6705600"/>
                </a:cubicBezTo>
                <a:cubicBezTo>
                  <a:pt x="11669208" y="6691051"/>
                  <a:pt x="11673321" y="6672345"/>
                  <a:pt x="11675378" y="6653639"/>
                </a:cubicBezTo>
                <a:cubicBezTo>
                  <a:pt x="11677434" y="6653639"/>
                  <a:pt x="11693886" y="6651561"/>
                  <a:pt x="11695943" y="6651561"/>
                </a:cubicBezTo>
                <a:cubicBezTo>
                  <a:pt x="11700056" y="6668188"/>
                  <a:pt x="11710338" y="6684816"/>
                  <a:pt x="11722678" y="6697286"/>
                </a:cubicBezTo>
                <a:cubicBezTo>
                  <a:pt x="11728847" y="6695208"/>
                  <a:pt x="11739130" y="6693130"/>
                  <a:pt x="11743243" y="6691051"/>
                </a:cubicBezTo>
                <a:cubicBezTo>
                  <a:pt x="11745300" y="6691051"/>
                  <a:pt x="11745300" y="6691051"/>
                  <a:pt x="11745300" y="6691051"/>
                </a:cubicBezTo>
                <a:cubicBezTo>
                  <a:pt x="11747356" y="6682738"/>
                  <a:pt x="11747356" y="6672345"/>
                  <a:pt x="11747356" y="6664032"/>
                </a:cubicBezTo>
                <a:cubicBezTo>
                  <a:pt x="11747356" y="6655718"/>
                  <a:pt x="11747356" y="6645325"/>
                  <a:pt x="11745300" y="6637012"/>
                </a:cubicBezTo>
                <a:cubicBezTo>
                  <a:pt x="11747356" y="6637012"/>
                  <a:pt x="11763808" y="6630776"/>
                  <a:pt x="11765865" y="6628698"/>
                </a:cubicBezTo>
                <a:cubicBezTo>
                  <a:pt x="11774091" y="6645325"/>
                  <a:pt x="11788487" y="6657796"/>
                  <a:pt x="11802882" y="6666109"/>
                </a:cubicBezTo>
                <a:cubicBezTo>
                  <a:pt x="11809052" y="6664032"/>
                  <a:pt x="11817278" y="6659874"/>
                  <a:pt x="11821391" y="6655718"/>
                </a:cubicBezTo>
                <a:cubicBezTo>
                  <a:pt x="11823448" y="6653639"/>
                  <a:pt x="11823448" y="6653639"/>
                  <a:pt x="11823448" y="6653639"/>
                </a:cubicBezTo>
                <a:cubicBezTo>
                  <a:pt x="11823448" y="6653639"/>
                  <a:pt x="11823448" y="6653639"/>
                  <a:pt x="11823448" y="6651561"/>
                </a:cubicBezTo>
                <a:cubicBezTo>
                  <a:pt x="11823448" y="6637012"/>
                  <a:pt x="11817278" y="6618306"/>
                  <a:pt x="11809052" y="6603756"/>
                </a:cubicBezTo>
                <a:cubicBezTo>
                  <a:pt x="11811108" y="6601677"/>
                  <a:pt x="11823448" y="6591286"/>
                  <a:pt x="11825504" y="6589207"/>
                </a:cubicBezTo>
                <a:cubicBezTo>
                  <a:pt x="11839900" y="6601677"/>
                  <a:pt x="11856352" y="6612070"/>
                  <a:pt x="11870748" y="6616227"/>
                </a:cubicBezTo>
                <a:cubicBezTo>
                  <a:pt x="11872805" y="6616227"/>
                  <a:pt x="11872805" y="6616227"/>
                  <a:pt x="11872805" y="6616227"/>
                </a:cubicBezTo>
                <a:cubicBezTo>
                  <a:pt x="11876918" y="6612070"/>
                  <a:pt x="11885144" y="6605835"/>
                  <a:pt x="11887201" y="6599600"/>
                </a:cubicBezTo>
                <a:cubicBezTo>
                  <a:pt x="11889257" y="6599600"/>
                  <a:pt x="11889257" y="6599600"/>
                  <a:pt x="11889257" y="6599600"/>
                </a:cubicBezTo>
                <a:cubicBezTo>
                  <a:pt x="11885144" y="6582971"/>
                  <a:pt x="11874861" y="6566344"/>
                  <a:pt x="11862522" y="6553874"/>
                </a:cubicBezTo>
                <a:cubicBezTo>
                  <a:pt x="11864579" y="6551795"/>
                  <a:pt x="11874861" y="6537245"/>
                  <a:pt x="11874861" y="6535168"/>
                </a:cubicBezTo>
                <a:cubicBezTo>
                  <a:pt x="11891314" y="6543481"/>
                  <a:pt x="11909822" y="6549716"/>
                  <a:pt x="11926275" y="6549716"/>
                </a:cubicBezTo>
                <a:cubicBezTo>
                  <a:pt x="11928331" y="6547638"/>
                  <a:pt x="11928331" y="6547638"/>
                  <a:pt x="11928331" y="6547638"/>
                </a:cubicBezTo>
                <a:cubicBezTo>
                  <a:pt x="11930388" y="6543481"/>
                  <a:pt x="11936557" y="6535168"/>
                  <a:pt x="11938614" y="6528932"/>
                </a:cubicBezTo>
                <a:cubicBezTo>
                  <a:pt x="11938614" y="6526854"/>
                  <a:pt x="11938614" y="6526854"/>
                  <a:pt x="11938614" y="6526854"/>
                </a:cubicBezTo>
                <a:cubicBezTo>
                  <a:pt x="11930388" y="6514383"/>
                  <a:pt x="11915992" y="6499833"/>
                  <a:pt x="11901596" y="6491519"/>
                </a:cubicBezTo>
                <a:cubicBezTo>
                  <a:pt x="11901596" y="6487363"/>
                  <a:pt x="11909822" y="6472813"/>
                  <a:pt x="11909822" y="6470736"/>
                </a:cubicBezTo>
                <a:cubicBezTo>
                  <a:pt x="11926275" y="6474892"/>
                  <a:pt x="11944784" y="6474892"/>
                  <a:pt x="11961236" y="6470736"/>
                </a:cubicBezTo>
                <a:cubicBezTo>
                  <a:pt x="11963292" y="6470736"/>
                  <a:pt x="11963292" y="6470736"/>
                  <a:pt x="11963292" y="6470736"/>
                </a:cubicBezTo>
                <a:cubicBezTo>
                  <a:pt x="11965349" y="6464500"/>
                  <a:pt x="11967405" y="6456186"/>
                  <a:pt x="11967405" y="6449951"/>
                </a:cubicBezTo>
                <a:cubicBezTo>
                  <a:pt x="11967405" y="6447872"/>
                  <a:pt x="11967405" y="6447872"/>
                  <a:pt x="11967405" y="6447872"/>
                </a:cubicBezTo>
                <a:cubicBezTo>
                  <a:pt x="11957123" y="6435401"/>
                  <a:pt x="11940670" y="6427087"/>
                  <a:pt x="11922162" y="6420852"/>
                </a:cubicBezTo>
                <a:cubicBezTo>
                  <a:pt x="11924218" y="6418774"/>
                  <a:pt x="11926275" y="6402146"/>
                  <a:pt x="11926275" y="6400068"/>
                </a:cubicBezTo>
                <a:cubicBezTo>
                  <a:pt x="11944784" y="6400068"/>
                  <a:pt x="11963292" y="6393833"/>
                  <a:pt x="11975632" y="6385519"/>
                </a:cubicBezTo>
                <a:cubicBezTo>
                  <a:pt x="11977688" y="6385519"/>
                  <a:pt x="11977688" y="6385519"/>
                  <a:pt x="11977688" y="6385519"/>
                </a:cubicBezTo>
                <a:cubicBezTo>
                  <a:pt x="11977688" y="6381362"/>
                  <a:pt x="11977688" y="6377205"/>
                  <a:pt x="11977688" y="6373048"/>
                </a:cubicBezTo>
                <a:cubicBezTo>
                  <a:pt x="11977688" y="6370969"/>
                  <a:pt x="11977688" y="6366813"/>
                  <a:pt x="11977688" y="6362655"/>
                </a:cubicBezTo>
                <a:cubicBezTo>
                  <a:pt x="11975632" y="6362655"/>
                  <a:pt x="11975632" y="6362655"/>
                  <a:pt x="11975632" y="6362655"/>
                </a:cubicBezTo>
                <a:cubicBezTo>
                  <a:pt x="11963292" y="6354342"/>
                  <a:pt x="11944784" y="6348107"/>
                  <a:pt x="11926275" y="6348107"/>
                </a:cubicBezTo>
                <a:cubicBezTo>
                  <a:pt x="11926275" y="6346028"/>
                  <a:pt x="11924218" y="6329401"/>
                  <a:pt x="11924218" y="6327322"/>
                </a:cubicBezTo>
                <a:cubicBezTo>
                  <a:pt x="11940670" y="6321087"/>
                  <a:pt x="11957123" y="6312773"/>
                  <a:pt x="11967405" y="6300302"/>
                </a:cubicBezTo>
                <a:cubicBezTo>
                  <a:pt x="11969462" y="6300302"/>
                  <a:pt x="11969462" y="6300302"/>
                  <a:pt x="11969462" y="6300302"/>
                </a:cubicBezTo>
                <a:cubicBezTo>
                  <a:pt x="11969462" y="6298223"/>
                  <a:pt x="11969462" y="6298223"/>
                  <a:pt x="11969462" y="6298223"/>
                </a:cubicBezTo>
                <a:cubicBezTo>
                  <a:pt x="11967405" y="6291988"/>
                  <a:pt x="11965349" y="6283675"/>
                  <a:pt x="11963292" y="6277439"/>
                </a:cubicBezTo>
                <a:cubicBezTo>
                  <a:pt x="11961236" y="6277439"/>
                  <a:pt x="11961236" y="6277439"/>
                  <a:pt x="11961236" y="6277439"/>
                </a:cubicBezTo>
                <a:cubicBezTo>
                  <a:pt x="11946840" y="6271204"/>
                  <a:pt x="11928331" y="6273282"/>
                  <a:pt x="11909822" y="6277439"/>
                </a:cubicBezTo>
                <a:cubicBezTo>
                  <a:pt x="11909822" y="6275361"/>
                  <a:pt x="11903653" y="6258733"/>
                  <a:pt x="11901596" y="6256655"/>
                </a:cubicBezTo>
                <a:cubicBezTo>
                  <a:pt x="11918049" y="6248341"/>
                  <a:pt x="11930388" y="6233791"/>
                  <a:pt x="11938614" y="6219243"/>
                </a:cubicBezTo>
                <a:cubicBezTo>
                  <a:pt x="11938614" y="6217164"/>
                  <a:pt x="11938614" y="6217164"/>
                  <a:pt x="11938614" y="6217164"/>
                </a:cubicBezTo>
                <a:cubicBezTo>
                  <a:pt x="11936557" y="6213007"/>
                  <a:pt x="11932444" y="6204693"/>
                  <a:pt x="11928331" y="6198458"/>
                </a:cubicBezTo>
                <a:cubicBezTo>
                  <a:pt x="11926275" y="6198458"/>
                  <a:pt x="11926275" y="6198458"/>
                  <a:pt x="11926275" y="6198458"/>
                </a:cubicBezTo>
                <a:cubicBezTo>
                  <a:pt x="11909822" y="6198458"/>
                  <a:pt x="11891314" y="6202615"/>
                  <a:pt x="11876918" y="6210929"/>
                </a:cubicBezTo>
                <a:cubicBezTo>
                  <a:pt x="11874861" y="6210929"/>
                  <a:pt x="11864579" y="6196379"/>
                  <a:pt x="11862522" y="6194301"/>
                </a:cubicBezTo>
                <a:cubicBezTo>
                  <a:pt x="11874861" y="6181830"/>
                  <a:pt x="11885144" y="6165203"/>
                  <a:pt x="11889257" y="6148575"/>
                </a:cubicBezTo>
                <a:cubicBezTo>
                  <a:pt x="11889257" y="6146497"/>
                  <a:pt x="11889257" y="6146497"/>
                  <a:pt x="11889257" y="6146497"/>
                </a:cubicBezTo>
                <a:cubicBezTo>
                  <a:pt x="11885144" y="6142340"/>
                  <a:pt x="11878975" y="6136104"/>
                  <a:pt x="11872805" y="6131947"/>
                </a:cubicBezTo>
                <a:cubicBezTo>
                  <a:pt x="11856352" y="6136104"/>
                  <a:pt x="11839900" y="6144418"/>
                  <a:pt x="11827561" y="6156889"/>
                </a:cubicBezTo>
                <a:cubicBezTo>
                  <a:pt x="11825504" y="6156889"/>
                  <a:pt x="11811108" y="6146497"/>
                  <a:pt x="11809052" y="6144418"/>
                </a:cubicBezTo>
                <a:cubicBezTo>
                  <a:pt x="11819334" y="6127791"/>
                  <a:pt x="11823448" y="6111163"/>
                  <a:pt x="11823448" y="6094535"/>
                </a:cubicBezTo>
                <a:cubicBezTo>
                  <a:pt x="11823448" y="6094535"/>
                  <a:pt x="11823448" y="6092457"/>
                  <a:pt x="11823448" y="6092457"/>
                </a:cubicBezTo>
                <a:cubicBezTo>
                  <a:pt x="11817278" y="6088300"/>
                  <a:pt x="11809052" y="6084143"/>
                  <a:pt x="11804939" y="6082065"/>
                </a:cubicBezTo>
                <a:cubicBezTo>
                  <a:pt x="11802882" y="6079986"/>
                  <a:pt x="11802882" y="6079986"/>
                  <a:pt x="11802882" y="6079986"/>
                </a:cubicBezTo>
                <a:cubicBezTo>
                  <a:pt x="11802882" y="6082065"/>
                  <a:pt x="11802882" y="6082065"/>
                  <a:pt x="11802882" y="6082065"/>
                </a:cubicBezTo>
                <a:cubicBezTo>
                  <a:pt x="11788487" y="6088300"/>
                  <a:pt x="11776147" y="6102849"/>
                  <a:pt x="11765865" y="6117398"/>
                </a:cubicBezTo>
                <a:cubicBezTo>
                  <a:pt x="11763808" y="6117398"/>
                  <a:pt x="11747356" y="6111163"/>
                  <a:pt x="11745300" y="6109085"/>
                </a:cubicBezTo>
                <a:cubicBezTo>
                  <a:pt x="11747356" y="6100771"/>
                  <a:pt x="11749412" y="6092457"/>
                  <a:pt x="11749412" y="6082065"/>
                </a:cubicBezTo>
                <a:cubicBezTo>
                  <a:pt x="11749412" y="6073751"/>
                  <a:pt x="11747356" y="6065437"/>
                  <a:pt x="11745300" y="6057123"/>
                </a:cubicBezTo>
                <a:cubicBezTo>
                  <a:pt x="11745300" y="6055045"/>
                  <a:pt x="11745300" y="6055045"/>
                  <a:pt x="11745300" y="6055045"/>
                </a:cubicBezTo>
                <a:cubicBezTo>
                  <a:pt x="11743243" y="6055045"/>
                  <a:pt x="11743243" y="6055045"/>
                  <a:pt x="11743243" y="6055045"/>
                </a:cubicBezTo>
                <a:cubicBezTo>
                  <a:pt x="11739130" y="6052966"/>
                  <a:pt x="11730904" y="6050888"/>
                  <a:pt x="11722678" y="6050888"/>
                </a:cubicBezTo>
                <a:cubicBezTo>
                  <a:pt x="11710338" y="6061280"/>
                  <a:pt x="11700056" y="6077908"/>
                  <a:pt x="11695943" y="6096614"/>
                </a:cubicBezTo>
                <a:cubicBezTo>
                  <a:pt x="11693886" y="6094535"/>
                  <a:pt x="11677434" y="6092457"/>
                  <a:pt x="11673321" y="6092457"/>
                </a:cubicBezTo>
                <a:cubicBezTo>
                  <a:pt x="11673321" y="6075829"/>
                  <a:pt x="11669208" y="6057123"/>
                  <a:pt x="11660982" y="6042574"/>
                </a:cubicBezTo>
                <a:cubicBezTo>
                  <a:pt x="11658925" y="6042574"/>
                  <a:pt x="11658925" y="6042574"/>
                  <a:pt x="11658925" y="6042574"/>
                </a:cubicBezTo>
                <a:cubicBezTo>
                  <a:pt x="11652756" y="6040495"/>
                  <a:pt x="11644529" y="6040495"/>
                  <a:pt x="11638359" y="6042574"/>
                </a:cubicBezTo>
                <a:cubicBezTo>
                  <a:pt x="11636303" y="6042574"/>
                  <a:pt x="11636303" y="6042574"/>
                  <a:pt x="11636303" y="6042574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4539049" y="6858000"/>
                </a:lnTo>
                <a:lnTo>
                  <a:pt x="0" y="6858000"/>
                </a:lnTo>
                <a:lnTo>
                  <a:pt x="0" y="627311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5A16267-4880-4253-B86A-25B0E5E8738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11603402 w 12192000"/>
              <a:gd name="connsiteY0" fmla="*/ 6448102 h 6858000"/>
              <a:gd name="connsiteX1" fmla="*/ 11613605 w 12192000"/>
              <a:gd name="connsiteY1" fmla="*/ 6448102 h 6858000"/>
              <a:gd name="connsiteX2" fmla="*/ 11617686 w 12192000"/>
              <a:gd name="connsiteY2" fmla="*/ 6456440 h 6858000"/>
              <a:gd name="connsiteX3" fmla="*/ 11623808 w 12192000"/>
              <a:gd name="connsiteY3" fmla="*/ 6558584 h 6858000"/>
              <a:gd name="connsiteX4" fmla="*/ 11621767 w 12192000"/>
              <a:gd name="connsiteY4" fmla="*/ 6569006 h 6858000"/>
              <a:gd name="connsiteX5" fmla="*/ 11615645 w 12192000"/>
              <a:gd name="connsiteY5" fmla="*/ 6569006 h 6858000"/>
              <a:gd name="connsiteX6" fmla="*/ 11509533 w 12192000"/>
              <a:gd name="connsiteY6" fmla="*/ 6506470 h 6858000"/>
              <a:gd name="connsiteX7" fmla="*/ 11505451 w 12192000"/>
              <a:gd name="connsiteY7" fmla="*/ 6500217 h 6858000"/>
              <a:gd name="connsiteX8" fmla="*/ 11505451 w 12192000"/>
              <a:gd name="connsiteY8" fmla="*/ 6498131 h 6858000"/>
              <a:gd name="connsiteX9" fmla="*/ 11511573 w 12192000"/>
              <a:gd name="connsiteY9" fmla="*/ 6493962 h 6858000"/>
              <a:gd name="connsiteX10" fmla="*/ 11603402 w 12192000"/>
              <a:gd name="connsiteY10" fmla="*/ 6448102 h 6858000"/>
              <a:gd name="connsiteX11" fmla="*/ 11686136 w 12192000"/>
              <a:gd name="connsiteY11" fmla="*/ 6446018 h 6858000"/>
              <a:gd name="connsiteX12" fmla="*/ 11696438 w 12192000"/>
              <a:gd name="connsiteY12" fmla="*/ 6446018 h 6858000"/>
              <a:gd name="connsiteX13" fmla="*/ 11787097 w 12192000"/>
              <a:gd name="connsiteY13" fmla="*/ 6491784 h 6858000"/>
              <a:gd name="connsiteX14" fmla="*/ 11795339 w 12192000"/>
              <a:gd name="connsiteY14" fmla="*/ 6498025 h 6858000"/>
              <a:gd name="connsiteX15" fmla="*/ 11791218 w 12192000"/>
              <a:gd name="connsiteY15" fmla="*/ 6504265 h 6858000"/>
              <a:gd name="connsiteX16" fmla="*/ 11684076 w 12192000"/>
              <a:gd name="connsiteY16" fmla="*/ 6566673 h 6858000"/>
              <a:gd name="connsiteX17" fmla="*/ 11675833 w 12192000"/>
              <a:gd name="connsiteY17" fmla="*/ 6566673 h 6858000"/>
              <a:gd name="connsiteX18" fmla="*/ 11673773 w 12192000"/>
              <a:gd name="connsiteY18" fmla="*/ 6558352 h 6858000"/>
              <a:gd name="connsiteX19" fmla="*/ 11682015 w 12192000"/>
              <a:gd name="connsiteY19" fmla="*/ 6454339 h 6858000"/>
              <a:gd name="connsiteX20" fmla="*/ 11686136 w 12192000"/>
              <a:gd name="connsiteY20" fmla="*/ 6446018 h 6858000"/>
              <a:gd name="connsiteX21" fmla="*/ 10868401 w 12192000"/>
              <a:gd name="connsiteY21" fmla="*/ 6406275 h 6858000"/>
              <a:gd name="connsiteX22" fmla="*/ 10868401 w 12192000"/>
              <a:gd name="connsiteY22" fmla="*/ 6449478 h 6858000"/>
              <a:gd name="connsiteX23" fmla="*/ 10820512 w 12192000"/>
              <a:gd name="connsiteY23" fmla="*/ 6457707 h 6858000"/>
              <a:gd name="connsiteX24" fmla="*/ 10801773 w 12192000"/>
              <a:gd name="connsiteY24" fmla="*/ 6433020 h 6858000"/>
              <a:gd name="connsiteX25" fmla="*/ 10826759 w 12192000"/>
              <a:gd name="connsiteY25" fmla="*/ 6408333 h 6858000"/>
              <a:gd name="connsiteX26" fmla="*/ 10518900 w 12192000"/>
              <a:gd name="connsiteY26" fmla="*/ 6336141 h 6858000"/>
              <a:gd name="connsiteX27" fmla="*/ 10559811 w 12192000"/>
              <a:gd name="connsiteY27" fmla="*/ 6396340 h 6858000"/>
              <a:gd name="connsiteX28" fmla="*/ 10518900 w 12192000"/>
              <a:gd name="connsiteY28" fmla="*/ 6456538 h 6858000"/>
              <a:gd name="connsiteX29" fmla="*/ 10477988 w 12192000"/>
              <a:gd name="connsiteY29" fmla="*/ 6396340 h 6858000"/>
              <a:gd name="connsiteX30" fmla="*/ 10518900 w 12192000"/>
              <a:gd name="connsiteY30" fmla="*/ 6336141 h 6858000"/>
              <a:gd name="connsiteX31" fmla="*/ 11673123 w 12192000"/>
              <a:gd name="connsiteY31" fmla="*/ 6327829 h 6858000"/>
              <a:gd name="connsiteX32" fmla="*/ 11682116 w 12192000"/>
              <a:gd name="connsiteY32" fmla="*/ 6328868 h 6858000"/>
              <a:gd name="connsiteX33" fmla="*/ 11708840 w 12192000"/>
              <a:gd name="connsiteY33" fmla="*/ 6380819 h 6858000"/>
              <a:gd name="connsiteX34" fmla="*/ 11649226 w 12192000"/>
              <a:gd name="connsiteY34" fmla="*/ 6439004 h 6858000"/>
              <a:gd name="connsiteX35" fmla="*/ 11589612 w 12192000"/>
              <a:gd name="connsiteY35" fmla="*/ 6380819 h 6858000"/>
              <a:gd name="connsiteX36" fmla="*/ 11616336 w 12192000"/>
              <a:gd name="connsiteY36" fmla="*/ 6330947 h 6858000"/>
              <a:gd name="connsiteX37" fmla="*/ 11632781 w 12192000"/>
              <a:gd name="connsiteY37" fmla="*/ 6333024 h 6858000"/>
              <a:gd name="connsiteX38" fmla="*/ 11630725 w 12192000"/>
              <a:gd name="connsiteY38" fmla="*/ 6349649 h 6858000"/>
              <a:gd name="connsiteX39" fmla="*/ 11614280 w 12192000"/>
              <a:gd name="connsiteY39" fmla="*/ 6380819 h 6858000"/>
              <a:gd name="connsiteX40" fmla="*/ 11649226 w 12192000"/>
              <a:gd name="connsiteY40" fmla="*/ 6416146 h 6858000"/>
              <a:gd name="connsiteX41" fmla="*/ 11684172 w 12192000"/>
              <a:gd name="connsiteY41" fmla="*/ 6380819 h 6858000"/>
              <a:gd name="connsiteX42" fmla="*/ 11667727 w 12192000"/>
              <a:gd name="connsiteY42" fmla="*/ 6349649 h 6858000"/>
              <a:gd name="connsiteX43" fmla="*/ 11665671 w 12192000"/>
              <a:gd name="connsiteY43" fmla="*/ 6333024 h 6858000"/>
              <a:gd name="connsiteX44" fmla="*/ 11673123 w 12192000"/>
              <a:gd name="connsiteY44" fmla="*/ 6327829 h 6858000"/>
              <a:gd name="connsiteX45" fmla="*/ 11822057 w 12192000"/>
              <a:gd name="connsiteY45" fmla="*/ 6312763 h 6858000"/>
              <a:gd name="connsiteX46" fmla="*/ 11826190 w 12192000"/>
              <a:gd name="connsiteY46" fmla="*/ 6318992 h 6858000"/>
              <a:gd name="connsiteX47" fmla="*/ 11826190 w 12192000"/>
              <a:gd name="connsiteY47" fmla="*/ 6443559 h 6858000"/>
              <a:gd name="connsiteX48" fmla="*/ 11822057 w 12192000"/>
              <a:gd name="connsiteY48" fmla="*/ 6449787 h 6858000"/>
              <a:gd name="connsiteX49" fmla="*/ 11813791 w 12192000"/>
              <a:gd name="connsiteY49" fmla="*/ 6447711 h 6858000"/>
              <a:gd name="connsiteX50" fmla="*/ 11729066 w 12192000"/>
              <a:gd name="connsiteY50" fmla="*/ 6389579 h 6858000"/>
              <a:gd name="connsiteX51" fmla="*/ 11722867 w 12192000"/>
              <a:gd name="connsiteY51" fmla="*/ 6381275 h 6858000"/>
              <a:gd name="connsiteX52" fmla="*/ 11729066 w 12192000"/>
              <a:gd name="connsiteY52" fmla="*/ 6372971 h 6858000"/>
              <a:gd name="connsiteX53" fmla="*/ 11813791 w 12192000"/>
              <a:gd name="connsiteY53" fmla="*/ 6314840 h 6858000"/>
              <a:gd name="connsiteX54" fmla="*/ 11822057 w 12192000"/>
              <a:gd name="connsiteY54" fmla="*/ 6312763 h 6858000"/>
              <a:gd name="connsiteX55" fmla="*/ 11476229 w 12192000"/>
              <a:gd name="connsiteY55" fmla="*/ 6312763 h 6858000"/>
              <a:gd name="connsiteX56" fmla="*/ 11484412 w 12192000"/>
              <a:gd name="connsiteY56" fmla="*/ 6316915 h 6858000"/>
              <a:gd name="connsiteX57" fmla="*/ 11568280 w 12192000"/>
              <a:gd name="connsiteY57" fmla="*/ 6372971 h 6858000"/>
              <a:gd name="connsiteX58" fmla="*/ 11574417 w 12192000"/>
              <a:gd name="connsiteY58" fmla="*/ 6381275 h 6858000"/>
              <a:gd name="connsiteX59" fmla="*/ 11568280 w 12192000"/>
              <a:gd name="connsiteY59" fmla="*/ 6389579 h 6858000"/>
              <a:gd name="connsiteX60" fmla="*/ 11484412 w 12192000"/>
              <a:gd name="connsiteY60" fmla="*/ 6447711 h 6858000"/>
              <a:gd name="connsiteX61" fmla="*/ 11476229 w 12192000"/>
              <a:gd name="connsiteY61" fmla="*/ 6449787 h 6858000"/>
              <a:gd name="connsiteX62" fmla="*/ 11472138 w 12192000"/>
              <a:gd name="connsiteY62" fmla="*/ 6443559 h 6858000"/>
              <a:gd name="connsiteX63" fmla="*/ 11472138 w 12192000"/>
              <a:gd name="connsiteY63" fmla="*/ 6318992 h 6858000"/>
              <a:gd name="connsiteX64" fmla="*/ 11476229 w 12192000"/>
              <a:gd name="connsiteY64" fmla="*/ 6312763 h 6858000"/>
              <a:gd name="connsiteX65" fmla="*/ 11088184 w 12192000"/>
              <a:gd name="connsiteY65" fmla="*/ 6302243 h 6858000"/>
              <a:gd name="connsiteX66" fmla="*/ 11082024 w 12192000"/>
              <a:gd name="connsiteY66" fmla="*/ 6304321 h 6858000"/>
              <a:gd name="connsiteX67" fmla="*/ 11079972 w 12192000"/>
              <a:gd name="connsiteY67" fmla="*/ 6310551 h 6858000"/>
              <a:gd name="connsiteX68" fmla="*/ 11121033 w 12192000"/>
              <a:gd name="connsiteY68" fmla="*/ 6468402 h 6858000"/>
              <a:gd name="connsiteX69" fmla="*/ 11145670 w 12192000"/>
              <a:gd name="connsiteY69" fmla="*/ 6489171 h 6858000"/>
              <a:gd name="connsiteX70" fmla="*/ 11153882 w 12192000"/>
              <a:gd name="connsiteY70" fmla="*/ 6489171 h 6858000"/>
              <a:gd name="connsiteX71" fmla="*/ 11149776 w 12192000"/>
              <a:gd name="connsiteY71" fmla="*/ 6497479 h 6858000"/>
              <a:gd name="connsiteX72" fmla="*/ 11149776 w 12192000"/>
              <a:gd name="connsiteY72" fmla="*/ 6499556 h 6858000"/>
              <a:gd name="connsiteX73" fmla="*/ 11125139 w 12192000"/>
              <a:gd name="connsiteY73" fmla="*/ 6518249 h 6858000"/>
              <a:gd name="connsiteX74" fmla="*/ 11090237 w 12192000"/>
              <a:gd name="connsiteY74" fmla="*/ 6516172 h 6858000"/>
              <a:gd name="connsiteX75" fmla="*/ 11084078 w 12192000"/>
              <a:gd name="connsiteY75" fmla="*/ 6518249 h 6858000"/>
              <a:gd name="connsiteX76" fmla="*/ 11082024 w 12192000"/>
              <a:gd name="connsiteY76" fmla="*/ 6522403 h 6858000"/>
              <a:gd name="connsiteX77" fmla="*/ 11082024 w 12192000"/>
              <a:gd name="connsiteY77" fmla="*/ 6541096 h 6858000"/>
              <a:gd name="connsiteX78" fmla="*/ 11088184 w 12192000"/>
              <a:gd name="connsiteY78" fmla="*/ 6547327 h 6858000"/>
              <a:gd name="connsiteX79" fmla="*/ 11135404 w 12192000"/>
              <a:gd name="connsiteY79" fmla="*/ 6553557 h 6858000"/>
              <a:gd name="connsiteX80" fmla="*/ 11137458 w 12192000"/>
              <a:gd name="connsiteY80" fmla="*/ 6553557 h 6858000"/>
              <a:gd name="connsiteX81" fmla="*/ 11190838 w 12192000"/>
              <a:gd name="connsiteY81" fmla="*/ 6501633 h 6858000"/>
              <a:gd name="connsiteX82" fmla="*/ 11223687 w 12192000"/>
              <a:gd name="connsiteY82" fmla="*/ 6372861 h 6858000"/>
              <a:gd name="connsiteX83" fmla="*/ 11236005 w 12192000"/>
              <a:gd name="connsiteY83" fmla="*/ 6331321 h 6858000"/>
              <a:gd name="connsiteX84" fmla="*/ 11240111 w 12192000"/>
              <a:gd name="connsiteY84" fmla="*/ 6310551 h 6858000"/>
              <a:gd name="connsiteX85" fmla="*/ 11238058 w 12192000"/>
              <a:gd name="connsiteY85" fmla="*/ 6304321 h 6858000"/>
              <a:gd name="connsiteX86" fmla="*/ 11233952 w 12192000"/>
              <a:gd name="connsiteY86" fmla="*/ 6302243 h 6858000"/>
              <a:gd name="connsiteX87" fmla="*/ 11205209 w 12192000"/>
              <a:gd name="connsiteY87" fmla="*/ 6302243 h 6858000"/>
              <a:gd name="connsiteX88" fmla="*/ 11199050 w 12192000"/>
              <a:gd name="connsiteY88" fmla="*/ 6306398 h 6858000"/>
              <a:gd name="connsiteX89" fmla="*/ 11162094 w 12192000"/>
              <a:gd name="connsiteY89" fmla="*/ 6447632 h 6858000"/>
              <a:gd name="connsiteX90" fmla="*/ 11160041 w 12192000"/>
              <a:gd name="connsiteY90" fmla="*/ 6447632 h 6858000"/>
              <a:gd name="connsiteX91" fmla="*/ 11121033 w 12192000"/>
              <a:gd name="connsiteY91" fmla="*/ 6306398 h 6858000"/>
              <a:gd name="connsiteX92" fmla="*/ 11114874 w 12192000"/>
              <a:gd name="connsiteY92" fmla="*/ 6302243 h 6858000"/>
              <a:gd name="connsiteX93" fmla="*/ 11088184 w 12192000"/>
              <a:gd name="connsiteY93" fmla="*/ 6302243 h 6858000"/>
              <a:gd name="connsiteX94" fmla="*/ 11048412 w 12192000"/>
              <a:gd name="connsiteY94" fmla="*/ 6299906 h 6858000"/>
              <a:gd name="connsiteX95" fmla="*/ 10999317 w 12192000"/>
              <a:gd name="connsiteY95" fmla="*/ 6320715 h 6858000"/>
              <a:gd name="connsiteX96" fmla="*/ 10999317 w 12192000"/>
              <a:gd name="connsiteY96" fmla="*/ 6308230 h 6858000"/>
              <a:gd name="connsiteX97" fmla="*/ 10993181 w 12192000"/>
              <a:gd name="connsiteY97" fmla="*/ 6301987 h 6858000"/>
              <a:gd name="connsiteX98" fmla="*/ 10964542 w 12192000"/>
              <a:gd name="connsiteY98" fmla="*/ 6301987 h 6858000"/>
              <a:gd name="connsiteX99" fmla="*/ 10958406 w 12192000"/>
              <a:gd name="connsiteY99" fmla="*/ 6308230 h 6858000"/>
              <a:gd name="connsiteX100" fmla="*/ 10958406 w 12192000"/>
              <a:gd name="connsiteY100" fmla="*/ 6483025 h 6858000"/>
              <a:gd name="connsiteX101" fmla="*/ 10964542 w 12192000"/>
              <a:gd name="connsiteY101" fmla="*/ 6489268 h 6858000"/>
              <a:gd name="connsiteX102" fmla="*/ 10993181 w 12192000"/>
              <a:gd name="connsiteY102" fmla="*/ 6489268 h 6858000"/>
              <a:gd name="connsiteX103" fmla="*/ 10999317 w 12192000"/>
              <a:gd name="connsiteY103" fmla="*/ 6483025 h 6858000"/>
              <a:gd name="connsiteX104" fmla="*/ 10999317 w 12192000"/>
              <a:gd name="connsiteY104" fmla="*/ 6362333 h 6858000"/>
              <a:gd name="connsiteX105" fmla="*/ 11050457 w 12192000"/>
              <a:gd name="connsiteY105" fmla="*/ 6339443 h 6858000"/>
              <a:gd name="connsiteX106" fmla="*/ 11056594 w 12192000"/>
              <a:gd name="connsiteY106" fmla="*/ 6333200 h 6858000"/>
              <a:gd name="connsiteX107" fmla="*/ 11056594 w 12192000"/>
              <a:gd name="connsiteY107" fmla="*/ 6306149 h 6858000"/>
              <a:gd name="connsiteX108" fmla="*/ 11054548 w 12192000"/>
              <a:gd name="connsiteY108" fmla="*/ 6301987 h 6858000"/>
              <a:gd name="connsiteX109" fmla="*/ 11048412 w 12192000"/>
              <a:gd name="connsiteY109" fmla="*/ 6299906 h 6858000"/>
              <a:gd name="connsiteX110" fmla="*/ 10847504 w 12192000"/>
              <a:gd name="connsiteY110" fmla="*/ 6296399 h 6858000"/>
              <a:gd name="connsiteX111" fmla="*/ 10777148 w 12192000"/>
              <a:gd name="connsiteY111" fmla="*/ 6304717 h 6858000"/>
              <a:gd name="connsiteX112" fmla="*/ 10770940 w 12192000"/>
              <a:gd name="connsiteY112" fmla="*/ 6310955 h 6858000"/>
              <a:gd name="connsiteX113" fmla="*/ 10773009 w 12192000"/>
              <a:gd name="connsiteY113" fmla="*/ 6335908 h 6858000"/>
              <a:gd name="connsiteX114" fmla="*/ 10775079 w 12192000"/>
              <a:gd name="connsiteY114" fmla="*/ 6340067 h 6858000"/>
              <a:gd name="connsiteX115" fmla="*/ 10779217 w 12192000"/>
              <a:gd name="connsiteY115" fmla="*/ 6342146 h 6858000"/>
              <a:gd name="connsiteX116" fmla="*/ 10845434 w 12192000"/>
              <a:gd name="connsiteY116" fmla="*/ 6337987 h 6858000"/>
              <a:gd name="connsiteX117" fmla="*/ 10868196 w 12192000"/>
              <a:gd name="connsiteY117" fmla="*/ 6360861 h 6858000"/>
              <a:gd name="connsiteX118" fmla="*/ 10868196 w 12192000"/>
              <a:gd name="connsiteY118" fmla="*/ 6373337 h 6858000"/>
              <a:gd name="connsiteX119" fmla="*/ 10822672 w 12192000"/>
              <a:gd name="connsiteY119" fmla="*/ 6377496 h 6858000"/>
              <a:gd name="connsiteX120" fmla="*/ 10758524 w 12192000"/>
              <a:gd name="connsiteY120" fmla="*/ 6433640 h 6858000"/>
              <a:gd name="connsiteX121" fmla="*/ 10814395 w 12192000"/>
              <a:gd name="connsiteY121" fmla="*/ 6493943 h 6858000"/>
              <a:gd name="connsiteX122" fmla="*/ 10874404 w 12192000"/>
              <a:gd name="connsiteY122" fmla="*/ 6481467 h 6858000"/>
              <a:gd name="connsiteX123" fmla="*/ 10903374 w 12192000"/>
              <a:gd name="connsiteY123" fmla="*/ 6493943 h 6858000"/>
              <a:gd name="connsiteX124" fmla="*/ 10909582 w 12192000"/>
              <a:gd name="connsiteY124" fmla="*/ 6491864 h 6858000"/>
              <a:gd name="connsiteX125" fmla="*/ 10911651 w 12192000"/>
              <a:gd name="connsiteY125" fmla="*/ 6485626 h 6858000"/>
              <a:gd name="connsiteX126" fmla="*/ 10911651 w 12192000"/>
              <a:gd name="connsiteY126" fmla="*/ 6360861 h 6858000"/>
              <a:gd name="connsiteX127" fmla="*/ 10847504 w 12192000"/>
              <a:gd name="connsiteY127" fmla="*/ 6296399 h 6858000"/>
              <a:gd name="connsiteX128" fmla="*/ 10518899 w 12192000"/>
              <a:gd name="connsiteY128" fmla="*/ 6296399 h 6858000"/>
              <a:gd name="connsiteX129" fmla="*/ 10434738 w 12192000"/>
              <a:gd name="connsiteY129" fmla="*/ 6395171 h 6858000"/>
              <a:gd name="connsiteX130" fmla="*/ 10518899 w 12192000"/>
              <a:gd name="connsiteY130" fmla="*/ 6493943 h 6858000"/>
              <a:gd name="connsiteX131" fmla="*/ 10603060 w 12192000"/>
              <a:gd name="connsiteY131" fmla="*/ 6395171 h 6858000"/>
              <a:gd name="connsiteX132" fmla="*/ 10518899 w 12192000"/>
              <a:gd name="connsiteY132" fmla="*/ 6296399 h 6858000"/>
              <a:gd name="connsiteX133" fmla="*/ 10302945 w 12192000"/>
              <a:gd name="connsiteY133" fmla="*/ 6270683 h 6858000"/>
              <a:gd name="connsiteX134" fmla="*/ 10319310 w 12192000"/>
              <a:gd name="connsiteY134" fmla="*/ 6270683 h 6858000"/>
              <a:gd name="connsiteX135" fmla="*/ 10362267 w 12192000"/>
              <a:gd name="connsiteY135" fmla="*/ 6310425 h 6858000"/>
              <a:gd name="connsiteX136" fmla="*/ 10317264 w 12192000"/>
              <a:gd name="connsiteY136" fmla="*/ 6348076 h 6858000"/>
              <a:gd name="connsiteX137" fmla="*/ 10272261 w 12192000"/>
              <a:gd name="connsiteY137" fmla="*/ 6348076 h 6858000"/>
              <a:gd name="connsiteX138" fmla="*/ 10272261 w 12192000"/>
              <a:gd name="connsiteY138" fmla="*/ 6272775 h 6858000"/>
              <a:gd name="connsiteX139" fmla="*/ 10302945 w 12192000"/>
              <a:gd name="connsiteY139" fmla="*/ 6270683 h 6858000"/>
              <a:gd name="connsiteX140" fmla="*/ 10679182 w 12192000"/>
              <a:gd name="connsiteY140" fmla="*/ 6258994 h 6858000"/>
              <a:gd name="connsiteX141" fmla="*/ 10650472 w 12192000"/>
              <a:gd name="connsiteY141" fmla="*/ 6265238 h 6858000"/>
              <a:gd name="connsiteX142" fmla="*/ 10644320 w 12192000"/>
              <a:gd name="connsiteY142" fmla="*/ 6271482 h 6858000"/>
              <a:gd name="connsiteX143" fmla="*/ 10644320 w 12192000"/>
              <a:gd name="connsiteY143" fmla="*/ 6302704 h 6858000"/>
              <a:gd name="connsiteX144" fmla="*/ 10627914 w 12192000"/>
              <a:gd name="connsiteY144" fmla="*/ 6302704 h 6858000"/>
              <a:gd name="connsiteX145" fmla="*/ 10621762 w 12192000"/>
              <a:gd name="connsiteY145" fmla="*/ 6308949 h 6858000"/>
              <a:gd name="connsiteX146" fmla="*/ 10621762 w 12192000"/>
              <a:gd name="connsiteY146" fmla="*/ 6333927 h 6858000"/>
              <a:gd name="connsiteX147" fmla="*/ 10627914 w 12192000"/>
              <a:gd name="connsiteY147" fmla="*/ 6340171 h 6858000"/>
              <a:gd name="connsiteX148" fmla="*/ 10644320 w 12192000"/>
              <a:gd name="connsiteY148" fmla="*/ 6340171 h 6858000"/>
              <a:gd name="connsiteX149" fmla="*/ 10644320 w 12192000"/>
              <a:gd name="connsiteY149" fmla="*/ 6423430 h 6858000"/>
              <a:gd name="connsiteX150" fmla="*/ 10699689 w 12192000"/>
              <a:gd name="connsiteY150" fmla="*/ 6496281 h 6858000"/>
              <a:gd name="connsiteX151" fmla="*/ 10732500 w 12192000"/>
              <a:gd name="connsiteY151" fmla="*/ 6492118 h 6858000"/>
              <a:gd name="connsiteX152" fmla="*/ 10738652 w 12192000"/>
              <a:gd name="connsiteY152" fmla="*/ 6483792 h 6858000"/>
              <a:gd name="connsiteX153" fmla="*/ 10736602 w 12192000"/>
              <a:gd name="connsiteY153" fmla="*/ 6460896 h 6858000"/>
              <a:gd name="connsiteX154" fmla="*/ 10730449 w 12192000"/>
              <a:gd name="connsiteY154" fmla="*/ 6452570 h 6858000"/>
              <a:gd name="connsiteX155" fmla="*/ 10705841 w 12192000"/>
              <a:gd name="connsiteY155" fmla="*/ 6454652 h 6858000"/>
              <a:gd name="connsiteX156" fmla="*/ 10687385 w 12192000"/>
              <a:gd name="connsiteY156" fmla="*/ 6417185 h 6858000"/>
              <a:gd name="connsiteX157" fmla="*/ 10687385 w 12192000"/>
              <a:gd name="connsiteY157" fmla="*/ 6340171 h 6858000"/>
              <a:gd name="connsiteX158" fmla="*/ 10730449 w 12192000"/>
              <a:gd name="connsiteY158" fmla="*/ 6340171 h 6858000"/>
              <a:gd name="connsiteX159" fmla="*/ 10736602 w 12192000"/>
              <a:gd name="connsiteY159" fmla="*/ 6333927 h 6858000"/>
              <a:gd name="connsiteX160" fmla="*/ 10736602 w 12192000"/>
              <a:gd name="connsiteY160" fmla="*/ 6308949 h 6858000"/>
              <a:gd name="connsiteX161" fmla="*/ 10730449 w 12192000"/>
              <a:gd name="connsiteY161" fmla="*/ 6302704 h 6858000"/>
              <a:gd name="connsiteX162" fmla="*/ 10687385 w 12192000"/>
              <a:gd name="connsiteY162" fmla="*/ 6302704 h 6858000"/>
              <a:gd name="connsiteX163" fmla="*/ 10687385 w 12192000"/>
              <a:gd name="connsiteY163" fmla="*/ 6265238 h 6858000"/>
              <a:gd name="connsiteX164" fmla="*/ 10685334 w 12192000"/>
              <a:gd name="connsiteY164" fmla="*/ 6258994 h 6858000"/>
              <a:gd name="connsiteX165" fmla="*/ 10679182 w 12192000"/>
              <a:gd name="connsiteY165" fmla="*/ 6258994 h 6858000"/>
              <a:gd name="connsiteX166" fmla="*/ 10313278 w 12192000"/>
              <a:gd name="connsiteY166" fmla="*/ 6229772 h 6858000"/>
              <a:gd name="connsiteX167" fmla="*/ 10232861 w 12192000"/>
              <a:gd name="connsiteY167" fmla="*/ 6233924 h 6858000"/>
              <a:gd name="connsiteX168" fmla="*/ 10226674 w 12192000"/>
              <a:gd name="connsiteY168" fmla="*/ 6242228 h 6858000"/>
              <a:gd name="connsiteX169" fmla="*/ 10226674 w 12192000"/>
              <a:gd name="connsiteY169" fmla="*/ 6483040 h 6858000"/>
              <a:gd name="connsiteX170" fmla="*/ 10234922 w 12192000"/>
              <a:gd name="connsiteY170" fmla="*/ 6489268 h 6858000"/>
              <a:gd name="connsiteX171" fmla="*/ 10263790 w 12192000"/>
              <a:gd name="connsiteY171" fmla="*/ 6489268 h 6858000"/>
              <a:gd name="connsiteX172" fmla="*/ 10272038 w 12192000"/>
              <a:gd name="connsiteY172" fmla="*/ 6483040 h 6858000"/>
              <a:gd name="connsiteX173" fmla="*/ 10272038 w 12192000"/>
              <a:gd name="connsiteY173" fmla="*/ 6387546 h 6858000"/>
              <a:gd name="connsiteX174" fmla="*/ 10321526 w 12192000"/>
              <a:gd name="connsiteY174" fmla="*/ 6389621 h 6858000"/>
              <a:gd name="connsiteX175" fmla="*/ 10362766 w 12192000"/>
              <a:gd name="connsiteY175" fmla="*/ 6485115 h 6858000"/>
              <a:gd name="connsiteX176" fmla="*/ 10368952 w 12192000"/>
              <a:gd name="connsiteY176" fmla="*/ 6489268 h 6858000"/>
              <a:gd name="connsiteX177" fmla="*/ 10401944 w 12192000"/>
              <a:gd name="connsiteY177" fmla="*/ 6489268 h 6858000"/>
              <a:gd name="connsiteX178" fmla="*/ 10408130 w 12192000"/>
              <a:gd name="connsiteY178" fmla="*/ 6487192 h 6858000"/>
              <a:gd name="connsiteX179" fmla="*/ 10410192 w 12192000"/>
              <a:gd name="connsiteY179" fmla="*/ 6480964 h 6858000"/>
              <a:gd name="connsiteX180" fmla="*/ 10362766 w 12192000"/>
              <a:gd name="connsiteY180" fmla="*/ 6377166 h 6858000"/>
              <a:gd name="connsiteX181" fmla="*/ 10408130 w 12192000"/>
              <a:gd name="connsiteY181" fmla="*/ 6308658 h 6858000"/>
              <a:gd name="connsiteX182" fmla="*/ 10319464 w 12192000"/>
              <a:gd name="connsiteY182" fmla="*/ 6229772 h 6858000"/>
              <a:gd name="connsiteX183" fmla="*/ 10313278 w 12192000"/>
              <a:gd name="connsiteY183" fmla="*/ 6229772 h 6858000"/>
              <a:gd name="connsiteX184" fmla="*/ 11675833 w 12192000"/>
              <a:gd name="connsiteY184" fmla="*/ 6196766 h 6858000"/>
              <a:gd name="connsiteX185" fmla="*/ 11684076 w 12192000"/>
              <a:gd name="connsiteY185" fmla="*/ 6196766 h 6858000"/>
              <a:gd name="connsiteX186" fmla="*/ 11791218 w 12192000"/>
              <a:gd name="connsiteY186" fmla="*/ 6258579 h 6858000"/>
              <a:gd name="connsiteX187" fmla="*/ 11795339 w 12192000"/>
              <a:gd name="connsiteY187" fmla="*/ 6264760 h 6858000"/>
              <a:gd name="connsiteX188" fmla="*/ 11787097 w 12192000"/>
              <a:gd name="connsiteY188" fmla="*/ 6270941 h 6858000"/>
              <a:gd name="connsiteX189" fmla="*/ 11696438 w 12192000"/>
              <a:gd name="connsiteY189" fmla="*/ 6314210 h 6858000"/>
              <a:gd name="connsiteX190" fmla="*/ 11686136 w 12192000"/>
              <a:gd name="connsiteY190" fmla="*/ 6316270 h 6858000"/>
              <a:gd name="connsiteX191" fmla="*/ 11682015 w 12192000"/>
              <a:gd name="connsiteY191" fmla="*/ 6305968 h 6858000"/>
              <a:gd name="connsiteX192" fmla="*/ 11673773 w 12192000"/>
              <a:gd name="connsiteY192" fmla="*/ 6205007 h 6858000"/>
              <a:gd name="connsiteX193" fmla="*/ 11675833 w 12192000"/>
              <a:gd name="connsiteY193" fmla="*/ 6196766 h 6858000"/>
              <a:gd name="connsiteX194" fmla="*/ 11618498 w 12192000"/>
              <a:gd name="connsiteY194" fmla="*/ 6195995 h 6858000"/>
              <a:gd name="connsiteX195" fmla="*/ 11622619 w 12192000"/>
              <a:gd name="connsiteY195" fmla="*/ 6196770 h 6858000"/>
              <a:gd name="connsiteX196" fmla="*/ 11624679 w 12192000"/>
              <a:gd name="connsiteY196" fmla="*/ 6207095 h 6858000"/>
              <a:gd name="connsiteX197" fmla="*/ 11616438 w 12192000"/>
              <a:gd name="connsiteY197" fmla="*/ 6308283 h 6858000"/>
              <a:gd name="connsiteX198" fmla="*/ 11612316 w 12192000"/>
              <a:gd name="connsiteY198" fmla="*/ 6316543 h 6858000"/>
              <a:gd name="connsiteX199" fmla="*/ 11602015 w 12192000"/>
              <a:gd name="connsiteY199" fmla="*/ 6316543 h 6858000"/>
              <a:gd name="connsiteX200" fmla="*/ 11511355 w 12192000"/>
              <a:gd name="connsiteY200" fmla="*/ 6271112 h 6858000"/>
              <a:gd name="connsiteX201" fmla="*/ 11503114 w 12192000"/>
              <a:gd name="connsiteY201" fmla="*/ 6264917 h 6858000"/>
              <a:gd name="connsiteX202" fmla="*/ 11507235 w 12192000"/>
              <a:gd name="connsiteY202" fmla="*/ 6258721 h 6858000"/>
              <a:gd name="connsiteX203" fmla="*/ 11614377 w 12192000"/>
              <a:gd name="connsiteY203" fmla="*/ 6196770 h 6858000"/>
              <a:gd name="connsiteX204" fmla="*/ 11618498 w 12192000"/>
              <a:gd name="connsiteY204" fmla="*/ 6195995 h 6858000"/>
              <a:gd name="connsiteX205" fmla="*/ 11649811 w 12192000"/>
              <a:gd name="connsiteY205" fmla="*/ 6160806 h 6858000"/>
              <a:gd name="connsiteX206" fmla="*/ 11432980 w 12192000"/>
              <a:gd name="connsiteY206" fmla="*/ 6379976 h 6858000"/>
              <a:gd name="connsiteX207" fmla="*/ 11649811 w 12192000"/>
              <a:gd name="connsiteY207" fmla="*/ 6599145 h 6858000"/>
              <a:gd name="connsiteX208" fmla="*/ 11866643 w 12192000"/>
              <a:gd name="connsiteY208" fmla="*/ 6379976 h 6858000"/>
              <a:gd name="connsiteX209" fmla="*/ 11649811 w 12192000"/>
              <a:gd name="connsiteY209" fmla="*/ 6160806 h 6858000"/>
              <a:gd name="connsiteX210" fmla="*/ 11649226 w 12192000"/>
              <a:gd name="connsiteY210" fmla="*/ 6129247 h 6858000"/>
              <a:gd name="connsiteX211" fmla="*/ 11895865 w 12192000"/>
              <a:gd name="connsiteY211" fmla="*/ 6378808 h 6858000"/>
              <a:gd name="connsiteX212" fmla="*/ 11649226 w 12192000"/>
              <a:gd name="connsiteY212" fmla="*/ 6628369 h 6858000"/>
              <a:gd name="connsiteX213" fmla="*/ 11402588 w 12192000"/>
              <a:gd name="connsiteY213" fmla="*/ 6378808 h 6858000"/>
              <a:gd name="connsiteX214" fmla="*/ 11649226 w 12192000"/>
              <a:gd name="connsiteY214" fmla="*/ 6129247 h 6858000"/>
              <a:gd name="connsiteX215" fmla="*/ 11636303 w 12192000"/>
              <a:gd name="connsiteY215" fmla="*/ 6050671 h 6858000"/>
              <a:gd name="connsiteX216" fmla="*/ 11623964 w 12192000"/>
              <a:gd name="connsiteY216" fmla="*/ 6100554 h 6858000"/>
              <a:gd name="connsiteX217" fmla="*/ 11601342 w 12192000"/>
              <a:gd name="connsiteY217" fmla="*/ 6104711 h 6858000"/>
              <a:gd name="connsiteX218" fmla="*/ 11574607 w 12192000"/>
              <a:gd name="connsiteY218" fmla="*/ 6058985 h 6858000"/>
              <a:gd name="connsiteX219" fmla="*/ 11574607 w 12192000"/>
              <a:gd name="connsiteY219" fmla="*/ 6056906 h 6858000"/>
              <a:gd name="connsiteX220" fmla="*/ 11572550 w 12192000"/>
              <a:gd name="connsiteY220" fmla="*/ 6058985 h 6858000"/>
              <a:gd name="connsiteX221" fmla="*/ 11551985 w 12192000"/>
              <a:gd name="connsiteY221" fmla="*/ 6063142 h 6858000"/>
              <a:gd name="connsiteX222" fmla="*/ 11551985 w 12192000"/>
              <a:gd name="connsiteY222" fmla="*/ 6065220 h 6858000"/>
              <a:gd name="connsiteX223" fmla="*/ 11547872 w 12192000"/>
              <a:gd name="connsiteY223" fmla="*/ 6090162 h 6858000"/>
              <a:gd name="connsiteX224" fmla="*/ 11551985 w 12192000"/>
              <a:gd name="connsiteY224" fmla="*/ 6117182 h 6858000"/>
              <a:gd name="connsiteX225" fmla="*/ 11531420 w 12192000"/>
              <a:gd name="connsiteY225" fmla="*/ 6125495 h 6858000"/>
              <a:gd name="connsiteX226" fmla="*/ 11494402 w 12192000"/>
              <a:gd name="connsiteY226" fmla="*/ 6090162 h 6858000"/>
              <a:gd name="connsiteX227" fmla="*/ 11494402 w 12192000"/>
              <a:gd name="connsiteY227" fmla="*/ 6088083 h 6858000"/>
              <a:gd name="connsiteX228" fmla="*/ 11492346 w 12192000"/>
              <a:gd name="connsiteY228" fmla="*/ 6088083 h 6858000"/>
              <a:gd name="connsiteX229" fmla="*/ 11473837 w 12192000"/>
              <a:gd name="connsiteY229" fmla="*/ 6100554 h 6858000"/>
              <a:gd name="connsiteX230" fmla="*/ 11473837 w 12192000"/>
              <a:gd name="connsiteY230" fmla="*/ 6102632 h 6858000"/>
              <a:gd name="connsiteX231" fmla="*/ 11486176 w 12192000"/>
              <a:gd name="connsiteY231" fmla="*/ 6152515 h 6858000"/>
              <a:gd name="connsiteX232" fmla="*/ 11469724 w 12192000"/>
              <a:gd name="connsiteY232" fmla="*/ 6164986 h 6858000"/>
              <a:gd name="connsiteX233" fmla="*/ 11426536 w 12192000"/>
              <a:gd name="connsiteY233" fmla="*/ 6137966 h 6858000"/>
              <a:gd name="connsiteX234" fmla="*/ 11424480 w 12192000"/>
              <a:gd name="connsiteY234" fmla="*/ 6137966 h 6858000"/>
              <a:gd name="connsiteX235" fmla="*/ 11424480 w 12192000"/>
              <a:gd name="connsiteY235" fmla="*/ 6140044 h 6858000"/>
              <a:gd name="connsiteX236" fmla="*/ 11408027 w 12192000"/>
              <a:gd name="connsiteY236" fmla="*/ 6154594 h 6858000"/>
              <a:gd name="connsiteX237" fmla="*/ 11408027 w 12192000"/>
              <a:gd name="connsiteY237" fmla="*/ 6156672 h 6858000"/>
              <a:gd name="connsiteX238" fmla="*/ 11434763 w 12192000"/>
              <a:gd name="connsiteY238" fmla="*/ 6202398 h 6858000"/>
              <a:gd name="connsiteX239" fmla="*/ 11420366 w 12192000"/>
              <a:gd name="connsiteY239" fmla="*/ 6219026 h 6858000"/>
              <a:gd name="connsiteX240" fmla="*/ 11371010 w 12192000"/>
              <a:gd name="connsiteY240" fmla="*/ 6206555 h 6858000"/>
              <a:gd name="connsiteX241" fmla="*/ 11368953 w 12192000"/>
              <a:gd name="connsiteY241" fmla="*/ 6206555 h 6858000"/>
              <a:gd name="connsiteX242" fmla="*/ 11358671 w 12192000"/>
              <a:gd name="connsiteY242" fmla="*/ 6225261 h 6858000"/>
              <a:gd name="connsiteX243" fmla="*/ 11358671 w 12192000"/>
              <a:gd name="connsiteY243" fmla="*/ 6227340 h 6858000"/>
              <a:gd name="connsiteX244" fmla="*/ 11395688 w 12192000"/>
              <a:gd name="connsiteY244" fmla="*/ 6264752 h 6858000"/>
              <a:gd name="connsiteX245" fmla="*/ 11387462 w 12192000"/>
              <a:gd name="connsiteY245" fmla="*/ 6283458 h 6858000"/>
              <a:gd name="connsiteX246" fmla="*/ 11336049 w 12192000"/>
              <a:gd name="connsiteY246" fmla="*/ 6283458 h 6858000"/>
              <a:gd name="connsiteX247" fmla="*/ 11333992 w 12192000"/>
              <a:gd name="connsiteY247" fmla="*/ 6283458 h 6858000"/>
              <a:gd name="connsiteX248" fmla="*/ 11333992 w 12192000"/>
              <a:gd name="connsiteY248" fmla="*/ 6285536 h 6858000"/>
              <a:gd name="connsiteX249" fmla="*/ 11327823 w 12192000"/>
              <a:gd name="connsiteY249" fmla="*/ 6306320 h 6858000"/>
              <a:gd name="connsiteX250" fmla="*/ 11329879 w 12192000"/>
              <a:gd name="connsiteY250" fmla="*/ 6308399 h 6858000"/>
              <a:gd name="connsiteX251" fmla="*/ 11373066 w 12192000"/>
              <a:gd name="connsiteY251" fmla="*/ 6333340 h 6858000"/>
              <a:gd name="connsiteX252" fmla="*/ 11371010 w 12192000"/>
              <a:gd name="connsiteY252" fmla="*/ 6356204 h 6858000"/>
              <a:gd name="connsiteX253" fmla="*/ 11321653 w 12192000"/>
              <a:gd name="connsiteY253" fmla="*/ 6368675 h 6858000"/>
              <a:gd name="connsiteX254" fmla="*/ 11319596 w 12192000"/>
              <a:gd name="connsiteY254" fmla="*/ 6368675 h 6858000"/>
              <a:gd name="connsiteX255" fmla="*/ 11319596 w 12192000"/>
              <a:gd name="connsiteY255" fmla="*/ 6370752 h 6858000"/>
              <a:gd name="connsiteX256" fmla="*/ 11319596 w 12192000"/>
              <a:gd name="connsiteY256" fmla="*/ 6381145 h 6858000"/>
              <a:gd name="connsiteX257" fmla="*/ 11319596 w 12192000"/>
              <a:gd name="connsiteY257" fmla="*/ 6391537 h 6858000"/>
              <a:gd name="connsiteX258" fmla="*/ 11319596 w 12192000"/>
              <a:gd name="connsiteY258" fmla="*/ 6393616 h 6858000"/>
              <a:gd name="connsiteX259" fmla="*/ 11321653 w 12192000"/>
              <a:gd name="connsiteY259" fmla="*/ 6393616 h 6858000"/>
              <a:gd name="connsiteX260" fmla="*/ 11371010 w 12192000"/>
              <a:gd name="connsiteY260" fmla="*/ 6406087 h 6858000"/>
              <a:gd name="connsiteX261" fmla="*/ 11375123 w 12192000"/>
              <a:gd name="connsiteY261" fmla="*/ 6428949 h 6858000"/>
              <a:gd name="connsiteX262" fmla="*/ 11329879 w 12192000"/>
              <a:gd name="connsiteY262" fmla="*/ 6455969 h 6858000"/>
              <a:gd name="connsiteX263" fmla="*/ 11327823 w 12192000"/>
              <a:gd name="connsiteY263" fmla="*/ 6455969 h 6858000"/>
              <a:gd name="connsiteX264" fmla="*/ 11327823 w 12192000"/>
              <a:gd name="connsiteY264" fmla="*/ 6458048 h 6858000"/>
              <a:gd name="connsiteX265" fmla="*/ 11333992 w 12192000"/>
              <a:gd name="connsiteY265" fmla="*/ 6478833 h 6858000"/>
              <a:gd name="connsiteX266" fmla="*/ 11336049 w 12192000"/>
              <a:gd name="connsiteY266" fmla="*/ 6478833 h 6858000"/>
              <a:gd name="connsiteX267" fmla="*/ 11387462 w 12192000"/>
              <a:gd name="connsiteY267" fmla="*/ 6478833 h 6858000"/>
              <a:gd name="connsiteX268" fmla="*/ 11395688 w 12192000"/>
              <a:gd name="connsiteY268" fmla="*/ 6499616 h 6858000"/>
              <a:gd name="connsiteX269" fmla="*/ 11358671 w 12192000"/>
              <a:gd name="connsiteY269" fmla="*/ 6537029 h 6858000"/>
              <a:gd name="connsiteX270" fmla="*/ 11358671 w 12192000"/>
              <a:gd name="connsiteY270" fmla="*/ 6539107 h 6858000"/>
              <a:gd name="connsiteX271" fmla="*/ 11371010 w 12192000"/>
              <a:gd name="connsiteY271" fmla="*/ 6557813 h 6858000"/>
              <a:gd name="connsiteX272" fmla="*/ 11422423 w 12192000"/>
              <a:gd name="connsiteY272" fmla="*/ 6543265 h 6858000"/>
              <a:gd name="connsiteX273" fmla="*/ 11434763 w 12192000"/>
              <a:gd name="connsiteY273" fmla="*/ 6561971 h 6858000"/>
              <a:gd name="connsiteX274" fmla="*/ 11408027 w 12192000"/>
              <a:gd name="connsiteY274" fmla="*/ 6607697 h 6858000"/>
              <a:gd name="connsiteX275" fmla="*/ 11410084 w 12192000"/>
              <a:gd name="connsiteY275" fmla="*/ 6609774 h 6858000"/>
              <a:gd name="connsiteX276" fmla="*/ 11424480 w 12192000"/>
              <a:gd name="connsiteY276" fmla="*/ 6624324 h 6858000"/>
              <a:gd name="connsiteX277" fmla="*/ 11426536 w 12192000"/>
              <a:gd name="connsiteY277" fmla="*/ 6624324 h 6858000"/>
              <a:gd name="connsiteX278" fmla="*/ 11471780 w 12192000"/>
              <a:gd name="connsiteY278" fmla="*/ 6597304 h 6858000"/>
              <a:gd name="connsiteX279" fmla="*/ 11488233 w 12192000"/>
              <a:gd name="connsiteY279" fmla="*/ 6611853 h 6858000"/>
              <a:gd name="connsiteX280" fmla="*/ 11475894 w 12192000"/>
              <a:gd name="connsiteY280" fmla="*/ 6661736 h 6858000"/>
              <a:gd name="connsiteX281" fmla="*/ 11475894 w 12192000"/>
              <a:gd name="connsiteY281" fmla="*/ 6663815 h 6858000"/>
              <a:gd name="connsiteX282" fmla="*/ 11494402 w 12192000"/>
              <a:gd name="connsiteY282" fmla="*/ 6674206 h 6858000"/>
              <a:gd name="connsiteX283" fmla="*/ 11494402 w 12192000"/>
              <a:gd name="connsiteY283" fmla="*/ 6676285 h 6858000"/>
              <a:gd name="connsiteX284" fmla="*/ 11496459 w 12192000"/>
              <a:gd name="connsiteY284" fmla="*/ 6674206 h 6858000"/>
              <a:gd name="connsiteX285" fmla="*/ 11533476 w 12192000"/>
              <a:gd name="connsiteY285" fmla="*/ 6636795 h 6858000"/>
              <a:gd name="connsiteX286" fmla="*/ 11551985 w 12192000"/>
              <a:gd name="connsiteY286" fmla="*/ 6645109 h 6858000"/>
              <a:gd name="connsiteX287" fmla="*/ 11549928 w 12192000"/>
              <a:gd name="connsiteY287" fmla="*/ 6672129 h 6858000"/>
              <a:gd name="connsiteX288" fmla="*/ 11551985 w 12192000"/>
              <a:gd name="connsiteY288" fmla="*/ 6697070 h 6858000"/>
              <a:gd name="connsiteX289" fmla="*/ 11551985 w 12192000"/>
              <a:gd name="connsiteY289" fmla="*/ 6699148 h 6858000"/>
              <a:gd name="connsiteX290" fmla="*/ 11554042 w 12192000"/>
              <a:gd name="connsiteY290" fmla="*/ 6699148 h 6858000"/>
              <a:gd name="connsiteX291" fmla="*/ 11574607 w 12192000"/>
              <a:gd name="connsiteY291" fmla="*/ 6705383 h 6858000"/>
              <a:gd name="connsiteX292" fmla="*/ 11576663 w 12192000"/>
              <a:gd name="connsiteY292" fmla="*/ 6705383 h 6858000"/>
              <a:gd name="connsiteX293" fmla="*/ 11601342 w 12192000"/>
              <a:gd name="connsiteY293" fmla="*/ 6659658 h 6858000"/>
              <a:gd name="connsiteX294" fmla="*/ 11623964 w 12192000"/>
              <a:gd name="connsiteY294" fmla="*/ 6661736 h 6858000"/>
              <a:gd name="connsiteX295" fmla="*/ 11636303 w 12192000"/>
              <a:gd name="connsiteY295" fmla="*/ 6713697 h 6858000"/>
              <a:gd name="connsiteX296" fmla="*/ 11638359 w 12192000"/>
              <a:gd name="connsiteY296" fmla="*/ 6713697 h 6858000"/>
              <a:gd name="connsiteX297" fmla="*/ 11658925 w 12192000"/>
              <a:gd name="connsiteY297" fmla="*/ 6713697 h 6858000"/>
              <a:gd name="connsiteX298" fmla="*/ 11660982 w 12192000"/>
              <a:gd name="connsiteY298" fmla="*/ 6713697 h 6858000"/>
              <a:gd name="connsiteX299" fmla="*/ 11675378 w 12192000"/>
              <a:gd name="connsiteY299" fmla="*/ 6661736 h 6858000"/>
              <a:gd name="connsiteX300" fmla="*/ 11695943 w 12192000"/>
              <a:gd name="connsiteY300" fmla="*/ 6659658 h 6858000"/>
              <a:gd name="connsiteX301" fmla="*/ 11722678 w 12192000"/>
              <a:gd name="connsiteY301" fmla="*/ 6705383 h 6858000"/>
              <a:gd name="connsiteX302" fmla="*/ 11743243 w 12192000"/>
              <a:gd name="connsiteY302" fmla="*/ 6699148 h 6858000"/>
              <a:gd name="connsiteX303" fmla="*/ 11745300 w 12192000"/>
              <a:gd name="connsiteY303" fmla="*/ 6699148 h 6858000"/>
              <a:gd name="connsiteX304" fmla="*/ 11747356 w 12192000"/>
              <a:gd name="connsiteY304" fmla="*/ 6672129 h 6858000"/>
              <a:gd name="connsiteX305" fmla="*/ 11745300 w 12192000"/>
              <a:gd name="connsiteY305" fmla="*/ 6645109 h 6858000"/>
              <a:gd name="connsiteX306" fmla="*/ 11765865 w 12192000"/>
              <a:gd name="connsiteY306" fmla="*/ 6636795 h 6858000"/>
              <a:gd name="connsiteX307" fmla="*/ 11802882 w 12192000"/>
              <a:gd name="connsiteY307" fmla="*/ 6674206 h 6858000"/>
              <a:gd name="connsiteX308" fmla="*/ 11821391 w 12192000"/>
              <a:gd name="connsiteY308" fmla="*/ 6663815 h 6858000"/>
              <a:gd name="connsiteX309" fmla="*/ 11823448 w 12192000"/>
              <a:gd name="connsiteY309" fmla="*/ 6661736 h 6858000"/>
              <a:gd name="connsiteX310" fmla="*/ 11823448 w 12192000"/>
              <a:gd name="connsiteY310" fmla="*/ 6659658 h 6858000"/>
              <a:gd name="connsiteX311" fmla="*/ 11809052 w 12192000"/>
              <a:gd name="connsiteY311" fmla="*/ 6611853 h 6858000"/>
              <a:gd name="connsiteX312" fmla="*/ 11825504 w 12192000"/>
              <a:gd name="connsiteY312" fmla="*/ 6597304 h 6858000"/>
              <a:gd name="connsiteX313" fmla="*/ 11870748 w 12192000"/>
              <a:gd name="connsiteY313" fmla="*/ 6624324 h 6858000"/>
              <a:gd name="connsiteX314" fmla="*/ 11872805 w 12192000"/>
              <a:gd name="connsiteY314" fmla="*/ 6624324 h 6858000"/>
              <a:gd name="connsiteX315" fmla="*/ 11887201 w 12192000"/>
              <a:gd name="connsiteY315" fmla="*/ 6607697 h 6858000"/>
              <a:gd name="connsiteX316" fmla="*/ 11889257 w 12192000"/>
              <a:gd name="connsiteY316" fmla="*/ 6607697 h 6858000"/>
              <a:gd name="connsiteX317" fmla="*/ 11862522 w 12192000"/>
              <a:gd name="connsiteY317" fmla="*/ 6561971 h 6858000"/>
              <a:gd name="connsiteX318" fmla="*/ 11874861 w 12192000"/>
              <a:gd name="connsiteY318" fmla="*/ 6543265 h 6858000"/>
              <a:gd name="connsiteX319" fmla="*/ 11926275 w 12192000"/>
              <a:gd name="connsiteY319" fmla="*/ 6557813 h 6858000"/>
              <a:gd name="connsiteX320" fmla="*/ 11928331 w 12192000"/>
              <a:gd name="connsiteY320" fmla="*/ 6555735 h 6858000"/>
              <a:gd name="connsiteX321" fmla="*/ 11938614 w 12192000"/>
              <a:gd name="connsiteY321" fmla="*/ 6537029 h 6858000"/>
              <a:gd name="connsiteX322" fmla="*/ 11938614 w 12192000"/>
              <a:gd name="connsiteY322" fmla="*/ 6534951 h 6858000"/>
              <a:gd name="connsiteX323" fmla="*/ 11901596 w 12192000"/>
              <a:gd name="connsiteY323" fmla="*/ 6499616 h 6858000"/>
              <a:gd name="connsiteX324" fmla="*/ 11909822 w 12192000"/>
              <a:gd name="connsiteY324" fmla="*/ 6478833 h 6858000"/>
              <a:gd name="connsiteX325" fmla="*/ 11961236 w 12192000"/>
              <a:gd name="connsiteY325" fmla="*/ 6478833 h 6858000"/>
              <a:gd name="connsiteX326" fmla="*/ 11963292 w 12192000"/>
              <a:gd name="connsiteY326" fmla="*/ 6478833 h 6858000"/>
              <a:gd name="connsiteX327" fmla="*/ 11967405 w 12192000"/>
              <a:gd name="connsiteY327" fmla="*/ 6458048 h 6858000"/>
              <a:gd name="connsiteX328" fmla="*/ 11967405 w 12192000"/>
              <a:gd name="connsiteY328" fmla="*/ 6455969 h 6858000"/>
              <a:gd name="connsiteX329" fmla="*/ 11922162 w 12192000"/>
              <a:gd name="connsiteY329" fmla="*/ 6428949 h 6858000"/>
              <a:gd name="connsiteX330" fmla="*/ 11926275 w 12192000"/>
              <a:gd name="connsiteY330" fmla="*/ 6408165 h 6858000"/>
              <a:gd name="connsiteX331" fmla="*/ 11975632 w 12192000"/>
              <a:gd name="connsiteY331" fmla="*/ 6393616 h 6858000"/>
              <a:gd name="connsiteX332" fmla="*/ 11977688 w 12192000"/>
              <a:gd name="connsiteY332" fmla="*/ 6393616 h 6858000"/>
              <a:gd name="connsiteX333" fmla="*/ 11977688 w 12192000"/>
              <a:gd name="connsiteY333" fmla="*/ 6381145 h 6858000"/>
              <a:gd name="connsiteX334" fmla="*/ 11977688 w 12192000"/>
              <a:gd name="connsiteY334" fmla="*/ 6370752 h 6858000"/>
              <a:gd name="connsiteX335" fmla="*/ 11975632 w 12192000"/>
              <a:gd name="connsiteY335" fmla="*/ 6370752 h 6858000"/>
              <a:gd name="connsiteX336" fmla="*/ 11926275 w 12192000"/>
              <a:gd name="connsiteY336" fmla="*/ 6356204 h 6858000"/>
              <a:gd name="connsiteX337" fmla="*/ 11924218 w 12192000"/>
              <a:gd name="connsiteY337" fmla="*/ 6335419 h 6858000"/>
              <a:gd name="connsiteX338" fmla="*/ 11967405 w 12192000"/>
              <a:gd name="connsiteY338" fmla="*/ 6308399 h 6858000"/>
              <a:gd name="connsiteX339" fmla="*/ 11969462 w 12192000"/>
              <a:gd name="connsiteY339" fmla="*/ 6308399 h 6858000"/>
              <a:gd name="connsiteX340" fmla="*/ 11969462 w 12192000"/>
              <a:gd name="connsiteY340" fmla="*/ 6306320 h 6858000"/>
              <a:gd name="connsiteX341" fmla="*/ 11963292 w 12192000"/>
              <a:gd name="connsiteY341" fmla="*/ 6285536 h 6858000"/>
              <a:gd name="connsiteX342" fmla="*/ 11961236 w 12192000"/>
              <a:gd name="connsiteY342" fmla="*/ 6285536 h 6858000"/>
              <a:gd name="connsiteX343" fmla="*/ 11909822 w 12192000"/>
              <a:gd name="connsiteY343" fmla="*/ 6285536 h 6858000"/>
              <a:gd name="connsiteX344" fmla="*/ 11901596 w 12192000"/>
              <a:gd name="connsiteY344" fmla="*/ 6264752 h 6858000"/>
              <a:gd name="connsiteX345" fmla="*/ 11938614 w 12192000"/>
              <a:gd name="connsiteY345" fmla="*/ 6227340 h 6858000"/>
              <a:gd name="connsiteX346" fmla="*/ 11938614 w 12192000"/>
              <a:gd name="connsiteY346" fmla="*/ 6225261 h 6858000"/>
              <a:gd name="connsiteX347" fmla="*/ 11928331 w 12192000"/>
              <a:gd name="connsiteY347" fmla="*/ 6206555 h 6858000"/>
              <a:gd name="connsiteX348" fmla="*/ 11926275 w 12192000"/>
              <a:gd name="connsiteY348" fmla="*/ 6206555 h 6858000"/>
              <a:gd name="connsiteX349" fmla="*/ 11876918 w 12192000"/>
              <a:gd name="connsiteY349" fmla="*/ 6219026 h 6858000"/>
              <a:gd name="connsiteX350" fmla="*/ 11862522 w 12192000"/>
              <a:gd name="connsiteY350" fmla="*/ 6202398 h 6858000"/>
              <a:gd name="connsiteX351" fmla="*/ 11889257 w 12192000"/>
              <a:gd name="connsiteY351" fmla="*/ 6156672 h 6858000"/>
              <a:gd name="connsiteX352" fmla="*/ 11889257 w 12192000"/>
              <a:gd name="connsiteY352" fmla="*/ 6154594 h 6858000"/>
              <a:gd name="connsiteX353" fmla="*/ 11872805 w 12192000"/>
              <a:gd name="connsiteY353" fmla="*/ 6140044 h 6858000"/>
              <a:gd name="connsiteX354" fmla="*/ 11827561 w 12192000"/>
              <a:gd name="connsiteY354" fmla="*/ 6164986 h 6858000"/>
              <a:gd name="connsiteX355" fmla="*/ 11809052 w 12192000"/>
              <a:gd name="connsiteY355" fmla="*/ 6152515 h 6858000"/>
              <a:gd name="connsiteX356" fmla="*/ 11823448 w 12192000"/>
              <a:gd name="connsiteY356" fmla="*/ 6102632 h 6858000"/>
              <a:gd name="connsiteX357" fmla="*/ 11823448 w 12192000"/>
              <a:gd name="connsiteY357" fmla="*/ 6100554 h 6858000"/>
              <a:gd name="connsiteX358" fmla="*/ 11804939 w 12192000"/>
              <a:gd name="connsiteY358" fmla="*/ 6090162 h 6858000"/>
              <a:gd name="connsiteX359" fmla="*/ 11802882 w 12192000"/>
              <a:gd name="connsiteY359" fmla="*/ 6088083 h 6858000"/>
              <a:gd name="connsiteX360" fmla="*/ 11802882 w 12192000"/>
              <a:gd name="connsiteY360" fmla="*/ 6090162 h 6858000"/>
              <a:gd name="connsiteX361" fmla="*/ 11765865 w 12192000"/>
              <a:gd name="connsiteY361" fmla="*/ 6125495 h 6858000"/>
              <a:gd name="connsiteX362" fmla="*/ 11745300 w 12192000"/>
              <a:gd name="connsiteY362" fmla="*/ 6117182 h 6858000"/>
              <a:gd name="connsiteX363" fmla="*/ 11749412 w 12192000"/>
              <a:gd name="connsiteY363" fmla="*/ 6090162 h 6858000"/>
              <a:gd name="connsiteX364" fmla="*/ 11745300 w 12192000"/>
              <a:gd name="connsiteY364" fmla="*/ 6065220 h 6858000"/>
              <a:gd name="connsiteX365" fmla="*/ 11745300 w 12192000"/>
              <a:gd name="connsiteY365" fmla="*/ 6063142 h 6858000"/>
              <a:gd name="connsiteX366" fmla="*/ 11743243 w 12192000"/>
              <a:gd name="connsiteY366" fmla="*/ 6063142 h 6858000"/>
              <a:gd name="connsiteX367" fmla="*/ 11722678 w 12192000"/>
              <a:gd name="connsiteY367" fmla="*/ 6058985 h 6858000"/>
              <a:gd name="connsiteX368" fmla="*/ 11695943 w 12192000"/>
              <a:gd name="connsiteY368" fmla="*/ 6104711 h 6858000"/>
              <a:gd name="connsiteX369" fmla="*/ 11673321 w 12192000"/>
              <a:gd name="connsiteY369" fmla="*/ 6100554 h 6858000"/>
              <a:gd name="connsiteX370" fmla="*/ 11660982 w 12192000"/>
              <a:gd name="connsiteY370" fmla="*/ 6050671 h 6858000"/>
              <a:gd name="connsiteX371" fmla="*/ 11658925 w 12192000"/>
              <a:gd name="connsiteY371" fmla="*/ 6050671 h 6858000"/>
              <a:gd name="connsiteX372" fmla="*/ 11638359 w 12192000"/>
              <a:gd name="connsiteY372" fmla="*/ 6050671 h 6858000"/>
              <a:gd name="connsiteX373" fmla="*/ 11636303 w 12192000"/>
              <a:gd name="connsiteY373" fmla="*/ 6050671 h 6858000"/>
              <a:gd name="connsiteX374" fmla="*/ 0 w 12192000"/>
              <a:gd name="connsiteY374" fmla="*/ 0 h 6858000"/>
              <a:gd name="connsiteX375" fmla="*/ 12192000 w 12192000"/>
              <a:gd name="connsiteY375" fmla="*/ 0 h 6858000"/>
              <a:gd name="connsiteX376" fmla="*/ 12192000 w 12192000"/>
              <a:gd name="connsiteY376" fmla="*/ 6858000 h 6858000"/>
              <a:gd name="connsiteX377" fmla="*/ 4539049 w 12192000"/>
              <a:gd name="connsiteY377" fmla="*/ 6858000 h 6858000"/>
              <a:gd name="connsiteX378" fmla="*/ 0 w 12192000"/>
              <a:gd name="connsiteY378" fmla="*/ 6858000 h 6858000"/>
              <a:gd name="connsiteX379" fmla="*/ 0 w 12192000"/>
              <a:gd name="connsiteY379" fmla="*/ 627311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</a:cxnLst>
            <a:rect l="l" t="t" r="r" b="b"/>
            <a:pathLst>
              <a:path w="12192000" h="6858000">
                <a:moveTo>
                  <a:pt x="11603402" y="6448102"/>
                </a:moveTo>
                <a:cubicBezTo>
                  <a:pt x="11607483" y="6446018"/>
                  <a:pt x="11609524" y="6446018"/>
                  <a:pt x="11613605" y="6448102"/>
                </a:cubicBezTo>
                <a:cubicBezTo>
                  <a:pt x="11615645" y="6450187"/>
                  <a:pt x="11617686" y="6452271"/>
                  <a:pt x="11617686" y="6456440"/>
                </a:cubicBezTo>
                <a:cubicBezTo>
                  <a:pt x="11623808" y="6558584"/>
                  <a:pt x="11623808" y="6558584"/>
                  <a:pt x="11623808" y="6558584"/>
                </a:cubicBezTo>
                <a:cubicBezTo>
                  <a:pt x="11625848" y="6564837"/>
                  <a:pt x="11623808" y="6566922"/>
                  <a:pt x="11621767" y="6569006"/>
                </a:cubicBezTo>
                <a:cubicBezTo>
                  <a:pt x="11619727" y="6571091"/>
                  <a:pt x="11617686" y="6569006"/>
                  <a:pt x="11615645" y="6569006"/>
                </a:cubicBezTo>
                <a:cubicBezTo>
                  <a:pt x="11570752" y="6558584"/>
                  <a:pt x="11540142" y="6539822"/>
                  <a:pt x="11509533" y="6506470"/>
                </a:cubicBezTo>
                <a:cubicBezTo>
                  <a:pt x="11507492" y="6504386"/>
                  <a:pt x="11505451" y="6502301"/>
                  <a:pt x="11505451" y="6500217"/>
                </a:cubicBezTo>
                <a:cubicBezTo>
                  <a:pt x="11505451" y="6500217"/>
                  <a:pt x="11505451" y="6500217"/>
                  <a:pt x="11505451" y="6498131"/>
                </a:cubicBezTo>
                <a:cubicBezTo>
                  <a:pt x="11505451" y="6496047"/>
                  <a:pt x="11509533" y="6493962"/>
                  <a:pt x="11511573" y="6493962"/>
                </a:cubicBezTo>
                <a:cubicBezTo>
                  <a:pt x="11603402" y="6448102"/>
                  <a:pt x="11603402" y="6448102"/>
                  <a:pt x="11603402" y="6448102"/>
                </a:cubicBezTo>
                <a:close/>
                <a:moveTo>
                  <a:pt x="11686136" y="6446018"/>
                </a:moveTo>
                <a:cubicBezTo>
                  <a:pt x="11690256" y="6446018"/>
                  <a:pt x="11692317" y="6446018"/>
                  <a:pt x="11696438" y="6446018"/>
                </a:cubicBezTo>
                <a:cubicBezTo>
                  <a:pt x="11787097" y="6491784"/>
                  <a:pt x="11787097" y="6491784"/>
                  <a:pt x="11787097" y="6491784"/>
                </a:cubicBezTo>
                <a:cubicBezTo>
                  <a:pt x="11791218" y="6493864"/>
                  <a:pt x="11793278" y="6495944"/>
                  <a:pt x="11795339" y="6498025"/>
                </a:cubicBezTo>
                <a:cubicBezTo>
                  <a:pt x="11795339" y="6500105"/>
                  <a:pt x="11793278" y="6502185"/>
                  <a:pt x="11791218" y="6504265"/>
                </a:cubicBezTo>
                <a:cubicBezTo>
                  <a:pt x="11760312" y="6537549"/>
                  <a:pt x="11727344" y="6556272"/>
                  <a:pt x="11684076" y="6566673"/>
                </a:cubicBezTo>
                <a:cubicBezTo>
                  <a:pt x="11679954" y="6568753"/>
                  <a:pt x="11677894" y="6568753"/>
                  <a:pt x="11675833" y="6566673"/>
                </a:cubicBezTo>
                <a:cubicBezTo>
                  <a:pt x="11673773" y="6564593"/>
                  <a:pt x="11673773" y="6560432"/>
                  <a:pt x="11673773" y="6558352"/>
                </a:cubicBezTo>
                <a:cubicBezTo>
                  <a:pt x="11682015" y="6454339"/>
                  <a:pt x="11682015" y="6454339"/>
                  <a:pt x="11682015" y="6454339"/>
                </a:cubicBezTo>
                <a:cubicBezTo>
                  <a:pt x="11682015" y="6452259"/>
                  <a:pt x="11684076" y="6448098"/>
                  <a:pt x="11686136" y="6446018"/>
                </a:cubicBezTo>
                <a:close/>
                <a:moveTo>
                  <a:pt x="10868401" y="6406275"/>
                </a:moveTo>
                <a:cubicBezTo>
                  <a:pt x="10868401" y="6406275"/>
                  <a:pt x="10868401" y="6406275"/>
                  <a:pt x="10868401" y="6449478"/>
                </a:cubicBezTo>
                <a:cubicBezTo>
                  <a:pt x="10868401" y="6449478"/>
                  <a:pt x="10841333" y="6457707"/>
                  <a:pt x="10820512" y="6457707"/>
                </a:cubicBezTo>
                <a:cubicBezTo>
                  <a:pt x="10803855" y="6457707"/>
                  <a:pt x="10801773" y="6441249"/>
                  <a:pt x="10801773" y="6433020"/>
                </a:cubicBezTo>
                <a:cubicBezTo>
                  <a:pt x="10801773" y="6418619"/>
                  <a:pt x="10810102" y="6410390"/>
                  <a:pt x="10826759" y="6408333"/>
                </a:cubicBezTo>
                <a:close/>
                <a:moveTo>
                  <a:pt x="10518900" y="6336141"/>
                </a:moveTo>
                <a:cubicBezTo>
                  <a:pt x="10547537" y="6336141"/>
                  <a:pt x="10559811" y="6352748"/>
                  <a:pt x="10559811" y="6396340"/>
                </a:cubicBezTo>
                <a:cubicBezTo>
                  <a:pt x="10559811" y="6433704"/>
                  <a:pt x="10553675" y="6456538"/>
                  <a:pt x="10518900" y="6456538"/>
                </a:cubicBezTo>
                <a:cubicBezTo>
                  <a:pt x="10484125" y="6456538"/>
                  <a:pt x="10477988" y="6433704"/>
                  <a:pt x="10477988" y="6396340"/>
                </a:cubicBezTo>
                <a:cubicBezTo>
                  <a:pt x="10477988" y="6352748"/>
                  <a:pt x="10488216" y="6336141"/>
                  <a:pt x="10518900" y="6336141"/>
                </a:cubicBezTo>
                <a:close/>
                <a:moveTo>
                  <a:pt x="11673123" y="6327829"/>
                </a:moveTo>
                <a:cubicBezTo>
                  <a:pt x="11675950" y="6327310"/>
                  <a:pt x="11679033" y="6327829"/>
                  <a:pt x="11682116" y="6328868"/>
                </a:cubicBezTo>
                <a:cubicBezTo>
                  <a:pt x="11698562" y="6341337"/>
                  <a:pt x="11708840" y="6360039"/>
                  <a:pt x="11708840" y="6380819"/>
                </a:cubicBezTo>
                <a:cubicBezTo>
                  <a:pt x="11708840" y="6411990"/>
                  <a:pt x="11682116" y="6439004"/>
                  <a:pt x="11649226" y="6439004"/>
                </a:cubicBezTo>
                <a:cubicBezTo>
                  <a:pt x="11616336" y="6439004"/>
                  <a:pt x="11589612" y="6411990"/>
                  <a:pt x="11589612" y="6380819"/>
                </a:cubicBezTo>
                <a:cubicBezTo>
                  <a:pt x="11589612" y="6360039"/>
                  <a:pt x="11599890" y="6341337"/>
                  <a:pt x="11616336" y="6330947"/>
                </a:cubicBezTo>
                <a:cubicBezTo>
                  <a:pt x="11622503" y="6326790"/>
                  <a:pt x="11628669" y="6326790"/>
                  <a:pt x="11632781" y="6333024"/>
                </a:cubicBezTo>
                <a:cubicBezTo>
                  <a:pt x="11636892" y="6339259"/>
                  <a:pt x="11634837" y="6345492"/>
                  <a:pt x="11630725" y="6349649"/>
                </a:cubicBezTo>
                <a:cubicBezTo>
                  <a:pt x="11620447" y="6355883"/>
                  <a:pt x="11614280" y="6368351"/>
                  <a:pt x="11614280" y="6380819"/>
                </a:cubicBezTo>
                <a:cubicBezTo>
                  <a:pt x="11614280" y="6399522"/>
                  <a:pt x="11630725" y="6416146"/>
                  <a:pt x="11649226" y="6416146"/>
                </a:cubicBezTo>
                <a:cubicBezTo>
                  <a:pt x="11667727" y="6416146"/>
                  <a:pt x="11684172" y="6399522"/>
                  <a:pt x="11684172" y="6380819"/>
                </a:cubicBezTo>
                <a:cubicBezTo>
                  <a:pt x="11684172" y="6368351"/>
                  <a:pt x="11678005" y="6355883"/>
                  <a:pt x="11667727" y="6349649"/>
                </a:cubicBezTo>
                <a:cubicBezTo>
                  <a:pt x="11663616" y="6345492"/>
                  <a:pt x="11661560" y="6339259"/>
                  <a:pt x="11665671" y="6333024"/>
                </a:cubicBezTo>
                <a:cubicBezTo>
                  <a:pt x="11667727" y="6329908"/>
                  <a:pt x="11670297" y="6328349"/>
                  <a:pt x="11673123" y="6327829"/>
                </a:cubicBezTo>
                <a:close/>
                <a:moveTo>
                  <a:pt x="11822057" y="6312763"/>
                </a:moveTo>
                <a:cubicBezTo>
                  <a:pt x="11824124" y="6312763"/>
                  <a:pt x="11826190" y="6316915"/>
                  <a:pt x="11826190" y="6318992"/>
                </a:cubicBezTo>
                <a:cubicBezTo>
                  <a:pt x="11838588" y="6362590"/>
                  <a:pt x="11838588" y="6399960"/>
                  <a:pt x="11826190" y="6443559"/>
                </a:cubicBezTo>
                <a:cubicBezTo>
                  <a:pt x="11824124" y="6447711"/>
                  <a:pt x="11824124" y="6449787"/>
                  <a:pt x="11822057" y="6449787"/>
                </a:cubicBezTo>
                <a:cubicBezTo>
                  <a:pt x="11817924" y="6451863"/>
                  <a:pt x="11815858" y="6449787"/>
                  <a:pt x="11813791" y="6447711"/>
                </a:cubicBezTo>
                <a:cubicBezTo>
                  <a:pt x="11729066" y="6389579"/>
                  <a:pt x="11729066" y="6389579"/>
                  <a:pt x="11729066" y="6389579"/>
                </a:cubicBezTo>
                <a:cubicBezTo>
                  <a:pt x="11724933" y="6387504"/>
                  <a:pt x="11722867" y="6385427"/>
                  <a:pt x="11722867" y="6381275"/>
                </a:cubicBezTo>
                <a:cubicBezTo>
                  <a:pt x="11722867" y="6379199"/>
                  <a:pt x="11724933" y="6375047"/>
                  <a:pt x="11729066" y="6372971"/>
                </a:cubicBezTo>
                <a:cubicBezTo>
                  <a:pt x="11813791" y="6314840"/>
                  <a:pt x="11813791" y="6314840"/>
                  <a:pt x="11813791" y="6314840"/>
                </a:cubicBezTo>
                <a:cubicBezTo>
                  <a:pt x="11815858" y="6312763"/>
                  <a:pt x="11819991" y="6312763"/>
                  <a:pt x="11822057" y="6312763"/>
                </a:cubicBezTo>
                <a:close/>
                <a:moveTo>
                  <a:pt x="11476229" y="6312763"/>
                </a:moveTo>
                <a:cubicBezTo>
                  <a:pt x="11480320" y="6312763"/>
                  <a:pt x="11482366" y="6314840"/>
                  <a:pt x="11484412" y="6316915"/>
                </a:cubicBezTo>
                <a:cubicBezTo>
                  <a:pt x="11568280" y="6372971"/>
                  <a:pt x="11568280" y="6372971"/>
                  <a:pt x="11568280" y="6372971"/>
                </a:cubicBezTo>
                <a:cubicBezTo>
                  <a:pt x="11572371" y="6375047"/>
                  <a:pt x="11574417" y="6379199"/>
                  <a:pt x="11574417" y="6381275"/>
                </a:cubicBezTo>
                <a:cubicBezTo>
                  <a:pt x="11574417" y="6385427"/>
                  <a:pt x="11572371" y="6387504"/>
                  <a:pt x="11568280" y="6389579"/>
                </a:cubicBezTo>
                <a:lnTo>
                  <a:pt x="11484412" y="6447711"/>
                </a:lnTo>
                <a:cubicBezTo>
                  <a:pt x="11480320" y="6449787"/>
                  <a:pt x="11478275" y="6451863"/>
                  <a:pt x="11476229" y="6449787"/>
                </a:cubicBezTo>
                <a:cubicBezTo>
                  <a:pt x="11474184" y="6449787"/>
                  <a:pt x="11472138" y="6447711"/>
                  <a:pt x="11472138" y="6443559"/>
                </a:cubicBezTo>
                <a:cubicBezTo>
                  <a:pt x="11459865" y="6399960"/>
                  <a:pt x="11459865" y="6364666"/>
                  <a:pt x="11472138" y="6318992"/>
                </a:cubicBezTo>
                <a:cubicBezTo>
                  <a:pt x="11472138" y="6316915"/>
                  <a:pt x="11474184" y="6314840"/>
                  <a:pt x="11476229" y="6312763"/>
                </a:cubicBezTo>
                <a:close/>
                <a:moveTo>
                  <a:pt x="11088184" y="6302243"/>
                </a:moveTo>
                <a:cubicBezTo>
                  <a:pt x="11086131" y="6302243"/>
                  <a:pt x="11084078" y="6302243"/>
                  <a:pt x="11082024" y="6304321"/>
                </a:cubicBezTo>
                <a:cubicBezTo>
                  <a:pt x="11079972" y="6306398"/>
                  <a:pt x="11079972" y="6308475"/>
                  <a:pt x="11079972" y="6310551"/>
                </a:cubicBezTo>
                <a:cubicBezTo>
                  <a:pt x="11121033" y="6468402"/>
                  <a:pt x="11121033" y="6468402"/>
                  <a:pt x="11121033" y="6468402"/>
                </a:cubicBezTo>
                <a:cubicBezTo>
                  <a:pt x="11123086" y="6476710"/>
                  <a:pt x="11131299" y="6489171"/>
                  <a:pt x="11145670" y="6489171"/>
                </a:cubicBezTo>
                <a:cubicBezTo>
                  <a:pt x="11153882" y="6489171"/>
                  <a:pt x="11153882" y="6489171"/>
                  <a:pt x="11153882" y="6489171"/>
                </a:cubicBezTo>
                <a:cubicBezTo>
                  <a:pt x="11151829" y="6493325"/>
                  <a:pt x="11151829" y="6495403"/>
                  <a:pt x="11149776" y="6497479"/>
                </a:cubicBezTo>
                <a:cubicBezTo>
                  <a:pt x="11149776" y="6499556"/>
                  <a:pt x="11149776" y="6499556"/>
                  <a:pt x="11149776" y="6499556"/>
                </a:cubicBezTo>
                <a:cubicBezTo>
                  <a:pt x="11147723" y="6505788"/>
                  <a:pt x="11145670" y="6518249"/>
                  <a:pt x="11125139" y="6518249"/>
                </a:cubicBezTo>
                <a:cubicBezTo>
                  <a:pt x="11090237" y="6516172"/>
                  <a:pt x="11090237" y="6516172"/>
                  <a:pt x="11090237" y="6516172"/>
                </a:cubicBezTo>
                <a:cubicBezTo>
                  <a:pt x="11088184" y="6514095"/>
                  <a:pt x="11086131" y="6516172"/>
                  <a:pt x="11084078" y="6518249"/>
                </a:cubicBezTo>
                <a:cubicBezTo>
                  <a:pt x="11082024" y="6518249"/>
                  <a:pt x="11082024" y="6520326"/>
                  <a:pt x="11082024" y="6522403"/>
                </a:cubicBezTo>
                <a:cubicBezTo>
                  <a:pt x="11082024" y="6541096"/>
                  <a:pt x="11082024" y="6541096"/>
                  <a:pt x="11082024" y="6541096"/>
                </a:cubicBezTo>
                <a:cubicBezTo>
                  <a:pt x="11082024" y="6545250"/>
                  <a:pt x="11084078" y="6547327"/>
                  <a:pt x="11088184" y="6547327"/>
                </a:cubicBezTo>
                <a:cubicBezTo>
                  <a:pt x="11098449" y="6551480"/>
                  <a:pt x="11118980" y="6553557"/>
                  <a:pt x="11135404" y="6553557"/>
                </a:cubicBezTo>
                <a:cubicBezTo>
                  <a:pt x="11135404" y="6553557"/>
                  <a:pt x="11135404" y="6553557"/>
                  <a:pt x="11137458" y="6553557"/>
                </a:cubicBezTo>
                <a:cubicBezTo>
                  <a:pt x="11164148" y="6553557"/>
                  <a:pt x="11182625" y="6536942"/>
                  <a:pt x="11190838" y="6501633"/>
                </a:cubicBezTo>
                <a:cubicBezTo>
                  <a:pt x="11201103" y="6462170"/>
                  <a:pt x="11215474" y="6410246"/>
                  <a:pt x="11223687" y="6372861"/>
                </a:cubicBezTo>
                <a:cubicBezTo>
                  <a:pt x="11227793" y="6356245"/>
                  <a:pt x="11231899" y="6341706"/>
                  <a:pt x="11236005" y="6331321"/>
                </a:cubicBezTo>
                <a:cubicBezTo>
                  <a:pt x="11240111" y="6310551"/>
                  <a:pt x="11240111" y="6310551"/>
                  <a:pt x="11240111" y="6310551"/>
                </a:cubicBezTo>
                <a:cubicBezTo>
                  <a:pt x="11240111" y="6308475"/>
                  <a:pt x="11240111" y="6306398"/>
                  <a:pt x="11238058" y="6304321"/>
                </a:cubicBezTo>
                <a:cubicBezTo>
                  <a:pt x="11238058" y="6302243"/>
                  <a:pt x="11236005" y="6302243"/>
                  <a:pt x="11233952" y="6302243"/>
                </a:cubicBezTo>
                <a:cubicBezTo>
                  <a:pt x="11205209" y="6302243"/>
                  <a:pt x="11205209" y="6302243"/>
                  <a:pt x="11205209" y="6302243"/>
                </a:cubicBezTo>
                <a:cubicBezTo>
                  <a:pt x="11203156" y="6302243"/>
                  <a:pt x="11199050" y="6304321"/>
                  <a:pt x="11199050" y="6306398"/>
                </a:cubicBezTo>
                <a:cubicBezTo>
                  <a:pt x="11162094" y="6447632"/>
                  <a:pt x="11162094" y="6447632"/>
                  <a:pt x="11162094" y="6447632"/>
                </a:cubicBezTo>
                <a:cubicBezTo>
                  <a:pt x="11160041" y="6447632"/>
                  <a:pt x="11160041" y="6447632"/>
                  <a:pt x="11160041" y="6447632"/>
                </a:cubicBezTo>
                <a:cubicBezTo>
                  <a:pt x="11121033" y="6306398"/>
                  <a:pt x="11121033" y="6306398"/>
                  <a:pt x="11121033" y="6306398"/>
                </a:cubicBezTo>
                <a:cubicBezTo>
                  <a:pt x="11121033" y="6304321"/>
                  <a:pt x="11118980" y="6302243"/>
                  <a:pt x="11114874" y="6302243"/>
                </a:cubicBezTo>
                <a:cubicBezTo>
                  <a:pt x="11088184" y="6302243"/>
                  <a:pt x="11088184" y="6302243"/>
                  <a:pt x="11088184" y="6302243"/>
                </a:cubicBezTo>
                <a:close/>
                <a:moveTo>
                  <a:pt x="11048412" y="6299906"/>
                </a:moveTo>
                <a:cubicBezTo>
                  <a:pt x="11030001" y="6299906"/>
                  <a:pt x="11011591" y="6312391"/>
                  <a:pt x="10999317" y="6320715"/>
                </a:cubicBezTo>
                <a:cubicBezTo>
                  <a:pt x="10999317" y="6308230"/>
                  <a:pt x="10999317" y="6308230"/>
                  <a:pt x="10999317" y="6308230"/>
                </a:cubicBezTo>
                <a:cubicBezTo>
                  <a:pt x="10999317" y="6304067"/>
                  <a:pt x="10997272" y="6301987"/>
                  <a:pt x="10993181" y="6301987"/>
                </a:cubicBezTo>
                <a:cubicBezTo>
                  <a:pt x="10964542" y="6301987"/>
                  <a:pt x="10964542" y="6301987"/>
                  <a:pt x="10964542" y="6301987"/>
                </a:cubicBezTo>
                <a:cubicBezTo>
                  <a:pt x="10960451" y="6301987"/>
                  <a:pt x="10958406" y="6304067"/>
                  <a:pt x="10958406" y="6308230"/>
                </a:cubicBezTo>
                <a:cubicBezTo>
                  <a:pt x="10958406" y="6483025"/>
                  <a:pt x="10958406" y="6483025"/>
                  <a:pt x="10958406" y="6483025"/>
                </a:cubicBezTo>
                <a:cubicBezTo>
                  <a:pt x="10958406" y="6487187"/>
                  <a:pt x="10960451" y="6489268"/>
                  <a:pt x="10964542" y="6489268"/>
                </a:cubicBezTo>
                <a:cubicBezTo>
                  <a:pt x="10993181" y="6489268"/>
                  <a:pt x="10993181" y="6489268"/>
                  <a:pt x="10993181" y="6489268"/>
                </a:cubicBezTo>
                <a:cubicBezTo>
                  <a:pt x="10997272" y="6489268"/>
                  <a:pt x="10999317" y="6487187"/>
                  <a:pt x="10999317" y="6483025"/>
                </a:cubicBezTo>
                <a:cubicBezTo>
                  <a:pt x="10999317" y="6362333"/>
                  <a:pt x="10999317" y="6362333"/>
                  <a:pt x="10999317" y="6362333"/>
                </a:cubicBezTo>
                <a:cubicBezTo>
                  <a:pt x="11007500" y="6356090"/>
                  <a:pt x="11025910" y="6341524"/>
                  <a:pt x="11050457" y="6339443"/>
                </a:cubicBezTo>
                <a:cubicBezTo>
                  <a:pt x="11054548" y="6339443"/>
                  <a:pt x="11056594" y="6335281"/>
                  <a:pt x="11056594" y="6333200"/>
                </a:cubicBezTo>
                <a:cubicBezTo>
                  <a:pt x="11056594" y="6306149"/>
                  <a:pt x="11056594" y="6306149"/>
                  <a:pt x="11056594" y="6306149"/>
                </a:cubicBezTo>
                <a:cubicBezTo>
                  <a:pt x="11056594" y="6304067"/>
                  <a:pt x="11056594" y="6301987"/>
                  <a:pt x="11054548" y="6301987"/>
                </a:cubicBezTo>
                <a:cubicBezTo>
                  <a:pt x="11052503" y="6299906"/>
                  <a:pt x="11050457" y="6299906"/>
                  <a:pt x="11048412" y="6299906"/>
                </a:cubicBezTo>
                <a:close/>
                <a:moveTo>
                  <a:pt x="10847504" y="6296399"/>
                </a:moveTo>
                <a:cubicBezTo>
                  <a:pt x="10826811" y="6296399"/>
                  <a:pt x="10791633" y="6302637"/>
                  <a:pt x="10777148" y="6304717"/>
                </a:cubicBezTo>
                <a:cubicBezTo>
                  <a:pt x="10773009" y="6304717"/>
                  <a:pt x="10770940" y="6308875"/>
                  <a:pt x="10770940" y="6310955"/>
                </a:cubicBezTo>
                <a:cubicBezTo>
                  <a:pt x="10770940" y="6310955"/>
                  <a:pt x="10770940" y="6310955"/>
                  <a:pt x="10773009" y="6335908"/>
                </a:cubicBezTo>
                <a:cubicBezTo>
                  <a:pt x="10773009" y="6337987"/>
                  <a:pt x="10773009" y="6340067"/>
                  <a:pt x="10775079" y="6340067"/>
                </a:cubicBezTo>
                <a:cubicBezTo>
                  <a:pt x="10777148" y="6342146"/>
                  <a:pt x="10777148" y="6342146"/>
                  <a:pt x="10779217" y="6342146"/>
                </a:cubicBezTo>
                <a:cubicBezTo>
                  <a:pt x="10795771" y="6342146"/>
                  <a:pt x="10824741" y="6337987"/>
                  <a:pt x="10845434" y="6337987"/>
                </a:cubicBezTo>
                <a:cubicBezTo>
                  <a:pt x="10859918" y="6337987"/>
                  <a:pt x="10868196" y="6346305"/>
                  <a:pt x="10868196" y="6360861"/>
                </a:cubicBezTo>
                <a:cubicBezTo>
                  <a:pt x="10868196" y="6360861"/>
                  <a:pt x="10868196" y="6360861"/>
                  <a:pt x="10868196" y="6373337"/>
                </a:cubicBezTo>
                <a:cubicBezTo>
                  <a:pt x="10868196" y="6373337"/>
                  <a:pt x="10868196" y="6373337"/>
                  <a:pt x="10822672" y="6377496"/>
                </a:cubicBezTo>
                <a:cubicBezTo>
                  <a:pt x="10777148" y="6379576"/>
                  <a:pt x="10758524" y="6396211"/>
                  <a:pt x="10758524" y="6433640"/>
                </a:cubicBezTo>
                <a:cubicBezTo>
                  <a:pt x="10758524" y="6473149"/>
                  <a:pt x="10779217" y="6493943"/>
                  <a:pt x="10814395" y="6493943"/>
                </a:cubicBezTo>
                <a:cubicBezTo>
                  <a:pt x="10843365" y="6493943"/>
                  <a:pt x="10874404" y="6481467"/>
                  <a:pt x="10874404" y="6481467"/>
                </a:cubicBezTo>
                <a:cubicBezTo>
                  <a:pt x="10882681" y="6487705"/>
                  <a:pt x="10888889" y="6491864"/>
                  <a:pt x="10903374" y="6493943"/>
                </a:cubicBezTo>
                <a:cubicBezTo>
                  <a:pt x="10905443" y="6493943"/>
                  <a:pt x="10907512" y="6493943"/>
                  <a:pt x="10909582" y="6491864"/>
                </a:cubicBezTo>
                <a:cubicBezTo>
                  <a:pt x="10909582" y="6489784"/>
                  <a:pt x="10911651" y="6487705"/>
                  <a:pt x="10911651" y="6485626"/>
                </a:cubicBezTo>
                <a:cubicBezTo>
                  <a:pt x="10911651" y="6485626"/>
                  <a:pt x="10911651" y="6485626"/>
                  <a:pt x="10911651" y="6360861"/>
                </a:cubicBezTo>
                <a:cubicBezTo>
                  <a:pt x="10911651" y="6317193"/>
                  <a:pt x="10890958" y="6296399"/>
                  <a:pt x="10847504" y="6296399"/>
                </a:cubicBezTo>
                <a:close/>
                <a:moveTo>
                  <a:pt x="10518899" y="6296399"/>
                </a:moveTo>
                <a:cubicBezTo>
                  <a:pt x="10472419" y="6296399"/>
                  <a:pt x="10434738" y="6340620"/>
                  <a:pt x="10434738" y="6395171"/>
                </a:cubicBezTo>
                <a:cubicBezTo>
                  <a:pt x="10434738" y="6449722"/>
                  <a:pt x="10472419" y="6493943"/>
                  <a:pt x="10518899" y="6493943"/>
                </a:cubicBezTo>
                <a:cubicBezTo>
                  <a:pt x="10565380" y="6493943"/>
                  <a:pt x="10603060" y="6449722"/>
                  <a:pt x="10603060" y="6395171"/>
                </a:cubicBezTo>
                <a:cubicBezTo>
                  <a:pt x="10603060" y="6340620"/>
                  <a:pt x="10565380" y="6296399"/>
                  <a:pt x="10518899" y="6296399"/>
                </a:cubicBezTo>
                <a:close/>
                <a:moveTo>
                  <a:pt x="10302945" y="6270683"/>
                </a:moveTo>
                <a:cubicBezTo>
                  <a:pt x="10302945" y="6270683"/>
                  <a:pt x="10302945" y="6270683"/>
                  <a:pt x="10319310" y="6270683"/>
                </a:cubicBezTo>
                <a:cubicBezTo>
                  <a:pt x="10349994" y="6270683"/>
                  <a:pt x="10362267" y="6291600"/>
                  <a:pt x="10362267" y="6310425"/>
                </a:cubicBezTo>
                <a:cubicBezTo>
                  <a:pt x="10362267" y="6333435"/>
                  <a:pt x="10343857" y="6348076"/>
                  <a:pt x="10317264" y="6348076"/>
                </a:cubicBezTo>
                <a:cubicBezTo>
                  <a:pt x="10294763" y="6350168"/>
                  <a:pt x="10280444" y="6348076"/>
                  <a:pt x="10272261" y="6348076"/>
                </a:cubicBezTo>
                <a:cubicBezTo>
                  <a:pt x="10272261" y="6348076"/>
                  <a:pt x="10272261" y="6348076"/>
                  <a:pt x="10272261" y="6272775"/>
                </a:cubicBezTo>
                <a:cubicBezTo>
                  <a:pt x="10276353" y="6270683"/>
                  <a:pt x="10286581" y="6270683"/>
                  <a:pt x="10302945" y="6270683"/>
                </a:cubicBezTo>
                <a:close/>
                <a:moveTo>
                  <a:pt x="10679182" y="6258994"/>
                </a:moveTo>
                <a:cubicBezTo>
                  <a:pt x="10679182" y="6258994"/>
                  <a:pt x="10679182" y="6258994"/>
                  <a:pt x="10650472" y="6265238"/>
                </a:cubicBezTo>
                <a:cubicBezTo>
                  <a:pt x="10646371" y="6267320"/>
                  <a:pt x="10644320" y="6269402"/>
                  <a:pt x="10644320" y="6271482"/>
                </a:cubicBezTo>
                <a:cubicBezTo>
                  <a:pt x="10644320" y="6271482"/>
                  <a:pt x="10644320" y="6271482"/>
                  <a:pt x="10644320" y="6302704"/>
                </a:cubicBezTo>
                <a:cubicBezTo>
                  <a:pt x="10644320" y="6302704"/>
                  <a:pt x="10644320" y="6302704"/>
                  <a:pt x="10627914" y="6302704"/>
                </a:cubicBezTo>
                <a:cubicBezTo>
                  <a:pt x="10623813" y="6302704"/>
                  <a:pt x="10621762" y="6304786"/>
                  <a:pt x="10621762" y="6308949"/>
                </a:cubicBezTo>
                <a:cubicBezTo>
                  <a:pt x="10621762" y="6308949"/>
                  <a:pt x="10621762" y="6308949"/>
                  <a:pt x="10621762" y="6333927"/>
                </a:cubicBezTo>
                <a:cubicBezTo>
                  <a:pt x="10621762" y="6338090"/>
                  <a:pt x="10623813" y="6340171"/>
                  <a:pt x="10627914" y="6340171"/>
                </a:cubicBezTo>
                <a:cubicBezTo>
                  <a:pt x="10627914" y="6340171"/>
                  <a:pt x="10627914" y="6340171"/>
                  <a:pt x="10644320" y="6340171"/>
                </a:cubicBezTo>
                <a:cubicBezTo>
                  <a:pt x="10644320" y="6340171"/>
                  <a:pt x="10644320" y="6340171"/>
                  <a:pt x="10644320" y="6423430"/>
                </a:cubicBezTo>
                <a:cubicBezTo>
                  <a:pt x="10644320" y="6479629"/>
                  <a:pt x="10658675" y="6496281"/>
                  <a:pt x="10699689" y="6496281"/>
                </a:cubicBezTo>
                <a:cubicBezTo>
                  <a:pt x="10709943" y="6496281"/>
                  <a:pt x="10722247" y="6492118"/>
                  <a:pt x="10732500" y="6492118"/>
                </a:cubicBezTo>
                <a:cubicBezTo>
                  <a:pt x="10736602" y="6490037"/>
                  <a:pt x="10738652" y="6487955"/>
                  <a:pt x="10738652" y="6483792"/>
                </a:cubicBezTo>
                <a:cubicBezTo>
                  <a:pt x="10738652" y="6483792"/>
                  <a:pt x="10738652" y="6483792"/>
                  <a:pt x="10736602" y="6460896"/>
                </a:cubicBezTo>
                <a:cubicBezTo>
                  <a:pt x="10736602" y="6456733"/>
                  <a:pt x="10734551" y="6452570"/>
                  <a:pt x="10730449" y="6452570"/>
                </a:cubicBezTo>
                <a:cubicBezTo>
                  <a:pt x="10724297" y="6452570"/>
                  <a:pt x="10714044" y="6454652"/>
                  <a:pt x="10705841" y="6454652"/>
                </a:cubicBezTo>
                <a:cubicBezTo>
                  <a:pt x="10687385" y="6454652"/>
                  <a:pt x="10687385" y="6444245"/>
                  <a:pt x="10687385" y="6417185"/>
                </a:cubicBezTo>
                <a:cubicBezTo>
                  <a:pt x="10687385" y="6417185"/>
                  <a:pt x="10687385" y="6417185"/>
                  <a:pt x="10687385" y="6340171"/>
                </a:cubicBezTo>
                <a:cubicBezTo>
                  <a:pt x="10687385" y="6340171"/>
                  <a:pt x="10687385" y="6340171"/>
                  <a:pt x="10730449" y="6340171"/>
                </a:cubicBezTo>
                <a:cubicBezTo>
                  <a:pt x="10734551" y="6340171"/>
                  <a:pt x="10736602" y="6338090"/>
                  <a:pt x="10736602" y="6333927"/>
                </a:cubicBezTo>
                <a:cubicBezTo>
                  <a:pt x="10736602" y="6333927"/>
                  <a:pt x="10736602" y="6333927"/>
                  <a:pt x="10736602" y="6308949"/>
                </a:cubicBezTo>
                <a:cubicBezTo>
                  <a:pt x="10736602" y="6304786"/>
                  <a:pt x="10734551" y="6302704"/>
                  <a:pt x="10730449" y="6302704"/>
                </a:cubicBezTo>
                <a:cubicBezTo>
                  <a:pt x="10730449" y="6302704"/>
                  <a:pt x="10730449" y="6302704"/>
                  <a:pt x="10687385" y="6302704"/>
                </a:cubicBezTo>
                <a:cubicBezTo>
                  <a:pt x="10687385" y="6302704"/>
                  <a:pt x="10687385" y="6302704"/>
                  <a:pt x="10687385" y="6265238"/>
                </a:cubicBezTo>
                <a:cubicBezTo>
                  <a:pt x="10687385" y="6263157"/>
                  <a:pt x="10685334" y="6261075"/>
                  <a:pt x="10685334" y="6258994"/>
                </a:cubicBezTo>
                <a:cubicBezTo>
                  <a:pt x="10683283" y="6258994"/>
                  <a:pt x="10681232" y="6258994"/>
                  <a:pt x="10679182" y="6258994"/>
                </a:cubicBezTo>
                <a:close/>
                <a:moveTo>
                  <a:pt x="10313278" y="6229772"/>
                </a:moveTo>
                <a:cubicBezTo>
                  <a:pt x="10302968" y="6229772"/>
                  <a:pt x="10272038" y="6229772"/>
                  <a:pt x="10232861" y="6233924"/>
                </a:cubicBezTo>
                <a:cubicBezTo>
                  <a:pt x="10230798" y="6233924"/>
                  <a:pt x="10226674" y="6238076"/>
                  <a:pt x="10226674" y="6242228"/>
                </a:cubicBezTo>
                <a:cubicBezTo>
                  <a:pt x="10226674" y="6242228"/>
                  <a:pt x="10226674" y="6242228"/>
                  <a:pt x="10226674" y="6483040"/>
                </a:cubicBezTo>
                <a:cubicBezTo>
                  <a:pt x="10226674" y="6487192"/>
                  <a:pt x="10230798" y="6489268"/>
                  <a:pt x="10234922" y="6489268"/>
                </a:cubicBezTo>
                <a:cubicBezTo>
                  <a:pt x="10234922" y="6489268"/>
                  <a:pt x="10234922" y="6489268"/>
                  <a:pt x="10263790" y="6489268"/>
                </a:cubicBezTo>
                <a:cubicBezTo>
                  <a:pt x="10267914" y="6489268"/>
                  <a:pt x="10272038" y="6487192"/>
                  <a:pt x="10272038" y="6483040"/>
                </a:cubicBezTo>
                <a:cubicBezTo>
                  <a:pt x="10272038" y="6483040"/>
                  <a:pt x="10272038" y="6483040"/>
                  <a:pt x="10272038" y="6387546"/>
                </a:cubicBezTo>
                <a:cubicBezTo>
                  <a:pt x="10280286" y="6387546"/>
                  <a:pt x="10298844" y="6389621"/>
                  <a:pt x="10321526" y="6389621"/>
                </a:cubicBezTo>
                <a:cubicBezTo>
                  <a:pt x="10321526" y="6389621"/>
                  <a:pt x="10321526" y="6389621"/>
                  <a:pt x="10362766" y="6485115"/>
                </a:cubicBezTo>
                <a:cubicBezTo>
                  <a:pt x="10364828" y="6489268"/>
                  <a:pt x="10366890" y="6489268"/>
                  <a:pt x="10368952" y="6489268"/>
                </a:cubicBezTo>
                <a:cubicBezTo>
                  <a:pt x="10368952" y="6489268"/>
                  <a:pt x="10368952" y="6489268"/>
                  <a:pt x="10401944" y="6489268"/>
                </a:cubicBezTo>
                <a:cubicBezTo>
                  <a:pt x="10406068" y="6489268"/>
                  <a:pt x="10408130" y="6489268"/>
                  <a:pt x="10408130" y="6487192"/>
                </a:cubicBezTo>
                <a:cubicBezTo>
                  <a:pt x="10410192" y="6485115"/>
                  <a:pt x="10410192" y="6483040"/>
                  <a:pt x="10410192" y="6480964"/>
                </a:cubicBezTo>
                <a:lnTo>
                  <a:pt x="10362766" y="6377166"/>
                </a:lnTo>
                <a:cubicBezTo>
                  <a:pt x="10393696" y="6362634"/>
                  <a:pt x="10408130" y="6339798"/>
                  <a:pt x="10408130" y="6308658"/>
                </a:cubicBezTo>
                <a:cubicBezTo>
                  <a:pt x="10408130" y="6273367"/>
                  <a:pt x="10391634" y="6229772"/>
                  <a:pt x="10319464" y="6229772"/>
                </a:cubicBezTo>
                <a:cubicBezTo>
                  <a:pt x="10319464" y="6229772"/>
                  <a:pt x="10317402" y="6229772"/>
                  <a:pt x="10313278" y="6229772"/>
                </a:cubicBezTo>
                <a:close/>
                <a:moveTo>
                  <a:pt x="11675833" y="6196766"/>
                </a:moveTo>
                <a:cubicBezTo>
                  <a:pt x="11677894" y="6194705"/>
                  <a:pt x="11682015" y="6194705"/>
                  <a:pt x="11684076" y="6196766"/>
                </a:cubicBezTo>
                <a:cubicBezTo>
                  <a:pt x="11727344" y="6207067"/>
                  <a:pt x="11760312" y="6225611"/>
                  <a:pt x="11791218" y="6258579"/>
                </a:cubicBezTo>
                <a:cubicBezTo>
                  <a:pt x="11793278" y="6260639"/>
                  <a:pt x="11795339" y="6262699"/>
                  <a:pt x="11795339" y="6264760"/>
                </a:cubicBezTo>
                <a:cubicBezTo>
                  <a:pt x="11793278" y="6268880"/>
                  <a:pt x="11791218" y="6268880"/>
                  <a:pt x="11787097" y="6270941"/>
                </a:cubicBezTo>
                <a:cubicBezTo>
                  <a:pt x="11696438" y="6314210"/>
                  <a:pt x="11696438" y="6314210"/>
                  <a:pt x="11696438" y="6314210"/>
                </a:cubicBezTo>
                <a:cubicBezTo>
                  <a:pt x="11692317" y="6316270"/>
                  <a:pt x="11688196" y="6316270"/>
                  <a:pt x="11686136" y="6316270"/>
                </a:cubicBezTo>
                <a:cubicBezTo>
                  <a:pt x="11684076" y="6314210"/>
                  <a:pt x="11682015" y="6310089"/>
                  <a:pt x="11682015" y="6305968"/>
                </a:cubicBezTo>
                <a:cubicBezTo>
                  <a:pt x="11673773" y="6205007"/>
                  <a:pt x="11673773" y="6205007"/>
                  <a:pt x="11673773" y="6205007"/>
                </a:cubicBezTo>
                <a:cubicBezTo>
                  <a:pt x="11673773" y="6200886"/>
                  <a:pt x="11673773" y="6198826"/>
                  <a:pt x="11675833" y="6196766"/>
                </a:cubicBezTo>
                <a:close/>
                <a:moveTo>
                  <a:pt x="11618498" y="6195995"/>
                </a:moveTo>
                <a:cubicBezTo>
                  <a:pt x="11620043" y="6195738"/>
                  <a:pt x="11621589" y="6195738"/>
                  <a:pt x="11622619" y="6196770"/>
                </a:cubicBezTo>
                <a:cubicBezTo>
                  <a:pt x="11622619" y="6198835"/>
                  <a:pt x="11624679" y="6200900"/>
                  <a:pt x="11624679" y="6207095"/>
                </a:cubicBezTo>
                <a:cubicBezTo>
                  <a:pt x="11616438" y="6308283"/>
                  <a:pt x="11616438" y="6308283"/>
                  <a:pt x="11616438" y="6308283"/>
                </a:cubicBezTo>
                <a:cubicBezTo>
                  <a:pt x="11616438" y="6312413"/>
                  <a:pt x="11614377" y="6314478"/>
                  <a:pt x="11612316" y="6316543"/>
                </a:cubicBezTo>
                <a:cubicBezTo>
                  <a:pt x="11608196" y="6318608"/>
                  <a:pt x="11606135" y="6318608"/>
                  <a:pt x="11602015" y="6316543"/>
                </a:cubicBezTo>
                <a:cubicBezTo>
                  <a:pt x="11511355" y="6271112"/>
                  <a:pt x="11511355" y="6271112"/>
                  <a:pt x="11511355" y="6271112"/>
                </a:cubicBezTo>
                <a:cubicBezTo>
                  <a:pt x="11507235" y="6271112"/>
                  <a:pt x="11505174" y="6269047"/>
                  <a:pt x="11503114" y="6264917"/>
                </a:cubicBezTo>
                <a:cubicBezTo>
                  <a:pt x="11503114" y="6262851"/>
                  <a:pt x="11505174" y="6260787"/>
                  <a:pt x="11507235" y="6258721"/>
                </a:cubicBezTo>
                <a:cubicBezTo>
                  <a:pt x="11538141" y="6225681"/>
                  <a:pt x="11571108" y="6207095"/>
                  <a:pt x="11614377" y="6196770"/>
                </a:cubicBezTo>
                <a:cubicBezTo>
                  <a:pt x="11615407" y="6196770"/>
                  <a:pt x="11616952" y="6196254"/>
                  <a:pt x="11618498" y="6195995"/>
                </a:cubicBezTo>
                <a:close/>
                <a:moveTo>
                  <a:pt x="11649811" y="6160806"/>
                </a:moveTo>
                <a:cubicBezTo>
                  <a:pt x="11530058" y="6160806"/>
                  <a:pt x="11432980" y="6258932"/>
                  <a:pt x="11432980" y="6379976"/>
                </a:cubicBezTo>
                <a:cubicBezTo>
                  <a:pt x="11432980" y="6501019"/>
                  <a:pt x="11530058" y="6599145"/>
                  <a:pt x="11649811" y="6599145"/>
                </a:cubicBezTo>
                <a:cubicBezTo>
                  <a:pt x="11769564" y="6599145"/>
                  <a:pt x="11866643" y="6501019"/>
                  <a:pt x="11866643" y="6379976"/>
                </a:cubicBezTo>
                <a:cubicBezTo>
                  <a:pt x="11866643" y="6258932"/>
                  <a:pt x="11769564" y="6160806"/>
                  <a:pt x="11649811" y="6160806"/>
                </a:cubicBezTo>
                <a:close/>
                <a:moveTo>
                  <a:pt x="11649226" y="6129247"/>
                </a:moveTo>
                <a:cubicBezTo>
                  <a:pt x="11785441" y="6129247"/>
                  <a:pt x="11895865" y="6240979"/>
                  <a:pt x="11895865" y="6378808"/>
                </a:cubicBezTo>
                <a:cubicBezTo>
                  <a:pt x="11895865" y="6516636"/>
                  <a:pt x="11785441" y="6628369"/>
                  <a:pt x="11649226" y="6628369"/>
                </a:cubicBezTo>
                <a:cubicBezTo>
                  <a:pt x="11513012" y="6628369"/>
                  <a:pt x="11402588" y="6516636"/>
                  <a:pt x="11402588" y="6378808"/>
                </a:cubicBezTo>
                <a:cubicBezTo>
                  <a:pt x="11402588" y="6240979"/>
                  <a:pt x="11513012" y="6129247"/>
                  <a:pt x="11649226" y="6129247"/>
                </a:cubicBezTo>
                <a:close/>
                <a:moveTo>
                  <a:pt x="11636303" y="6050671"/>
                </a:moveTo>
                <a:cubicBezTo>
                  <a:pt x="11628077" y="6065220"/>
                  <a:pt x="11623964" y="6083926"/>
                  <a:pt x="11623964" y="6100554"/>
                </a:cubicBezTo>
                <a:cubicBezTo>
                  <a:pt x="11619850" y="6100554"/>
                  <a:pt x="11603398" y="6102632"/>
                  <a:pt x="11601342" y="6104711"/>
                </a:cubicBezTo>
                <a:cubicBezTo>
                  <a:pt x="11595172" y="6086005"/>
                  <a:pt x="11586946" y="6069377"/>
                  <a:pt x="11574607" y="6058985"/>
                </a:cubicBezTo>
                <a:cubicBezTo>
                  <a:pt x="11574607" y="6056906"/>
                  <a:pt x="11574607" y="6056906"/>
                  <a:pt x="11574607" y="6056906"/>
                </a:cubicBezTo>
                <a:cubicBezTo>
                  <a:pt x="11572550" y="6058985"/>
                  <a:pt x="11572550" y="6058985"/>
                  <a:pt x="11572550" y="6058985"/>
                </a:cubicBezTo>
                <a:cubicBezTo>
                  <a:pt x="11566381" y="6058985"/>
                  <a:pt x="11558155" y="6061063"/>
                  <a:pt x="11551985" y="6063142"/>
                </a:cubicBezTo>
                <a:cubicBezTo>
                  <a:pt x="11551985" y="6065220"/>
                  <a:pt x="11551985" y="6065220"/>
                  <a:pt x="11551985" y="6065220"/>
                </a:cubicBezTo>
                <a:cubicBezTo>
                  <a:pt x="11549928" y="6073534"/>
                  <a:pt x="11547872" y="6081848"/>
                  <a:pt x="11547872" y="6090162"/>
                </a:cubicBezTo>
                <a:cubicBezTo>
                  <a:pt x="11547872" y="6100554"/>
                  <a:pt x="11549928" y="6108868"/>
                  <a:pt x="11551985" y="6117182"/>
                </a:cubicBezTo>
                <a:cubicBezTo>
                  <a:pt x="11549928" y="6117182"/>
                  <a:pt x="11533476" y="6125495"/>
                  <a:pt x="11531420" y="6125495"/>
                </a:cubicBezTo>
                <a:cubicBezTo>
                  <a:pt x="11521137" y="6110946"/>
                  <a:pt x="11508798" y="6096397"/>
                  <a:pt x="11494402" y="6090162"/>
                </a:cubicBezTo>
                <a:cubicBezTo>
                  <a:pt x="11494402" y="6088083"/>
                  <a:pt x="11494402" y="6088083"/>
                  <a:pt x="11494402" y="6088083"/>
                </a:cubicBezTo>
                <a:cubicBezTo>
                  <a:pt x="11492346" y="6088083"/>
                  <a:pt x="11492346" y="6088083"/>
                  <a:pt x="11492346" y="6088083"/>
                </a:cubicBezTo>
                <a:cubicBezTo>
                  <a:pt x="11486176" y="6092240"/>
                  <a:pt x="11480006" y="6096397"/>
                  <a:pt x="11473837" y="6100554"/>
                </a:cubicBezTo>
                <a:cubicBezTo>
                  <a:pt x="11473837" y="6100554"/>
                  <a:pt x="11473837" y="6102632"/>
                  <a:pt x="11473837" y="6102632"/>
                </a:cubicBezTo>
                <a:cubicBezTo>
                  <a:pt x="11473837" y="6119260"/>
                  <a:pt x="11477950" y="6135888"/>
                  <a:pt x="11486176" y="6152515"/>
                </a:cubicBezTo>
                <a:cubicBezTo>
                  <a:pt x="11484120" y="6154594"/>
                  <a:pt x="11471780" y="6162908"/>
                  <a:pt x="11469724" y="6164986"/>
                </a:cubicBezTo>
                <a:cubicBezTo>
                  <a:pt x="11457385" y="6152515"/>
                  <a:pt x="11440932" y="6142123"/>
                  <a:pt x="11426536" y="6137966"/>
                </a:cubicBezTo>
                <a:cubicBezTo>
                  <a:pt x="11424480" y="6137966"/>
                  <a:pt x="11424480" y="6137966"/>
                  <a:pt x="11424480" y="6137966"/>
                </a:cubicBezTo>
                <a:cubicBezTo>
                  <a:pt x="11424480" y="6140044"/>
                  <a:pt x="11424480" y="6140044"/>
                  <a:pt x="11424480" y="6140044"/>
                </a:cubicBezTo>
                <a:cubicBezTo>
                  <a:pt x="11418310" y="6142123"/>
                  <a:pt x="11412140" y="6148358"/>
                  <a:pt x="11408027" y="6154594"/>
                </a:cubicBezTo>
                <a:cubicBezTo>
                  <a:pt x="11408027" y="6156672"/>
                  <a:pt x="11408027" y="6156672"/>
                  <a:pt x="11408027" y="6156672"/>
                </a:cubicBezTo>
                <a:cubicBezTo>
                  <a:pt x="11412140" y="6171221"/>
                  <a:pt x="11422423" y="6187849"/>
                  <a:pt x="11434763" y="6202398"/>
                </a:cubicBezTo>
                <a:cubicBezTo>
                  <a:pt x="11432706" y="6202398"/>
                  <a:pt x="11422423" y="6216947"/>
                  <a:pt x="11420366" y="6219026"/>
                </a:cubicBezTo>
                <a:cubicBezTo>
                  <a:pt x="11405971" y="6210712"/>
                  <a:pt x="11387462" y="6206555"/>
                  <a:pt x="11371010" y="6206555"/>
                </a:cubicBezTo>
                <a:cubicBezTo>
                  <a:pt x="11368953" y="6206555"/>
                  <a:pt x="11368953" y="6206555"/>
                  <a:pt x="11368953" y="6206555"/>
                </a:cubicBezTo>
                <a:cubicBezTo>
                  <a:pt x="11364840" y="6210712"/>
                  <a:pt x="11360727" y="6219026"/>
                  <a:pt x="11358671" y="6225261"/>
                </a:cubicBezTo>
                <a:cubicBezTo>
                  <a:pt x="11358671" y="6227340"/>
                  <a:pt x="11358671" y="6227340"/>
                  <a:pt x="11358671" y="6227340"/>
                </a:cubicBezTo>
                <a:cubicBezTo>
                  <a:pt x="11366897" y="6241888"/>
                  <a:pt x="11379236" y="6254359"/>
                  <a:pt x="11395688" y="6264752"/>
                </a:cubicBezTo>
                <a:cubicBezTo>
                  <a:pt x="11393632" y="6266830"/>
                  <a:pt x="11387462" y="6281379"/>
                  <a:pt x="11387462" y="6283458"/>
                </a:cubicBezTo>
                <a:cubicBezTo>
                  <a:pt x="11368953" y="6279301"/>
                  <a:pt x="11350444" y="6279301"/>
                  <a:pt x="11336049" y="6283458"/>
                </a:cubicBezTo>
                <a:cubicBezTo>
                  <a:pt x="11333992" y="6283458"/>
                  <a:pt x="11333992" y="6283458"/>
                  <a:pt x="11333992" y="6283458"/>
                </a:cubicBezTo>
                <a:cubicBezTo>
                  <a:pt x="11333992" y="6285536"/>
                  <a:pt x="11333992" y="6285536"/>
                  <a:pt x="11333992" y="6285536"/>
                </a:cubicBezTo>
                <a:cubicBezTo>
                  <a:pt x="11331936" y="6291772"/>
                  <a:pt x="11329879" y="6300085"/>
                  <a:pt x="11327823" y="6306320"/>
                </a:cubicBezTo>
                <a:cubicBezTo>
                  <a:pt x="11329879" y="6308399"/>
                  <a:pt x="11329879" y="6308399"/>
                  <a:pt x="11329879" y="6308399"/>
                </a:cubicBezTo>
                <a:cubicBezTo>
                  <a:pt x="11340162" y="6318791"/>
                  <a:pt x="11356614" y="6329184"/>
                  <a:pt x="11373066" y="6333340"/>
                </a:cubicBezTo>
                <a:cubicBezTo>
                  <a:pt x="11373066" y="6335419"/>
                  <a:pt x="11371010" y="6354125"/>
                  <a:pt x="11371010" y="6356204"/>
                </a:cubicBezTo>
                <a:cubicBezTo>
                  <a:pt x="11352501" y="6356204"/>
                  <a:pt x="11333992" y="6360360"/>
                  <a:pt x="11321653" y="6368675"/>
                </a:cubicBezTo>
                <a:cubicBezTo>
                  <a:pt x="11319596" y="6368675"/>
                  <a:pt x="11319596" y="6368675"/>
                  <a:pt x="11319596" y="6368675"/>
                </a:cubicBezTo>
                <a:cubicBezTo>
                  <a:pt x="11319596" y="6370752"/>
                  <a:pt x="11319596" y="6370752"/>
                  <a:pt x="11319596" y="6370752"/>
                </a:cubicBezTo>
                <a:cubicBezTo>
                  <a:pt x="11319596" y="6372831"/>
                  <a:pt x="11319596" y="6376988"/>
                  <a:pt x="11319596" y="6381145"/>
                </a:cubicBezTo>
                <a:cubicBezTo>
                  <a:pt x="11319596" y="6385302"/>
                  <a:pt x="11319596" y="6389459"/>
                  <a:pt x="11319596" y="6391537"/>
                </a:cubicBezTo>
                <a:cubicBezTo>
                  <a:pt x="11319596" y="6393616"/>
                  <a:pt x="11319596" y="6393616"/>
                  <a:pt x="11319596" y="6393616"/>
                </a:cubicBezTo>
                <a:cubicBezTo>
                  <a:pt x="11321653" y="6393616"/>
                  <a:pt x="11321653" y="6393616"/>
                  <a:pt x="11321653" y="6393616"/>
                </a:cubicBezTo>
                <a:cubicBezTo>
                  <a:pt x="11333992" y="6401930"/>
                  <a:pt x="11352501" y="6406087"/>
                  <a:pt x="11371010" y="6406087"/>
                </a:cubicBezTo>
                <a:cubicBezTo>
                  <a:pt x="11371010" y="6410243"/>
                  <a:pt x="11373066" y="6426871"/>
                  <a:pt x="11375123" y="6428949"/>
                </a:cubicBezTo>
                <a:cubicBezTo>
                  <a:pt x="11356614" y="6435184"/>
                  <a:pt x="11340162" y="6443498"/>
                  <a:pt x="11329879" y="6455969"/>
                </a:cubicBezTo>
                <a:cubicBezTo>
                  <a:pt x="11327823" y="6455969"/>
                  <a:pt x="11327823" y="6455969"/>
                  <a:pt x="11327823" y="6455969"/>
                </a:cubicBezTo>
                <a:cubicBezTo>
                  <a:pt x="11327823" y="6458048"/>
                  <a:pt x="11327823" y="6458048"/>
                  <a:pt x="11327823" y="6458048"/>
                </a:cubicBezTo>
                <a:cubicBezTo>
                  <a:pt x="11329879" y="6464283"/>
                  <a:pt x="11331936" y="6472597"/>
                  <a:pt x="11333992" y="6478833"/>
                </a:cubicBezTo>
                <a:cubicBezTo>
                  <a:pt x="11336049" y="6478833"/>
                  <a:pt x="11336049" y="6478833"/>
                  <a:pt x="11336049" y="6478833"/>
                </a:cubicBezTo>
                <a:cubicBezTo>
                  <a:pt x="11350444" y="6485068"/>
                  <a:pt x="11371010" y="6482989"/>
                  <a:pt x="11387462" y="6478833"/>
                </a:cubicBezTo>
                <a:cubicBezTo>
                  <a:pt x="11387462" y="6480910"/>
                  <a:pt x="11395688" y="6497539"/>
                  <a:pt x="11395688" y="6499616"/>
                </a:cubicBezTo>
                <a:cubicBezTo>
                  <a:pt x="11381292" y="6507930"/>
                  <a:pt x="11366897" y="6522480"/>
                  <a:pt x="11358671" y="6537029"/>
                </a:cubicBezTo>
                <a:cubicBezTo>
                  <a:pt x="11358671" y="6539107"/>
                  <a:pt x="11358671" y="6539107"/>
                  <a:pt x="11358671" y="6539107"/>
                </a:cubicBezTo>
                <a:cubicBezTo>
                  <a:pt x="11360727" y="6543265"/>
                  <a:pt x="11366897" y="6551578"/>
                  <a:pt x="11371010" y="6557813"/>
                </a:cubicBezTo>
                <a:cubicBezTo>
                  <a:pt x="11387462" y="6557813"/>
                  <a:pt x="11405971" y="6553657"/>
                  <a:pt x="11422423" y="6543265"/>
                </a:cubicBezTo>
                <a:cubicBezTo>
                  <a:pt x="11422423" y="6545342"/>
                  <a:pt x="11432706" y="6559892"/>
                  <a:pt x="11434763" y="6561971"/>
                </a:cubicBezTo>
                <a:cubicBezTo>
                  <a:pt x="11422423" y="6574441"/>
                  <a:pt x="11412140" y="6591068"/>
                  <a:pt x="11408027" y="6607697"/>
                </a:cubicBezTo>
                <a:cubicBezTo>
                  <a:pt x="11410084" y="6609774"/>
                  <a:pt x="11410084" y="6609774"/>
                  <a:pt x="11410084" y="6609774"/>
                </a:cubicBezTo>
                <a:cubicBezTo>
                  <a:pt x="11412140" y="6613932"/>
                  <a:pt x="11420366" y="6620167"/>
                  <a:pt x="11424480" y="6624324"/>
                </a:cubicBezTo>
                <a:cubicBezTo>
                  <a:pt x="11426536" y="6624324"/>
                  <a:pt x="11426536" y="6624324"/>
                  <a:pt x="11426536" y="6624324"/>
                </a:cubicBezTo>
                <a:cubicBezTo>
                  <a:pt x="11440932" y="6620167"/>
                  <a:pt x="11457385" y="6611853"/>
                  <a:pt x="11471780" y="6597304"/>
                </a:cubicBezTo>
                <a:cubicBezTo>
                  <a:pt x="11473837" y="6599383"/>
                  <a:pt x="11486176" y="6609774"/>
                  <a:pt x="11488233" y="6611853"/>
                </a:cubicBezTo>
                <a:cubicBezTo>
                  <a:pt x="11480006" y="6628480"/>
                  <a:pt x="11475894" y="6645109"/>
                  <a:pt x="11475894" y="6661736"/>
                </a:cubicBezTo>
                <a:cubicBezTo>
                  <a:pt x="11475894" y="6661736"/>
                  <a:pt x="11475894" y="6663815"/>
                  <a:pt x="11475894" y="6663815"/>
                </a:cubicBezTo>
                <a:cubicBezTo>
                  <a:pt x="11480006" y="6667971"/>
                  <a:pt x="11488233" y="6672129"/>
                  <a:pt x="11494402" y="6674206"/>
                </a:cubicBezTo>
                <a:cubicBezTo>
                  <a:pt x="11494402" y="6676285"/>
                  <a:pt x="11494402" y="6676285"/>
                  <a:pt x="11494402" y="6676285"/>
                </a:cubicBezTo>
                <a:cubicBezTo>
                  <a:pt x="11496459" y="6674206"/>
                  <a:pt x="11496459" y="6674206"/>
                  <a:pt x="11496459" y="6674206"/>
                </a:cubicBezTo>
                <a:cubicBezTo>
                  <a:pt x="11510854" y="6665893"/>
                  <a:pt x="11523194" y="6653422"/>
                  <a:pt x="11533476" y="6636795"/>
                </a:cubicBezTo>
                <a:cubicBezTo>
                  <a:pt x="11535533" y="6638873"/>
                  <a:pt x="11549928" y="6645109"/>
                  <a:pt x="11551985" y="6645109"/>
                </a:cubicBezTo>
                <a:cubicBezTo>
                  <a:pt x="11549928" y="6653422"/>
                  <a:pt x="11549928" y="6663815"/>
                  <a:pt x="11549928" y="6672129"/>
                </a:cubicBezTo>
                <a:cubicBezTo>
                  <a:pt x="11549928" y="6680442"/>
                  <a:pt x="11549928" y="6690835"/>
                  <a:pt x="11551985" y="6697070"/>
                </a:cubicBezTo>
                <a:cubicBezTo>
                  <a:pt x="11551985" y="6699148"/>
                  <a:pt x="11551985" y="6699148"/>
                  <a:pt x="11551985" y="6699148"/>
                </a:cubicBezTo>
                <a:cubicBezTo>
                  <a:pt x="11554042" y="6699148"/>
                  <a:pt x="11554042" y="6699148"/>
                  <a:pt x="11554042" y="6699148"/>
                </a:cubicBezTo>
                <a:cubicBezTo>
                  <a:pt x="11558155" y="6701227"/>
                  <a:pt x="11568437" y="6703305"/>
                  <a:pt x="11574607" y="6705383"/>
                </a:cubicBezTo>
                <a:cubicBezTo>
                  <a:pt x="11576663" y="6705383"/>
                  <a:pt x="11576663" y="6705383"/>
                  <a:pt x="11576663" y="6705383"/>
                </a:cubicBezTo>
                <a:cubicBezTo>
                  <a:pt x="11586946" y="6692913"/>
                  <a:pt x="11597229" y="6676285"/>
                  <a:pt x="11601342" y="6659658"/>
                </a:cubicBezTo>
                <a:cubicBezTo>
                  <a:pt x="11603398" y="6659658"/>
                  <a:pt x="11621907" y="6661736"/>
                  <a:pt x="11623964" y="6661736"/>
                </a:cubicBezTo>
                <a:cubicBezTo>
                  <a:pt x="11623964" y="6680442"/>
                  <a:pt x="11628077" y="6699148"/>
                  <a:pt x="11636303" y="6713697"/>
                </a:cubicBezTo>
                <a:cubicBezTo>
                  <a:pt x="11638359" y="6713697"/>
                  <a:pt x="11638359" y="6713697"/>
                  <a:pt x="11638359" y="6713697"/>
                </a:cubicBezTo>
                <a:cubicBezTo>
                  <a:pt x="11644529" y="6713697"/>
                  <a:pt x="11654812" y="6713697"/>
                  <a:pt x="11658925" y="6713697"/>
                </a:cubicBezTo>
                <a:cubicBezTo>
                  <a:pt x="11660982" y="6713697"/>
                  <a:pt x="11660982" y="6713697"/>
                  <a:pt x="11660982" y="6713697"/>
                </a:cubicBezTo>
                <a:cubicBezTo>
                  <a:pt x="11669208" y="6699148"/>
                  <a:pt x="11673321" y="6680442"/>
                  <a:pt x="11675378" y="6661736"/>
                </a:cubicBezTo>
                <a:cubicBezTo>
                  <a:pt x="11677434" y="6661736"/>
                  <a:pt x="11693886" y="6659658"/>
                  <a:pt x="11695943" y="6659658"/>
                </a:cubicBezTo>
                <a:cubicBezTo>
                  <a:pt x="11700056" y="6676285"/>
                  <a:pt x="11710338" y="6692913"/>
                  <a:pt x="11722678" y="6705383"/>
                </a:cubicBezTo>
                <a:cubicBezTo>
                  <a:pt x="11728847" y="6703305"/>
                  <a:pt x="11739130" y="6701227"/>
                  <a:pt x="11743243" y="6699148"/>
                </a:cubicBezTo>
                <a:cubicBezTo>
                  <a:pt x="11745300" y="6699148"/>
                  <a:pt x="11745300" y="6699148"/>
                  <a:pt x="11745300" y="6699148"/>
                </a:cubicBezTo>
                <a:cubicBezTo>
                  <a:pt x="11747356" y="6690835"/>
                  <a:pt x="11747356" y="6680442"/>
                  <a:pt x="11747356" y="6672129"/>
                </a:cubicBezTo>
                <a:cubicBezTo>
                  <a:pt x="11747356" y="6663815"/>
                  <a:pt x="11747356" y="6653422"/>
                  <a:pt x="11745300" y="6645109"/>
                </a:cubicBezTo>
                <a:cubicBezTo>
                  <a:pt x="11747356" y="6645109"/>
                  <a:pt x="11763808" y="6638873"/>
                  <a:pt x="11765865" y="6636795"/>
                </a:cubicBezTo>
                <a:cubicBezTo>
                  <a:pt x="11774091" y="6653422"/>
                  <a:pt x="11788487" y="6665893"/>
                  <a:pt x="11802882" y="6674206"/>
                </a:cubicBezTo>
                <a:cubicBezTo>
                  <a:pt x="11809052" y="6672129"/>
                  <a:pt x="11817278" y="6667971"/>
                  <a:pt x="11821391" y="6663815"/>
                </a:cubicBezTo>
                <a:cubicBezTo>
                  <a:pt x="11823448" y="6661736"/>
                  <a:pt x="11823448" y="6661736"/>
                  <a:pt x="11823448" y="6661736"/>
                </a:cubicBezTo>
                <a:cubicBezTo>
                  <a:pt x="11823448" y="6661736"/>
                  <a:pt x="11823448" y="6661736"/>
                  <a:pt x="11823448" y="6659658"/>
                </a:cubicBezTo>
                <a:cubicBezTo>
                  <a:pt x="11823448" y="6645109"/>
                  <a:pt x="11817278" y="6626403"/>
                  <a:pt x="11809052" y="6611853"/>
                </a:cubicBezTo>
                <a:cubicBezTo>
                  <a:pt x="11811108" y="6609774"/>
                  <a:pt x="11823448" y="6599383"/>
                  <a:pt x="11825504" y="6597304"/>
                </a:cubicBezTo>
                <a:cubicBezTo>
                  <a:pt x="11839900" y="6609774"/>
                  <a:pt x="11856352" y="6620167"/>
                  <a:pt x="11870748" y="6624324"/>
                </a:cubicBezTo>
                <a:cubicBezTo>
                  <a:pt x="11872805" y="6624324"/>
                  <a:pt x="11872805" y="6624324"/>
                  <a:pt x="11872805" y="6624324"/>
                </a:cubicBezTo>
                <a:cubicBezTo>
                  <a:pt x="11876918" y="6620167"/>
                  <a:pt x="11885144" y="6613932"/>
                  <a:pt x="11887201" y="6607697"/>
                </a:cubicBezTo>
                <a:cubicBezTo>
                  <a:pt x="11889257" y="6607697"/>
                  <a:pt x="11889257" y="6607697"/>
                  <a:pt x="11889257" y="6607697"/>
                </a:cubicBezTo>
                <a:cubicBezTo>
                  <a:pt x="11885144" y="6591068"/>
                  <a:pt x="11874861" y="6574441"/>
                  <a:pt x="11862522" y="6561971"/>
                </a:cubicBezTo>
                <a:cubicBezTo>
                  <a:pt x="11864579" y="6559892"/>
                  <a:pt x="11874861" y="6545342"/>
                  <a:pt x="11874861" y="6543265"/>
                </a:cubicBezTo>
                <a:cubicBezTo>
                  <a:pt x="11891314" y="6551578"/>
                  <a:pt x="11909822" y="6557813"/>
                  <a:pt x="11926275" y="6557813"/>
                </a:cubicBezTo>
                <a:cubicBezTo>
                  <a:pt x="11928331" y="6555735"/>
                  <a:pt x="11928331" y="6555735"/>
                  <a:pt x="11928331" y="6555735"/>
                </a:cubicBezTo>
                <a:cubicBezTo>
                  <a:pt x="11930388" y="6551578"/>
                  <a:pt x="11936557" y="6543265"/>
                  <a:pt x="11938614" y="6537029"/>
                </a:cubicBezTo>
                <a:cubicBezTo>
                  <a:pt x="11938614" y="6534951"/>
                  <a:pt x="11938614" y="6534951"/>
                  <a:pt x="11938614" y="6534951"/>
                </a:cubicBezTo>
                <a:cubicBezTo>
                  <a:pt x="11930388" y="6522480"/>
                  <a:pt x="11915992" y="6507930"/>
                  <a:pt x="11901596" y="6499616"/>
                </a:cubicBezTo>
                <a:cubicBezTo>
                  <a:pt x="11901596" y="6495460"/>
                  <a:pt x="11909822" y="6480910"/>
                  <a:pt x="11909822" y="6478833"/>
                </a:cubicBezTo>
                <a:cubicBezTo>
                  <a:pt x="11926275" y="6482989"/>
                  <a:pt x="11944784" y="6482989"/>
                  <a:pt x="11961236" y="6478833"/>
                </a:cubicBezTo>
                <a:cubicBezTo>
                  <a:pt x="11963292" y="6478833"/>
                  <a:pt x="11963292" y="6478833"/>
                  <a:pt x="11963292" y="6478833"/>
                </a:cubicBezTo>
                <a:cubicBezTo>
                  <a:pt x="11965349" y="6472597"/>
                  <a:pt x="11967405" y="6464283"/>
                  <a:pt x="11967405" y="6458048"/>
                </a:cubicBezTo>
                <a:cubicBezTo>
                  <a:pt x="11967405" y="6455969"/>
                  <a:pt x="11967405" y="6455969"/>
                  <a:pt x="11967405" y="6455969"/>
                </a:cubicBezTo>
                <a:cubicBezTo>
                  <a:pt x="11957123" y="6443498"/>
                  <a:pt x="11940670" y="6435184"/>
                  <a:pt x="11922162" y="6428949"/>
                </a:cubicBezTo>
                <a:cubicBezTo>
                  <a:pt x="11924218" y="6426871"/>
                  <a:pt x="11926275" y="6410243"/>
                  <a:pt x="11926275" y="6408165"/>
                </a:cubicBezTo>
                <a:cubicBezTo>
                  <a:pt x="11944784" y="6408165"/>
                  <a:pt x="11963292" y="6401930"/>
                  <a:pt x="11975632" y="6393616"/>
                </a:cubicBezTo>
                <a:cubicBezTo>
                  <a:pt x="11977688" y="6393616"/>
                  <a:pt x="11977688" y="6393616"/>
                  <a:pt x="11977688" y="6393616"/>
                </a:cubicBezTo>
                <a:cubicBezTo>
                  <a:pt x="11977688" y="6389459"/>
                  <a:pt x="11977688" y="6385302"/>
                  <a:pt x="11977688" y="6381145"/>
                </a:cubicBezTo>
                <a:cubicBezTo>
                  <a:pt x="11977688" y="6379066"/>
                  <a:pt x="11977688" y="6374910"/>
                  <a:pt x="11977688" y="6370752"/>
                </a:cubicBezTo>
                <a:cubicBezTo>
                  <a:pt x="11975632" y="6370752"/>
                  <a:pt x="11975632" y="6370752"/>
                  <a:pt x="11975632" y="6370752"/>
                </a:cubicBezTo>
                <a:cubicBezTo>
                  <a:pt x="11963292" y="6362439"/>
                  <a:pt x="11944784" y="6356204"/>
                  <a:pt x="11926275" y="6356204"/>
                </a:cubicBezTo>
                <a:cubicBezTo>
                  <a:pt x="11926275" y="6354125"/>
                  <a:pt x="11924218" y="6337498"/>
                  <a:pt x="11924218" y="6335419"/>
                </a:cubicBezTo>
                <a:cubicBezTo>
                  <a:pt x="11940670" y="6329184"/>
                  <a:pt x="11957123" y="6320870"/>
                  <a:pt x="11967405" y="6308399"/>
                </a:cubicBezTo>
                <a:cubicBezTo>
                  <a:pt x="11969462" y="6308399"/>
                  <a:pt x="11969462" y="6308399"/>
                  <a:pt x="11969462" y="6308399"/>
                </a:cubicBezTo>
                <a:cubicBezTo>
                  <a:pt x="11969462" y="6306320"/>
                  <a:pt x="11969462" y="6306320"/>
                  <a:pt x="11969462" y="6306320"/>
                </a:cubicBezTo>
                <a:cubicBezTo>
                  <a:pt x="11967405" y="6300085"/>
                  <a:pt x="11965349" y="6291772"/>
                  <a:pt x="11963292" y="6285536"/>
                </a:cubicBezTo>
                <a:cubicBezTo>
                  <a:pt x="11961236" y="6285536"/>
                  <a:pt x="11961236" y="6285536"/>
                  <a:pt x="11961236" y="6285536"/>
                </a:cubicBezTo>
                <a:cubicBezTo>
                  <a:pt x="11946840" y="6279301"/>
                  <a:pt x="11928331" y="6281379"/>
                  <a:pt x="11909822" y="6285536"/>
                </a:cubicBezTo>
                <a:cubicBezTo>
                  <a:pt x="11909822" y="6283458"/>
                  <a:pt x="11903653" y="6266830"/>
                  <a:pt x="11901596" y="6264752"/>
                </a:cubicBezTo>
                <a:cubicBezTo>
                  <a:pt x="11918049" y="6256438"/>
                  <a:pt x="11930388" y="6241888"/>
                  <a:pt x="11938614" y="6227340"/>
                </a:cubicBezTo>
                <a:cubicBezTo>
                  <a:pt x="11938614" y="6225261"/>
                  <a:pt x="11938614" y="6225261"/>
                  <a:pt x="11938614" y="6225261"/>
                </a:cubicBezTo>
                <a:cubicBezTo>
                  <a:pt x="11936557" y="6221104"/>
                  <a:pt x="11932444" y="6212790"/>
                  <a:pt x="11928331" y="6206555"/>
                </a:cubicBezTo>
                <a:cubicBezTo>
                  <a:pt x="11926275" y="6206555"/>
                  <a:pt x="11926275" y="6206555"/>
                  <a:pt x="11926275" y="6206555"/>
                </a:cubicBezTo>
                <a:cubicBezTo>
                  <a:pt x="11909822" y="6206555"/>
                  <a:pt x="11891314" y="6210712"/>
                  <a:pt x="11876918" y="6219026"/>
                </a:cubicBezTo>
                <a:cubicBezTo>
                  <a:pt x="11874861" y="6219026"/>
                  <a:pt x="11864579" y="6204476"/>
                  <a:pt x="11862522" y="6202398"/>
                </a:cubicBezTo>
                <a:cubicBezTo>
                  <a:pt x="11874861" y="6189927"/>
                  <a:pt x="11885144" y="6173300"/>
                  <a:pt x="11889257" y="6156672"/>
                </a:cubicBezTo>
                <a:cubicBezTo>
                  <a:pt x="11889257" y="6154594"/>
                  <a:pt x="11889257" y="6154594"/>
                  <a:pt x="11889257" y="6154594"/>
                </a:cubicBezTo>
                <a:cubicBezTo>
                  <a:pt x="11885144" y="6150437"/>
                  <a:pt x="11878975" y="6144201"/>
                  <a:pt x="11872805" y="6140044"/>
                </a:cubicBezTo>
                <a:cubicBezTo>
                  <a:pt x="11856352" y="6144201"/>
                  <a:pt x="11839900" y="6152515"/>
                  <a:pt x="11827561" y="6164986"/>
                </a:cubicBezTo>
                <a:cubicBezTo>
                  <a:pt x="11825504" y="6164986"/>
                  <a:pt x="11811108" y="6154594"/>
                  <a:pt x="11809052" y="6152515"/>
                </a:cubicBezTo>
                <a:cubicBezTo>
                  <a:pt x="11819334" y="6135888"/>
                  <a:pt x="11823448" y="6119260"/>
                  <a:pt x="11823448" y="6102632"/>
                </a:cubicBezTo>
                <a:cubicBezTo>
                  <a:pt x="11823448" y="6102632"/>
                  <a:pt x="11823448" y="6100554"/>
                  <a:pt x="11823448" y="6100554"/>
                </a:cubicBezTo>
                <a:cubicBezTo>
                  <a:pt x="11817278" y="6096397"/>
                  <a:pt x="11809052" y="6092240"/>
                  <a:pt x="11804939" y="6090162"/>
                </a:cubicBezTo>
                <a:cubicBezTo>
                  <a:pt x="11802882" y="6088083"/>
                  <a:pt x="11802882" y="6088083"/>
                  <a:pt x="11802882" y="6088083"/>
                </a:cubicBezTo>
                <a:cubicBezTo>
                  <a:pt x="11802882" y="6090162"/>
                  <a:pt x="11802882" y="6090162"/>
                  <a:pt x="11802882" y="6090162"/>
                </a:cubicBezTo>
                <a:cubicBezTo>
                  <a:pt x="11788487" y="6096397"/>
                  <a:pt x="11776147" y="6110946"/>
                  <a:pt x="11765865" y="6125495"/>
                </a:cubicBezTo>
                <a:cubicBezTo>
                  <a:pt x="11763808" y="6125495"/>
                  <a:pt x="11747356" y="6119260"/>
                  <a:pt x="11745300" y="6117182"/>
                </a:cubicBezTo>
                <a:cubicBezTo>
                  <a:pt x="11747356" y="6108868"/>
                  <a:pt x="11749412" y="6100554"/>
                  <a:pt x="11749412" y="6090162"/>
                </a:cubicBezTo>
                <a:cubicBezTo>
                  <a:pt x="11749412" y="6081848"/>
                  <a:pt x="11747356" y="6073534"/>
                  <a:pt x="11745300" y="6065220"/>
                </a:cubicBezTo>
                <a:cubicBezTo>
                  <a:pt x="11745300" y="6063142"/>
                  <a:pt x="11745300" y="6063142"/>
                  <a:pt x="11745300" y="6063142"/>
                </a:cubicBezTo>
                <a:cubicBezTo>
                  <a:pt x="11743243" y="6063142"/>
                  <a:pt x="11743243" y="6063142"/>
                  <a:pt x="11743243" y="6063142"/>
                </a:cubicBezTo>
                <a:cubicBezTo>
                  <a:pt x="11739130" y="6061063"/>
                  <a:pt x="11730904" y="6058985"/>
                  <a:pt x="11722678" y="6058985"/>
                </a:cubicBezTo>
                <a:cubicBezTo>
                  <a:pt x="11710338" y="6069377"/>
                  <a:pt x="11700056" y="6086005"/>
                  <a:pt x="11695943" y="6104711"/>
                </a:cubicBezTo>
                <a:cubicBezTo>
                  <a:pt x="11693886" y="6102632"/>
                  <a:pt x="11677434" y="6100554"/>
                  <a:pt x="11673321" y="6100554"/>
                </a:cubicBezTo>
                <a:cubicBezTo>
                  <a:pt x="11673321" y="6083926"/>
                  <a:pt x="11669208" y="6065220"/>
                  <a:pt x="11660982" y="6050671"/>
                </a:cubicBezTo>
                <a:cubicBezTo>
                  <a:pt x="11658925" y="6050671"/>
                  <a:pt x="11658925" y="6050671"/>
                  <a:pt x="11658925" y="6050671"/>
                </a:cubicBezTo>
                <a:cubicBezTo>
                  <a:pt x="11652756" y="6048592"/>
                  <a:pt x="11644529" y="6048592"/>
                  <a:pt x="11638359" y="6050671"/>
                </a:cubicBezTo>
                <a:cubicBezTo>
                  <a:pt x="11636303" y="6050671"/>
                  <a:pt x="11636303" y="6050671"/>
                  <a:pt x="11636303" y="6050671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4539049" y="6858000"/>
                </a:lnTo>
                <a:lnTo>
                  <a:pt x="0" y="6858000"/>
                </a:lnTo>
                <a:lnTo>
                  <a:pt x="0" y="6273113"/>
                </a:lnTo>
                <a:close/>
              </a:path>
            </a:pathLst>
          </a:custGeom>
          <a:solidFill>
            <a:srgbClr val="48595D">
              <a:alpha val="70000"/>
            </a:srgbClr>
          </a:solidFill>
        </p:spPr>
        <p:txBody>
          <a:bodyPr wrap="square" tIns="0" bIns="1371600" anchor="b">
            <a:noAutofit/>
          </a:bodyPr>
          <a:lstStyle>
            <a:lvl1pPr marL="457200" indent="0" algn="l">
              <a:buNone/>
              <a:defRPr sz="6600" b="1" cap="all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1pPr>
            <a:lvl2pPr marL="0" indent="0" algn="ctr">
              <a:buNone/>
              <a:defRPr sz="2000">
                <a:solidFill>
                  <a:schemeClr val="bg1"/>
                </a:solidFill>
              </a:defRPr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3A65FA18-26F9-4DF9-BC04-CBF7083ECA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6333" y="3345532"/>
            <a:ext cx="4986867" cy="1975764"/>
          </a:xfrm>
        </p:spPr>
        <p:txBody>
          <a:bodyPr>
            <a:normAutofit/>
          </a:bodyPr>
          <a:lstStyle>
            <a:lvl1pPr marL="0" indent="0" algn="l">
              <a:buNone/>
              <a:defRPr sz="33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920966B7-D1BD-4B62-9DEB-FE17AF3EED7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96332" y="2141538"/>
            <a:ext cx="5906347" cy="1135062"/>
          </a:xfrm>
          <a:ln w="25400">
            <a:gradFill flip="none" rotWithShape="1">
              <a:gsLst>
                <a:gs pos="100000">
                  <a:schemeClr val="accent1">
                    <a:lumMod val="5000"/>
                    <a:lumOff val="95000"/>
                  </a:schemeClr>
                </a:gs>
                <a:gs pos="97000">
                  <a:schemeClr val="bg1">
                    <a:alpha val="0"/>
                  </a:schemeClr>
                </a:gs>
              </a:gsLst>
              <a:lin ang="5400000" scaled="1"/>
              <a:tileRect/>
            </a:gradFill>
          </a:ln>
        </p:spPr>
        <p:txBody>
          <a:bodyPr anchor="b">
            <a:noAutofit/>
          </a:bodyPr>
          <a:lstStyle>
            <a:lvl1pPr marL="0" indent="0">
              <a:buNone/>
              <a:defRPr sz="4400" b="1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buNone/>
              <a:defRPr sz="2000">
                <a:solidFill>
                  <a:schemeClr val="bg1"/>
                </a:solidFill>
              </a:defRPr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63EA0955-37FE-447B-A91D-F8B3D5534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0133" y="115570"/>
            <a:ext cx="423334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A94E25-127B-4C48-AF96-44BA7B82377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39209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428676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E6E1362-B85A-824A-BDD8-19EE6704A0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6392" y="679622"/>
            <a:ext cx="4517136" cy="4955059"/>
          </a:xfrm>
        </p:spPr>
        <p:txBody>
          <a:bodyPr numCol="2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rgbClr val="48595D"/>
                </a:solidFill>
              </a:defRPr>
            </a:lvl1pPr>
            <a:lvl2pPr marL="457200" indent="-228600">
              <a:defRPr sz="1200">
                <a:solidFill>
                  <a:srgbClr val="48595D"/>
                </a:solidFill>
              </a:defRPr>
            </a:lvl2pPr>
            <a:lvl3pPr marL="685800" indent="-228600">
              <a:defRPr sz="1200">
                <a:solidFill>
                  <a:srgbClr val="48595D"/>
                </a:solidFill>
              </a:defRPr>
            </a:lvl3pPr>
            <a:lvl4pPr marL="914400" indent="-228600">
              <a:defRPr sz="1200">
                <a:solidFill>
                  <a:srgbClr val="48595D"/>
                </a:solidFill>
              </a:defRPr>
            </a:lvl4pPr>
            <a:lvl5pPr marL="1143000" indent="-228600">
              <a:defRPr sz="1200">
                <a:solidFill>
                  <a:srgbClr val="48595D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11DC394-F361-5F4B-A3CB-FDFAF0991C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344" y="0"/>
            <a:ext cx="2377440" cy="6858000"/>
          </a:xfrm>
        </p:spPr>
        <p:txBody>
          <a:bodyPr tIns="0" bIns="91440" anchor="ctr" anchorCtr="0"/>
          <a:lstStyle>
            <a:lvl1pPr>
              <a:defRPr lang="en-US" sz="3600" b="1" kern="1200" dirty="0">
                <a:solidFill>
                  <a:srgbClr val="D91B5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749F37E-F65E-B64B-94D4-A1779A6FED8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794889" y="1"/>
            <a:ext cx="4141737" cy="6857999"/>
          </a:xfrm>
        </p:spPr>
        <p:txBody>
          <a:bodyPr anchor="ctr" anchorCtr="0"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396926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8ABC2B8F-6799-45DF-9C13-11714280774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11603402 w 12192000"/>
              <a:gd name="connsiteY0" fmla="*/ 6440005 h 6858000"/>
              <a:gd name="connsiteX1" fmla="*/ 11613605 w 12192000"/>
              <a:gd name="connsiteY1" fmla="*/ 6440005 h 6858000"/>
              <a:gd name="connsiteX2" fmla="*/ 11617686 w 12192000"/>
              <a:gd name="connsiteY2" fmla="*/ 6448343 h 6858000"/>
              <a:gd name="connsiteX3" fmla="*/ 11623808 w 12192000"/>
              <a:gd name="connsiteY3" fmla="*/ 6550487 h 6858000"/>
              <a:gd name="connsiteX4" fmla="*/ 11621767 w 12192000"/>
              <a:gd name="connsiteY4" fmla="*/ 6560909 h 6858000"/>
              <a:gd name="connsiteX5" fmla="*/ 11615645 w 12192000"/>
              <a:gd name="connsiteY5" fmla="*/ 6560909 h 6858000"/>
              <a:gd name="connsiteX6" fmla="*/ 11509533 w 12192000"/>
              <a:gd name="connsiteY6" fmla="*/ 6498373 h 6858000"/>
              <a:gd name="connsiteX7" fmla="*/ 11505451 w 12192000"/>
              <a:gd name="connsiteY7" fmla="*/ 6492120 h 6858000"/>
              <a:gd name="connsiteX8" fmla="*/ 11505451 w 12192000"/>
              <a:gd name="connsiteY8" fmla="*/ 6490034 h 6858000"/>
              <a:gd name="connsiteX9" fmla="*/ 11511573 w 12192000"/>
              <a:gd name="connsiteY9" fmla="*/ 6485865 h 6858000"/>
              <a:gd name="connsiteX10" fmla="*/ 11603402 w 12192000"/>
              <a:gd name="connsiteY10" fmla="*/ 6440005 h 6858000"/>
              <a:gd name="connsiteX11" fmla="*/ 11686136 w 12192000"/>
              <a:gd name="connsiteY11" fmla="*/ 6437921 h 6858000"/>
              <a:gd name="connsiteX12" fmla="*/ 11696438 w 12192000"/>
              <a:gd name="connsiteY12" fmla="*/ 6437921 h 6858000"/>
              <a:gd name="connsiteX13" fmla="*/ 11787097 w 12192000"/>
              <a:gd name="connsiteY13" fmla="*/ 6483687 h 6858000"/>
              <a:gd name="connsiteX14" fmla="*/ 11795339 w 12192000"/>
              <a:gd name="connsiteY14" fmla="*/ 6489928 h 6858000"/>
              <a:gd name="connsiteX15" fmla="*/ 11791218 w 12192000"/>
              <a:gd name="connsiteY15" fmla="*/ 6496168 h 6858000"/>
              <a:gd name="connsiteX16" fmla="*/ 11684076 w 12192000"/>
              <a:gd name="connsiteY16" fmla="*/ 6558576 h 6858000"/>
              <a:gd name="connsiteX17" fmla="*/ 11675833 w 12192000"/>
              <a:gd name="connsiteY17" fmla="*/ 6558576 h 6858000"/>
              <a:gd name="connsiteX18" fmla="*/ 11673773 w 12192000"/>
              <a:gd name="connsiteY18" fmla="*/ 6550255 h 6858000"/>
              <a:gd name="connsiteX19" fmla="*/ 11682015 w 12192000"/>
              <a:gd name="connsiteY19" fmla="*/ 6446242 h 6858000"/>
              <a:gd name="connsiteX20" fmla="*/ 11686136 w 12192000"/>
              <a:gd name="connsiteY20" fmla="*/ 6437921 h 6858000"/>
              <a:gd name="connsiteX21" fmla="*/ 10868401 w 12192000"/>
              <a:gd name="connsiteY21" fmla="*/ 6398178 h 6858000"/>
              <a:gd name="connsiteX22" fmla="*/ 10868401 w 12192000"/>
              <a:gd name="connsiteY22" fmla="*/ 6441381 h 6858000"/>
              <a:gd name="connsiteX23" fmla="*/ 10820512 w 12192000"/>
              <a:gd name="connsiteY23" fmla="*/ 6449610 h 6858000"/>
              <a:gd name="connsiteX24" fmla="*/ 10801773 w 12192000"/>
              <a:gd name="connsiteY24" fmla="*/ 6424923 h 6858000"/>
              <a:gd name="connsiteX25" fmla="*/ 10826759 w 12192000"/>
              <a:gd name="connsiteY25" fmla="*/ 6400236 h 6858000"/>
              <a:gd name="connsiteX26" fmla="*/ 10518900 w 12192000"/>
              <a:gd name="connsiteY26" fmla="*/ 6328044 h 6858000"/>
              <a:gd name="connsiteX27" fmla="*/ 10559811 w 12192000"/>
              <a:gd name="connsiteY27" fmla="*/ 6388243 h 6858000"/>
              <a:gd name="connsiteX28" fmla="*/ 10518900 w 12192000"/>
              <a:gd name="connsiteY28" fmla="*/ 6448441 h 6858000"/>
              <a:gd name="connsiteX29" fmla="*/ 10477988 w 12192000"/>
              <a:gd name="connsiteY29" fmla="*/ 6388243 h 6858000"/>
              <a:gd name="connsiteX30" fmla="*/ 10518900 w 12192000"/>
              <a:gd name="connsiteY30" fmla="*/ 6328044 h 6858000"/>
              <a:gd name="connsiteX31" fmla="*/ 11673123 w 12192000"/>
              <a:gd name="connsiteY31" fmla="*/ 6319732 h 6858000"/>
              <a:gd name="connsiteX32" fmla="*/ 11682116 w 12192000"/>
              <a:gd name="connsiteY32" fmla="*/ 6320771 h 6858000"/>
              <a:gd name="connsiteX33" fmla="*/ 11708840 w 12192000"/>
              <a:gd name="connsiteY33" fmla="*/ 6372722 h 6858000"/>
              <a:gd name="connsiteX34" fmla="*/ 11649226 w 12192000"/>
              <a:gd name="connsiteY34" fmla="*/ 6430907 h 6858000"/>
              <a:gd name="connsiteX35" fmla="*/ 11589612 w 12192000"/>
              <a:gd name="connsiteY35" fmla="*/ 6372722 h 6858000"/>
              <a:gd name="connsiteX36" fmla="*/ 11616336 w 12192000"/>
              <a:gd name="connsiteY36" fmla="*/ 6322850 h 6858000"/>
              <a:gd name="connsiteX37" fmla="*/ 11632781 w 12192000"/>
              <a:gd name="connsiteY37" fmla="*/ 6324927 h 6858000"/>
              <a:gd name="connsiteX38" fmla="*/ 11630725 w 12192000"/>
              <a:gd name="connsiteY38" fmla="*/ 6341552 h 6858000"/>
              <a:gd name="connsiteX39" fmla="*/ 11614280 w 12192000"/>
              <a:gd name="connsiteY39" fmla="*/ 6372722 h 6858000"/>
              <a:gd name="connsiteX40" fmla="*/ 11649226 w 12192000"/>
              <a:gd name="connsiteY40" fmla="*/ 6408049 h 6858000"/>
              <a:gd name="connsiteX41" fmla="*/ 11684172 w 12192000"/>
              <a:gd name="connsiteY41" fmla="*/ 6372722 h 6858000"/>
              <a:gd name="connsiteX42" fmla="*/ 11667727 w 12192000"/>
              <a:gd name="connsiteY42" fmla="*/ 6341552 h 6858000"/>
              <a:gd name="connsiteX43" fmla="*/ 11665671 w 12192000"/>
              <a:gd name="connsiteY43" fmla="*/ 6324927 h 6858000"/>
              <a:gd name="connsiteX44" fmla="*/ 11673123 w 12192000"/>
              <a:gd name="connsiteY44" fmla="*/ 6319732 h 6858000"/>
              <a:gd name="connsiteX45" fmla="*/ 11822057 w 12192000"/>
              <a:gd name="connsiteY45" fmla="*/ 6304666 h 6858000"/>
              <a:gd name="connsiteX46" fmla="*/ 11826190 w 12192000"/>
              <a:gd name="connsiteY46" fmla="*/ 6310895 h 6858000"/>
              <a:gd name="connsiteX47" fmla="*/ 11826190 w 12192000"/>
              <a:gd name="connsiteY47" fmla="*/ 6435462 h 6858000"/>
              <a:gd name="connsiteX48" fmla="*/ 11822057 w 12192000"/>
              <a:gd name="connsiteY48" fmla="*/ 6441690 h 6858000"/>
              <a:gd name="connsiteX49" fmla="*/ 11813791 w 12192000"/>
              <a:gd name="connsiteY49" fmla="*/ 6439614 h 6858000"/>
              <a:gd name="connsiteX50" fmla="*/ 11729066 w 12192000"/>
              <a:gd name="connsiteY50" fmla="*/ 6381482 h 6858000"/>
              <a:gd name="connsiteX51" fmla="*/ 11722867 w 12192000"/>
              <a:gd name="connsiteY51" fmla="*/ 6373178 h 6858000"/>
              <a:gd name="connsiteX52" fmla="*/ 11729066 w 12192000"/>
              <a:gd name="connsiteY52" fmla="*/ 6364874 h 6858000"/>
              <a:gd name="connsiteX53" fmla="*/ 11813791 w 12192000"/>
              <a:gd name="connsiteY53" fmla="*/ 6306743 h 6858000"/>
              <a:gd name="connsiteX54" fmla="*/ 11822057 w 12192000"/>
              <a:gd name="connsiteY54" fmla="*/ 6304666 h 6858000"/>
              <a:gd name="connsiteX55" fmla="*/ 11476229 w 12192000"/>
              <a:gd name="connsiteY55" fmla="*/ 6304666 h 6858000"/>
              <a:gd name="connsiteX56" fmla="*/ 11484412 w 12192000"/>
              <a:gd name="connsiteY56" fmla="*/ 6308818 h 6858000"/>
              <a:gd name="connsiteX57" fmla="*/ 11568280 w 12192000"/>
              <a:gd name="connsiteY57" fmla="*/ 6364874 h 6858000"/>
              <a:gd name="connsiteX58" fmla="*/ 11574417 w 12192000"/>
              <a:gd name="connsiteY58" fmla="*/ 6373178 h 6858000"/>
              <a:gd name="connsiteX59" fmla="*/ 11568280 w 12192000"/>
              <a:gd name="connsiteY59" fmla="*/ 6381482 h 6858000"/>
              <a:gd name="connsiteX60" fmla="*/ 11484412 w 12192000"/>
              <a:gd name="connsiteY60" fmla="*/ 6439614 h 6858000"/>
              <a:gd name="connsiteX61" fmla="*/ 11476229 w 12192000"/>
              <a:gd name="connsiteY61" fmla="*/ 6441690 h 6858000"/>
              <a:gd name="connsiteX62" fmla="*/ 11472138 w 12192000"/>
              <a:gd name="connsiteY62" fmla="*/ 6435462 h 6858000"/>
              <a:gd name="connsiteX63" fmla="*/ 11472138 w 12192000"/>
              <a:gd name="connsiteY63" fmla="*/ 6310895 h 6858000"/>
              <a:gd name="connsiteX64" fmla="*/ 11476229 w 12192000"/>
              <a:gd name="connsiteY64" fmla="*/ 6304666 h 6858000"/>
              <a:gd name="connsiteX65" fmla="*/ 11088184 w 12192000"/>
              <a:gd name="connsiteY65" fmla="*/ 6294146 h 6858000"/>
              <a:gd name="connsiteX66" fmla="*/ 11082024 w 12192000"/>
              <a:gd name="connsiteY66" fmla="*/ 6296224 h 6858000"/>
              <a:gd name="connsiteX67" fmla="*/ 11079972 w 12192000"/>
              <a:gd name="connsiteY67" fmla="*/ 6302454 h 6858000"/>
              <a:gd name="connsiteX68" fmla="*/ 11121033 w 12192000"/>
              <a:gd name="connsiteY68" fmla="*/ 6460305 h 6858000"/>
              <a:gd name="connsiteX69" fmla="*/ 11145670 w 12192000"/>
              <a:gd name="connsiteY69" fmla="*/ 6481074 h 6858000"/>
              <a:gd name="connsiteX70" fmla="*/ 11153882 w 12192000"/>
              <a:gd name="connsiteY70" fmla="*/ 6481074 h 6858000"/>
              <a:gd name="connsiteX71" fmla="*/ 11149776 w 12192000"/>
              <a:gd name="connsiteY71" fmla="*/ 6489382 h 6858000"/>
              <a:gd name="connsiteX72" fmla="*/ 11149776 w 12192000"/>
              <a:gd name="connsiteY72" fmla="*/ 6491459 h 6858000"/>
              <a:gd name="connsiteX73" fmla="*/ 11125139 w 12192000"/>
              <a:gd name="connsiteY73" fmla="*/ 6510152 h 6858000"/>
              <a:gd name="connsiteX74" fmla="*/ 11090237 w 12192000"/>
              <a:gd name="connsiteY74" fmla="*/ 6508075 h 6858000"/>
              <a:gd name="connsiteX75" fmla="*/ 11084078 w 12192000"/>
              <a:gd name="connsiteY75" fmla="*/ 6510152 h 6858000"/>
              <a:gd name="connsiteX76" fmla="*/ 11082024 w 12192000"/>
              <a:gd name="connsiteY76" fmla="*/ 6514306 h 6858000"/>
              <a:gd name="connsiteX77" fmla="*/ 11082024 w 12192000"/>
              <a:gd name="connsiteY77" fmla="*/ 6532999 h 6858000"/>
              <a:gd name="connsiteX78" fmla="*/ 11088184 w 12192000"/>
              <a:gd name="connsiteY78" fmla="*/ 6539230 h 6858000"/>
              <a:gd name="connsiteX79" fmla="*/ 11135404 w 12192000"/>
              <a:gd name="connsiteY79" fmla="*/ 6545460 h 6858000"/>
              <a:gd name="connsiteX80" fmla="*/ 11137458 w 12192000"/>
              <a:gd name="connsiteY80" fmla="*/ 6545460 h 6858000"/>
              <a:gd name="connsiteX81" fmla="*/ 11190838 w 12192000"/>
              <a:gd name="connsiteY81" fmla="*/ 6493536 h 6858000"/>
              <a:gd name="connsiteX82" fmla="*/ 11223687 w 12192000"/>
              <a:gd name="connsiteY82" fmla="*/ 6364764 h 6858000"/>
              <a:gd name="connsiteX83" fmla="*/ 11236005 w 12192000"/>
              <a:gd name="connsiteY83" fmla="*/ 6323224 h 6858000"/>
              <a:gd name="connsiteX84" fmla="*/ 11240111 w 12192000"/>
              <a:gd name="connsiteY84" fmla="*/ 6302454 h 6858000"/>
              <a:gd name="connsiteX85" fmla="*/ 11238058 w 12192000"/>
              <a:gd name="connsiteY85" fmla="*/ 6296224 h 6858000"/>
              <a:gd name="connsiteX86" fmla="*/ 11233952 w 12192000"/>
              <a:gd name="connsiteY86" fmla="*/ 6294146 h 6858000"/>
              <a:gd name="connsiteX87" fmla="*/ 11205209 w 12192000"/>
              <a:gd name="connsiteY87" fmla="*/ 6294146 h 6858000"/>
              <a:gd name="connsiteX88" fmla="*/ 11199050 w 12192000"/>
              <a:gd name="connsiteY88" fmla="*/ 6298301 h 6858000"/>
              <a:gd name="connsiteX89" fmla="*/ 11162094 w 12192000"/>
              <a:gd name="connsiteY89" fmla="*/ 6439535 h 6858000"/>
              <a:gd name="connsiteX90" fmla="*/ 11160041 w 12192000"/>
              <a:gd name="connsiteY90" fmla="*/ 6439535 h 6858000"/>
              <a:gd name="connsiteX91" fmla="*/ 11121033 w 12192000"/>
              <a:gd name="connsiteY91" fmla="*/ 6298301 h 6858000"/>
              <a:gd name="connsiteX92" fmla="*/ 11114874 w 12192000"/>
              <a:gd name="connsiteY92" fmla="*/ 6294146 h 6858000"/>
              <a:gd name="connsiteX93" fmla="*/ 11088184 w 12192000"/>
              <a:gd name="connsiteY93" fmla="*/ 6294146 h 6858000"/>
              <a:gd name="connsiteX94" fmla="*/ 11048412 w 12192000"/>
              <a:gd name="connsiteY94" fmla="*/ 6291809 h 6858000"/>
              <a:gd name="connsiteX95" fmla="*/ 10999317 w 12192000"/>
              <a:gd name="connsiteY95" fmla="*/ 6312618 h 6858000"/>
              <a:gd name="connsiteX96" fmla="*/ 10999317 w 12192000"/>
              <a:gd name="connsiteY96" fmla="*/ 6300133 h 6858000"/>
              <a:gd name="connsiteX97" fmla="*/ 10993181 w 12192000"/>
              <a:gd name="connsiteY97" fmla="*/ 6293890 h 6858000"/>
              <a:gd name="connsiteX98" fmla="*/ 10964542 w 12192000"/>
              <a:gd name="connsiteY98" fmla="*/ 6293890 h 6858000"/>
              <a:gd name="connsiteX99" fmla="*/ 10958406 w 12192000"/>
              <a:gd name="connsiteY99" fmla="*/ 6300133 h 6858000"/>
              <a:gd name="connsiteX100" fmla="*/ 10958406 w 12192000"/>
              <a:gd name="connsiteY100" fmla="*/ 6474928 h 6858000"/>
              <a:gd name="connsiteX101" fmla="*/ 10964542 w 12192000"/>
              <a:gd name="connsiteY101" fmla="*/ 6481171 h 6858000"/>
              <a:gd name="connsiteX102" fmla="*/ 10993181 w 12192000"/>
              <a:gd name="connsiteY102" fmla="*/ 6481171 h 6858000"/>
              <a:gd name="connsiteX103" fmla="*/ 10999317 w 12192000"/>
              <a:gd name="connsiteY103" fmla="*/ 6474928 h 6858000"/>
              <a:gd name="connsiteX104" fmla="*/ 10999317 w 12192000"/>
              <a:gd name="connsiteY104" fmla="*/ 6354236 h 6858000"/>
              <a:gd name="connsiteX105" fmla="*/ 11050457 w 12192000"/>
              <a:gd name="connsiteY105" fmla="*/ 6331346 h 6858000"/>
              <a:gd name="connsiteX106" fmla="*/ 11056594 w 12192000"/>
              <a:gd name="connsiteY106" fmla="*/ 6325103 h 6858000"/>
              <a:gd name="connsiteX107" fmla="*/ 11056594 w 12192000"/>
              <a:gd name="connsiteY107" fmla="*/ 6298052 h 6858000"/>
              <a:gd name="connsiteX108" fmla="*/ 11054548 w 12192000"/>
              <a:gd name="connsiteY108" fmla="*/ 6293890 h 6858000"/>
              <a:gd name="connsiteX109" fmla="*/ 11048412 w 12192000"/>
              <a:gd name="connsiteY109" fmla="*/ 6291809 h 6858000"/>
              <a:gd name="connsiteX110" fmla="*/ 10847504 w 12192000"/>
              <a:gd name="connsiteY110" fmla="*/ 6288302 h 6858000"/>
              <a:gd name="connsiteX111" fmla="*/ 10777148 w 12192000"/>
              <a:gd name="connsiteY111" fmla="*/ 6296620 h 6858000"/>
              <a:gd name="connsiteX112" fmla="*/ 10770940 w 12192000"/>
              <a:gd name="connsiteY112" fmla="*/ 6302858 h 6858000"/>
              <a:gd name="connsiteX113" fmla="*/ 10773009 w 12192000"/>
              <a:gd name="connsiteY113" fmla="*/ 6327811 h 6858000"/>
              <a:gd name="connsiteX114" fmla="*/ 10775079 w 12192000"/>
              <a:gd name="connsiteY114" fmla="*/ 6331970 h 6858000"/>
              <a:gd name="connsiteX115" fmla="*/ 10779217 w 12192000"/>
              <a:gd name="connsiteY115" fmla="*/ 6334049 h 6858000"/>
              <a:gd name="connsiteX116" fmla="*/ 10845434 w 12192000"/>
              <a:gd name="connsiteY116" fmla="*/ 6329890 h 6858000"/>
              <a:gd name="connsiteX117" fmla="*/ 10868196 w 12192000"/>
              <a:gd name="connsiteY117" fmla="*/ 6352764 h 6858000"/>
              <a:gd name="connsiteX118" fmla="*/ 10868196 w 12192000"/>
              <a:gd name="connsiteY118" fmla="*/ 6365240 h 6858000"/>
              <a:gd name="connsiteX119" fmla="*/ 10822672 w 12192000"/>
              <a:gd name="connsiteY119" fmla="*/ 6369399 h 6858000"/>
              <a:gd name="connsiteX120" fmla="*/ 10758524 w 12192000"/>
              <a:gd name="connsiteY120" fmla="*/ 6425543 h 6858000"/>
              <a:gd name="connsiteX121" fmla="*/ 10814395 w 12192000"/>
              <a:gd name="connsiteY121" fmla="*/ 6485846 h 6858000"/>
              <a:gd name="connsiteX122" fmla="*/ 10874404 w 12192000"/>
              <a:gd name="connsiteY122" fmla="*/ 6473370 h 6858000"/>
              <a:gd name="connsiteX123" fmla="*/ 10903374 w 12192000"/>
              <a:gd name="connsiteY123" fmla="*/ 6485846 h 6858000"/>
              <a:gd name="connsiteX124" fmla="*/ 10909582 w 12192000"/>
              <a:gd name="connsiteY124" fmla="*/ 6483767 h 6858000"/>
              <a:gd name="connsiteX125" fmla="*/ 10911651 w 12192000"/>
              <a:gd name="connsiteY125" fmla="*/ 6477529 h 6858000"/>
              <a:gd name="connsiteX126" fmla="*/ 10911651 w 12192000"/>
              <a:gd name="connsiteY126" fmla="*/ 6352764 h 6858000"/>
              <a:gd name="connsiteX127" fmla="*/ 10847504 w 12192000"/>
              <a:gd name="connsiteY127" fmla="*/ 6288302 h 6858000"/>
              <a:gd name="connsiteX128" fmla="*/ 10518899 w 12192000"/>
              <a:gd name="connsiteY128" fmla="*/ 6288302 h 6858000"/>
              <a:gd name="connsiteX129" fmla="*/ 10434738 w 12192000"/>
              <a:gd name="connsiteY129" fmla="*/ 6387074 h 6858000"/>
              <a:gd name="connsiteX130" fmla="*/ 10518899 w 12192000"/>
              <a:gd name="connsiteY130" fmla="*/ 6485846 h 6858000"/>
              <a:gd name="connsiteX131" fmla="*/ 10603060 w 12192000"/>
              <a:gd name="connsiteY131" fmla="*/ 6387074 h 6858000"/>
              <a:gd name="connsiteX132" fmla="*/ 10518899 w 12192000"/>
              <a:gd name="connsiteY132" fmla="*/ 6288302 h 6858000"/>
              <a:gd name="connsiteX133" fmla="*/ 10302945 w 12192000"/>
              <a:gd name="connsiteY133" fmla="*/ 6262586 h 6858000"/>
              <a:gd name="connsiteX134" fmla="*/ 10319310 w 12192000"/>
              <a:gd name="connsiteY134" fmla="*/ 6262586 h 6858000"/>
              <a:gd name="connsiteX135" fmla="*/ 10362267 w 12192000"/>
              <a:gd name="connsiteY135" fmla="*/ 6302328 h 6858000"/>
              <a:gd name="connsiteX136" fmla="*/ 10317264 w 12192000"/>
              <a:gd name="connsiteY136" fmla="*/ 6339979 h 6858000"/>
              <a:gd name="connsiteX137" fmla="*/ 10272261 w 12192000"/>
              <a:gd name="connsiteY137" fmla="*/ 6339979 h 6858000"/>
              <a:gd name="connsiteX138" fmla="*/ 10272261 w 12192000"/>
              <a:gd name="connsiteY138" fmla="*/ 6264678 h 6858000"/>
              <a:gd name="connsiteX139" fmla="*/ 10302945 w 12192000"/>
              <a:gd name="connsiteY139" fmla="*/ 6262586 h 6858000"/>
              <a:gd name="connsiteX140" fmla="*/ 10679182 w 12192000"/>
              <a:gd name="connsiteY140" fmla="*/ 6250897 h 6858000"/>
              <a:gd name="connsiteX141" fmla="*/ 10650472 w 12192000"/>
              <a:gd name="connsiteY141" fmla="*/ 6257141 h 6858000"/>
              <a:gd name="connsiteX142" fmla="*/ 10644320 w 12192000"/>
              <a:gd name="connsiteY142" fmla="*/ 6263385 h 6858000"/>
              <a:gd name="connsiteX143" fmla="*/ 10644320 w 12192000"/>
              <a:gd name="connsiteY143" fmla="*/ 6294607 h 6858000"/>
              <a:gd name="connsiteX144" fmla="*/ 10627914 w 12192000"/>
              <a:gd name="connsiteY144" fmla="*/ 6294607 h 6858000"/>
              <a:gd name="connsiteX145" fmla="*/ 10621762 w 12192000"/>
              <a:gd name="connsiteY145" fmla="*/ 6300852 h 6858000"/>
              <a:gd name="connsiteX146" fmla="*/ 10621762 w 12192000"/>
              <a:gd name="connsiteY146" fmla="*/ 6325830 h 6858000"/>
              <a:gd name="connsiteX147" fmla="*/ 10627914 w 12192000"/>
              <a:gd name="connsiteY147" fmla="*/ 6332074 h 6858000"/>
              <a:gd name="connsiteX148" fmla="*/ 10644320 w 12192000"/>
              <a:gd name="connsiteY148" fmla="*/ 6332074 h 6858000"/>
              <a:gd name="connsiteX149" fmla="*/ 10644320 w 12192000"/>
              <a:gd name="connsiteY149" fmla="*/ 6415333 h 6858000"/>
              <a:gd name="connsiteX150" fmla="*/ 10699689 w 12192000"/>
              <a:gd name="connsiteY150" fmla="*/ 6488184 h 6858000"/>
              <a:gd name="connsiteX151" fmla="*/ 10732500 w 12192000"/>
              <a:gd name="connsiteY151" fmla="*/ 6484021 h 6858000"/>
              <a:gd name="connsiteX152" fmla="*/ 10738652 w 12192000"/>
              <a:gd name="connsiteY152" fmla="*/ 6475695 h 6858000"/>
              <a:gd name="connsiteX153" fmla="*/ 10736602 w 12192000"/>
              <a:gd name="connsiteY153" fmla="*/ 6452799 h 6858000"/>
              <a:gd name="connsiteX154" fmla="*/ 10730449 w 12192000"/>
              <a:gd name="connsiteY154" fmla="*/ 6444473 h 6858000"/>
              <a:gd name="connsiteX155" fmla="*/ 10705841 w 12192000"/>
              <a:gd name="connsiteY155" fmla="*/ 6446555 h 6858000"/>
              <a:gd name="connsiteX156" fmla="*/ 10687385 w 12192000"/>
              <a:gd name="connsiteY156" fmla="*/ 6409088 h 6858000"/>
              <a:gd name="connsiteX157" fmla="*/ 10687385 w 12192000"/>
              <a:gd name="connsiteY157" fmla="*/ 6332074 h 6858000"/>
              <a:gd name="connsiteX158" fmla="*/ 10730449 w 12192000"/>
              <a:gd name="connsiteY158" fmla="*/ 6332074 h 6858000"/>
              <a:gd name="connsiteX159" fmla="*/ 10736602 w 12192000"/>
              <a:gd name="connsiteY159" fmla="*/ 6325830 h 6858000"/>
              <a:gd name="connsiteX160" fmla="*/ 10736602 w 12192000"/>
              <a:gd name="connsiteY160" fmla="*/ 6300852 h 6858000"/>
              <a:gd name="connsiteX161" fmla="*/ 10730449 w 12192000"/>
              <a:gd name="connsiteY161" fmla="*/ 6294607 h 6858000"/>
              <a:gd name="connsiteX162" fmla="*/ 10687385 w 12192000"/>
              <a:gd name="connsiteY162" fmla="*/ 6294607 h 6858000"/>
              <a:gd name="connsiteX163" fmla="*/ 10687385 w 12192000"/>
              <a:gd name="connsiteY163" fmla="*/ 6257141 h 6858000"/>
              <a:gd name="connsiteX164" fmla="*/ 10685334 w 12192000"/>
              <a:gd name="connsiteY164" fmla="*/ 6250897 h 6858000"/>
              <a:gd name="connsiteX165" fmla="*/ 10679182 w 12192000"/>
              <a:gd name="connsiteY165" fmla="*/ 6250897 h 6858000"/>
              <a:gd name="connsiteX166" fmla="*/ 10313278 w 12192000"/>
              <a:gd name="connsiteY166" fmla="*/ 6221675 h 6858000"/>
              <a:gd name="connsiteX167" fmla="*/ 10232861 w 12192000"/>
              <a:gd name="connsiteY167" fmla="*/ 6225827 h 6858000"/>
              <a:gd name="connsiteX168" fmla="*/ 10226674 w 12192000"/>
              <a:gd name="connsiteY168" fmla="*/ 6234131 h 6858000"/>
              <a:gd name="connsiteX169" fmla="*/ 10226674 w 12192000"/>
              <a:gd name="connsiteY169" fmla="*/ 6474943 h 6858000"/>
              <a:gd name="connsiteX170" fmla="*/ 10234922 w 12192000"/>
              <a:gd name="connsiteY170" fmla="*/ 6481171 h 6858000"/>
              <a:gd name="connsiteX171" fmla="*/ 10263790 w 12192000"/>
              <a:gd name="connsiteY171" fmla="*/ 6481171 h 6858000"/>
              <a:gd name="connsiteX172" fmla="*/ 10272038 w 12192000"/>
              <a:gd name="connsiteY172" fmla="*/ 6474943 h 6858000"/>
              <a:gd name="connsiteX173" fmla="*/ 10272038 w 12192000"/>
              <a:gd name="connsiteY173" fmla="*/ 6379449 h 6858000"/>
              <a:gd name="connsiteX174" fmla="*/ 10321526 w 12192000"/>
              <a:gd name="connsiteY174" fmla="*/ 6381524 h 6858000"/>
              <a:gd name="connsiteX175" fmla="*/ 10362766 w 12192000"/>
              <a:gd name="connsiteY175" fmla="*/ 6477018 h 6858000"/>
              <a:gd name="connsiteX176" fmla="*/ 10368952 w 12192000"/>
              <a:gd name="connsiteY176" fmla="*/ 6481171 h 6858000"/>
              <a:gd name="connsiteX177" fmla="*/ 10401944 w 12192000"/>
              <a:gd name="connsiteY177" fmla="*/ 6481171 h 6858000"/>
              <a:gd name="connsiteX178" fmla="*/ 10408130 w 12192000"/>
              <a:gd name="connsiteY178" fmla="*/ 6479095 h 6858000"/>
              <a:gd name="connsiteX179" fmla="*/ 10410192 w 12192000"/>
              <a:gd name="connsiteY179" fmla="*/ 6472867 h 6858000"/>
              <a:gd name="connsiteX180" fmla="*/ 10362766 w 12192000"/>
              <a:gd name="connsiteY180" fmla="*/ 6369069 h 6858000"/>
              <a:gd name="connsiteX181" fmla="*/ 10408130 w 12192000"/>
              <a:gd name="connsiteY181" fmla="*/ 6300561 h 6858000"/>
              <a:gd name="connsiteX182" fmla="*/ 10319464 w 12192000"/>
              <a:gd name="connsiteY182" fmla="*/ 6221675 h 6858000"/>
              <a:gd name="connsiteX183" fmla="*/ 10313278 w 12192000"/>
              <a:gd name="connsiteY183" fmla="*/ 6221675 h 6858000"/>
              <a:gd name="connsiteX184" fmla="*/ 11675833 w 12192000"/>
              <a:gd name="connsiteY184" fmla="*/ 6188669 h 6858000"/>
              <a:gd name="connsiteX185" fmla="*/ 11684076 w 12192000"/>
              <a:gd name="connsiteY185" fmla="*/ 6188669 h 6858000"/>
              <a:gd name="connsiteX186" fmla="*/ 11791218 w 12192000"/>
              <a:gd name="connsiteY186" fmla="*/ 6250482 h 6858000"/>
              <a:gd name="connsiteX187" fmla="*/ 11795339 w 12192000"/>
              <a:gd name="connsiteY187" fmla="*/ 6256663 h 6858000"/>
              <a:gd name="connsiteX188" fmla="*/ 11787097 w 12192000"/>
              <a:gd name="connsiteY188" fmla="*/ 6262844 h 6858000"/>
              <a:gd name="connsiteX189" fmla="*/ 11696438 w 12192000"/>
              <a:gd name="connsiteY189" fmla="*/ 6306113 h 6858000"/>
              <a:gd name="connsiteX190" fmla="*/ 11686136 w 12192000"/>
              <a:gd name="connsiteY190" fmla="*/ 6308173 h 6858000"/>
              <a:gd name="connsiteX191" fmla="*/ 11682015 w 12192000"/>
              <a:gd name="connsiteY191" fmla="*/ 6297871 h 6858000"/>
              <a:gd name="connsiteX192" fmla="*/ 11673773 w 12192000"/>
              <a:gd name="connsiteY192" fmla="*/ 6196910 h 6858000"/>
              <a:gd name="connsiteX193" fmla="*/ 11675833 w 12192000"/>
              <a:gd name="connsiteY193" fmla="*/ 6188669 h 6858000"/>
              <a:gd name="connsiteX194" fmla="*/ 11618498 w 12192000"/>
              <a:gd name="connsiteY194" fmla="*/ 6187898 h 6858000"/>
              <a:gd name="connsiteX195" fmla="*/ 11622619 w 12192000"/>
              <a:gd name="connsiteY195" fmla="*/ 6188673 h 6858000"/>
              <a:gd name="connsiteX196" fmla="*/ 11624679 w 12192000"/>
              <a:gd name="connsiteY196" fmla="*/ 6198998 h 6858000"/>
              <a:gd name="connsiteX197" fmla="*/ 11616438 w 12192000"/>
              <a:gd name="connsiteY197" fmla="*/ 6300186 h 6858000"/>
              <a:gd name="connsiteX198" fmla="*/ 11612316 w 12192000"/>
              <a:gd name="connsiteY198" fmla="*/ 6308446 h 6858000"/>
              <a:gd name="connsiteX199" fmla="*/ 11602015 w 12192000"/>
              <a:gd name="connsiteY199" fmla="*/ 6308446 h 6858000"/>
              <a:gd name="connsiteX200" fmla="*/ 11511355 w 12192000"/>
              <a:gd name="connsiteY200" fmla="*/ 6263015 h 6858000"/>
              <a:gd name="connsiteX201" fmla="*/ 11503114 w 12192000"/>
              <a:gd name="connsiteY201" fmla="*/ 6256820 h 6858000"/>
              <a:gd name="connsiteX202" fmla="*/ 11507235 w 12192000"/>
              <a:gd name="connsiteY202" fmla="*/ 6250624 h 6858000"/>
              <a:gd name="connsiteX203" fmla="*/ 11614377 w 12192000"/>
              <a:gd name="connsiteY203" fmla="*/ 6188673 h 6858000"/>
              <a:gd name="connsiteX204" fmla="*/ 11618498 w 12192000"/>
              <a:gd name="connsiteY204" fmla="*/ 6187898 h 6858000"/>
              <a:gd name="connsiteX205" fmla="*/ 11649811 w 12192000"/>
              <a:gd name="connsiteY205" fmla="*/ 6152709 h 6858000"/>
              <a:gd name="connsiteX206" fmla="*/ 11432980 w 12192000"/>
              <a:gd name="connsiteY206" fmla="*/ 6371879 h 6858000"/>
              <a:gd name="connsiteX207" fmla="*/ 11649811 w 12192000"/>
              <a:gd name="connsiteY207" fmla="*/ 6591048 h 6858000"/>
              <a:gd name="connsiteX208" fmla="*/ 11866643 w 12192000"/>
              <a:gd name="connsiteY208" fmla="*/ 6371879 h 6858000"/>
              <a:gd name="connsiteX209" fmla="*/ 11649811 w 12192000"/>
              <a:gd name="connsiteY209" fmla="*/ 6152709 h 6858000"/>
              <a:gd name="connsiteX210" fmla="*/ 11649226 w 12192000"/>
              <a:gd name="connsiteY210" fmla="*/ 6121150 h 6858000"/>
              <a:gd name="connsiteX211" fmla="*/ 11895865 w 12192000"/>
              <a:gd name="connsiteY211" fmla="*/ 6370711 h 6858000"/>
              <a:gd name="connsiteX212" fmla="*/ 11649226 w 12192000"/>
              <a:gd name="connsiteY212" fmla="*/ 6620272 h 6858000"/>
              <a:gd name="connsiteX213" fmla="*/ 11402588 w 12192000"/>
              <a:gd name="connsiteY213" fmla="*/ 6370711 h 6858000"/>
              <a:gd name="connsiteX214" fmla="*/ 11649226 w 12192000"/>
              <a:gd name="connsiteY214" fmla="*/ 6121150 h 6858000"/>
              <a:gd name="connsiteX215" fmla="*/ 11636303 w 12192000"/>
              <a:gd name="connsiteY215" fmla="*/ 6042574 h 6858000"/>
              <a:gd name="connsiteX216" fmla="*/ 11623964 w 12192000"/>
              <a:gd name="connsiteY216" fmla="*/ 6092457 h 6858000"/>
              <a:gd name="connsiteX217" fmla="*/ 11601342 w 12192000"/>
              <a:gd name="connsiteY217" fmla="*/ 6096614 h 6858000"/>
              <a:gd name="connsiteX218" fmla="*/ 11574607 w 12192000"/>
              <a:gd name="connsiteY218" fmla="*/ 6050888 h 6858000"/>
              <a:gd name="connsiteX219" fmla="*/ 11574607 w 12192000"/>
              <a:gd name="connsiteY219" fmla="*/ 6048809 h 6858000"/>
              <a:gd name="connsiteX220" fmla="*/ 11572550 w 12192000"/>
              <a:gd name="connsiteY220" fmla="*/ 6050888 h 6858000"/>
              <a:gd name="connsiteX221" fmla="*/ 11551985 w 12192000"/>
              <a:gd name="connsiteY221" fmla="*/ 6055045 h 6858000"/>
              <a:gd name="connsiteX222" fmla="*/ 11551985 w 12192000"/>
              <a:gd name="connsiteY222" fmla="*/ 6057123 h 6858000"/>
              <a:gd name="connsiteX223" fmla="*/ 11547872 w 12192000"/>
              <a:gd name="connsiteY223" fmla="*/ 6082065 h 6858000"/>
              <a:gd name="connsiteX224" fmla="*/ 11551985 w 12192000"/>
              <a:gd name="connsiteY224" fmla="*/ 6109085 h 6858000"/>
              <a:gd name="connsiteX225" fmla="*/ 11531420 w 12192000"/>
              <a:gd name="connsiteY225" fmla="*/ 6117398 h 6858000"/>
              <a:gd name="connsiteX226" fmla="*/ 11494402 w 12192000"/>
              <a:gd name="connsiteY226" fmla="*/ 6082065 h 6858000"/>
              <a:gd name="connsiteX227" fmla="*/ 11494402 w 12192000"/>
              <a:gd name="connsiteY227" fmla="*/ 6079986 h 6858000"/>
              <a:gd name="connsiteX228" fmla="*/ 11492346 w 12192000"/>
              <a:gd name="connsiteY228" fmla="*/ 6079986 h 6858000"/>
              <a:gd name="connsiteX229" fmla="*/ 11473837 w 12192000"/>
              <a:gd name="connsiteY229" fmla="*/ 6092457 h 6858000"/>
              <a:gd name="connsiteX230" fmla="*/ 11473837 w 12192000"/>
              <a:gd name="connsiteY230" fmla="*/ 6094535 h 6858000"/>
              <a:gd name="connsiteX231" fmla="*/ 11486176 w 12192000"/>
              <a:gd name="connsiteY231" fmla="*/ 6144418 h 6858000"/>
              <a:gd name="connsiteX232" fmla="*/ 11469724 w 12192000"/>
              <a:gd name="connsiteY232" fmla="*/ 6156889 h 6858000"/>
              <a:gd name="connsiteX233" fmla="*/ 11426536 w 12192000"/>
              <a:gd name="connsiteY233" fmla="*/ 6129869 h 6858000"/>
              <a:gd name="connsiteX234" fmla="*/ 11424480 w 12192000"/>
              <a:gd name="connsiteY234" fmla="*/ 6129869 h 6858000"/>
              <a:gd name="connsiteX235" fmla="*/ 11424480 w 12192000"/>
              <a:gd name="connsiteY235" fmla="*/ 6131947 h 6858000"/>
              <a:gd name="connsiteX236" fmla="*/ 11408027 w 12192000"/>
              <a:gd name="connsiteY236" fmla="*/ 6146497 h 6858000"/>
              <a:gd name="connsiteX237" fmla="*/ 11408027 w 12192000"/>
              <a:gd name="connsiteY237" fmla="*/ 6148575 h 6858000"/>
              <a:gd name="connsiteX238" fmla="*/ 11434763 w 12192000"/>
              <a:gd name="connsiteY238" fmla="*/ 6194301 h 6858000"/>
              <a:gd name="connsiteX239" fmla="*/ 11420366 w 12192000"/>
              <a:gd name="connsiteY239" fmla="*/ 6210929 h 6858000"/>
              <a:gd name="connsiteX240" fmla="*/ 11371010 w 12192000"/>
              <a:gd name="connsiteY240" fmla="*/ 6198458 h 6858000"/>
              <a:gd name="connsiteX241" fmla="*/ 11368953 w 12192000"/>
              <a:gd name="connsiteY241" fmla="*/ 6198458 h 6858000"/>
              <a:gd name="connsiteX242" fmla="*/ 11358671 w 12192000"/>
              <a:gd name="connsiteY242" fmla="*/ 6217164 h 6858000"/>
              <a:gd name="connsiteX243" fmla="*/ 11358671 w 12192000"/>
              <a:gd name="connsiteY243" fmla="*/ 6219243 h 6858000"/>
              <a:gd name="connsiteX244" fmla="*/ 11395688 w 12192000"/>
              <a:gd name="connsiteY244" fmla="*/ 6256655 h 6858000"/>
              <a:gd name="connsiteX245" fmla="*/ 11387462 w 12192000"/>
              <a:gd name="connsiteY245" fmla="*/ 6275361 h 6858000"/>
              <a:gd name="connsiteX246" fmla="*/ 11336049 w 12192000"/>
              <a:gd name="connsiteY246" fmla="*/ 6275361 h 6858000"/>
              <a:gd name="connsiteX247" fmla="*/ 11333992 w 12192000"/>
              <a:gd name="connsiteY247" fmla="*/ 6275361 h 6858000"/>
              <a:gd name="connsiteX248" fmla="*/ 11333992 w 12192000"/>
              <a:gd name="connsiteY248" fmla="*/ 6277439 h 6858000"/>
              <a:gd name="connsiteX249" fmla="*/ 11327823 w 12192000"/>
              <a:gd name="connsiteY249" fmla="*/ 6298223 h 6858000"/>
              <a:gd name="connsiteX250" fmla="*/ 11329879 w 12192000"/>
              <a:gd name="connsiteY250" fmla="*/ 6300302 h 6858000"/>
              <a:gd name="connsiteX251" fmla="*/ 11373066 w 12192000"/>
              <a:gd name="connsiteY251" fmla="*/ 6325243 h 6858000"/>
              <a:gd name="connsiteX252" fmla="*/ 11371010 w 12192000"/>
              <a:gd name="connsiteY252" fmla="*/ 6348107 h 6858000"/>
              <a:gd name="connsiteX253" fmla="*/ 11321653 w 12192000"/>
              <a:gd name="connsiteY253" fmla="*/ 6360578 h 6858000"/>
              <a:gd name="connsiteX254" fmla="*/ 11319596 w 12192000"/>
              <a:gd name="connsiteY254" fmla="*/ 6360578 h 6858000"/>
              <a:gd name="connsiteX255" fmla="*/ 11319596 w 12192000"/>
              <a:gd name="connsiteY255" fmla="*/ 6362655 h 6858000"/>
              <a:gd name="connsiteX256" fmla="*/ 11319596 w 12192000"/>
              <a:gd name="connsiteY256" fmla="*/ 6373048 h 6858000"/>
              <a:gd name="connsiteX257" fmla="*/ 11319596 w 12192000"/>
              <a:gd name="connsiteY257" fmla="*/ 6383440 h 6858000"/>
              <a:gd name="connsiteX258" fmla="*/ 11319596 w 12192000"/>
              <a:gd name="connsiteY258" fmla="*/ 6385519 h 6858000"/>
              <a:gd name="connsiteX259" fmla="*/ 11321653 w 12192000"/>
              <a:gd name="connsiteY259" fmla="*/ 6385519 h 6858000"/>
              <a:gd name="connsiteX260" fmla="*/ 11371010 w 12192000"/>
              <a:gd name="connsiteY260" fmla="*/ 6397990 h 6858000"/>
              <a:gd name="connsiteX261" fmla="*/ 11375123 w 12192000"/>
              <a:gd name="connsiteY261" fmla="*/ 6420852 h 6858000"/>
              <a:gd name="connsiteX262" fmla="*/ 11329879 w 12192000"/>
              <a:gd name="connsiteY262" fmla="*/ 6447872 h 6858000"/>
              <a:gd name="connsiteX263" fmla="*/ 11327823 w 12192000"/>
              <a:gd name="connsiteY263" fmla="*/ 6447872 h 6858000"/>
              <a:gd name="connsiteX264" fmla="*/ 11327823 w 12192000"/>
              <a:gd name="connsiteY264" fmla="*/ 6449951 h 6858000"/>
              <a:gd name="connsiteX265" fmla="*/ 11333992 w 12192000"/>
              <a:gd name="connsiteY265" fmla="*/ 6470736 h 6858000"/>
              <a:gd name="connsiteX266" fmla="*/ 11336049 w 12192000"/>
              <a:gd name="connsiteY266" fmla="*/ 6470736 h 6858000"/>
              <a:gd name="connsiteX267" fmla="*/ 11387462 w 12192000"/>
              <a:gd name="connsiteY267" fmla="*/ 6470736 h 6858000"/>
              <a:gd name="connsiteX268" fmla="*/ 11395688 w 12192000"/>
              <a:gd name="connsiteY268" fmla="*/ 6491519 h 6858000"/>
              <a:gd name="connsiteX269" fmla="*/ 11358671 w 12192000"/>
              <a:gd name="connsiteY269" fmla="*/ 6528932 h 6858000"/>
              <a:gd name="connsiteX270" fmla="*/ 11358671 w 12192000"/>
              <a:gd name="connsiteY270" fmla="*/ 6531010 h 6858000"/>
              <a:gd name="connsiteX271" fmla="*/ 11371010 w 12192000"/>
              <a:gd name="connsiteY271" fmla="*/ 6549716 h 6858000"/>
              <a:gd name="connsiteX272" fmla="*/ 11422423 w 12192000"/>
              <a:gd name="connsiteY272" fmla="*/ 6535168 h 6858000"/>
              <a:gd name="connsiteX273" fmla="*/ 11434763 w 12192000"/>
              <a:gd name="connsiteY273" fmla="*/ 6553874 h 6858000"/>
              <a:gd name="connsiteX274" fmla="*/ 11408027 w 12192000"/>
              <a:gd name="connsiteY274" fmla="*/ 6599600 h 6858000"/>
              <a:gd name="connsiteX275" fmla="*/ 11410084 w 12192000"/>
              <a:gd name="connsiteY275" fmla="*/ 6601677 h 6858000"/>
              <a:gd name="connsiteX276" fmla="*/ 11424480 w 12192000"/>
              <a:gd name="connsiteY276" fmla="*/ 6616227 h 6858000"/>
              <a:gd name="connsiteX277" fmla="*/ 11426536 w 12192000"/>
              <a:gd name="connsiteY277" fmla="*/ 6616227 h 6858000"/>
              <a:gd name="connsiteX278" fmla="*/ 11471780 w 12192000"/>
              <a:gd name="connsiteY278" fmla="*/ 6589207 h 6858000"/>
              <a:gd name="connsiteX279" fmla="*/ 11488233 w 12192000"/>
              <a:gd name="connsiteY279" fmla="*/ 6603756 h 6858000"/>
              <a:gd name="connsiteX280" fmla="*/ 11475894 w 12192000"/>
              <a:gd name="connsiteY280" fmla="*/ 6653639 h 6858000"/>
              <a:gd name="connsiteX281" fmla="*/ 11475894 w 12192000"/>
              <a:gd name="connsiteY281" fmla="*/ 6655718 h 6858000"/>
              <a:gd name="connsiteX282" fmla="*/ 11494402 w 12192000"/>
              <a:gd name="connsiteY282" fmla="*/ 6666109 h 6858000"/>
              <a:gd name="connsiteX283" fmla="*/ 11494402 w 12192000"/>
              <a:gd name="connsiteY283" fmla="*/ 6668188 h 6858000"/>
              <a:gd name="connsiteX284" fmla="*/ 11496459 w 12192000"/>
              <a:gd name="connsiteY284" fmla="*/ 6666109 h 6858000"/>
              <a:gd name="connsiteX285" fmla="*/ 11533476 w 12192000"/>
              <a:gd name="connsiteY285" fmla="*/ 6628698 h 6858000"/>
              <a:gd name="connsiteX286" fmla="*/ 11551985 w 12192000"/>
              <a:gd name="connsiteY286" fmla="*/ 6637012 h 6858000"/>
              <a:gd name="connsiteX287" fmla="*/ 11549928 w 12192000"/>
              <a:gd name="connsiteY287" fmla="*/ 6664032 h 6858000"/>
              <a:gd name="connsiteX288" fmla="*/ 11551985 w 12192000"/>
              <a:gd name="connsiteY288" fmla="*/ 6688973 h 6858000"/>
              <a:gd name="connsiteX289" fmla="*/ 11551985 w 12192000"/>
              <a:gd name="connsiteY289" fmla="*/ 6691051 h 6858000"/>
              <a:gd name="connsiteX290" fmla="*/ 11554042 w 12192000"/>
              <a:gd name="connsiteY290" fmla="*/ 6691051 h 6858000"/>
              <a:gd name="connsiteX291" fmla="*/ 11574607 w 12192000"/>
              <a:gd name="connsiteY291" fmla="*/ 6697286 h 6858000"/>
              <a:gd name="connsiteX292" fmla="*/ 11576663 w 12192000"/>
              <a:gd name="connsiteY292" fmla="*/ 6697286 h 6858000"/>
              <a:gd name="connsiteX293" fmla="*/ 11601342 w 12192000"/>
              <a:gd name="connsiteY293" fmla="*/ 6651561 h 6858000"/>
              <a:gd name="connsiteX294" fmla="*/ 11623964 w 12192000"/>
              <a:gd name="connsiteY294" fmla="*/ 6653639 h 6858000"/>
              <a:gd name="connsiteX295" fmla="*/ 11636303 w 12192000"/>
              <a:gd name="connsiteY295" fmla="*/ 6705600 h 6858000"/>
              <a:gd name="connsiteX296" fmla="*/ 11638359 w 12192000"/>
              <a:gd name="connsiteY296" fmla="*/ 6705600 h 6858000"/>
              <a:gd name="connsiteX297" fmla="*/ 11658925 w 12192000"/>
              <a:gd name="connsiteY297" fmla="*/ 6705600 h 6858000"/>
              <a:gd name="connsiteX298" fmla="*/ 11660982 w 12192000"/>
              <a:gd name="connsiteY298" fmla="*/ 6705600 h 6858000"/>
              <a:gd name="connsiteX299" fmla="*/ 11675378 w 12192000"/>
              <a:gd name="connsiteY299" fmla="*/ 6653639 h 6858000"/>
              <a:gd name="connsiteX300" fmla="*/ 11695943 w 12192000"/>
              <a:gd name="connsiteY300" fmla="*/ 6651561 h 6858000"/>
              <a:gd name="connsiteX301" fmla="*/ 11722678 w 12192000"/>
              <a:gd name="connsiteY301" fmla="*/ 6697286 h 6858000"/>
              <a:gd name="connsiteX302" fmla="*/ 11743243 w 12192000"/>
              <a:gd name="connsiteY302" fmla="*/ 6691051 h 6858000"/>
              <a:gd name="connsiteX303" fmla="*/ 11745300 w 12192000"/>
              <a:gd name="connsiteY303" fmla="*/ 6691051 h 6858000"/>
              <a:gd name="connsiteX304" fmla="*/ 11747356 w 12192000"/>
              <a:gd name="connsiteY304" fmla="*/ 6664032 h 6858000"/>
              <a:gd name="connsiteX305" fmla="*/ 11745300 w 12192000"/>
              <a:gd name="connsiteY305" fmla="*/ 6637012 h 6858000"/>
              <a:gd name="connsiteX306" fmla="*/ 11765865 w 12192000"/>
              <a:gd name="connsiteY306" fmla="*/ 6628698 h 6858000"/>
              <a:gd name="connsiteX307" fmla="*/ 11802882 w 12192000"/>
              <a:gd name="connsiteY307" fmla="*/ 6666109 h 6858000"/>
              <a:gd name="connsiteX308" fmla="*/ 11821391 w 12192000"/>
              <a:gd name="connsiteY308" fmla="*/ 6655718 h 6858000"/>
              <a:gd name="connsiteX309" fmla="*/ 11823448 w 12192000"/>
              <a:gd name="connsiteY309" fmla="*/ 6653639 h 6858000"/>
              <a:gd name="connsiteX310" fmla="*/ 11823448 w 12192000"/>
              <a:gd name="connsiteY310" fmla="*/ 6651561 h 6858000"/>
              <a:gd name="connsiteX311" fmla="*/ 11809052 w 12192000"/>
              <a:gd name="connsiteY311" fmla="*/ 6603756 h 6858000"/>
              <a:gd name="connsiteX312" fmla="*/ 11825504 w 12192000"/>
              <a:gd name="connsiteY312" fmla="*/ 6589207 h 6858000"/>
              <a:gd name="connsiteX313" fmla="*/ 11870748 w 12192000"/>
              <a:gd name="connsiteY313" fmla="*/ 6616227 h 6858000"/>
              <a:gd name="connsiteX314" fmla="*/ 11872805 w 12192000"/>
              <a:gd name="connsiteY314" fmla="*/ 6616227 h 6858000"/>
              <a:gd name="connsiteX315" fmla="*/ 11887201 w 12192000"/>
              <a:gd name="connsiteY315" fmla="*/ 6599600 h 6858000"/>
              <a:gd name="connsiteX316" fmla="*/ 11889257 w 12192000"/>
              <a:gd name="connsiteY316" fmla="*/ 6599600 h 6858000"/>
              <a:gd name="connsiteX317" fmla="*/ 11862522 w 12192000"/>
              <a:gd name="connsiteY317" fmla="*/ 6553874 h 6858000"/>
              <a:gd name="connsiteX318" fmla="*/ 11874861 w 12192000"/>
              <a:gd name="connsiteY318" fmla="*/ 6535168 h 6858000"/>
              <a:gd name="connsiteX319" fmla="*/ 11926275 w 12192000"/>
              <a:gd name="connsiteY319" fmla="*/ 6549716 h 6858000"/>
              <a:gd name="connsiteX320" fmla="*/ 11928331 w 12192000"/>
              <a:gd name="connsiteY320" fmla="*/ 6547638 h 6858000"/>
              <a:gd name="connsiteX321" fmla="*/ 11938614 w 12192000"/>
              <a:gd name="connsiteY321" fmla="*/ 6528932 h 6858000"/>
              <a:gd name="connsiteX322" fmla="*/ 11938614 w 12192000"/>
              <a:gd name="connsiteY322" fmla="*/ 6526854 h 6858000"/>
              <a:gd name="connsiteX323" fmla="*/ 11901596 w 12192000"/>
              <a:gd name="connsiteY323" fmla="*/ 6491519 h 6858000"/>
              <a:gd name="connsiteX324" fmla="*/ 11909822 w 12192000"/>
              <a:gd name="connsiteY324" fmla="*/ 6470736 h 6858000"/>
              <a:gd name="connsiteX325" fmla="*/ 11961236 w 12192000"/>
              <a:gd name="connsiteY325" fmla="*/ 6470736 h 6858000"/>
              <a:gd name="connsiteX326" fmla="*/ 11963292 w 12192000"/>
              <a:gd name="connsiteY326" fmla="*/ 6470736 h 6858000"/>
              <a:gd name="connsiteX327" fmla="*/ 11967405 w 12192000"/>
              <a:gd name="connsiteY327" fmla="*/ 6449951 h 6858000"/>
              <a:gd name="connsiteX328" fmla="*/ 11967405 w 12192000"/>
              <a:gd name="connsiteY328" fmla="*/ 6447872 h 6858000"/>
              <a:gd name="connsiteX329" fmla="*/ 11922162 w 12192000"/>
              <a:gd name="connsiteY329" fmla="*/ 6420852 h 6858000"/>
              <a:gd name="connsiteX330" fmla="*/ 11926275 w 12192000"/>
              <a:gd name="connsiteY330" fmla="*/ 6400068 h 6858000"/>
              <a:gd name="connsiteX331" fmla="*/ 11975632 w 12192000"/>
              <a:gd name="connsiteY331" fmla="*/ 6385519 h 6858000"/>
              <a:gd name="connsiteX332" fmla="*/ 11977688 w 12192000"/>
              <a:gd name="connsiteY332" fmla="*/ 6385519 h 6858000"/>
              <a:gd name="connsiteX333" fmla="*/ 11977688 w 12192000"/>
              <a:gd name="connsiteY333" fmla="*/ 6373048 h 6858000"/>
              <a:gd name="connsiteX334" fmla="*/ 11977688 w 12192000"/>
              <a:gd name="connsiteY334" fmla="*/ 6362655 h 6858000"/>
              <a:gd name="connsiteX335" fmla="*/ 11975632 w 12192000"/>
              <a:gd name="connsiteY335" fmla="*/ 6362655 h 6858000"/>
              <a:gd name="connsiteX336" fmla="*/ 11926275 w 12192000"/>
              <a:gd name="connsiteY336" fmla="*/ 6348107 h 6858000"/>
              <a:gd name="connsiteX337" fmla="*/ 11924218 w 12192000"/>
              <a:gd name="connsiteY337" fmla="*/ 6327322 h 6858000"/>
              <a:gd name="connsiteX338" fmla="*/ 11967405 w 12192000"/>
              <a:gd name="connsiteY338" fmla="*/ 6300302 h 6858000"/>
              <a:gd name="connsiteX339" fmla="*/ 11969462 w 12192000"/>
              <a:gd name="connsiteY339" fmla="*/ 6300302 h 6858000"/>
              <a:gd name="connsiteX340" fmla="*/ 11969462 w 12192000"/>
              <a:gd name="connsiteY340" fmla="*/ 6298223 h 6858000"/>
              <a:gd name="connsiteX341" fmla="*/ 11963292 w 12192000"/>
              <a:gd name="connsiteY341" fmla="*/ 6277439 h 6858000"/>
              <a:gd name="connsiteX342" fmla="*/ 11961236 w 12192000"/>
              <a:gd name="connsiteY342" fmla="*/ 6277439 h 6858000"/>
              <a:gd name="connsiteX343" fmla="*/ 11909822 w 12192000"/>
              <a:gd name="connsiteY343" fmla="*/ 6277439 h 6858000"/>
              <a:gd name="connsiteX344" fmla="*/ 11901596 w 12192000"/>
              <a:gd name="connsiteY344" fmla="*/ 6256655 h 6858000"/>
              <a:gd name="connsiteX345" fmla="*/ 11938614 w 12192000"/>
              <a:gd name="connsiteY345" fmla="*/ 6219243 h 6858000"/>
              <a:gd name="connsiteX346" fmla="*/ 11938614 w 12192000"/>
              <a:gd name="connsiteY346" fmla="*/ 6217164 h 6858000"/>
              <a:gd name="connsiteX347" fmla="*/ 11928331 w 12192000"/>
              <a:gd name="connsiteY347" fmla="*/ 6198458 h 6858000"/>
              <a:gd name="connsiteX348" fmla="*/ 11926275 w 12192000"/>
              <a:gd name="connsiteY348" fmla="*/ 6198458 h 6858000"/>
              <a:gd name="connsiteX349" fmla="*/ 11876918 w 12192000"/>
              <a:gd name="connsiteY349" fmla="*/ 6210929 h 6858000"/>
              <a:gd name="connsiteX350" fmla="*/ 11862522 w 12192000"/>
              <a:gd name="connsiteY350" fmla="*/ 6194301 h 6858000"/>
              <a:gd name="connsiteX351" fmla="*/ 11889257 w 12192000"/>
              <a:gd name="connsiteY351" fmla="*/ 6148575 h 6858000"/>
              <a:gd name="connsiteX352" fmla="*/ 11889257 w 12192000"/>
              <a:gd name="connsiteY352" fmla="*/ 6146497 h 6858000"/>
              <a:gd name="connsiteX353" fmla="*/ 11872805 w 12192000"/>
              <a:gd name="connsiteY353" fmla="*/ 6131947 h 6858000"/>
              <a:gd name="connsiteX354" fmla="*/ 11827561 w 12192000"/>
              <a:gd name="connsiteY354" fmla="*/ 6156889 h 6858000"/>
              <a:gd name="connsiteX355" fmla="*/ 11809052 w 12192000"/>
              <a:gd name="connsiteY355" fmla="*/ 6144418 h 6858000"/>
              <a:gd name="connsiteX356" fmla="*/ 11823448 w 12192000"/>
              <a:gd name="connsiteY356" fmla="*/ 6094535 h 6858000"/>
              <a:gd name="connsiteX357" fmla="*/ 11823448 w 12192000"/>
              <a:gd name="connsiteY357" fmla="*/ 6092457 h 6858000"/>
              <a:gd name="connsiteX358" fmla="*/ 11804939 w 12192000"/>
              <a:gd name="connsiteY358" fmla="*/ 6082065 h 6858000"/>
              <a:gd name="connsiteX359" fmla="*/ 11802882 w 12192000"/>
              <a:gd name="connsiteY359" fmla="*/ 6079986 h 6858000"/>
              <a:gd name="connsiteX360" fmla="*/ 11802882 w 12192000"/>
              <a:gd name="connsiteY360" fmla="*/ 6082065 h 6858000"/>
              <a:gd name="connsiteX361" fmla="*/ 11765865 w 12192000"/>
              <a:gd name="connsiteY361" fmla="*/ 6117398 h 6858000"/>
              <a:gd name="connsiteX362" fmla="*/ 11745300 w 12192000"/>
              <a:gd name="connsiteY362" fmla="*/ 6109085 h 6858000"/>
              <a:gd name="connsiteX363" fmla="*/ 11749412 w 12192000"/>
              <a:gd name="connsiteY363" fmla="*/ 6082065 h 6858000"/>
              <a:gd name="connsiteX364" fmla="*/ 11745300 w 12192000"/>
              <a:gd name="connsiteY364" fmla="*/ 6057123 h 6858000"/>
              <a:gd name="connsiteX365" fmla="*/ 11745300 w 12192000"/>
              <a:gd name="connsiteY365" fmla="*/ 6055045 h 6858000"/>
              <a:gd name="connsiteX366" fmla="*/ 11743243 w 12192000"/>
              <a:gd name="connsiteY366" fmla="*/ 6055045 h 6858000"/>
              <a:gd name="connsiteX367" fmla="*/ 11722678 w 12192000"/>
              <a:gd name="connsiteY367" fmla="*/ 6050888 h 6858000"/>
              <a:gd name="connsiteX368" fmla="*/ 11695943 w 12192000"/>
              <a:gd name="connsiteY368" fmla="*/ 6096614 h 6858000"/>
              <a:gd name="connsiteX369" fmla="*/ 11673321 w 12192000"/>
              <a:gd name="connsiteY369" fmla="*/ 6092457 h 6858000"/>
              <a:gd name="connsiteX370" fmla="*/ 11660982 w 12192000"/>
              <a:gd name="connsiteY370" fmla="*/ 6042574 h 6858000"/>
              <a:gd name="connsiteX371" fmla="*/ 11658925 w 12192000"/>
              <a:gd name="connsiteY371" fmla="*/ 6042574 h 6858000"/>
              <a:gd name="connsiteX372" fmla="*/ 11638359 w 12192000"/>
              <a:gd name="connsiteY372" fmla="*/ 6042574 h 6858000"/>
              <a:gd name="connsiteX373" fmla="*/ 11636303 w 12192000"/>
              <a:gd name="connsiteY373" fmla="*/ 6042574 h 6858000"/>
              <a:gd name="connsiteX374" fmla="*/ 0 w 12192000"/>
              <a:gd name="connsiteY374" fmla="*/ 0 h 6858000"/>
              <a:gd name="connsiteX375" fmla="*/ 12192000 w 12192000"/>
              <a:gd name="connsiteY375" fmla="*/ 0 h 6858000"/>
              <a:gd name="connsiteX376" fmla="*/ 12192000 w 12192000"/>
              <a:gd name="connsiteY376" fmla="*/ 6858000 h 6858000"/>
              <a:gd name="connsiteX377" fmla="*/ 4539049 w 12192000"/>
              <a:gd name="connsiteY377" fmla="*/ 6858000 h 6858000"/>
              <a:gd name="connsiteX378" fmla="*/ 0 w 12192000"/>
              <a:gd name="connsiteY378" fmla="*/ 6858000 h 6858000"/>
              <a:gd name="connsiteX379" fmla="*/ 0 w 12192000"/>
              <a:gd name="connsiteY379" fmla="*/ 627311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</a:cxnLst>
            <a:rect l="l" t="t" r="r" b="b"/>
            <a:pathLst>
              <a:path w="12192000" h="6858000">
                <a:moveTo>
                  <a:pt x="11603402" y="6440005"/>
                </a:moveTo>
                <a:cubicBezTo>
                  <a:pt x="11607483" y="6437921"/>
                  <a:pt x="11609524" y="6437921"/>
                  <a:pt x="11613605" y="6440005"/>
                </a:cubicBezTo>
                <a:cubicBezTo>
                  <a:pt x="11615645" y="6442090"/>
                  <a:pt x="11617686" y="6444174"/>
                  <a:pt x="11617686" y="6448343"/>
                </a:cubicBezTo>
                <a:cubicBezTo>
                  <a:pt x="11623808" y="6550487"/>
                  <a:pt x="11623808" y="6550487"/>
                  <a:pt x="11623808" y="6550487"/>
                </a:cubicBezTo>
                <a:cubicBezTo>
                  <a:pt x="11625848" y="6556740"/>
                  <a:pt x="11623808" y="6558825"/>
                  <a:pt x="11621767" y="6560909"/>
                </a:cubicBezTo>
                <a:cubicBezTo>
                  <a:pt x="11619727" y="6562994"/>
                  <a:pt x="11617686" y="6560909"/>
                  <a:pt x="11615645" y="6560909"/>
                </a:cubicBezTo>
                <a:cubicBezTo>
                  <a:pt x="11570752" y="6550487"/>
                  <a:pt x="11540142" y="6531725"/>
                  <a:pt x="11509533" y="6498373"/>
                </a:cubicBezTo>
                <a:cubicBezTo>
                  <a:pt x="11507492" y="6496289"/>
                  <a:pt x="11505451" y="6494204"/>
                  <a:pt x="11505451" y="6492120"/>
                </a:cubicBezTo>
                <a:cubicBezTo>
                  <a:pt x="11505451" y="6492120"/>
                  <a:pt x="11505451" y="6492120"/>
                  <a:pt x="11505451" y="6490034"/>
                </a:cubicBezTo>
                <a:cubicBezTo>
                  <a:pt x="11505451" y="6487950"/>
                  <a:pt x="11509533" y="6485865"/>
                  <a:pt x="11511573" y="6485865"/>
                </a:cubicBezTo>
                <a:cubicBezTo>
                  <a:pt x="11603402" y="6440005"/>
                  <a:pt x="11603402" y="6440005"/>
                  <a:pt x="11603402" y="6440005"/>
                </a:cubicBezTo>
                <a:close/>
                <a:moveTo>
                  <a:pt x="11686136" y="6437921"/>
                </a:moveTo>
                <a:cubicBezTo>
                  <a:pt x="11690256" y="6437921"/>
                  <a:pt x="11692317" y="6437921"/>
                  <a:pt x="11696438" y="6437921"/>
                </a:cubicBezTo>
                <a:cubicBezTo>
                  <a:pt x="11787097" y="6483687"/>
                  <a:pt x="11787097" y="6483687"/>
                  <a:pt x="11787097" y="6483687"/>
                </a:cubicBezTo>
                <a:cubicBezTo>
                  <a:pt x="11791218" y="6485767"/>
                  <a:pt x="11793278" y="6487847"/>
                  <a:pt x="11795339" y="6489928"/>
                </a:cubicBezTo>
                <a:cubicBezTo>
                  <a:pt x="11795339" y="6492008"/>
                  <a:pt x="11793278" y="6494088"/>
                  <a:pt x="11791218" y="6496168"/>
                </a:cubicBezTo>
                <a:cubicBezTo>
                  <a:pt x="11760312" y="6529452"/>
                  <a:pt x="11727344" y="6548175"/>
                  <a:pt x="11684076" y="6558576"/>
                </a:cubicBezTo>
                <a:cubicBezTo>
                  <a:pt x="11679954" y="6560656"/>
                  <a:pt x="11677894" y="6560656"/>
                  <a:pt x="11675833" y="6558576"/>
                </a:cubicBezTo>
                <a:cubicBezTo>
                  <a:pt x="11673773" y="6556496"/>
                  <a:pt x="11673773" y="6552335"/>
                  <a:pt x="11673773" y="6550255"/>
                </a:cubicBezTo>
                <a:cubicBezTo>
                  <a:pt x="11682015" y="6446242"/>
                  <a:pt x="11682015" y="6446242"/>
                  <a:pt x="11682015" y="6446242"/>
                </a:cubicBezTo>
                <a:cubicBezTo>
                  <a:pt x="11682015" y="6444162"/>
                  <a:pt x="11684076" y="6440001"/>
                  <a:pt x="11686136" y="6437921"/>
                </a:cubicBezTo>
                <a:close/>
                <a:moveTo>
                  <a:pt x="10868401" y="6398178"/>
                </a:moveTo>
                <a:cubicBezTo>
                  <a:pt x="10868401" y="6398178"/>
                  <a:pt x="10868401" y="6398178"/>
                  <a:pt x="10868401" y="6441381"/>
                </a:cubicBezTo>
                <a:cubicBezTo>
                  <a:pt x="10868401" y="6441381"/>
                  <a:pt x="10841333" y="6449610"/>
                  <a:pt x="10820512" y="6449610"/>
                </a:cubicBezTo>
                <a:cubicBezTo>
                  <a:pt x="10803855" y="6449610"/>
                  <a:pt x="10801773" y="6433152"/>
                  <a:pt x="10801773" y="6424923"/>
                </a:cubicBezTo>
                <a:cubicBezTo>
                  <a:pt x="10801773" y="6410522"/>
                  <a:pt x="10810102" y="6402293"/>
                  <a:pt x="10826759" y="6400236"/>
                </a:cubicBezTo>
                <a:close/>
                <a:moveTo>
                  <a:pt x="10518900" y="6328044"/>
                </a:moveTo>
                <a:cubicBezTo>
                  <a:pt x="10547537" y="6328044"/>
                  <a:pt x="10559811" y="6344651"/>
                  <a:pt x="10559811" y="6388243"/>
                </a:cubicBezTo>
                <a:cubicBezTo>
                  <a:pt x="10559811" y="6425607"/>
                  <a:pt x="10553675" y="6448441"/>
                  <a:pt x="10518900" y="6448441"/>
                </a:cubicBezTo>
                <a:cubicBezTo>
                  <a:pt x="10484125" y="6448441"/>
                  <a:pt x="10477988" y="6425607"/>
                  <a:pt x="10477988" y="6388243"/>
                </a:cubicBezTo>
                <a:cubicBezTo>
                  <a:pt x="10477988" y="6344651"/>
                  <a:pt x="10488216" y="6328044"/>
                  <a:pt x="10518900" y="6328044"/>
                </a:cubicBezTo>
                <a:close/>
                <a:moveTo>
                  <a:pt x="11673123" y="6319732"/>
                </a:moveTo>
                <a:cubicBezTo>
                  <a:pt x="11675950" y="6319213"/>
                  <a:pt x="11679033" y="6319732"/>
                  <a:pt x="11682116" y="6320771"/>
                </a:cubicBezTo>
                <a:cubicBezTo>
                  <a:pt x="11698562" y="6333240"/>
                  <a:pt x="11708840" y="6351942"/>
                  <a:pt x="11708840" y="6372722"/>
                </a:cubicBezTo>
                <a:cubicBezTo>
                  <a:pt x="11708840" y="6403893"/>
                  <a:pt x="11682116" y="6430907"/>
                  <a:pt x="11649226" y="6430907"/>
                </a:cubicBezTo>
                <a:cubicBezTo>
                  <a:pt x="11616336" y="6430907"/>
                  <a:pt x="11589612" y="6403893"/>
                  <a:pt x="11589612" y="6372722"/>
                </a:cubicBezTo>
                <a:cubicBezTo>
                  <a:pt x="11589612" y="6351942"/>
                  <a:pt x="11599890" y="6333240"/>
                  <a:pt x="11616336" y="6322850"/>
                </a:cubicBezTo>
                <a:cubicBezTo>
                  <a:pt x="11622503" y="6318693"/>
                  <a:pt x="11628669" y="6318693"/>
                  <a:pt x="11632781" y="6324927"/>
                </a:cubicBezTo>
                <a:cubicBezTo>
                  <a:pt x="11636892" y="6331162"/>
                  <a:pt x="11634837" y="6337395"/>
                  <a:pt x="11630725" y="6341552"/>
                </a:cubicBezTo>
                <a:cubicBezTo>
                  <a:pt x="11620447" y="6347786"/>
                  <a:pt x="11614280" y="6360254"/>
                  <a:pt x="11614280" y="6372722"/>
                </a:cubicBezTo>
                <a:cubicBezTo>
                  <a:pt x="11614280" y="6391425"/>
                  <a:pt x="11630725" y="6408049"/>
                  <a:pt x="11649226" y="6408049"/>
                </a:cubicBezTo>
                <a:cubicBezTo>
                  <a:pt x="11667727" y="6408049"/>
                  <a:pt x="11684172" y="6391425"/>
                  <a:pt x="11684172" y="6372722"/>
                </a:cubicBezTo>
                <a:cubicBezTo>
                  <a:pt x="11684172" y="6360254"/>
                  <a:pt x="11678005" y="6347786"/>
                  <a:pt x="11667727" y="6341552"/>
                </a:cubicBezTo>
                <a:cubicBezTo>
                  <a:pt x="11663616" y="6337395"/>
                  <a:pt x="11661560" y="6331162"/>
                  <a:pt x="11665671" y="6324927"/>
                </a:cubicBezTo>
                <a:cubicBezTo>
                  <a:pt x="11667727" y="6321811"/>
                  <a:pt x="11670297" y="6320252"/>
                  <a:pt x="11673123" y="6319732"/>
                </a:cubicBezTo>
                <a:close/>
                <a:moveTo>
                  <a:pt x="11822057" y="6304666"/>
                </a:moveTo>
                <a:cubicBezTo>
                  <a:pt x="11824124" y="6304666"/>
                  <a:pt x="11826190" y="6308818"/>
                  <a:pt x="11826190" y="6310895"/>
                </a:cubicBezTo>
                <a:cubicBezTo>
                  <a:pt x="11838588" y="6354493"/>
                  <a:pt x="11838588" y="6391863"/>
                  <a:pt x="11826190" y="6435462"/>
                </a:cubicBezTo>
                <a:cubicBezTo>
                  <a:pt x="11824124" y="6439614"/>
                  <a:pt x="11824124" y="6441690"/>
                  <a:pt x="11822057" y="6441690"/>
                </a:cubicBezTo>
                <a:cubicBezTo>
                  <a:pt x="11817924" y="6443766"/>
                  <a:pt x="11815858" y="6441690"/>
                  <a:pt x="11813791" y="6439614"/>
                </a:cubicBezTo>
                <a:cubicBezTo>
                  <a:pt x="11729066" y="6381482"/>
                  <a:pt x="11729066" y="6381482"/>
                  <a:pt x="11729066" y="6381482"/>
                </a:cubicBezTo>
                <a:cubicBezTo>
                  <a:pt x="11724933" y="6379407"/>
                  <a:pt x="11722867" y="6377330"/>
                  <a:pt x="11722867" y="6373178"/>
                </a:cubicBezTo>
                <a:cubicBezTo>
                  <a:pt x="11722867" y="6371102"/>
                  <a:pt x="11724933" y="6366950"/>
                  <a:pt x="11729066" y="6364874"/>
                </a:cubicBezTo>
                <a:cubicBezTo>
                  <a:pt x="11813791" y="6306743"/>
                  <a:pt x="11813791" y="6306743"/>
                  <a:pt x="11813791" y="6306743"/>
                </a:cubicBezTo>
                <a:cubicBezTo>
                  <a:pt x="11815858" y="6304666"/>
                  <a:pt x="11819991" y="6304666"/>
                  <a:pt x="11822057" y="6304666"/>
                </a:cubicBezTo>
                <a:close/>
                <a:moveTo>
                  <a:pt x="11476229" y="6304666"/>
                </a:moveTo>
                <a:cubicBezTo>
                  <a:pt x="11480320" y="6304666"/>
                  <a:pt x="11482366" y="6306743"/>
                  <a:pt x="11484412" y="6308818"/>
                </a:cubicBezTo>
                <a:cubicBezTo>
                  <a:pt x="11568280" y="6364874"/>
                  <a:pt x="11568280" y="6364874"/>
                  <a:pt x="11568280" y="6364874"/>
                </a:cubicBezTo>
                <a:cubicBezTo>
                  <a:pt x="11572371" y="6366950"/>
                  <a:pt x="11574417" y="6371102"/>
                  <a:pt x="11574417" y="6373178"/>
                </a:cubicBezTo>
                <a:cubicBezTo>
                  <a:pt x="11574417" y="6377330"/>
                  <a:pt x="11572371" y="6379407"/>
                  <a:pt x="11568280" y="6381482"/>
                </a:cubicBezTo>
                <a:lnTo>
                  <a:pt x="11484412" y="6439614"/>
                </a:lnTo>
                <a:cubicBezTo>
                  <a:pt x="11480320" y="6441690"/>
                  <a:pt x="11478275" y="6443766"/>
                  <a:pt x="11476229" y="6441690"/>
                </a:cubicBezTo>
                <a:cubicBezTo>
                  <a:pt x="11474184" y="6441690"/>
                  <a:pt x="11472138" y="6439614"/>
                  <a:pt x="11472138" y="6435462"/>
                </a:cubicBezTo>
                <a:cubicBezTo>
                  <a:pt x="11459865" y="6391863"/>
                  <a:pt x="11459865" y="6356569"/>
                  <a:pt x="11472138" y="6310895"/>
                </a:cubicBezTo>
                <a:cubicBezTo>
                  <a:pt x="11472138" y="6308818"/>
                  <a:pt x="11474184" y="6306743"/>
                  <a:pt x="11476229" y="6304666"/>
                </a:cubicBezTo>
                <a:close/>
                <a:moveTo>
                  <a:pt x="11088184" y="6294146"/>
                </a:moveTo>
                <a:cubicBezTo>
                  <a:pt x="11086131" y="6294146"/>
                  <a:pt x="11084078" y="6294146"/>
                  <a:pt x="11082024" y="6296224"/>
                </a:cubicBezTo>
                <a:cubicBezTo>
                  <a:pt x="11079972" y="6298301"/>
                  <a:pt x="11079972" y="6300378"/>
                  <a:pt x="11079972" y="6302454"/>
                </a:cubicBezTo>
                <a:cubicBezTo>
                  <a:pt x="11121033" y="6460305"/>
                  <a:pt x="11121033" y="6460305"/>
                  <a:pt x="11121033" y="6460305"/>
                </a:cubicBezTo>
                <a:cubicBezTo>
                  <a:pt x="11123086" y="6468613"/>
                  <a:pt x="11131299" y="6481074"/>
                  <a:pt x="11145670" y="6481074"/>
                </a:cubicBezTo>
                <a:cubicBezTo>
                  <a:pt x="11153882" y="6481074"/>
                  <a:pt x="11153882" y="6481074"/>
                  <a:pt x="11153882" y="6481074"/>
                </a:cubicBezTo>
                <a:cubicBezTo>
                  <a:pt x="11151829" y="6485228"/>
                  <a:pt x="11151829" y="6487306"/>
                  <a:pt x="11149776" y="6489382"/>
                </a:cubicBezTo>
                <a:cubicBezTo>
                  <a:pt x="11149776" y="6491459"/>
                  <a:pt x="11149776" y="6491459"/>
                  <a:pt x="11149776" y="6491459"/>
                </a:cubicBezTo>
                <a:cubicBezTo>
                  <a:pt x="11147723" y="6497691"/>
                  <a:pt x="11145670" y="6510152"/>
                  <a:pt x="11125139" y="6510152"/>
                </a:cubicBezTo>
                <a:cubicBezTo>
                  <a:pt x="11090237" y="6508075"/>
                  <a:pt x="11090237" y="6508075"/>
                  <a:pt x="11090237" y="6508075"/>
                </a:cubicBezTo>
                <a:cubicBezTo>
                  <a:pt x="11088184" y="6505998"/>
                  <a:pt x="11086131" y="6508075"/>
                  <a:pt x="11084078" y="6510152"/>
                </a:cubicBezTo>
                <a:cubicBezTo>
                  <a:pt x="11082024" y="6510152"/>
                  <a:pt x="11082024" y="6512229"/>
                  <a:pt x="11082024" y="6514306"/>
                </a:cubicBezTo>
                <a:cubicBezTo>
                  <a:pt x="11082024" y="6532999"/>
                  <a:pt x="11082024" y="6532999"/>
                  <a:pt x="11082024" y="6532999"/>
                </a:cubicBezTo>
                <a:cubicBezTo>
                  <a:pt x="11082024" y="6537153"/>
                  <a:pt x="11084078" y="6539230"/>
                  <a:pt x="11088184" y="6539230"/>
                </a:cubicBezTo>
                <a:cubicBezTo>
                  <a:pt x="11098449" y="6543383"/>
                  <a:pt x="11118980" y="6545460"/>
                  <a:pt x="11135404" y="6545460"/>
                </a:cubicBezTo>
                <a:cubicBezTo>
                  <a:pt x="11135404" y="6545460"/>
                  <a:pt x="11135404" y="6545460"/>
                  <a:pt x="11137458" y="6545460"/>
                </a:cubicBezTo>
                <a:cubicBezTo>
                  <a:pt x="11164148" y="6545460"/>
                  <a:pt x="11182625" y="6528845"/>
                  <a:pt x="11190838" y="6493536"/>
                </a:cubicBezTo>
                <a:cubicBezTo>
                  <a:pt x="11201103" y="6454073"/>
                  <a:pt x="11215474" y="6402149"/>
                  <a:pt x="11223687" y="6364764"/>
                </a:cubicBezTo>
                <a:cubicBezTo>
                  <a:pt x="11227793" y="6348148"/>
                  <a:pt x="11231899" y="6333609"/>
                  <a:pt x="11236005" y="6323224"/>
                </a:cubicBezTo>
                <a:cubicBezTo>
                  <a:pt x="11240111" y="6302454"/>
                  <a:pt x="11240111" y="6302454"/>
                  <a:pt x="11240111" y="6302454"/>
                </a:cubicBezTo>
                <a:cubicBezTo>
                  <a:pt x="11240111" y="6300378"/>
                  <a:pt x="11240111" y="6298301"/>
                  <a:pt x="11238058" y="6296224"/>
                </a:cubicBezTo>
                <a:cubicBezTo>
                  <a:pt x="11238058" y="6294146"/>
                  <a:pt x="11236005" y="6294146"/>
                  <a:pt x="11233952" y="6294146"/>
                </a:cubicBezTo>
                <a:cubicBezTo>
                  <a:pt x="11205209" y="6294146"/>
                  <a:pt x="11205209" y="6294146"/>
                  <a:pt x="11205209" y="6294146"/>
                </a:cubicBezTo>
                <a:cubicBezTo>
                  <a:pt x="11203156" y="6294146"/>
                  <a:pt x="11199050" y="6296224"/>
                  <a:pt x="11199050" y="6298301"/>
                </a:cubicBezTo>
                <a:cubicBezTo>
                  <a:pt x="11162094" y="6439535"/>
                  <a:pt x="11162094" y="6439535"/>
                  <a:pt x="11162094" y="6439535"/>
                </a:cubicBezTo>
                <a:cubicBezTo>
                  <a:pt x="11160041" y="6439535"/>
                  <a:pt x="11160041" y="6439535"/>
                  <a:pt x="11160041" y="6439535"/>
                </a:cubicBezTo>
                <a:cubicBezTo>
                  <a:pt x="11121033" y="6298301"/>
                  <a:pt x="11121033" y="6298301"/>
                  <a:pt x="11121033" y="6298301"/>
                </a:cubicBezTo>
                <a:cubicBezTo>
                  <a:pt x="11121033" y="6296224"/>
                  <a:pt x="11118980" y="6294146"/>
                  <a:pt x="11114874" y="6294146"/>
                </a:cubicBezTo>
                <a:cubicBezTo>
                  <a:pt x="11088184" y="6294146"/>
                  <a:pt x="11088184" y="6294146"/>
                  <a:pt x="11088184" y="6294146"/>
                </a:cubicBezTo>
                <a:close/>
                <a:moveTo>
                  <a:pt x="11048412" y="6291809"/>
                </a:moveTo>
                <a:cubicBezTo>
                  <a:pt x="11030001" y="6291809"/>
                  <a:pt x="11011591" y="6304294"/>
                  <a:pt x="10999317" y="6312618"/>
                </a:cubicBezTo>
                <a:cubicBezTo>
                  <a:pt x="10999317" y="6300133"/>
                  <a:pt x="10999317" y="6300133"/>
                  <a:pt x="10999317" y="6300133"/>
                </a:cubicBezTo>
                <a:cubicBezTo>
                  <a:pt x="10999317" y="6295970"/>
                  <a:pt x="10997272" y="6293890"/>
                  <a:pt x="10993181" y="6293890"/>
                </a:cubicBezTo>
                <a:cubicBezTo>
                  <a:pt x="10964542" y="6293890"/>
                  <a:pt x="10964542" y="6293890"/>
                  <a:pt x="10964542" y="6293890"/>
                </a:cubicBezTo>
                <a:cubicBezTo>
                  <a:pt x="10960451" y="6293890"/>
                  <a:pt x="10958406" y="6295970"/>
                  <a:pt x="10958406" y="6300133"/>
                </a:cubicBezTo>
                <a:cubicBezTo>
                  <a:pt x="10958406" y="6474928"/>
                  <a:pt x="10958406" y="6474928"/>
                  <a:pt x="10958406" y="6474928"/>
                </a:cubicBezTo>
                <a:cubicBezTo>
                  <a:pt x="10958406" y="6479090"/>
                  <a:pt x="10960451" y="6481171"/>
                  <a:pt x="10964542" y="6481171"/>
                </a:cubicBezTo>
                <a:cubicBezTo>
                  <a:pt x="10993181" y="6481171"/>
                  <a:pt x="10993181" y="6481171"/>
                  <a:pt x="10993181" y="6481171"/>
                </a:cubicBezTo>
                <a:cubicBezTo>
                  <a:pt x="10997272" y="6481171"/>
                  <a:pt x="10999317" y="6479090"/>
                  <a:pt x="10999317" y="6474928"/>
                </a:cubicBezTo>
                <a:cubicBezTo>
                  <a:pt x="10999317" y="6354236"/>
                  <a:pt x="10999317" y="6354236"/>
                  <a:pt x="10999317" y="6354236"/>
                </a:cubicBezTo>
                <a:cubicBezTo>
                  <a:pt x="11007500" y="6347993"/>
                  <a:pt x="11025910" y="6333427"/>
                  <a:pt x="11050457" y="6331346"/>
                </a:cubicBezTo>
                <a:cubicBezTo>
                  <a:pt x="11054548" y="6331346"/>
                  <a:pt x="11056594" y="6327184"/>
                  <a:pt x="11056594" y="6325103"/>
                </a:cubicBezTo>
                <a:cubicBezTo>
                  <a:pt x="11056594" y="6298052"/>
                  <a:pt x="11056594" y="6298052"/>
                  <a:pt x="11056594" y="6298052"/>
                </a:cubicBezTo>
                <a:cubicBezTo>
                  <a:pt x="11056594" y="6295970"/>
                  <a:pt x="11056594" y="6293890"/>
                  <a:pt x="11054548" y="6293890"/>
                </a:cubicBezTo>
                <a:cubicBezTo>
                  <a:pt x="11052503" y="6291809"/>
                  <a:pt x="11050457" y="6291809"/>
                  <a:pt x="11048412" y="6291809"/>
                </a:cubicBezTo>
                <a:close/>
                <a:moveTo>
                  <a:pt x="10847504" y="6288302"/>
                </a:moveTo>
                <a:cubicBezTo>
                  <a:pt x="10826811" y="6288302"/>
                  <a:pt x="10791633" y="6294540"/>
                  <a:pt x="10777148" y="6296620"/>
                </a:cubicBezTo>
                <a:cubicBezTo>
                  <a:pt x="10773009" y="6296620"/>
                  <a:pt x="10770940" y="6300778"/>
                  <a:pt x="10770940" y="6302858"/>
                </a:cubicBezTo>
                <a:cubicBezTo>
                  <a:pt x="10770940" y="6302858"/>
                  <a:pt x="10770940" y="6302858"/>
                  <a:pt x="10773009" y="6327811"/>
                </a:cubicBezTo>
                <a:cubicBezTo>
                  <a:pt x="10773009" y="6329890"/>
                  <a:pt x="10773009" y="6331970"/>
                  <a:pt x="10775079" y="6331970"/>
                </a:cubicBezTo>
                <a:cubicBezTo>
                  <a:pt x="10777148" y="6334049"/>
                  <a:pt x="10777148" y="6334049"/>
                  <a:pt x="10779217" y="6334049"/>
                </a:cubicBezTo>
                <a:cubicBezTo>
                  <a:pt x="10795771" y="6334049"/>
                  <a:pt x="10824741" y="6329890"/>
                  <a:pt x="10845434" y="6329890"/>
                </a:cubicBezTo>
                <a:cubicBezTo>
                  <a:pt x="10859918" y="6329890"/>
                  <a:pt x="10868196" y="6338208"/>
                  <a:pt x="10868196" y="6352764"/>
                </a:cubicBezTo>
                <a:cubicBezTo>
                  <a:pt x="10868196" y="6352764"/>
                  <a:pt x="10868196" y="6352764"/>
                  <a:pt x="10868196" y="6365240"/>
                </a:cubicBezTo>
                <a:cubicBezTo>
                  <a:pt x="10868196" y="6365240"/>
                  <a:pt x="10868196" y="6365240"/>
                  <a:pt x="10822672" y="6369399"/>
                </a:cubicBezTo>
                <a:cubicBezTo>
                  <a:pt x="10777148" y="6371479"/>
                  <a:pt x="10758524" y="6388114"/>
                  <a:pt x="10758524" y="6425543"/>
                </a:cubicBezTo>
                <a:cubicBezTo>
                  <a:pt x="10758524" y="6465052"/>
                  <a:pt x="10779217" y="6485846"/>
                  <a:pt x="10814395" y="6485846"/>
                </a:cubicBezTo>
                <a:cubicBezTo>
                  <a:pt x="10843365" y="6485846"/>
                  <a:pt x="10874404" y="6473370"/>
                  <a:pt x="10874404" y="6473370"/>
                </a:cubicBezTo>
                <a:cubicBezTo>
                  <a:pt x="10882681" y="6479608"/>
                  <a:pt x="10888889" y="6483767"/>
                  <a:pt x="10903374" y="6485846"/>
                </a:cubicBezTo>
                <a:cubicBezTo>
                  <a:pt x="10905443" y="6485846"/>
                  <a:pt x="10907512" y="6485846"/>
                  <a:pt x="10909582" y="6483767"/>
                </a:cubicBezTo>
                <a:cubicBezTo>
                  <a:pt x="10909582" y="6481687"/>
                  <a:pt x="10911651" y="6479608"/>
                  <a:pt x="10911651" y="6477529"/>
                </a:cubicBezTo>
                <a:cubicBezTo>
                  <a:pt x="10911651" y="6477529"/>
                  <a:pt x="10911651" y="6477529"/>
                  <a:pt x="10911651" y="6352764"/>
                </a:cubicBezTo>
                <a:cubicBezTo>
                  <a:pt x="10911651" y="6309096"/>
                  <a:pt x="10890958" y="6288302"/>
                  <a:pt x="10847504" y="6288302"/>
                </a:cubicBezTo>
                <a:close/>
                <a:moveTo>
                  <a:pt x="10518899" y="6288302"/>
                </a:moveTo>
                <a:cubicBezTo>
                  <a:pt x="10472419" y="6288302"/>
                  <a:pt x="10434738" y="6332523"/>
                  <a:pt x="10434738" y="6387074"/>
                </a:cubicBezTo>
                <a:cubicBezTo>
                  <a:pt x="10434738" y="6441625"/>
                  <a:pt x="10472419" y="6485846"/>
                  <a:pt x="10518899" y="6485846"/>
                </a:cubicBezTo>
                <a:cubicBezTo>
                  <a:pt x="10565380" y="6485846"/>
                  <a:pt x="10603060" y="6441625"/>
                  <a:pt x="10603060" y="6387074"/>
                </a:cubicBezTo>
                <a:cubicBezTo>
                  <a:pt x="10603060" y="6332523"/>
                  <a:pt x="10565380" y="6288302"/>
                  <a:pt x="10518899" y="6288302"/>
                </a:cubicBezTo>
                <a:close/>
                <a:moveTo>
                  <a:pt x="10302945" y="6262586"/>
                </a:moveTo>
                <a:cubicBezTo>
                  <a:pt x="10302945" y="6262586"/>
                  <a:pt x="10302945" y="6262586"/>
                  <a:pt x="10319310" y="6262586"/>
                </a:cubicBezTo>
                <a:cubicBezTo>
                  <a:pt x="10349994" y="6262586"/>
                  <a:pt x="10362267" y="6283503"/>
                  <a:pt x="10362267" y="6302328"/>
                </a:cubicBezTo>
                <a:cubicBezTo>
                  <a:pt x="10362267" y="6325338"/>
                  <a:pt x="10343857" y="6339979"/>
                  <a:pt x="10317264" y="6339979"/>
                </a:cubicBezTo>
                <a:cubicBezTo>
                  <a:pt x="10294763" y="6342071"/>
                  <a:pt x="10280444" y="6339979"/>
                  <a:pt x="10272261" y="6339979"/>
                </a:cubicBezTo>
                <a:cubicBezTo>
                  <a:pt x="10272261" y="6339979"/>
                  <a:pt x="10272261" y="6339979"/>
                  <a:pt x="10272261" y="6264678"/>
                </a:cubicBezTo>
                <a:cubicBezTo>
                  <a:pt x="10276353" y="6262586"/>
                  <a:pt x="10286581" y="6262586"/>
                  <a:pt x="10302945" y="6262586"/>
                </a:cubicBezTo>
                <a:close/>
                <a:moveTo>
                  <a:pt x="10679182" y="6250897"/>
                </a:moveTo>
                <a:cubicBezTo>
                  <a:pt x="10679182" y="6250897"/>
                  <a:pt x="10679182" y="6250897"/>
                  <a:pt x="10650472" y="6257141"/>
                </a:cubicBezTo>
                <a:cubicBezTo>
                  <a:pt x="10646371" y="6259223"/>
                  <a:pt x="10644320" y="6261305"/>
                  <a:pt x="10644320" y="6263385"/>
                </a:cubicBezTo>
                <a:cubicBezTo>
                  <a:pt x="10644320" y="6263385"/>
                  <a:pt x="10644320" y="6263385"/>
                  <a:pt x="10644320" y="6294607"/>
                </a:cubicBezTo>
                <a:cubicBezTo>
                  <a:pt x="10644320" y="6294607"/>
                  <a:pt x="10644320" y="6294607"/>
                  <a:pt x="10627914" y="6294607"/>
                </a:cubicBezTo>
                <a:cubicBezTo>
                  <a:pt x="10623813" y="6294607"/>
                  <a:pt x="10621762" y="6296689"/>
                  <a:pt x="10621762" y="6300852"/>
                </a:cubicBezTo>
                <a:cubicBezTo>
                  <a:pt x="10621762" y="6300852"/>
                  <a:pt x="10621762" y="6300852"/>
                  <a:pt x="10621762" y="6325830"/>
                </a:cubicBezTo>
                <a:cubicBezTo>
                  <a:pt x="10621762" y="6329993"/>
                  <a:pt x="10623813" y="6332074"/>
                  <a:pt x="10627914" y="6332074"/>
                </a:cubicBezTo>
                <a:cubicBezTo>
                  <a:pt x="10627914" y="6332074"/>
                  <a:pt x="10627914" y="6332074"/>
                  <a:pt x="10644320" y="6332074"/>
                </a:cubicBezTo>
                <a:cubicBezTo>
                  <a:pt x="10644320" y="6332074"/>
                  <a:pt x="10644320" y="6332074"/>
                  <a:pt x="10644320" y="6415333"/>
                </a:cubicBezTo>
                <a:cubicBezTo>
                  <a:pt x="10644320" y="6471532"/>
                  <a:pt x="10658675" y="6488184"/>
                  <a:pt x="10699689" y="6488184"/>
                </a:cubicBezTo>
                <a:cubicBezTo>
                  <a:pt x="10709943" y="6488184"/>
                  <a:pt x="10722247" y="6484021"/>
                  <a:pt x="10732500" y="6484021"/>
                </a:cubicBezTo>
                <a:cubicBezTo>
                  <a:pt x="10736602" y="6481940"/>
                  <a:pt x="10738652" y="6479858"/>
                  <a:pt x="10738652" y="6475695"/>
                </a:cubicBezTo>
                <a:cubicBezTo>
                  <a:pt x="10738652" y="6475695"/>
                  <a:pt x="10738652" y="6475695"/>
                  <a:pt x="10736602" y="6452799"/>
                </a:cubicBezTo>
                <a:cubicBezTo>
                  <a:pt x="10736602" y="6448636"/>
                  <a:pt x="10734551" y="6444473"/>
                  <a:pt x="10730449" y="6444473"/>
                </a:cubicBezTo>
                <a:cubicBezTo>
                  <a:pt x="10724297" y="6444473"/>
                  <a:pt x="10714044" y="6446555"/>
                  <a:pt x="10705841" y="6446555"/>
                </a:cubicBezTo>
                <a:cubicBezTo>
                  <a:pt x="10687385" y="6446555"/>
                  <a:pt x="10687385" y="6436148"/>
                  <a:pt x="10687385" y="6409088"/>
                </a:cubicBezTo>
                <a:cubicBezTo>
                  <a:pt x="10687385" y="6409088"/>
                  <a:pt x="10687385" y="6409088"/>
                  <a:pt x="10687385" y="6332074"/>
                </a:cubicBezTo>
                <a:cubicBezTo>
                  <a:pt x="10687385" y="6332074"/>
                  <a:pt x="10687385" y="6332074"/>
                  <a:pt x="10730449" y="6332074"/>
                </a:cubicBezTo>
                <a:cubicBezTo>
                  <a:pt x="10734551" y="6332074"/>
                  <a:pt x="10736602" y="6329993"/>
                  <a:pt x="10736602" y="6325830"/>
                </a:cubicBezTo>
                <a:cubicBezTo>
                  <a:pt x="10736602" y="6325830"/>
                  <a:pt x="10736602" y="6325830"/>
                  <a:pt x="10736602" y="6300852"/>
                </a:cubicBezTo>
                <a:cubicBezTo>
                  <a:pt x="10736602" y="6296689"/>
                  <a:pt x="10734551" y="6294607"/>
                  <a:pt x="10730449" y="6294607"/>
                </a:cubicBezTo>
                <a:cubicBezTo>
                  <a:pt x="10730449" y="6294607"/>
                  <a:pt x="10730449" y="6294607"/>
                  <a:pt x="10687385" y="6294607"/>
                </a:cubicBezTo>
                <a:cubicBezTo>
                  <a:pt x="10687385" y="6294607"/>
                  <a:pt x="10687385" y="6294607"/>
                  <a:pt x="10687385" y="6257141"/>
                </a:cubicBezTo>
                <a:cubicBezTo>
                  <a:pt x="10687385" y="6255060"/>
                  <a:pt x="10685334" y="6252978"/>
                  <a:pt x="10685334" y="6250897"/>
                </a:cubicBezTo>
                <a:cubicBezTo>
                  <a:pt x="10683283" y="6250897"/>
                  <a:pt x="10681232" y="6250897"/>
                  <a:pt x="10679182" y="6250897"/>
                </a:cubicBezTo>
                <a:close/>
                <a:moveTo>
                  <a:pt x="10313278" y="6221675"/>
                </a:moveTo>
                <a:cubicBezTo>
                  <a:pt x="10302968" y="6221675"/>
                  <a:pt x="10272038" y="6221675"/>
                  <a:pt x="10232861" y="6225827"/>
                </a:cubicBezTo>
                <a:cubicBezTo>
                  <a:pt x="10230798" y="6225827"/>
                  <a:pt x="10226674" y="6229979"/>
                  <a:pt x="10226674" y="6234131"/>
                </a:cubicBezTo>
                <a:cubicBezTo>
                  <a:pt x="10226674" y="6234131"/>
                  <a:pt x="10226674" y="6234131"/>
                  <a:pt x="10226674" y="6474943"/>
                </a:cubicBezTo>
                <a:cubicBezTo>
                  <a:pt x="10226674" y="6479095"/>
                  <a:pt x="10230798" y="6481171"/>
                  <a:pt x="10234922" y="6481171"/>
                </a:cubicBezTo>
                <a:cubicBezTo>
                  <a:pt x="10234922" y="6481171"/>
                  <a:pt x="10234922" y="6481171"/>
                  <a:pt x="10263790" y="6481171"/>
                </a:cubicBezTo>
                <a:cubicBezTo>
                  <a:pt x="10267914" y="6481171"/>
                  <a:pt x="10272038" y="6479095"/>
                  <a:pt x="10272038" y="6474943"/>
                </a:cubicBezTo>
                <a:cubicBezTo>
                  <a:pt x="10272038" y="6474943"/>
                  <a:pt x="10272038" y="6474943"/>
                  <a:pt x="10272038" y="6379449"/>
                </a:cubicBezTo>
                <a:cubicBezTo>
                  <a:pt x="10280286" y="6379449"/>
                  <a:pt x="10298844" y="6381524"/>
                  <a:pt x="10321526" y="6381524"/>
                </a:cubicBezTo>
                <a:cubicBezTo>
                  <a:pt x="10321526" y="6381524"/>
                  <a:pt x="10321526" y="6381524"/>
                  <a:pt x="10362766" y="6477018"/>
                </a:cubicBezTo>
                <a:cubicBezTo>
                  <a:pt x="10364828" y="6481171"/>
                  <a:pt x="10366890" y="6481171"/>
                  <a:pt x="10368952" y="6481171"/>
                </a:cubicBezTo>
                <a:cubicBezTo>
                  <a:pt x="10368952" y="6481171"/>
                  <a:pt x="10368952" y="6481171"/>
                  <a:pt x="10401944" y="6481171"/>
                </a:cubicBezTo>
                <a:cubicBezTo>
                  <a:pt x="10406068" y="6481171"/>
                  <a:pt x="10408130" y="6481171"/>
                  <a:pt x="10408130" y="6479095"/>
                </a:cubicBezTo>
                <a:cubicBezTo>
                  <a:pt x="10410192" y="6477018"/>
                  <a:pt x="10410192" y="6474943"/>
                  <a:pt x="10410192" y="6472867"/>
                </a:cubicBezTo>
                <a:lnTo>
                  <a:pt x="10362766" y="6369069"/>
                </a:lnTo>
                <a:cubicBezTo>
                  <a:pt x="10393696" y="6354537"/>
                  <a:pt x="10408130" y="6331701"/>
                  <a:pt x="10408130" y="6300561"/>
                </a:cubicBezTo>
                <a:cubicBezTo>
                  <a:pt x="10408130" y="6265270"/>
                  <a:pt x="10391634" y="6221675"/>
                  <a:pt x="10319464" y="6221675"/>
                </a:cubicBezTo>
                <a:cubicBezTo>
                  <a:pt x="10319464" y="6221675"/>
                  <a:pt x="10317402" y="6221675"/>
                  <a:pt x="10313278" y="6221675"/>
                </a:cubicBezTo>
                <a:close/>
                <a:moveTo>
                  <a:pt x="11675833" y="6188669"/>
                </a:moveTo>
                <a:cubicBezTo>
                  <a:pt x="11677894" y="6186608"/>
                  <a:pt x="11682015" y="6186608"/>
                  <a:pt x="11684076" y="6188669"/>
                </a:cubicBezTo>
                <a:cubicBezTo>
                  <a:pt x="11727344" y="6198970"/>
                  <a:pt x="11760312" y="6217514"/>
                  <a:pt x="11791218" y="6250482"/>
                </a:cubicBezTo>
                <a:cubicBezTo>
                  <a:pt x="11793278" y="6252542"/>
                  <a:pt x="11795339" y="6254602"/>
                  <a:pt x="11795339" y="6256663"/>
                </a:cubicBezTo>
                <a:cubicBezTo>
                  <a:pt x="11793278" y="6260783"/>
                  <a:pt x="11791218" y="6260783"/>
                  <a:pt x="11787097" y="6262844"/>
                </a:cubicBezTo>
                <a:cubicBezTo>
                  <a:pt x="11696438" y="6306113"/>
                  <a:pt x="11696438" y="6306113"/>
                  <a:pt x="11696438" y="6306113"/>
                </a:cubicBezTo>
                <a:cubicBezTo>
                  <a:pt x="11692317" y="6308173"/>
                  <a:pt x="11688196" y="6308173"/>
                  <a:pt x="11686136" y="6308173"/>
                </a:cubicBezTo>
                <a:cubicBezTo>
                  <a:pt x="11684076" y="6306113"/>
                  <a:pt x="11682015" y="6301992"/>
                  <a:pt x="11682015" y="6297871"/>
                </a:cubicBezTo>
                <a:cubicBezTo>
                  <a:pt x="11673773" y="6196910"/>
                  <a:pt x="11673773" y="6196910"/>
                  <a:pt x="11673773" y="6196910"/>
                </a:cubicBezTo>
                <a:cubicBezTo>
                  <a:pt x="11673773" y="6192789"/>
                  <a:pt x="11673773" y="6190729"/>
                  <a:pt x="11675833" y="6188669"/>
                </a:cubicBezTo>
                <a:close/>
                <a:moveTo>
                  <a:pt x="11618498" y="6187898"/>
                </a:moveTo>
                <a:cubicBezTo>
                  <a:pt x="11620043" y="6187641"/>
                  <a:pt x="11621589" y="6187641"/>
                  <a:pt x="11622619" y="6188673"/>
                </a:cubicBezTo>
                <a:cubicBezTo>
                  <a:pt x="11622619" y="6190738"/>
                  <a:pt x="11624679" y="6192803"/>
                  <a:pt x="11624679" y="6198998"/>
                </a:cubicBezTo>
                <a:cubicBezTo>
                  <a:pt x="11616438" y="6300186"/>
                  <a:pt x="11616438" y="6300186"/>
                  <a:pt x="11616438" y="6300186"/>
                </a:cubicBezTo>
                <a:cubicBezTo>
                  <a:pt x="11616438" y="6304316"/>
                  <a:pt x="11614377" y="6306381"/>
                  <a:pt x="11612316" y="6308446"/>
                </a:cubicBezTo>
                <a:cubicBezTo>
                  <a:pt x="11608196" y="6310511"/>
                  <a:pt x="11606135" y="6310511"/>
                  <a:pt x="11602015" y="6308446"/>
                </a:cubicBezTo>
                <a:cubicBezTo>
                  <a:pt x="11511355" y="6263015"/>
                  <a:pt x="11511355" y="6263015"/>
                  <a:pt x="11511355" y="6263015"/>
                </a:cubicBezTo>
                <a:cubicBezTo>
                  <a:pt x="11507235" y="6263015"/>
                  <a:pt x="11505174" y="6260950"/>
                  <a:pt x="11503114" y="6256820"/>
                </a:cubicBezTo>
                <a:cubicBezTo>
                  <a:pt x="11503114" y="6254754"/>
                  <a:pt x="11505174" y="6252690"/>
                  <a:pt x="11507235" y="6250624"/>
                </a:cubicBezTo>
                <a:cubicBezTo>
                  <a:pt x="11538141" y="6217584"/>
                  <a:pt x="11571108" y="6198998"/>
                  <a:pt x="11614377" y="6188673"/>
                </a:cubicBezTo>
                <a:cubicBezTo>
                  <a:pt x="11615407" y="6188673"/>
                  <a:pt x="11616952" y="6188157"/>
                  <a:pt x="11618498" y="6187898"/>
                </a:cubicBezTo>
                <a:close/>
                <a:moveTo>
                  <a:pt x="11649811" y="6152709"/>
                </a:moveTo>
                <a:cubicBezTo>
                  <a:pt x="11530058" y="6152709"/>
                  <a:pt x="11432980" y="6250835"/>
                  <a:pt x="11432980" y="6371879"/>
                </a:cubicBezTo>
                <a:cubicBezTo>
                  <a:pt x="11432980" y="6492922"/>
                  <a:pt x="11530058" y="6591048"/>
                  <a:pt x="11649811" y="6591048"/>
                </a:cubicBezTo>
                <a:cubicBezTo>
                  <a:pt x="11769564" y="6591048"/>
                  <a:pt x="11866643" y="6492922"/>
                  <a:pt x="11866643" y="6371879"/>
                </a:cubicBezTo>
                <a:cubicBezTo>
                  <a:pt x="11866643" y="6250835"/>
                  <a:pt x="11769564" y="6152709"/>
                  <a:pt x="11649811" y="6152709"/>
                </a:cubicBezTo>
                <a:close/>
                <a:moveTo>
                  <a:pt x="11649226" y="6121150"/>
                </a:moveTo>
                <a:cubicBezTo>
                  <a:pt x="11785441" y="6121150"/>
                  <a:pt x="11895865" y="6232882"/>
                  <a:pt x="11895865" y="6370711"/>
                </a:cubicBezTo>
                <a:cubicBezTo>
                  <a:pt x="11895865" y="6508539"/>
                  <a:pt x="11785441" y="6620272"/>
                  <a:pt x="11649226" y="6620272"/>
                </a:cubicBezTo>
                <a:cubicBezTo>
                  <a:pt x="11513012" y="6620272"/>
                  <a:pt x="11402588" y="6508539"/>
                  <a:pt x="11402588" y="6370711"/>
                </a:cubicBezTo>
                <a:cubicBezTo>
                  <a:pt x="11402588" y="6232882"/>
                  <a:pt x="11513012" y="6121150"/>
                  <a:pt x="11649226" y="6121150"/>
                </a:cubicBezTo>
                <a:close/>
                <a:moveTo>
                  <a:pt x="11636303" y="6042574"/>
                </a:moveTo>
                <a:cubicBezTo>
                  <a:pt x="11628077" y="6057123"/>
                  <a:pt x="11623964" y="6075829"/>
                  <a:pt x="11623964" y="6092457"/>
                </a:cubicBezTo>
                <a:cubicBezTo>
                  <a:pt x="11619850" y="6092457"/>
                  <a:pt x="11603398" y="6094535"/>
                  <a:pt x="11601342" y="6096614"/>
                </a:cubicBezTo>
                <a:cubicBezTo>
                  <a:pt x="11595172" y="6077908"/>
                  <a:pt x="11586946" y="6061280"/>
                  <a:pt x="11574607" y="6050888"/>
                </a:cubicBezTo>
                <a:cubicBezTo>
                  <a:pt x="11574607" y="6048809"/>
                  <a:pt x="11574607" y="6048809"/>
                  <a:pt x="11574607" y="6048809"/>
                </a:cubicBezTo>
                <a:cubicBezTo>
                  <a:pt x="11572550" y="6050888"/>
                  <a:pt x="11572550" y="6050888"/>
                  <a:pt x="11572550" y="6050888"/>
                </a:cubicBezTo>
                <a:cubicBezTo>
                  <a:pt x="11566381" y="6050888"/>
                  <a:pt x="11558155" y="6052966"/>
                  <a:pt x="11551985" y="6055045"/>
                </a:cubicBezTo>
                <a:cubicBezTo>
                  <a:pt x="11551985" y="6057123"/>
                  <a:pt x="11551985" y="6057123"/>
                  <a:pt x="11551985" y="6057123"/>
                </a:cubicBezTo>
                <a:cubicBezTo>
                  <a:pt x="11549928" y="6065437"/>
                  <a:pt x="11547872" y="6073751"/>
                  <a:pt x="11547872" y="6082065"/>
                </a:cubicBezTo>
                <a:cubicBezTo>
                  <a:pt x="11547872" y="6092457"/>
                  <a:pt x="11549928" y="6100771"/>
                  <a:pt x="11551985" y="6109085"/>
                </a:cubicBezTo>
                <a:cubicBezTo>
                  <a:pt x="11549928" y="6109085"/>
                  <a:pt x="11533476" y="6117398"/>
                  <a:pt x="11531420" y="6117398"/>
                </a:cubicBezTo>
                <a:cubicBezTo>
                  <a:pt x="11521137" y="6102849"/>
                  <a:pt x="11508798" y="6088300"/>
                  <a:pt x="11494402" y="6082065"/>
                </a:cubicBezTo>
                <a:cubicBezTo>
                  <a:pt x="11494402" y="6079986"/>
                  <a:pt x="11494402" y="6079986"/>
                  <a:pt x="11494402" y="6079986"/>
                </a:cubicBezTo>
                <a:cubicBezTo>
                  <a:pt x="11492346" y="6079986"/>
                  <a:pt x="11492346" y="6079986"/>
                  <a:pt x="11492346" y="6079986"/>
                </a:cubicBezTo>
                <a:cubicBezTo>
                  <a:pt x="11486176" y="6084143"/>
                  <a:pt x="11480006" y="6088300"/>
                  <a:pt x="11473837" y="6092457"/>
                </a:cubicBezTo>
                <a:cubicBezTo>
                  <a:pt x="11473837" y="6092457"/>
                  <a:pt x="11473837" y="6094535"/>
                  <a:pt x="11473837" y="6094535"/>
                </a:cubicBezTo>
                <a:cubicBezTo>
                  <a:pt x="11473837" y="6111163"/>
                  <a:pt x="11477950" y="6127791"/>
                  <a:pt x="11486176" y="6144418"/>
                </a:cubicBezTo>
                <a:cubicBezTo>
                  <a:pt x="11484120" y="6146497"/>
                  <a:pt x="11471780" y="6154811"/>
                  <a:pt x="11469724" y="6156889"/>
                </a:cubicBezTo>
                <a:cubicBezTo>
                  <a:pt x="11457385" y="6144418"/>
                  <a:pt x="11440932" y="6134026"/>
                  <a:pt x="11426536" y="6129869"/>
                </a:cubicBezTo>
                <a:cubicBezTo>
                  <a:pt x="11424480" y="6129869"/>
                  <a:pt x="11424480" y="6129869"/>
                  <a:pt x="11424480" y="6129869"/>
                </a:cubicBezTo>
                <a:cubicBezTo>
                  <a:pt x="11424480" y="6131947"/>
                  <a:pt x="11424480" y="6131947"/>
                  <a:pt x="11424480" y="6131947"/>
                </a:cubicBezTo>
                <a:cubicBezTo>
                  <a:pt x="11418310" y="6134026"/>
                  <a:pt x="11412140" y="6140261"/>
                  <a:pt x="11408027" y="6146497"/>
                </a:cubicBezTo>
                <a:cubicBezTo>
                  <a:pt x="11408027" y="6148575"/>
                  <a:pt x="11408027" y="6148575"/>
                  <a:pt x="11408027" y="6148575"/>
                </a:cubicBezTo>
                <a:cubicBezTo>
                  <a:pt x="11412140" y="6163124"/>
                  <a:pt x="11422423" y="6179752"/>
                  <a:pt x="11434763" y="6194301"/>
                </a:cubicBezTo>
                <a:cubicBezTo>
                  <a:pt x="11432706" y="6194301"/>
                  <a:pt x="11422423" y="6208850"/>
                  <a:pt x="11420366" y="6210929"/>
                </a:cubicBezTo>
                <a:cubicBezTo>
                  <a:pt x="11405971" y="6202615"/>
                  <a:pt x="11387462" y="6198458"/>
                  <a:pt x="11371010" y="6198458"/>
                </a:cubicBezTo>
                <a:cubicBezTo>
                  <a:pt x="11368953" y="6198458"/>
                  <a:pt x="11368953" y="6198458"/>
                  <a:pt x="11368953" y="6198458"/>
                </a:cubicBezTo>
                <a:cubicBezTo>
                  <a:pt x="11364840" y="6202615"/>
                  <a:pt x="11360727" y="6210929"/>
                  <a:pt x="11358671" y="6217164"/>
                </a:cubicBezTo>
                <a:cubicBezTo>
                  <a:pt x="11358671" y="6219243"/>
                  <a:pt x="11358671" y="6219243"/>
                  <a:pt x="11358671" y="6219243"/>
                </a:cubicBezTo>
                <a:cubicBezTo>
                  <a:pt x="11366897" y="6233791"/>
                  <a:pt x="11379236" y="6246262"/>
                  <a:pt x="11395688" y="6256655"/>
                </a:cubicBezTo>
                <a:cubicBezTo>
                  <a:pt x="11393632" y="6258733"/>
                  <a:pt x="11387462" y="6273282"/>
                  <a:pt x="11387462" y="6275361"/>
                </a:cubicBezTo>
                <a:cubicBezTo>
                  <a:pt x="11368953" y="6271204"/>
                  <a:pt x="11350444" y="6271204"/>
                  <a:pt x="11336049" y="6275361"/>
                </a:cubicBezTo>
                <a:cubicBezTo>
                  <a:pt x="11333992" y="6275361"/>
                  <a:pt x="11333992" y="6275361"/>
                  <a:pt x="11333992" y="6275361"/>
                </a:cubicBezTo>
                <a:cubicBezTo>
                  <a:pt x="11333992" y="6277439"/>
                  <a:pt x="11333992" y="6277439"/>
                  <a:pt x="11333992" y="6277439"/>
                </a:cubicBezTo>
                <a:cubicBezTo>
                  <a:pt x="11331936" y="6283675"/>
                  <a:pt x="11329879" y="6291988"/>
                  <a:pt x="11327823" y="6298223"/>
                </a:cubicBezTo>
                <a:cubicBezTo>
                  <a:pt x="11329879" y="6300302"/>
                  <a:pt x="11329879" y="6300302"/>
                  <a:pt x="11329879" y="6300302"/>
                </a:cubicBezTo>
                <a:cubicBezTo>
                  <a:pt x="11340162" y="6310694"/>
                  <a:pt x="11356614" y="6321087"/>
                  <a:pt x="11373066" y="6325243"/>
                </a:cubicBezTo>
                <a:cubicBezTo>
                  <a:pt x="11373066" y="6327322"/>
                  <a:pt x="11371010" y="6346028"/>
                  <a:pt x="11371010" y="6348107"/>
                </a:cubicBezTo>
                <a:cubicBezTo>
                  <a:pt x="11352501" y="6348107"/>
                  <a:pt x="11333992" y="6352263"/>
                  <a:pt x="11321653" y="6360578"/>
                </a:cubicBezTo>
                <a:cubicBezTo>
                  <a:pt x="11319596" y="6360578"/>
                  <a:pt x="11319596" y="6360578"/>
                  <a:pt x="11319596" y="6360578"/>
                </a:cubicBezTo>
                <a:cubicBezTo>
                  <a:pt x="11319596" y="6362655"/>
                  <a:pt x="11319596" y="6362655"/>
                  <a:pt x="11319596" y="6362655"/>
                </a:cubicBezTo>
                <a:cubicBezTo>
                  <a:pt x="11319596" y="6364734"/>
                  <a:pt x="11319596" y="6368891"/>
                  <a:pt x="11319596" y="6373048"/>
                </a:cubicBezTo>
                <a:cubicBezTo>
                  <a:pt x="11319596" y="6377205"/>
                  <a:pt x="11319596" y="6381362"/>
                  <a:pt x="11319596" y="6383440"/>
                </a:cubicBezTo>
                <a:cubicBezTo>
                  <a:pt x="11319596" y="6385519"/>
                  <a:pt x="11319596" y="6385519"/>
                  <a:pt x="11319596" y="6385519"/>
                </a:cubicBezTo>
                <a:cubicBezTo>
                  <a:pt x="11321653" y="6385519"/>
                  <a:pt x="11321653" y="6385519"/>
                  <a:pt x="11321653" y="6385519"/>
                </a:cubicBezTo>
                <a:cubicBezTo>
                  <a:pt x="11333992" y="6393833"/>
                  <a:pt x="11352501" y="6397990"/>
                  <a:pt x="11371010" y="6397990"/>
                </a:cubicBezTo>
                <a:cubicBezTo>
                  <a:pt x="11371010" y="6402146"/>
                  <a:pt x="11373066" y="6418774"/>
                  <a:pt x="11375123" y="6420852"/>
                </a:cubicBezTo>
                <a:cubicBezTo>
                  <a:pt x="11356614" y="6427087"/>
                  <a:pt x="11340162" y="6435401"/>
                  <a:pt x="11329879" y="6447872"/>
                </a:cubicBezTo>
                <a:cubicBezTo>
                  <a:pt x="11327823" y="6447872"/>
                  <a:pt x="11327823" y="6447872"/>
                  <a:pt x="11327823" y="6447872"/>
                </a:cubicBezTo>
                <a:cubicBezTo>
                  <a:pt x="11327823" y="6449951"/>
                  <a:pt x="11327823" y="6449951"/>
                  <a:pt x="11327823" y="6449951"/>
                </a:cubicBezTo>
                <a:cubicBezTo>
                  <a:pt x="11329879" y="6456186"/>
                  <a:pt x="11331936" y="6464500"/>
                  <a:pt x="11333992" y="6470736"/>
                </a:cubicBezTo>
                <a:cubicBezTo>
                  <a:pt x="11336049" y="6470736"/>
                  <a:pt x="11336049" y="6470736"/>
                  <a:pt x="11336049" y="6470736"/>
                </a:cubicBezTo>
                <a:cubicBezTo>
                  <a:pt x="11350444" y="6476971"/>
                  <a:pt x="11371010" y="6474892"/>
                  <a:pt x="11387462" y="6470736"/>
                </a:cubicBezTo>
                <a:cubicBezTo>
                  <a:pt x="11387462" y="6472813"/>
                  <a:pt x="11395688" y="6489442"/>
                  <a:pt x="11395688" y="6491519"/>
                </a:cubicBezTo>
                <a:cubicBezTo>
                  <a:pt x="11381292" y="6499833"/>
                  <a:pt x="11366897" y="6514383"/>
                  <a:pt x="11358671" y="6528932"/>
                </a:cubicBezTo>
                <a:cubicBezTo>
                  <a:pt x="11358671" y="6531010"/>
                  <a:pt x="11358671" y="6531010"/>
                  <a:pt x="11358671" y="6531010"/>
                </a:cubicBezTo>
                <a:cubicBezTo>
                  <a:pt x="11360727" y="6535168"/>
                  <a:pt x="11366897" y="6543481"/>
                  <a:pt x="11371010" y="6549716"/>
                </a:cubicBezTo>
                <a:cubicBezTo>
                  <a:pt x="11387462" y="6549716"/>
                  <a:pt x="11405971" y="6545560"/>
                  <a:pt x="11422423" y="6535168"/>
                </a:cubicBezTo>
                <a:cubicBezTo>
                  <a:pt x="11422423" y="6537245"/>
                  <a:pt x="11432706" y="6551795"/>
                  <a:pt x="11434763" y="6553874"/>
                </a:cubicBezTo>
                <a:cubicBezTo>
                  <a:pt x="11422423" y="6566344"/>
                  <a:pt x="11412140" y="6582971"/>
                  <a:pt x="11408027" y="6599600"/>
                </a:cubicBezTo>
                <a:cubicBezTo>
                  <a:pt x="11410084" y="6601677"/>
                  <a:pt x="11410084" y="6601677"/>
                  <a:pt x="11410084" y="6601677"/>
                </a:cubicBezTo>
                <a:cubicBezTo>
                  <a:pt x="11412140" y="6605835"/>
                  <a:pt x="11420366" y="6612070"/>
                  <a:pt x="11424480" y="6616227"/>
                </a:cubicBezTo>
                <a:cubicBezTo>
                  <a:pt x="11426536" y="6616227"/>
                  <a:pt x="11426536" y="6616227"/>
                  <a:pt x="11426536" y="6616227"/>
                </a:cubicBezTo>
                <a:cubicBezTo>
                  <a:pt x="11440932" y="6612070"/>
                  <a:pt x="11457385" y="6603756"/>
                  <a:pt x="11471780" y="6589207"/>
                </a:cubicBezTo>
                <a:cubicBezTo>
                  <a:pt x="11473837" y="6591286"/>
                  <a:pt x="11486176" y="6601677"/>
                  <a:pt x="11488233" y="6603756"/>
                </a:cubicBezTo>
                <a:cubicBezTo>
                  <a:pt x="11480006" y="6620383"/>
                  <a:pt x="11475894" y="6637012"/>
                  <a:pt x="11475894" y="6653639"/>
                </a:cubicBezTo>
                <a:cubicBezTo>
                  <a:pt x="11475894" y="6653639"/>
                  <a:pt x="11475894" y="6655718"/>
                  <a:pt x="11475894" y="6655718"/>
                </a:cubicBezTo>
                <a:cubicBezTo>
                  <a:pt x="11480006" y="6659874"/>
                  <a:pt x="11488233" y="6664032"/>
                  <a:pt x="11494402" y="6666109"/>
                </a:cubicBezTo>
                <a:cubicBezTo>
                  <a:pt x="11494402" y="6668188"/>
                  <a:pt x="11494402" y="6668188"/>
                  <a:pt x="11494402" y="6668188"/>
                </a:cubicBezTo>
                <a:cubicBezTo>
                  <a:pt x="11496459" y="6666109"/>
                  <a:pt x="11496459" y="6666109"/>
                  <a:pt x="11496459" y="6666109"/>
                </a:cubicBezTo>
                <a:cubicBezTo>
                  <a:pt x="11510854" y="6657796"/>
                  <a:pt x="11523194" y="6645325"/>
                  <a:pt x="11533476" y="6628698"/>
                </a:cubicBezTo>
                <a:cubicBezTo>
                  <a:pt x="11535533" y="6630776"/>
                  <a:pt x="11549928" y="6637012"/>
                  <a:pt x="11551985" y="6637012"/>
                </a:cubicBezTo>
                <a:cubicBezTo>
                  <a:pt x="11549928" y="6645325"/>
                  <a:pt x="11549928" y="6655718"/>
                  <a:pt x="11549928" y="6664032"/>
                </a:cubicBezTo>
                <a:cubicBezTo>
                  <a:pt x="11549928" y="6672345"/>
                  <a:pt x="11549928" y="6682738"/>
                  <a:pt x="11551985" y="6688973"/>
                </a:cubicBezTo>
                <a:cubicBezTo>
                  <a:pt x="11551985" y="6691051"/>
                  <a:pt x="11551985" y="6691051"/>
                  <a:pt x="11551985" y="6691051"/>
                </a:cubicBezTo>
                <a:cubicBezTo>
                  <a:pt x="11554042" y="6691051"/>
                  <a:pt x="11554042" y="6691051"/>
                  <a:pt x="11554042" y="6691051"/>
                </a:cubicBezTo>
                <a:cubicBezTo>
                  <a:pt x="11558155" y="6693130"/>
                  <a:pt x="11568437" y="6695208"/>
                  <a:pt x="11574607" y="6697286"/>
                </a:cubicBezTo>
                <a:cubicBezTo>
                  <a:pt x="11576663" y="6697286"/>
                  <a:pt x="11576663" y="6697286"/>
                  <a:pt x="11576663" y="6697286"/>
                </a:cubicBezTo>
                <a:cubicBezTo>
                  <a:pt x="11586946" y="6684816"/>
                  <a:pt x="11597229" y="6668188"/>
                  <a:pt x="11601342" y="6651561"/>
                </a:cubicBezTo>
                <a:cubicBezTo>
                  <a:pt x="11603398" y="6651561"/>
                  <a:pt x="11621907" y="6653639"/>
                  <a:pt x="11623964" y="6653639"/>
                </a:cubicBezTo>
                <a:cubicBezTo>
                  <a:pt x="11623964" y="6672345"/>
                  <a:pt x="11628077" y="6691051"/>
                  <a:pt x="11636303" y="6705600"/>
                </a:cubicBezTo>
                <a:cubicBezTo>
                  <a:pt x="11638359" y="6705600"/>
                  <a:pt x="11638359" y="6705600"/>
                  <a:pt x="11638359" y="6705600"/>
                </a:cubicBezTo>
                <a:cubicBezTo>
                  <a:pt x="11644529" y="6705600"/>
                  <a:pt x="11654812" y="6705600"/>
                  <a:pt x="11658925" y="6705600"/>
                </a:cubicBezTo>
                <a:cubicBezTo>
                  <a:pt x="11660982" y="6705600"/>
                  <a:pt x="11660982" y="6705600"/>
                  <a:pt x="11660982" y="6705600"/>
                </a:cubicBezTo>
                <a:cubicBezTo>
                  <a:pt x="11669208" y="6691051"/>
                  <a:pt x="11673321" y="6672345"/>
                  <a:pt x="11675378" y="6653639"/>
                </a:cubicBezTo>
                <a:cubicBezTo>
                  <a:pt x="11677434" y="6653639"/>
                  <a:pt x="11693886" y="6651561"/>
                  <a:pt x="11695943" y="6651561"/>
                </a:cubicBezTo>
                <a:cubicBezTo>
                  <a:pt x="11700056" y="6668188"/>
                  <a:pt x="11710338" y="6684816"/>
                  <a:pt x="11722678" y="6697286"/>
                </a:cubicBezTo>
                <a:cubicBezTo>
                  <a:pt x="11728847" y="6695208"/>
                  <a:pt x="11739130" y="6693130"/>
                  <a:pt x="11743243" y="6691051"/>
                </a:cubicBezTo>
                <a:cubicBezTo>
                  <a:pt x="11745300" y="6691051"/>
                  <a:pt x="11745300" y="6691051"/>
                  <a:pt x="11745300" y="6691051"/>
                </a:cubicBezTo>
                <a:cubicBezTo>
                  <a:pt x="11747356" y="6682738"/>
                  <a:pt x="11747356" y="6672345"/>
                  <a:pt x="11747356" y="6664032"/>
                </a:cubicBezTo>
                <a:cubicBezTo>
                  <a:pt x="11747356" y="6655718"/>
                  <a:pt x="11747356" y="6645325"/>
                  <a:pt x="11745300" y="6637012"/>
                </a:cubicBezTo>
                <a:cubicBezTo>
                  <a:pt x="11747356" y="6637012"/>
                  <a:pt x="11763808" y="6630776"/>
                  <a:pt x="11765865" y="6628698"/>
                </a:cubicBezTo>
                <a:cubicBezTo>
                  <a:pt x="11774091" y="6645325"/>
                  <a:pt x="11788487" y="6657796"/>
                  <a:pt x="11802882" y="6666109"/>
                </a:cubicBezTo>
                <a:cubicBezTo>
                  <a:pt x="11809052" y="6664032"/>
                  <a:pt x="11817278" y="6659874"/>
                  <a:pt x="11821391" y="6655718"/>
                </a:cubicBezTo>
                <a:cubicBezTo>
                  <a:pt x="11823448" y="6653639"/>
                  <a:pt x="11823448" y="6653639"/>
                  <a:pt x="11823448" y="6653639"/>
                </a:cubicBezTo>
                <a:cubicBezTo>
                  <a:pt x="11823448" y="6653639"/>
                  <a:pt x="11823448" y="6653639"/>
                  <a:pt x="11823448" y="6651561"/>
                </a:cubicBezTo>
                <a:cubicBezTo>
                  <a:pt x="11823448" y="6637012"/>
                  <a:pt x="11817278" y="6618306"/>
                  <a:pt x="11809052" y="6603756"/>
                </a:cubicBezTo>
                <a:cubicBezTo>
                  <a:pt x="11811108" y="6601677"/>
                  <a:pt x="11823448" y="6591286"/>
                  <a:pt x="11825504" y="6589207"/>
                </a:cubicBezTo>
                <a:cubicBezTo>
                  <a:pt x="11839900" y="6601677"/>
                  <a:pt x="11856352" y="6612070"/>
                  <a:pt x="11870748" y="6616227"/>
                </a:cubicBezTo>
                <a:cubicBezTo>
                  <a:pt x="11872805" y="6616227"/>
                  <a:pt x="11872805" y="6616227"/>
                  <a:pt x="11872805" y="6616227"/>
                </a:cubicBezTo>
                <a:cubicBezTo>
                  <a:pt x="11876918" y="6612070"/>
                  <a:pt x="11885144" y="6605835"/>
                  <a:pt x="11887201" y="6599600"/>
                </a:cubicBezTo>
                <a:cubicBezTo>
                  <a:pt x="11889257" y="6599600"/>
                  <a:pt x="11889257" y="6599600"/>
                  <a:pt x="11889257" y="6599600"/>
                </a:cubicBezTo>
                <a:cubicBezTo>
                  <a:pt x="11885144" y="6582971"/>
                  <a:pt x="11874861" y="6566344"/>
                  <a:pt x="11862522" y="6553874"/>
                </a:cubicBezTo>
                <a:cubicBezTo>
                  <a:pt x="11864579" y="6551795"/>
                  <a:pt x="11874861" y="6537245"/>
                  <a:pt x="11874861" y="6535168"/>
                </a:cubicBezTo>
                <a:cubicBezTo>
                  <a:pt x="11891314" y="6543481"/>
                  <a:pt x="11909822" y="6549716"/>
                  <a:pt x="11926275" y="6549716"/>
                </a:cubicBezTo>
                <a:cubicBezTo>
                  <a:pt x="11928331" y="6547638"/>
                  <a:pt x="11928331" y="6547638"/>
                  <a:pt x="11928331" y="6547638"/>
                </a:cubicBezTo>
                <a:cubicBezTo>
                  <a:pt x="11930388" y="6543481"/>
                  <a:pt x="11936557" y="6535168"/>
                  <a:pt x="11938614" y="6528932"/>
                </a:cubicBezTo>
                <a:cubicBezTo>
                  <a:pt x="11938614" y="6526854"/>
                  <a:pt x="11938614" y="6526854"/>
                  <a:pt x="11938614" y="6526854"/>
                </a:cubicBezTo>
                <a:cubicBezTo>
                  <a:pt x="11930388" y="6514383"/>
                  <a:pt x="11915992" y="6499833"/>
                  <a:pt x="11901596" y="6491519"/>
                </a:cubicBezTo>
                <a:cubicBezTo>
                  <a:pt x="11901596" y="6487363"/>
                  <a:pt x="11909822" y="6472813"/>
                  <a:pt x="11909822" y="6470736"/>
                </a:cubicBezTo>
                <a:cubicBezTo>
                  <a:pt x="11926275" y="6474892"/>
                  <a:pt x="11944784" y="6474892"/>
                  <a:pt x="11961236" y="6470736"/>
                </a:cubicBezTo>
                <a:cubicBezTo>
                  <a:pt x="11963292" y="6470736"/>
                  <a:pt x="11963292" y="6470736"/>
                  <a:pt x="11963292" y="6470736"/>
                </a:cubicBezTo>
                <a:cubicBezTo>
                  <a:pt x="11965349" y="6464500"/>
                  <a:pt x="11967405" y="6456186"/>
                  <a:pt x="11967405" y="6449951"/>
                </a:cubicBezTo>
                <a:cubicBezTo>
                  <a:pt x="11967405" y="6447872"/>
                  <a:pt x="11967405" y="6447872"/>
                  <a:pt x="11967405" y="6447872"/>
                </a:cubicBezTo>
                <a:cubicBezTo>
                  <a:pt x="11957123" y="6435401"/>
                  <a:pt x="11940670" y="6427087"/>
                  <a:pt x="11922162" y="6420852"/>
                </a:cubicBezTo>
                <a:cubicBezTo>
                  <a:pt x="11924218" y="6418774"/>
                  <a:pt x="11926275" y="6402146"/>
                  <a:pt x="11926275" y="6400068"/>
                </a:cubicBezTo>
                <a:cubicBezTo>
                  <a:pt x="11944784" y="6400068"/>
                  <a:pt x="11963292" y="6393833"/>
                  <a:pt x="11975632" y="6385519"/>
                </a:cubicBezTo>
                <a:cubicBezTo>
                  <a:pt x="11977688" y="6385519"/>
                  <a:pt x="11977688" y="6385519"/>
                  <a:pt x="11977688" y="6385519"/>
                </a:cubicBezTo>
                <a:cubicBezTo>
                  <a:pt x="11977688" y="6381362"/>
                  <a:pt x="11977688" y="6377205"/>
                  <a:pt x="11977688" y="6373048"/>
                </a:cubicBezTo>
                <a:cubicBezTo>
                  <a:pt x="11977688" y="6370969"/>
                  <a:pt x="11977688" y="6366813"/>
                  <a:pt x="11977688" y="6362655"/>
                </a:cubicBezTo>
                <a:cubicBezTo>
                  <a:pt x="11975632" y="6362655"/>
                  <a:pt x="11975632" y="6362655"/>
                  <a:pt x="11975632" y="6362655"/>
                </a:cubicBezTo>
                <a:cubicBezTo>
                  <a:pt x="11963292" y="6354342"/>
                  <a:pt x="11944784" y="6348107"/>
                  <a:pt x="11926275" y="6348107"/>
                </a:cubicBezTo>
                <a:cubicBezTo>
                  <a:pt x="11926275" y="6346028"/>
                  <a:pt x="11924218" y="6329401"/>
                  <a:pt x="11924218" y="6327322"/>
                </a:cubicBezTo>
                <a:cubicBezTo>
                  <a:pt x="11940670" y="6321087"/>
                  <a:pt x="11957123" y="6312773"/>
                  <a:pt x="11967405" y="6300302"/>
                </a:cubicBezTo>
                <a:cubicBezTo>
                  <a:pt x="11969462" y="6300302"/>
                  <a:pt x="11969462" y="6300302"/>
                  <a:pt x="11969462" y="6300302"/>
                </a:cubicBezTo>
                <a:cubicBezTo>
                  <a:pt x="11969462" y="6298223"/>
                  <a:pt x="11969462" y="6298223"/>
                  <a:pt x="11969462" y="6298223"/>
                </a:cubicBezTo>
                <a:cubicBezTo>
                  <a:pt x="11967405" y="6291988"/>
                  <a:pt x="11965349" y="6283675"/>
                  <a:pt x="11963292" y="6277439"/>
                </a:cubicBezTo>
                <a:cubicBezTo>
                  <a:pt x="11961236" y="6277439"/>
                  <a:pt x="11961236" y="6277439"/>
                  <a:pt x="11961236" y="6277439"/>
                </a:cubicBezTo>
                <a:cubicBezTo>
                  <a:pt x="11946840" y="6271204"/>
                  <a:pt x="11928331" y="6273282"/>
                  <a:pt x="11909822" y="6277439"/>
                </a:cubicBezTo>
                <a:cubicBezTo>
                  <a:pt x="11909822" y="6275361"/>
                  <a:pt x="11903653" y="6258733"/>
                  <a:pt x="11901596" y="6256655"/>
                </a:cubicBezTo>
                <a:cubicBezTo>
                  <a:pt x="11918049" y="6248341"/>
                  <a:pt x="11930388" y="6233791"/>
                  <a:pt x="11938614" y="6219243"/>
                </a:cubicBezTo>
                <a:cubicBezTo>
                  <a:pt x="11938614" y="6217164"/>
                  <a:pt x="11938614" y="6217164"/>
                  <a:pt x="11938614" y="6217164"/>
                </a:cubicBezTo>
                <a:cubicBezTo>
                  <a:pt x="11936557" y="6213007"/>
                  <a:pt x="11932444" y="6204693"/>
                  <a:pt x="11928331" y="6198458"/>
                </a:cubicBezTo>
                <a:cubicBezTo>
                  <a:pt x="11926275" y="6198458"/>
                  <a:pt x="11926275" y="6198458"/>
                  <a:pt x="11926275" y="6198458"/>
                </a:cubicBezTo>
                <a:cubicBezTo>
                  <a:pt x="11909822" y="6198458"/>
                  <a:pt x="11891314" y="6202615"/>
                  <a:pt x="11876918" y="6210929"/>
                </a:cubicBezTo>
                <a:cubicBezTo>
                  <a:pt x="11874861" y="6210929"/>
                  <a:pt x="11864579" y="6196379"/>
                  <a:pt x="11862522" y="6194301"/>
                </a:cubicBezTo>
                <a:cubicBezTo>
                  <a:pt x="11874861" y="6181830"/>
                  <a:pt x="11885144" y="6165203"/>
                  <a:pt x="11889257" y="6148575"/>
                </a:cubicBezTo>
                <a:cubicBezTo>
                  <a:pt x="11889257" y="6146497"/>
                  <a:pt x="11889257" y="6146497"/>
                  <a:pt x="11889257" y="6146497"/>
                </a:cubicBezTo>
                <a:cubicBezTo>
                  <a:pt x="11885144" y="6142340"/>
                  <a:pt x="11878975" y="6136104"/>
                  <a:pt x="11872805" y="6131947"/>
                </a:cubicBezTo>
                <a:cubicBezTo>
                  <a:pt x="11856352" y="6136104"/>
                  <a:pt x="11839900" y="6144418"/>
                  <a:pt x="11827561" y="6156889"/>
                </a:cubicBezTo>
                <a:cubicBezTo>
                  <a:pt x="11825504" y="6156889"/>
                  <a:pt x="11811108" y="6146497"/>
                  <a:pt x="11809052" y="6144418"/>
                </a:cubicBezTo>
                <a:cubicBezTo>
                  <a:pt x="11819334" y="6127791"/>
                  <a:pt x="11823448" y="6111163"/>
                  <a:pt x="11823448" y="6094535"/>
                </a:cubicBezTo>
                <a:cubicBezTo>
                  <a:pt x="11823448" y="6094535"/>
                  <a:pt x="11823448" y="6092457"/>
                  <a:pt x="11823448" y="6092457"/>
                </a:cubicBezTo>
                <a:cubicBezTo>
                  <a:pt x="11817278" y="6088300"/>
                  <a:pt x="11809052" y="6084143"/>
                  <a:pt x="11804939" y="6082065"/>
                </a:cubicBezTo>
                <a:cubicBezTo>
                  <a:pt x="11802882" y="6079986"/>
                  <a:pt x="11802882" y="6079986"/>
                  <a:pt x="11802882" y="6079986"/>
                </a:cubicBezTo>
                <a:cubicBezTo>
                  <a:pt x="11802882" y="6082065"/>
                  <a:pt x="11802882" y="6082065"/>
                  <a:pt x="11802882" y="6082065"/>
                </a:cubicBezTo>
                <a:cubicBezTo>
                  <a:pt x="11788487" y="6088300"/>
                  <a:pt x="11776147" y="6102849"/>
                  <a:pt x="11765865" y="6117398"/>
                </a:cubicBezTo>
                <a:cubicBezTo>
                  <a:pt x="11763808" y="6117398"/>
                  <a:pt x="11747356" y="6111163"/>
                  <a:pt x="11745300" y="6109085"/>
                </a:cubicBezTo>
                <a:cubicBezTo>
                  <a:pt x="11747356" y="6100771"/>
                  <a:pt x="11749412" y="6092457"/>
                  <a:pt x="11749412" y="6082065"/>
                </a:cubicBezTo>
                <a:cubicBezTo>
                  <a:pt x="11749412" y="6073751"/>
                  <a:pt x="11747356" y="6065437"/>
                  <a:pt x="11745300" y="6057123"/>
                </a:cubicBezTo>
                <a:cubicBezTo>
                  <a:pt x="11745300" y="6055045"/>
                  <a:pt x="11745300" y="6055045"/>
                  <a:pt x="11745300" y="6055045"/>
                </a:cubicBezTo>
                <a:cubicBezTo>
                  <a:pt x="11743243" y="6055045"/>
                  <a:pt x="11743243" y="6055045"/>
                  <a:pt x="11743243" y="6055045"/>
                </a:cubicBezTo>
                <a:cubicBezTo>
                  <a:pt x="11739130" y="6052966"/>
                  <a:pt x="11730904" y="6050888"/>
                  <a:pt x="11722678" y="6050888"/>
                </a:cubicBezTo>
                <a:cubicBezTo>
                  <a:pt x="11710338" y="6061280"/>
                  <a:pt x="11700056" y="6077908"/>
                  <a:pt x="11695943" y="6096614"/>
                </a:cubicBezTo>
                <a:cubicBezTo>
                  <a:pt x="11693886" y="6094535"/>
                  <a:pt x="11677434" y="6092457"/>
                  <a:pt x="11673321" y="6092457"/>
                </a:cubicBezTo>
                <a:cubicBezTo>
                  <a:pt x="11673321" y="6075829"/>
                  <a:pt x="11669208" y="6057123"/>
                  <a:pt x="11660982" y="6042574"/>
                </a:cubicBezTo>
                <a:cubicBezTo>
                  <a:pt x="11658925" y="6042574"/>
                  <a:pt x="11658925" y="6042574"/>
                  <a:pt x="11658925" y="6042574"/>
                </a:cubicBezTo>
                <a:cubicBezTo>
                  <a:pt x="11652756" y="6040495"/>
                  <a:pt x="11644529" y="6040495"/>
                  <a:pt x="11638359" y="6042574"/>
                </a:cubicBezTo>
                <a:cubicBezTo>
                  <a:pt x="11636303" y="6042574"/>
                  <a:pt x="11636303" y="6042574"/>
                  <a:pt x="11636303" y="6042574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4539049" y="6858000"/>
                </a:lnTo>
                <a:lnTo>
                  <a:pt x="0" y="6858000"/>
                </a:lnTo>
                <a:lnTo>
                  <a:pt x="0" y="627311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FE705B7-F9CA-40F7-B96C-C2B7E5291A9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11608106 w 12192000"/>
              <a:gd name="connsiteY0" fmla="*/ 6443815 h 6858000"/>
              <a:gd name="connsiteX1" fmla="*/ 11618309 w 12192000"/>
              <a:gd name="connsiteY1" fmla="*/ 6443815 h 6858000"/>
              <a:gd name="connsiteX2" fmla="*/ 11622390 w 12192000"/>
              <a:gd name="connsiteY2" fmla="*/ 6452153 h 6858000"/>
              <a:gd name="connsiteX3" fmla="*/ 11628512 w 12192000"/>
              <a:gd name="connsiteY3" fmla="*/ 6554297 h 6858000"/>
              <a:gd name="connsiteX4" fmla="*/ 11626471 w 12192000"/>
              <a:gd name="connsiteY4" fmla="*/ 6564719 h 6858000"/>
              <a:gd name="connsiteX5" fmla="*/ 11620349 w 12192000"/>
              <a:gd name="connsiteY5" fmla="*/ 6564719 h 6858000"/>
              <a:gd name="connsiteX6" fmla="*/ 11514237 w 12192000"/>
              <a:gd name="connsiteY6" fmla="*/ 6502183 h 6858000"/>
              <a:gd name="connsiteX7" fmla="*/ 11510155 w 12192000"/>
              <a:gd name="connsiteY7" fmla="*/ 6495930 h 6858000"/>
              <a:gd name="connsiteX8" fmla="*/ 11510155 w 12192000"/>
              <a:gd name="connsiteY8" fmla="*/ 6493844 h 6858000"/>
              <a:gd name="connsiteX9" fmla="*/ 11516277 w 12192000"/>
              <a:gd name="connsiteY9" fmla="*/ 6489675 h 6858000"/>
              <a:gd name="connsiteX10" fmla="*/ 11608106 w 12192000"/>
              <a:gd name="connsiteY10" fmla="*/ 6443815 h 6858000"/>
              <a:gd name="connsiteX11" fmla="*/ 11690840 w 12192000"/>
              <a:gd name="connsiteY11" fmla="*/ 6441731 h 6858000"/>
              <a:gd name="connsiteX12" fmla="*/ 11701142 w 12192000"/>
              <a:gd name="connsiteY12" fmla="*/ 6441731 h 6858000"/>
              <a:gd name="connsiteX13" fmla="*/ 11791801 w 12192000"/>
              <a:gd name="connsiteY13" fmla="*/ 6487497 h 6858000"/>
              <a:gd name="connsiteX14" fmla="*/ 11800043 w 12192000"/>
              <a:gd name="connsiteY14" fmla="*/ 6493738 h 6858000"/>
              <a:gd name="connsiteX15" fmla="*/ 11795922 w 12192000"/>
              <a:gd name="connsiteY15" fmla="*/ 6499978 h 6858000"/>
              <a:gd name="connsiteX16" fmla="*/ 11688780 w 12192000"/>
              <a:gd name="connsiteY16" fmla="*/ 6562386 h 6858000"/>
              <a:gd name="connsiteX17" fmla="*/ 11680537 w 12192000"/>
              <a:gd name="connsiteY17" fmla="*/ 6562386 h 6858000"/>
              <a:gd name="connsiteX18" fmla="*/ 11678477 w 12192000"/>
              <a:gd name="connsiteY18" fmla="*/ 6554065 h 6858000"/>
              <a:gd name="connsiteX19" fmla="*/ 11686719 w 12192000"/>
              <a:gd name="connsiteY19" fmla="*/ 6450052 h 6858000"/>
              <a:gd name="connsiteX20" fmla="*/ 11690840 w 12192000"/>
              <a:gd name="connsiteY20" fmla="*/ 6441731 h 6858000"/>
              <a:gd name="connsiteX21" fmla="*/ 10873105 w 12192000"/>
              <a:gd name="connsiteY21" fmla="*/ 6401988 h 6858000"/>
              <a:gd name="connsiteX22" fmla="*/ 10873105 w 12192000"/>
              <a:gd name="connsiteY22" fmla="*/ 6445191 h 6858000"/>
              <a:gd name="connsiteX23" fmla="*/ 10825216 w 12192000"/>
              <a:gd name="connsiteY23" fmla="*/ 6453420 h 6858000"/>
              <a:gd name="connsiteX24" fmla="*/ 10806477 w 12192000"/>
              <a:gd name="connsiteY24" fmla="*/ 6428733 h 6858000"/>
              <a:gd name="connsiteX25" fmla="*/ 10831463 w 12192000"/>
              <a:gd name="connsiteY25" fmla="*/ 6404046 h 6858000"/>
              <a:gd name="connsiteX26" fmla="*/ 10523604 w 12192000"/>
              <a:gd name="connsiteY26" fmla="*/ 6331854 h 6858000"/>
              <a:gd name="connsiteX27" fmla="*/ 10564515 w 12192000"/>
              <a:gd name="connsiteY27" fmla="*/ 6392053 h 6858000"/>
              <a:gd name="connsiteX28" fmla="*/ 10523604 w 12192000"/>
              <a:gd name="connsiteY28" fmla="*/ 6452251 h 6858000"/>
              <a:gd name="connsiteX29" fmla="*/ 10482692 w 12192000"/>
              <a:gd name="connsiteY29" fmla="*/ 6392053 h 6858000"/>
              <a:gd name="connsiteX30" fmla="*/ 10523604 w 12192000"/>
              <a:gd name="connsiteY30" fmla="*/ 6331854 h 6858000"/>
              <a:gd name="connsiteX31" fmla="*/ 11677827 w 12192000"/>
              <a:gd name="connsiteY31" fmla="*/ 6323542 h 6858000"/>
              <a:gd name="connsiteX32" fmla="*/ 11686820 w 12192000"/>
              <a:gd name="connsiteY32" fmla="*/ 6324581 h 6858000"/>
              <a:gd name="connsiteX33" fmla="*/ 11713544 w 12192000"/>
              <a:gd name="connsiteY33" fmla="*/ 6376532 h 6858000"/>
              <a:gd name="connsiteX34" fmla="*/ 11653930 w 12192000"/>
              <a:gd name="connsiteY34" fmla="*/ 6434717 h 6858000"/>
              <a:gd name="connsiteX35" fmla="*/ 11594316 w 12192000"/>
              <a:gd name="connsiteY35" fmla="*/ 6376532 h 6858000"/>
              <a:gd name="connsiteX36" fmla="*/ 11621040 w 12192000"/>
              <a:gd name="connsiteY36" fmla="*/ 6326660 h 6858000"/>
              <a:gd name="connsiteX37" fmla="*/ 11637485 w 12192000"/>
              <a:gd name="connsiteY37" fmla="*/ 6328737 h 6858000"/>
              <a:gd name="connsiteX38" fmla="*/ 11635429 w 12192000"/>
              <a:gd name="connsiteY38" fmla="*/ 6345362 h 6858000"/>
              <a:gd name="connsiteX39" fmla="*/ 11618984 w 12192000"/>
              <a:gd name="connsiteY39" fmla="*/ 6376532 h 6858000"/>
              <a:gd name="connsiteX40" fmla="*/ 11653930 w 12192000"/>
              <a:gd name="connsiteY40" fmla="*/ 6411859 h 6858000"/>
              <a:gd name="connsiteX41" fmla="*/ 11688876 w 12192000"/>
              <a:gd name="connsiteY41" fmla="*/ 6376532 h 6858000"/>
              <a:gd name="connsiteX42" fmla="*/ 11672431 w 12192000"/>
              <a:gd name="connsiteY42" fmla="*/ 6345362 h 6858000"/>
              <a:gd name="connsiteX43" fmla="*/ 11670375 w 12192000"/>
              <a:gd name="connsiteY43" fmla="*/ 6328737 h 6858000"/>
              <a:gd name="connsiteX44" fmla="*/ 11677827 w 12192000"/>
              <a:gd name="connsiteY44" fmla="*/ 6323542 h 6858000"/>
              <a:gd name="connsiteX45" fmla="*/ 11826761 w 12192000"/>
              <a:gd name="connsiteY45" fmla="*/ 6308476 h 6858000"/>
              <a:gd name="connsiteX46" fmla="*/ 11830894 w 12192000"/>
              <a:gd name="connsiteY46" fmla="*/ 6314705 h 6858000"/>
              <a:gd name="connsiteX47" fmla="*/ 11830894 w 12192000"/>
              <a:gd name="connsiteY47" fmla="*/ 6439272 h 6858000"/>
              <a:gd name="connsiteX48" fmla="*/ 11826761 w 12192000"/>
              <a:gd name="connsiteY48" fmla="*/ 6445500 h 6858000"/>
              <a:gd name="connsiteX49" fmla="*/ 11818495 w 12192000"/>
              <a:gd name="connsiteY49" fmla="*/ 6443424 h 6858000"/>
              <a:gd name="connsiteX50" fmla="*/ 11733770 w 12192000"/>
              <a:gd name="connsiteY50" fmla="*/ 6385292 h 6858000"/>
              <a:gd name="connsiteX51" fmla="*/ 11727571 w 12192000"/>
              <a:gd name="connsiteY51" fmla="*/ 6376988 h 6858000"/>
              <a:gd name="connsiteX52" fmla="*/ 11733770 w 12192000"/>
              <a:gd name="connsiteY52" fmla="*/ 6368684 h 6858000"/>
              <a:gd name="connsiteX53" fmla="*/ 11818495 w 12192000"/>
              <a:gd name="connsiteY53" fmla="*/ 6310553 h 6858000"/>
              <a:gd name="connsiteX54" fmla="*/ 11826761 w 12192000"/>
              <a:gd name="connsiteY54" fmla="*/ 6308476 h 6858000"/>
              <a:gd name="connsiteX55" fmla="*/ 11480933 w 12192000"/>
              <a:gd name="connsiteY55" fmla="*/ 6308476 h 6858000"/>
              <a:gd name="connsiteX56" fmla="*/ 11489116 w 12192000"/>
              <a:gd name="connsiteY56" fmla="*/ 6312628 h 6858000"/>
              <a:gd name="connsiteX57" fmla="*/ 11572984 w 12192000"/>
              <a:gd name="connsiteY57" fmla="*/ 6368684 h 6858000"/>
              <a:gd name="connsiteX58" fmla="*/ 11579121 w 12192000"/>
              <a:gd name="connsiteY58" fmla="*/ 6376988 h 6858000"/>
              <a:gd name="connsiteX59" fmla="*/ 11572984 w 12192000"/>
              <a:gd name="connsiteY59" fmla="*/ 6385292 h 6858000"/>
              <a:gd name="connsiteX60" fmla="*/ 11489116 w 12192000"/>
              <a:gd name="connsiteY60" fmla="*/ 6443424 h 6858000"/>
              <a:gd name="connsiteX61" fmla="*/ 11480933 w 12192000"/>
              <a:gd name="connsiteY61" fmla="*/ 6445500 h 6858000"/>
              <a:gd name="connsiteX62" fmla="*/ 11476842 w 12192000"/>
              <a:gd name="connsiteY62" fmla="*/ 6439272 h 6858000"/>
              <a:gd name="connsiteX63" fmla="*/ 11476842 w 12192000"/>
              <a:gd name="connsiteY63" fmla="*/ 6314705 h 6858000"/>
              <a:gd name="connsiteX64" fmla="*/ 11480933 w 12192000"/>
              <a:gd name="connsiteY64" fmla="*/ 6308476 h 6858000"/>
              <a:gd name="connsiteX65" fmla="*/ 11092888 w 12192000"/>
              <a:gd name="connsiteY65" fmla="*/ 6297956 h 6858000"/>
              <a:gd name="connsiteX66" fmla="*/ 11086728 w 12192000"/>
              <a:gd name="connsiteY66" fmla="*/ 6300034 h 6858000"/>
              <a:gd name="connsiteX67" fmla="*/ 11084676 w 12192000"/>
              <a:gd name="connsiteY67" fmla="*/ 6306264 h 6858000"/>
              <a:gd name="connsiteX68" fmla="*/ 11125737 w 12192000"/>
              <a:gd name="connsiteY68" fmla="*/ 6464115 h 6858000"/>
              <a:gd name="connsiteX69" fmla="*/ 11150374 w 12192000"/>
              <a:gd name="connsiteY69" fmla="*/ 6484884 h 6858000"/>
              <a:gd name="connsiteX70" fmla="*/ 11158586 w 12192000"/>
              <a:gd name="connsiteY70" fmla="*/ 6484884 h 6858000"/>
              <a:gd name="connsiteX71" fmla="*/ 11154480 w 12192000"/>
              <a:gd name="connsiteY71" fmla="*/ 6493192 h 6858000"/>
              <a:gd name="connsiteX72" fmla="*/ 11154480 w 12192000"/>
              <a:gd name="connsiteY72" fmla="*/ 6495269 h 6858000"/>
              <a:gd name="connsiteX73" fmla="*/ 11129843 w 12192000"/>
              <a:gd name="connsiteY73" fmla="*/ 6513962 h 6858000"/>
              <a:gd name="connsiteX74" fmla="*/ 11094941 w 12192000"/>
              <a:gd name="connsiteY74" fmla="*/ 6511885 h 6858000"/>
              <a:gd name="connsiteX75" fmla="*/ 11088782 w 12192000"/>
              <a:gd name="connsiteY75" fmla="*/ 6513962 h 6858000"/>
              <a:gd name="connsiteX76" fmla="*/ 11086728 w 12192000"/>
              <a:gd name="connsiteY76" fmla="*/ 6518116 h 6858000"/>
              <a:gd name="connsiteX77" fmla="*/ 11086728 w 12192000"/>
              <a:gd name="connsiteY77" fmla="*/ 6536809 h 6858000"/>
              <a:gd name="connsiteX78" fmla="*/ 11092888 w 12192000"/>
              <a:gd name="connsiteY78" fmla="*/ 6543040 h 6858000"/>
              <a:gd name="connsiteX79" fmla="*/ 11140108 w 12192000"/>
              <a:gd name="connsiteY79" fmla="*/ 6549270 h 6858000"/>
              <a:gd name="connsiteX80" fmla="*/ 11142162 w 12192000"/>
              <a:gd name="connsiteY80" fmla="*/ 6549270 h 6858000"/>
              <a:gd name="connsiteX81" fmla="*/ 11195542 w 12192000"/>
              <a:gd name="connsiteY81" fmla="*/ 6497346 h 6858000"/>
              <a:gd name="connsiteX82" fmla="*/ 11228391 w 12192000"/>
              <a:gd name="connsiteY82" fmla="*/ 6368574 h 6858000"/>
              <a:gd name="connsiteX83" fmla="*/ 11240709 w 12192000"/>
              <a:gd name="connsiteY83" fmla="*/ 6327034 h 6858000"/>
              <a:gd name="connsiteX84" fmla="*/ 11244815 w 12192000"/>
              <a:gd name="connsiteY84" fmla="*/ 6306264 h 6858000"/>
              <a:gd name="connsiteX85" fmla="*/ 11242762 w 12192000"/>
              <a:gd name="connsiteY85" fmla="*/ 6300034 h 6858000"/>
              <a:gd name="connsiteX86" fmla="*/ 11238656 w 12192000"/>
              <a:gd name="connsiteY86" fmla="*/ 6297956 h 6858000"/>
              <a:gd name="connsiteX87" fmla="*/ 11209913 w 12192000"/>
              <a:gd name="connsiteY87" fmla="*/ 6297956 h 6858000"/>
              <a:gd name="connsiteX88" fmla="*/ 11203754 w 12192000"/>
              <a:gd name="connsiteY88" fmla="*/ 6302111 h 6858000"/>
              <a:gd name="connsiteX89" fmla="*/ 11166798 w 12192000"/>
              <a:gd name="connsiteY89" fmla="*/ 6443345 h 6858000"/>
              <a:gd name="connsiteX90" fmla="*/ 11164745 w 12192000"/>
              <a:gd name="connsiteY90" fmla="*/ 6443345 h 6858000"/>
              <a:gd name="connsiteX91" fmla="*/ 11125737 w 12192000"/>
              <a:gd name="connsiteY91" fmla="*/ 6302111 h 6858000"/>
              <a:gd name="connsiteX92" fmla="*/ 11119578 w 12192000"/>
              <a:gd name="connsiteY92" fmla="*/ 6297956 h 6858000"/>
              <a:gd name="connsiteX93" fmla="*/ 11092888 w 12192000"/>
              <a:gd name="connsiteY93" fmla="*/ 6297956 h 6858000"/>
              <a:gd name="connsiteX94" fmla="*/ 11053116 w 12192000"/>
              <a:gd name="connsiteY94" fmla="*/ 6295619 h 6858000"/>
              <a:gd name="connsiteX95" fmla="*/ 11004021 w 12192000"/>
              <a:gd name="connsiteY95" fmla="*/ 6316428 h 6858000"/>
              <a:gd name="connsiteX96" fmla="*/ 11004021 w 12192000"/>
              <a:gd name="connsiteY96" fmla="*/ 6303943 h 6858000"/>
              <a:gd name="connsiteX97" fmla="*/ 10997885 w 12192000"/>
              <a:gd name="connsiteY97" fmla="*/ 6297700 h 6858000"/>
              <a:gd name="connsiteX98" fmla="*/ 10969246 w 12192000"/>
              <a:gd name="connsiteY98" fmla="*/ 6297700 h 6858000"/>
              <a:gd name="connsiteX99" fmla="*/ 10963110 w 12192000"/>
              <a:gd name="connsiteY99" fmla="*/ 6303943 h 6858000"/>
              <a:gd name="connsiteX100" fmla="*/ 10963110 w 12192000"/>
              <a:gd name="connsiteY100" fmla="*/ 6478738 h 6858000"/>
              <a:gd name="connsiteX101" fmla="*/ 10969246 w 12192000"/>
              <a:gd name="connsiteY101" fmla="*/ 6484981 h 6858000"/>
              <a:gd name="connsiteX102" fmla="*/ 10997885 w 12192000"/>
              <a:gd name="connsiteY102" fmla="*/ 6484981 h 6858000"/>
              <a:gd name="connsiteX103" fmla="*/ 11004021 w 12192000"/>
              <a:gd name="connsiteY103" fmla="*/ 6478738 h 6858000"/>
              <a:gd name="connsiteX104" fmla="*/ 11004021 w 12192000"/>
              <a:gd name="connsiteY104" fmla="*/ 6358046 h 6858000"/>
              <a:gd name="connsiteX105" fmla="*/ 11055161 w 12192000"/>
              <a:gd name="connsiteY105" fmla="*/ 6335156 h 6858000"/>
              <a:gd name="connsiteX106" fmla="*/ 11061298 w 12192000"/>
              <a:gd name="connsiteY106" fmla="*/ 6328913 h 6858000"/>
              <a:gd name="connsiteX107" fmla="*/ 11061298 w 12192000"/>
              <a:gd name="connsiteY107" fmla="*/ 6301862 h 6858000"/>
              <a:gd name="connsiteX108" fmla="*/ 11059252 w 12192000"/>
              <a:gd name="connsiteY108" fmla="*/ 6297700 h 6858000"/>
              <a:gd name="connsiteX109" fmla="*/ 11053116 w 12192000"/>
              <a:gd name="connsiteY109" fmla="*/ 6295619 h 6858000"/>
              <a:gd name="connsiteX110" fmla="*/ 10852208 w 12192000"/>
              <a:gd name="connsiteY110" fmla="*/ 6292112 h 6858000"/>
              <a:gd name="connsiteX111" fmla="*/ 10781852 w 12192000"/>
              <a:gd name="connsiteY111" fmla="*/ 6300430 h 6858000"/>
              <a:gd name="connsiteX112" fmla="*/ 10775644 w 12192000"/>
              <a:gd name="connsiteY112" fmla="*/ 6306668 h 6858000"/>
              <a:gd name="connsiteX113" fmla="*/ 10777713 w 12192000"/>
              <a:gd name="connsiteY113" fmla="*/ 6331621 h 6858000"/>
              <a:gd name="connsiteX114" fmla="*/ 10779783 w 12192000"/>
              <a:gd name="connsiteY114" fmla="*/ 6335780 h 6858000"/>
              <a:gd name="connsiteX115" fmla="*/ 10783921 w 12192000"/>
              <a:gd name="connsiteY115" fmla="*/ 6337859 h 6858000"/>
              <a:gd name="connsiteX116" fmla="*/ 10850138 w 12192000"/>
              <a:gd name="connsiteY116" fmla="*/ 6333700 h 6858000"/>
              <a:gd name="connsiteX117" fmla="*/ 10872900 w 12192000"/>
              <a:gd name="connsiteY117" fmla="*/ 6356574 h 6858000"/>
              <a:gd name="connsiteX118" fmla="*/ 10872900 w 12192000"/>
              <a:gd name="connsiteY118" fmla="*/ 6369050 h 6858000"/>
              <a:gd name="connsiteX119" fmla="*/ 10827376 w 12192000"/>
              <a:gd name="connsiteY119" fmla="*/ 6373209 h 6858000"/>
              <a:gd name="connsiteX120" fmla="*/ 10763228 w 12192000"/>
              <a:gd name="connsiteY120" fmla="*/ 6429353 h 6858000"/>
              <a:gd name="connsiteX121" fmla="*/ 10819099 w 12192000"/>
              <a:gd name="connsiteY121" fmla="*/ 6489656 h 6858000"/>
              <a:gd name="connsiteX122" fmla="*/ 10879108 w 12192000"/>
              <a:gd name="connsiteY122" fmla="*/ 6477180 h 6858000"/>
              <a:gd name="connsiteX123" fmla="*/ 10908078 w 12192000"/>
              <a:gd name="connsiteY123" fmla="*/ 6489656 h 6858000"/>
              <a:gd name="connsiteX124" fmla="*/ 10914286 w 12192000"/>
              <a:gd name="connsiteY124" fmla="*/ 6487577 h 6858000"/>
              <a:gd name="connsiteX125" fmla="*/ 10916355 w 12192000"/>
              <a:gd name="connsiteY125" fmla="*/ 6481339 h 6858000"/>
              <a:gd name="connsiteX126" fmla="*/ 10916355 w 12192000"/>
              <a:gd name="connsiteY126" fmla="*/ 6356574 h 6858000"/>
              <a:gd name="connsiteX127" fmla="*/ 10852208 w 12192000"/>
              <a:gd name="connsiteY127" fmla="*/ 6292112 h 6858000"/>
              <a:gd name="connsiteX128" fmla="*/ 10523603 w 12192000"/>
              <a:gd name="connsiteY128" fmla="*/ 6292112 h 6858000"/>
              <a:gd name="connsiteX129" fmla="*/ 10439442 w 12192000"/>
              <a:gd name="connsiteY129" fmla="*/ 6390884 h 6858000"/>
              <a:gd name="connsiteX130" fmla="*/ 10523603 w 12192000"/>
              <a:gd name="connsiteY130" fmla="*/ 6489656 h 6858000"/>
              <a:gd name="connsiteX131" fmla="*/ 10607764 w 12192000"/>
              <a:gd name="connsiteY131" fmla="*/ 6390884 h 6858000"/>
              <a:gd name="connsiteX132" fmla="*/ 10523603 w 12192000"/>
              <a:gd name="connsiteY132" fmla="*/ 6292112 h 6858000"/>
              <a:gd name="connsiteX133" fmla="*/ 10307649 w 12192000"/>
              <a:gd name="connsiteY133" fmla="*/ 6266396 h 6858000"/>
              <a:gd name="connsiteX134" fmla="*/ 10324014 w 12192000"/>
              <a:gd name="connsiteY134" fmla="*/ 6266396 h 6858000"/>
              <a:gd name="connsiteX135" fmla="*/ 10366971 w 12192000"/>
              <a:gd name="connsiteY135" fmla="*/ 6306138 h 6858000"/>
              <a:gd name="connsiteX136" fmla="*/ 10321968 w 12192000"/>
              <a:gd name="connsiteY136" fmla="*/ 6343789 h 6858000"/>
              <a:gd name="connsiteX137" fmla="*/ 10276965 w 12192000"/>
              <a:gd name="connsiteY137" fmla="*/ 6343789 h 6858000"/>
              <a:gd name="connsiteX138" fmla="*/ 10276965 w 12192000"/>
              <a:gd name="connsiteY138" fmla="*/ 6268488 h 6858000"/>
              <a:gd name="connsiteX139" fmla="*/ 10307649 w 12192000"/>
              <a:gd name="connsiteY139" fmla="*/ 6266396 h 6858000"/>
              <a:gd name="connsiteX140" fmla="*/ 10683886 w 12192000"/>
              <a:gd name="connsiteY140" fmla="*/ 6254707 h 6858000"/>
              <a:gd name="connsiteX141" fmla="*/ 10655176 w 12192000"/>
              <a:gd name="connsiteY141" fmla="*/ 6260951 h 6858000"/>
              <a:gd name="connsiteX142" fmla="*/ 10649024 w 12192000"/>
              <a:gd name="connsiteY142" fmla="*/ 6267195 h 6858000"/>
              <a:gd name="connsiteX143" fmla="*/ 10649024 w 12192000"/>
              <a:gd name="connsiteY143" fmla="*/ 6298417 h 6858000"/>
              <a:gd name="connsiteX144" fmla="*/ 10632618 w 12192000"/>
              <a:gd name="connsiteY144" fmla="*/ 6298417 h 6858000"/>
              <a:gd name="connsiteX145" fmla="*/ 10626466 w 12192000"/>
              <a:gd name="connsiteY145" fmla="*/ 6304662 h 6858000"/>
              <a:gd name="connsiteX146" fmla="*/ 10626466 w 12192000"/>
              <a:gd name="connsiteY146" fmla="*/ 6329640 h 6858000"/>
              <a:gd name="connsiteX147" fmla="*/ 10632618 w 12192000"/>
              <a:gd name="connsiteY147" fmla="*/ 6335884 h 6858000"/>
              <a:gd name="connsiteX148" fmla="*/ 10649024 w 12192000"/>
              <a:gd name="connsiteY148" fmla="*/ 6335884 h 6858000"/>
              <a:gd name="connsiteX149" fmla="*/ 10649024 w 12192000"/>
              <a:gd name="connsiteY149" fmla="*/ 6419143 h 6858000"/>
              <a:gd name="connsiteX150" fmla="*/ 10704393 w 12192000"/>
              <a:gd name="connsiteY150" fmla="*/ 6491994 h 6858000"/>
              <a:gd name="connsiteX151" fmla="*/ 10737204 w 12192000"/>
              <a:gd name="connsiteY151" fmla="*/ 6487831 h 6858000"/>
              <a:gd name="connsiteX152" fmla="*/ 10743356 w 12192000"/>
              <a:gd name="connsiteY152" fmla="*/ 6479505 h 6858000"/>
              <a:gd name="connsiteX153" fmla="*/ 10741306 w 12192000"/>
              <a:gd name="connsiteY153" fmla="*/ 6456609 h 6858000"/>
              <a:gd name="connsiteX154" fmla="*/ 10735153 w 12192000"/>
              <a:gd name="connsiteY154" fmla="*/ 6448283 h 6858000"/>
              <a:gd name="connsiteX155" fmla="*/ 10710545 w 12192000"/>
              <a:gd name="connsiteY155" fmla="*/ 6450365 h 6858000"/>
              <a:gd name="connsiteX156" fmla="*/ 10692089 w 12192000"/>
              <a:gd name="connsiteY156" fmla="*/ 6412898 h 6858000"/>
              <a:gd name="connsiteX157" fmla="*/ 10692089 w 12192000"/>
              <a:gd name="connsiteY157" fmla="*/ 6335884 h 6858000"/>
              <a:gd name="connsiteX158" fmla="*/ 10735153 w 12192000"/>
              <a:gd name="connsiteY158" fmla="*/ 6335884 h 6858000"/>
              <a:gd name="connsiteX159" fmla="*/ 10741306 w 12192000"/>
              <a:gd name="connsiteY159" fmla="*/ 6329640 h 6858000"/>
              <a:gd name="connsiteX160" fmla="*/ 10741306 w 12192000"/>
              <a:gd name="connsiteY160" fmla="*/ 6304662 h 6858000"/>
              <a:gd name="connsiteX161" fmla="*/ 10735153 w 12192000"/>
              <a:gd name="connsiteY161" fmla="*/ 6298417 h 6858000"/>
              <a:gd name="connsiteX162" fmla="*/ 10692089 w 12192000"/>
              <a:gd name="connsiteY162" fmla="*/ 6298417 h 6858000"/>
              <a:gd name="connsiteX163" fmla="*/ 10692089 w 12192000"/>
              <a:gd name="connsiteY163" fmla="*/ 6260951 h 6858000"/>
              <a:gd name="connsiteX164" fmla="*/ 10690038 w 12192000"/>
              <a:gd name="connsiteY164" fmla="*/ 6254707 h 6858000"/>
              <a:gd name="connsiteX165" fmla="*/ 10683886 w 12192000"/>
              <a:gd name="connsiteY165" fmla="*/ 6254707 h 6858000"/>
              <a:gd name="connsiteX166" fmla="*/ 10317982 w 12192000"/>
              <a:gd name="connsiteY166" fmla="*/ 6225485 h 6858000"/>
              <a:gd name="connsiteX167" fmla="*/ 10237565 w 12192000"/>
              <a:gd name="connsiteY167" fmla="*/ 6229637 h 6858000"/>
              <a:gd name="connsiteX168" fmla="*/ 10231378 w 12192000"/>
              <a:gd name="connsiteY168" fmla="*/ 6237941 h 6858000"/>
              <a:gd name="connsiteX169" fmla="*/ 10231378 w 12192000"/>
              <a:gd name="connsiteY169" fmla="*/ 6478753 h 6858000"/>
              <a:gd name="connsiteX170" fmla="*/ 10239626 w 12192000"/>
              <a:gd name="connsiteY170" fmla="*/ 6484981 h 6858000"/>
              <a:gd name="connsiteX171" fmla="*/ 10268494 w 12192000"/>
              <a:gd name="connsiteY171" fmla="*/ 6484981 h 6858000"/>
              <a:gd name="connsiteX172" fmla="*/ 10276742 w 12192000"/>
              <a:gd name="connsiteY172" fmla="*/ 6478753 h 6858000"/>
              <a:gd name="connsiteX173" fmla="*/ 10276742 w 12192000"/>
              <a:gd name="connsiteY173" fmla="*/ 6383259 h 6858000"/>
              <a:gd name="connsiteX174" fmla="*/ 10326230 w 12192000"/>
              <a:gd name="connsiteY174" fmla="*/ 6385334 h 6858000"/>
              <a:gd name="connsiteX175" fmla="*/ 10367470 w 12192000"/>
              <a:gd name="connsiteY175" fmla="*/ 6480828 h 6858000"/>
              <a:gd name="connsiteX176" fmla="*/ 10373656 w 12192000"/>
              <a:gd name="connsiteY176" fmla="*/ 6484981 h 6858000"/>
              <a:gd name="connsiteX177" fmla="*/ 10406648 w 12192000"/>
              <a:gd name="connsiteY177" fmla="*/ 6484981 h 6858000"/>
              <a:gd name="connsiteX178" fmla="*/ 10412834 w 12192000"/>
              <a:gd name="connsiteY178" fmla="*/ 6482905 h 6858000"/>
              <a:gd name="connsiteX179" fmla="*/ 10414896 w 12192000"/>
              <a:gd name="connsiteY179" fmla="*/ 6476677 h 6858000"/>
              <a:gd name="connsiteX180" fmla="*/ 10367470 w 12192000"/>
              <a:gd name="connsiteY180" fmla="*/ 6372879 h 6858000"/>
              <a:gd name="connsiteX181" fmla="*/ 10412834 w 12192000"/>
              <a:gd name="connsiteY181" fmla="*/ 6304371 h 6858000"/>
              <a:gd name="connsiteX182" fmla="*/ 10324168 w 12192000"/>
              <a:gd name="connsiteY182" fmla="*/ 6225485 h 6858000"/>
              <a:gd name="connsiteX183" fmla="*/ 10317982 w 12192000"/>
              <a:gd name="connsiteY183" fmla="*/ 6225485 h 6858000"/>
              <a:gd name="connsiteX184" fmla="*/ 11680537 w 12192000"/>
              <a:gd name="connsiteY184" fmla="*/ 6192479 h 6858000"/>
              <a:gd name="connsiteX185" fmla="*/ 11688780 w 12192000"/>
              <a:gd name="connsiteY185" fmla="*/ 6192479 h 6858000"/>
              <a:gd name="connsiteX186" fmla="*/ 11795922 w 12192000"/>
              <a:gd name="connsiteY186" fmla="*/ 6254292 h 6858000"/>
              <a:gd name="connsiteX187" fmla="*/ 11800043 w 12192000"/>
              <a:gd name="connsiteY187" fmla="*/ 6260473 h 6858000"/>
              <a:gd name="connsiteX188" fmla="*/ 11791801 w 12192000"/>
              <a:gd name="connsiteY188" fmla="*/ 6266654 h 6858000"/>
              <a:gd name="connsiteX189" fmla="*/ 11701142 w 12192000"/>
              <a:gd name="connsiteY189" fmla="*/ 6309923 h 6858000"/>
              <a:gd name="connsiteX190" fmla="*/ 11690840 w 12192000"/>
              <a:gd name="connsiteY190" fmla="*/ 6311983 h 6858000"/>
              <a:gd name="connsiteX191" fmla="*/ 11686719 w 12192000"/>
              <a:gd name="connsiteY191" fmla="*/ 6301681 h 6858000"/>
              <a:gd name="connsiteX192" fmla="*/ 11678477 w 12192000"/>
              <a:gd name="connsiteY192" fmla="*/ 6200720 h 6858000"/>
              <a:gd name="connsiteX193" fmla="*/ 11680537 w 12192000"/>
              <a:gd name="connsiteY193" fmla="*/ 6192479 h 6858000"/>
              <a:gd name="connsiteX194" fmla="*/ 11623202 w 12192000"/>
              <a:gd name="connsiteY194" fmla="*/ 6191708 h 6858000"/>
              <a:gd name="connsiteX195" fmla="*/ 11627323 w 12192000"/>
              <a:gd name="connsiteY195" fmla="*/ 6192483 h 6858000"/>
              <a:gd name="connsiteX196" fmla="*/ 11629383 w 12192000"/>
              <a:gd name="connsiteY196" fmla="*/ 6202808 h 6858000"/>
              <a:gd name="connsiteX197" fmla="*/ 11621142 w 12192000"/>
              <a:gd name="connsiteY197" fmla="*/ 6303996 h 6858000"/>
              <a:gd name="connsiteX198" fmla="*/ 11617020 w 12192000"/>
              <a:gd name="connsiteY198" fmla="*/ 6312256 h 6858000"/>
              <a:gd name="connsiteX199" fmla="*/ 11606719 w 12192000"/>
              <a:gd name="connsiteY199" fmla="*/ 6312256 h 6858000"/>
              <a:gd name="connsiteX200" fmla="*/ 11516059 w 12192000"/>
              <a:gd name="connsiteY200" fmla="*/ 6266825 h 6858000"/>
              <a:gd name="connsiteX201" fmla="*/ 11507818 w 12192000"/>
              <a:gd name="connsiteY201" fmla="*/ 6260630 h 6858000"/>
              <a:gd name="connsiteX202" fmla="*/ 11511939 w 12192000"/>
              <a:gd name="connsiteY202" fmla="*/ 6254434 h 6858000"/>
              <a:gd name="connsiteX203" fmla="*/ 11619081 w 12192000"/>
              <a:gd name="connsiteY203" fmla="*/ 6192483 h 6858000"/>
              <a:gd name="connsiteX204" fmla="*/ 11623202 w 12192000"/>
              <a:gd name="connsiteY204" fmla="*/ 6191708 h 6858000"/>
              <a:gd name="connsiteX205" fmla="*/ 11654515 w 12192000"/>
              <a:gd name="connsiteY205" fmla="*/ 6156519 h 6858000"/>
              <a:gd name="connsiteX206" fmla="*/ 11437684 w 12192000"/>
              <a:gd name="connsiteY206" fmla="*/ 6375689 h 6858000"/>
              <a:gd name="connsiteX207" fmla="*/ 11654515 w 12192000"/>
              <a:gd name="connsiteY207" fmla="*/ 6594858 h 6858000"/>
              <a:gd name="connsiteX208" fmla="*/ 11871347 w 12192000"/>
              <a:gd name="connsiteY208" fmla="*/ 6375689 h 6858000"/>
              <a:gd name="connsiteX209" fmla="*/ 11654515 w 12192000"/>
              <a:gd name="connsiteY209" fmla="*/ 6156519 h 6858000"/>
              <a:gd name="connsiteX210" fmla="*/ 11653930 w 12192000"/>
              <a:gd name="connsiteY210" fmla="*/ 6124960 h 6858000"/>
              <a:gd name="connsiteX211" fmla="*/ 11900569 w 12192000"/>
              <a:gd name="connsiteY211" fmla="*/ 6374521 h 6858000"/>
              <a:gd name="connsiteX212" fmla="*/ 11653930 w 12192000"/>
              <a:gd name="connsiteY212" fmla="*/ 6624082 h 6858000"/>
              <a:gd name="connsiteX213" fmla="*/ 11407292 w 12192000"/>
              <a:gd name="connsiteY213" fmla="*/ 6374521 h 6858000"/>
              <a:gd name="connsiteX214" fmla="*/ 11653930 w 12192000"/>
              <a:gd name="connsiteY214" fmla="*/ 6124960 h 6858000"/>
              <a:gd name="connsiteX215" fmla="*/ 11641007 w 12192000"/>
              <a:gd name="connsiteY215" fmla="*/ 6046384 h 6858000"/>
              <a:gd name="connsiteX216" fmla="*/ 11628668 w 12192000"/>
              <a:gd name="connsiteY216" fmla="*/ 6096267 h 6858000"/>
              <a:gd name="connsiteX217" fmla="*/ 11606046 w 12192000"/>
              <a:gd name="connsiteY217" fmla="*/ 6100424 h 6858000"/>
              <a:gd name="connsiteX218" fmla="*/ 11579311 w 12192000"/>
              <a:gd name="connsiteY218" fmla="*/ 6054698 h 6858000"/>
              <a:gd name="connsiteX219" fmla="*/ 11579311 w 12192000"/>
              <a:gd name="connsiteY219" fmla="*/ 6052619 h 6858000"/>
              <a:gd name="connsiteX220" fmla="*/ 11577254 w 12192000"/>
              <a:gd name="connsiteY220" fmla="*/ 6054698 h 6858000"/>
              <a:gd name="connsiteX221" fmla="*/ 11556689 w 12192000"/>
              <a:gd name="connsiteY221" fmla="*/ 6058855 h 6858000"/>
              <a:gd name="connsiteX222" fmla="*/ 11556689 w 12192000"/>
              <a:gd name="connsiteY222" fmla="*/ 6060933 h 6858000"/>
              <a:gd name="connsiteX223" fmla="*/ 11552576 w 12192000"/>
              <a:gd name="connsiteY223" fmla="*/ 6085875 h 6858000"/>
              <a:gd name="connsiteX224" fmla="*/ 11556689 w 12192000"/>
              <a:gd name="connsiteY224" fmla="*/ 6112895 h 6858000"/>
              <a:gd name="connsiteX225" fmla="*/ 11536124 w 12192000"/>
              <a:gd name="connsiteY225" fmla="*/ 6121208 h 6858000"/>
              <a:gd name="connsiteX226" fmla="*/ 11499106 w 12192000"/>
              <a:gd name="connsiteY226" fmla="*/ 6085875 h 6858000"/>
              <a:gd name="connsiteX227" fmla="*/ 11499106 w 12192000"/>
              <a:gd name="connsiteY227" fmla="*/ 6083796 h 6858000"/>
              <a:gd name="connsiteX228" fmla="*/ 11497050 w 12192000"/>
              <a:gd name="connsiteY228" fmla="*/ 6083796 h 6858000"/>
              <a:gd name="connsiteX229" fmla="*/ 11478541 w 12192000"/>
              <a:gd name="connsiteY229" fmla="*/ 6096267 h 6858000"/>
              <a:gd name="connsiteX230" fmla="*/ 11478541 w 12192000"/>
              <a:gd name="connsiteY230" fmla="*/ 6098345 h 6858000"/>
              <a:gd name="connsiteX231" fmla="*/ 11490880 w 12192000"/>
              <a:gd name="connsiteY231" fmla="*/ 6148228 h 6858000"/>
              <a:gd name="connsiteX232" fmla="*/ 11474428 w 12192000"/>
              <a:gd name="connsiteY232" fmla="*/ 6160699 h 6858000"/>
              <a:gd name="connsiteX233" fmla="*/ 11431240 w 12192000"/>
              <a:gd name="connsiteY233" fmla="*/ 6133679 h 6858000"/>
              <a:gd name="connsiteX234" fmla="*/ 11429184 w 12192000"/>
              <a:gd name="connsiteY234" fmla="*/ 6133679 h 6858000"/>
              <a:gd name="connsiteX235" fmla="*/ 11429184 w 12192000"/>
              <a:gd name="connsiteY235" fmla="*/ 6135757 h 6858000"/>
              <a:gd name="connsiteX236" fmla="*/ 11412731 w 12192000"/>
              <a:gd name="connsiteY236" fmla="*/ 6150307 h 6858000"/>
              <a:gd name="connsiteX237" fmla="*/ 11412731 w 12192000"/>
              <a:gd name="connsiteY237" fmla="*/ 6152385 h 6858000"/>
              <a:gd name="connsiteX238" fmla="*/ 11439467 w 12192000"/>
              <a:gd name="connsiteY238" fmla="*/ 6198111 h 6858000"/>
              <a:gd name="connsiteX239" fmla="*/ 11425070 w 12192000"/>
              <a:gd name="connsiteY239" fmla="*/ 6214739 h 6858000"/>
              <a:gd name="connsiteX240" fmla="*/ 11375714 w 12192000"/>
              <a:gd name="connsiteY240" fmla="*/ 6202268 h 6858000"/>
              <a:gd name="connsiteX241" fmla="*/ 11373657 w 12192000"/>
              <a:gd name="connsiteY241" fmla="*/ 6202268 h 6858000"/>
              <a:gd name="connsiteX242" fmla="*/ 11363375 w 12192000"/>
              <a:gd name="connsiteY242" fmla="*/ 6220974 h 6858000"/>
              <a:gd name="connsiteX243" fmla="*/ 11363375 w 12192000"/>
              <a:gd name="connsiteY243" fmla="*/ 6223053 h 6858000"/>
              <a:gd name="connsiteX244" fmla="*/ 11400392 w 12192000"/>
              <a:gd name="connsiteY244" fmla="*/ 6260465 h 6858000"/>
              <a:gd name="connsiteX245" fmla="*/ 11392166 w 12192000"/>
              <a:gd name="connsiteY245" fmla="*/ 6279171 h 6858000"/>
              <a:gd name="connsiteX246" fmla="*/ 11340753 w 12192000"/>
              <a:gd name="connsiteY246" fmla="*/ 6279171 h 6858000"/>
              <a:gd name="connsiteX247" fmla="*/ 11338696 w 12192000"/>
              <a:gd name="connsiteY247" fmla="*/ 6279171 h 6858000"/>
              <a:gd name="connsiteX248" fmla="*/ 11338696 w 12192000"/>
              <a:gd name="connsiteY248" fmla="*/ 6281249 h 6858000"/>
              <a:gd name="connsiteX249" fmla="*/ 11332527 w 12192000"/>
              <a:gd name="connsiteY249" fmla="*/ 6302033 h 6858000"/>
              <a:gd name="connsiteX250" fmla="*/ 11334583 w 12192000"/>
              <a:gd name="connsiteY250" fmla="*/ 6304112 h 6858000"/>
              <a:gd name="connsiteX251" fmla="*/ 11377770 w 12192000"/>
              <a:gd name="connsiteY251" fmla="*/ 6329053 h 6858000"/>
              <a:gd name="connsiteX252" fmla="*/ 11375714 w 12192000"/>
              <a:gd name="connsiteY252" fmla="*/ 6351917 h 6858000"/>
              <a:gd name="connsiteX253" fmla="*/ 11326357 w 12192000"/>
              <a:gd name="connsiteY253" fmla="*/ 6364388 h 6858000"/>
              <a:gd name="connsiteX254" fmla="*/ 11324300 w 12192000"/>
              <a:gd name="connsiteY254" fmla="*/ 6364388 h 6858000"/>
              <a:gd name="connsiteX255" fmla="*/ 11324300 w 12192000"/>
              <a:gd name="connsiteY255" fmla="*/ 6366465 h 6858000"/>
              <a:gd name="connsiteX256" fmla="*/ 11324300 w 12192000"/>
              <a:gd name="connsiteY256" fmla="*/ 6376858 h 6858000"/>
              <a:gd name="connsiteX257" fmla="*/ 11324300 w 12192000"/>
              <a:gd name="connsiteY257" fmla="*/ 6387250 h 6858000"/>
              <a:gd name="connsiteX258" fmla="*/ 11324300 w 12192000"/>
              <a:gd name="connsiteY258" fmla="*/ 6389329 h 6858000"/>
              <a:gd name="connsiteX259" fmla="*/ 11326357 w 12192000"/>
              <a:gd name="connsiteY259" fmla="*/ 6389329 h 6858000"/>
              <a:gd name="connsiteX260" fmla="*/ 11375714 w 12192000"/>
              <a:gd name="connsiteY260" fmla="*/ 6401800 h 6858000"/>
              <a:gd name="connsiteX261" fmla="*/ 11379827 w 12192000"/>
              <a:gd name="connsiteY261" fmla="*/ 6424662 h 6858000"/>
              <a:gd name="connsiteX262" fmla="*/ 11334583 w 12192000"/>
              <a:gd name="connsiteY262" fmla="*/ 6451682 h 6858000"/>
              <a:gd name="connsiteX263" fmla="*/ 11332527 w 12192000"/>
              <a:gd name="connsiteY263" fmla="*/ 6451682 h 6858000"/>
              <a:gd name="connsiteX264" fmla="*/ 11332527 w 12192000"/>
              <a:gd name="connsiteY264" fmla="*/ 6453761 h 6858000"/>
              <a:gd name="connsiteX265" fmla="*/ 11338696 w 12192000"/>
              <a:gd name="connsiteY265" fmla="*/ 6474546 h 6858000"/>
              <a:gd name="connsiteX266" fmla="*/ 11340753 w 12192000"/>
              <a:gd name="connsiteY266" fmla="*/ 6474546 h 6858000"/>
              <a:gd name="connsiteX267" fmla="*/ 11392166 w 12192000"/>
              <a:gd name="connsiteY267" fmla="*/ 6474546 h 6858000"/>
              <a:gd name="connsiteX268" fmla="*/ 11400392 w 12192000"/>
              <a:gd name="connsiteY268" fmla="*/ 6495329 h 6858000"/>
              <a:gd name="connsiteX269" fmla="*/ 11363375 w 12192000"/>
              <a:gd name="connsiteY269" fmla="*/ 6532742 h 6858000"/>
              <a:gd name="connsiteX270" fmla="*/ 11363375 w 12192000"/>
              <a:gd name="connsiteY270" fmla="*/ 6534820 h 6858000"/>
              <a:gd name="connsiteX271" fmla="*/ 11375714 w 12192000"/>
              <a:gd name="connsiteY271" fmla="*/ 6553526 h 6858000"/>
              <a:gd name="connsiteX272" fmla="*/ 11427127 w 12192000"/>
              <a:gd name="connsiteY272" fmla="*/ 6538978 h 6858000"/>
              <a:gd name="connsiteX273" fmla="*/ 11439467 w 12192000"/>
              <a:gd name="connsiteY273" fmla="*/ 6557684 h 6858000"/>
              <a:gd name="connsiteX274" fmla="*/ 11412731 w 12192000"/>
              <a:gd name="connsiteY274" fmla="*/ 6603410 h 6858000"/>
              <a:gd name="connsiteX275" fmla="*/ 11414788 w 12192000"/>
              <a:gd name="connsiteY275" fmla="*/ 6605487 h 6858000"/>
              <a:gd name="connsiteX276" fmla="*/ 11429184 w 12192000"/>
              <a:gd name="connsiteY276" fmla="*/ 6620037 h 6858000"/>
              <a:gd name="connsiteX277" fmla="*/ 11431240 w 12192000"/>
              <a:gd name="connsiteY277" fmla="*/ 6620037 h 6858000"/>
              <a:gd name="connsiteX278" fmla="*/ 11476484 w 12192000"/>
              <a:gd name="connsiteY278" fmla="*/ 6593017 h 6858000"/>
              <a:gd name="connsiteX279" fmla="*/ 11492937 w 12192000"/>
              <a:gd name="connsiteY279" fmla="*/ 6607566 h 6858000"/>
              <a:gd name="connsiteX280" fmla="*/ 11480598 w 12192000"/>
              <a:gd name="connsiteY280" fmla="*/ 6657449 h 6858000"/>
              <a:gd name="connsiteX281" fmla="*/ 11480598 w 12192000"/>
              <a:gd name="connsiteY281" fmla="*/ 6659528 h 6858000"/>
              <a:gd name="connsiteX282" fmla="*/ 11499106 w 12192000"/>
              <a:gd name="connsiteY282" fmla="*/ 6669919 h 6858000"/>
              <a:gd name="connsiteX283" fmla="*/ 11499106 w 12192000"/>
              <a:gd name="connsiteY283" fmla="*/ 6671998 h 6858000"/>
              <a:gd name="connsiteX284" fmla="*/ 11501163 w 12192000"/>
              <a:gd name="connsiteY284" fmla="*/ 6669919 h 6858000"/>
              <a:gd name="connsiteX285" fmla="*/ 11538180 w 12192000"/>
              <a:gd name="connsiteY285" fmla="*/ 6632508 h 6858000"/>
              <a:gd name="connsiteX286" fmla="*/ 11556689 w 12192000"/>
              <a:gd name="connsiteY286" fmla="*/ 6640822 h 6858000"/>
              <a:gd name="connsiteX287" fmla="*/ 11554632 w 12192000"/>
              <a:gd name="connsiteY287" fmla="*/ 6667842 h 6858000"/>
              <a:gd name="connsiteX288" fmla="*/ 11556689 w 12192000"/>
              <a:gd name="connsiteY288" fmla="*/ 6692783 h 6858000"/>
              <a:gd name="connsiteX289" fmla="*/ 11556689 w 12192000"/>
              <a:gd name="connsiteY289" fmla="*/ 6694861 h 6858000"/>
              <a:gd name="connsiteX290" fmla="*/ 11558746 w 12192000"/>
              <a:gd name="connsiteY290" fmla="*/ 6694861 h 6858000"/>
              <a:gd name="connsiteX291" fmla="*/ 11579311 w 12192000"/>
              <a:gd name="connsiteY291" fmla="*/ 6701096 h 6858000"/>
              <a:gd name="connsiteX292" fmla="*/ 11581367 w 12192000"/>
              <a:gd name="connsiteY292" fmla="*/ 6701096 h 6858000"/>
              <a:gd name="connsiteX293" fmla="*/ 11606046 w 12192000"/>
              <a:gd name="connsiteY293" fmla="*/ 6655371 h 6858000"/>
              <a:gd name="connsiteX294" fmla="*/ 11628668 w 12192000"/>
              <a:gd name="connsiteY294" fmla="*/ 6657449 h 6858000"/>
              <a:gd name="connsiteX295" fmla="*/ 11641007 w 12192000"/>
              <a:gd name="connsiteY295" fmla="*/ 6709410 h 6858000"/>
              <a:gd name="connsiteX296" fmla="*/ 11643063 w 12192000"/>
              <a:gd name="connsiteY296" fmla="*/ 6709410 h 6858000"/>
              <a:gd name="connsiteX297" fmla="*/ 11663629 w 12192000"/>
              <a:gd name="connsiteY297" fmla="*/ 6709410 h 6858000"/>
              <a:gd name="connsiteX298" fmla="*/ 11665686 w 12192000"/>
              <a:gd name="connsiteY298" fmla="*/ 6709410 h 6858000"/>
              <a:gd name="connsiteX299" fmla="*/ 11680082 w 12192000"/>
              <a:gd name="connsiteY299" fmla="*/ 6657449 h 6858000"/>
              <a:gd name="connsiteX300" fmla="*/ 11700647 w 12192000"/>
              <a:gd name="connsiteY300" fmla="*/ 6655371 h 6858000"/>
              <a:gd name="connsiteX301" fmla="*/ 11727382 w 12192000"/>
              <a:gd name="connsiteY301" fmla="*/ 6701096 h 6858000"/>
              <a:gd name="connsiteX302" fmla="*/ 11747947 w 12192000"/>
              <a:gd name="connsiteY302" fmla="*/ 6694861 h 6858000"/>
              <a:gd name="connsiteX303" fmla="*/ 11750004 w 12192000"/>
              <a:gd name="connsiteY303" fmla="*/ 6694861 h 6858000"/>
              <a:gd name="connsiteX304" fmla="*/ 11752060 w 12192000"/>
              <a:gd name="connsiteY304" fmla="*/ 6667842 h 6858000"/>
              <a:gd name="connsiteX305" fmla="*/ 11750004 w 12192000"/>
              <a:gd name="connsiteY305" fmla="*/ 6640822 h 6858000"/>
              <a:gd name="connsiteX306" fmla="*/ 11770569 w 12192000"/>
              <a:gd name="connsiteY306" fmla="*/ 6632508 h 6858000"/>
              <a:gd name="connsiteX307" fmla="*/ 11807586 w 12192000"/>
              <a:gd name="connsiteY307" fmla="*/ 6669919 h 6858000"/>
              <a:gd name="connsiteX308" fmla="*/ 11826095 w 12192000"/>
              <a:gd name="connsiteY308" fmla="*/ 6659528 h 6858000"/>
              <a:gd name="connsiteX309" fmla="*/ 11828152 w 12192000"/>
              <a:gd name="connsiteY309" fmla="*/ 6657449 h 6858000"/>
              <a:gd name="connsiteX310" fmla="*/ 11828152 w 12192000"/>
              <a:gd name="connsiteY310" fmla="*/ 6655371 h 6858000"/>
              <a:gd name="connsiteX311" fmla="*/ 11813756 w 12192000"/>
              <a:gd name="connsiteY311" fmla="*/ 6607566 h 6858000"/>
              <a:gd name="connsiteX312" fmla="*/ 11830208 w 12192000"/>
              <a:gd name="connsiteY312" fmla="*/ 6593017 h 6858000"/>
              <a:gd name="connsiteX313" fmla="*/ 11875452 w 12192000"/>
              <a:gd name="connsiteY313" fmla="*/ 6620037 h 6858000"/>
              <a:gd name="connsiteX314" fmla="*/ 11877509 w 12192000"/>
              <a:gd name="connsiteY314" fmla="*/ 6620037 h 6858000"/>
              <a:gd name="connsiteX315" fmla="*/ 11891905 w 12192000"/>
              <a:gd name="connsiteY315" fmla="*/ 6603410 h 6858000"/>
              <a:gd name="connsiteX316" fmla="*/ 11893961 w 12192000"/>
              <a:gd name="connsiteY316" fmla="*/ 6603410 h 6858000"/>
              <a:gd name="connsiteX317" fmla="*/ 11867226 w 12192000"/>
              <a:gd name="connsiteY317" fmla="*/ 6557684 h 6858000"/>
              <a:gd name="connsiteX318" fmla="*/ 11879565 w 12192000"/>
              <a:gd name="connsiteY318" fmla="*/ 6538978 h 6858000"/>
              <a:gd name="connsiteX319" fmla="*/ 11930979 w 12192000"/>
              <a:gd name="connsiteY319" fmla="*/ 6553526 h 6858000"/>
              <a:gd name="connsiteX320" fmla="*/ 11933035 w 12192000"/>
              <a:gd name="connsiteY320" fmla="*/ 6551448 h 6858000"/>
              <a:gd name="connsiteX321" fmla="*/ 11943318 w 12192000"/>
              <a:gd name="connsiteY321" fmla="*/ 6532742 h 6858000"/>
              <a:gd name="connsiteX322" fmla="*/ 11943318 w 12192000"/>
              <a:gd name="connsiteY322" fmla="*/ 6530664 h 6858000"/>
              <a:gd name="connsiteX323" fmla="*/ 11906300 w 12192000"/>
              <a:gd name="connsiteY323" fmla="*/ 6495329 h 6858000"/>
              <a:gd name="connsiteX324" fmla="*/ 11914526 w 12192000"/>
              <a:gd name="connsiteY324" fmla="*/ 6474546 h 6858000"/>
              <a:gd name="connsiteX325" fmla="*/ 11965940 w 12192000"/>
              <a:gd name="connsiteY325" fmla="*/ 6474546 h 6858000"/>
              <a:gd name="connsiteX326" fmla="*/ 11967996 w 12192000"/>
              <a:gd name="connsiteY326" fmla="*/ 6474546 h 6858000"/>
              <a:gd name="connsiteX327" fmla="*/ 11972109 w 12192000"/>
              <a:gd name="connsiteY327" fmla="*/ 6453761 h 6858000"/>
              <a:gd name="connsiteX328" fmla="*/ 11972109 w 12192000"/>
              <a:gd name="connsiteY328" fmla="*/ 6451682 h 6858000"/>
              <a:gd name="connsiteX329" fmla="*/ 11926866 w 12192000"/>
              <a:gd name="connsiteY329" fmla="*/ 6424662 h 6858000"/>
              <a:gd name="connsiteX330" fmla="*/ 11930979 w 12192000"/>
              <a:gd name="connsiteY330" fmla="*/ 6403878 h 6858000"/>
              <a:gd name="connsiteX331" fmla="*/ 11980336 w 12192000"/>
              <a:gd name="connsiteY331" fmla="*/ 6389329 h 6858000"/>
              <a:gd name="connsiteX332" fmla="*/ 11982392 w 12192000"/>
              <a:gd name="connsiteY332" fmla="*/ 6389329 h 6858000"/>
              <a:gd name="connsiteX333" fmla="*/ 11982392 w 12192000"/>
              <a:gd name="connsiteY333" fmla="*/ 6376858 h 6858000"/>
              <a:gd name="connsiteX334" fmla="*/ 11982392 w 12192000"/>
              <a:gd name="connsiteY334" fmla="*/ 6366465 h 6858000"/>
              <a:gd name="connsiteX335" fmla="*/ 11980336 w 12192000"/>
              <a:gd name="connsiteY335" fmla="*/ 6366465 h 6858000"/>
              <a:gd name="connsiteX336" fmla="*/ 11930979 w 12192000"/>
              <a:gd name="connsiteY336" fmla="*/ 6351917 h 6858000"/>
              <a:gd name="connsiteX337" fmla="*/ 11928922 w 12192000"/>
              <a:gd name="connsiteY337" fmla="*/ 6331132 h 6858000"/>
              <a:gd name="connsiteX338" fmla="*/ 11972109 w 12192000"/>
              <a:gd name="connsiteY338" fmla="*/ 6304112 h 6858000"/>
              <a:gd name="connsiteX339" fmla="*/ 11974166 w 12192000"/>
              <a:gd name="connsiteY339" fmla="*/ 6304112 h 6858000"/>
              <a:gd name="connsiteX340" fmla="*/ 11974166 w 12192000"/>
              <a:gd name="connsiteY340" fmla="*/ 6302033 h 6858000"/>
              <a:gd name="connsiteX341" fmla="*/ 11967996 w 12192000"/>
              <a:gd name="connsiteY341" fmla="*/ 6281249 h 6858000"/>
              <a:gd name="connsiteX342" fmla="*/ 11965940 w 12192000"/>
              <a:gd name="connsiteY342" fmla="*/ 6281249 h 6858000"/>
              <a:gd name="connsiteX343" fmla="*/ 11914526 w 12192000"/>
              <a:gd name="connsiteY343" fmla="*/ 6281249 h 6858000"/>
              <a:gd name="connsiteX344" fmla="*/ 11906300 w 12192000"/>
              <a:gd name="connsiteY344" fmla="*/ 6260465 h 6858000"/>
              <a:gd name="connsiteX345" fmla="*/ 11943318 w 12192000"/>
              <a:gd name="connsiteY345" fmla="*/ 6223053 h 6858000"/>
              <a:gd name="connsiteX346" fmla="*/ 11943318 w 12192000"/>
              <a:gd name="connsiteY346" fmla="*/ 6220974 h 6858000"/>
              <a:gd name="connsiteX347" fmla="*/ 11933035 w 12192000"/>
              <a:gd name="connsiteY347" fmla="*/ 6202268 h 6858000"/>
              <a:gd name="connsiteX348" fmla="*/ 11930979 w 12192000"/>
              <a:gd name="connsiteY348" fmla="*/ 6202268 h 6858000"/>
              <a:gd name="connsiteX349" fmla="*/ 11881622 w 12192000"/>
              <a:gd name="connsiteY349" fmla="*/ 6214739 h 6858000"/>
              <a:gd name="connsiteX350" fmla="*/ 11867226 w 12192000"/>
              <a:gd name="connsiteY350" fmla="*/ 6198111 h 6858000"/>
              <a:gd name="connsiteX351" fmla="*/ 11893961 w 12192000"/>
              <a:gd name="connsiteY351" fmla="*/ 6152385 h 6858000"/>
              <a:gd name="connsiteX352" fmla="*/ 11893961 w 12192000"/>
              <a:gd name="connsiteY352" fmla="*/ 6150307 h 6858000"/>
              <a:gd name="connsiteX353" fmla="*/ 11877509 w 12192000"/>
              <a:gd name="connsiteY353" fmla="*/ 6135757 h 6858000"/>
              <a:gd name="connsiteX354" fmla="*/ 11832265 w 12192000"/>
              <a:gd name="connsiteY354" fmla="*/ 6160699 h 6858000"/>
              <a:gd name="connsiteX355" fmla="*/ 11813756 w 12192000"/>
              <a:gd name="connsiteY355" fmla="*/ 6148228 h 6858000"/>
              <a:gd name="connsiteX356" fmla="*/ 11828152 w 12192000"/>
              <a:gd name="connsiteY356" fmla="*/ 6098345 h 6858000"/>
              <a:gd name="connsiteX357" fmla="*/ 11828152 w 12192000"/>
              <a:gd name="connsiteY357" fmla="*/ 6096267 h 6858000"/>
              <a:gd name="connsiteX358" fmla="*/ 11809643 w 12192000"/>
              <a:gd name="connsiteY358" fmla="*/ 6085875 h 6858000"/>
              <a:gd name="connsiteX359" fmla="*/ 11807586 w 12192000"/>
              <a:gd name="connsiteY359" fmla="*/ 6083796 h 6858000"/>
              <a:gd name="connsiteX360" fmla="*/ 11807586 w 12192000"/>
              <a:gd name="connsiteY360" fmla="*/ 6085875 h 6858000"/>
              <a:gd name="connsiteX361" fmla="*/ 11770569 w 12192000"/>
              <a:gd name="connsiteY361" fmla="*/ 6121208 h 6858000"/>
              <a:gd name="connsiteX362" fmla="*/ 11750004 w 12192000"/>
              <a:gd name="connsiteY362" fmla="*/ 6112895 h 6858000"/>
              <a:gd name="connsiteX363" fmla="*/ 11754116 w 12192000"/>
              <a:gd name="connsiteY363" fmla="*/ 6085875 h 6858000"/>
              <a:gd name="connsiteX364" fmla="*/ 11750004 w 12192000"/>
              <a:gd name="connsiteY364" fmla="*/ 6060933 h 6858000"/>
              <a:gd name="connsiteX365" fmla="*/ 11750004 w 12192000"/>
              <a:gd name="connsiteY365" fmla="*/ 6058855 h 6858000"/>
              <a:gd name="connsiteX366" fmla="*/ 11747947 w 12192000"/>
              <a:gd name="connsiteY366" fmla="*/ 6058855 h 6858000"/>
              <a:gd name="connsiteX367" fmla="*/ 11727382 w 12192000"/>
              <a:gd name="connsiteY367" fmla="*/ 6054698 h 6858000"/>
              <a:gd name="connsiteX368" fmla="*/ 11700647 w 12192000"/>
              <a:gd name="connsiteY368" fmla="*/ 6100424 h 6858000"/>
              <a:gd name="connsiteX369" fmla="*/ 11678025 w 12192000"/>
              <a:gd name="connsiteY369" fmla="*/ 6096267 h 6858000"/>
              <a:gd name="connsiteX370" fmla="*/ 11665686 w 12192000"/>
              <a:gd name="connsiteY370" fmla="*/ 6046384 h 6858000"/>
              <a:gd name="connsiteX371" fmla="*/ 11663629 w 12192000"/>
              <a:gd name="connsiteY371" fmla="*/ 6046384 h 6858000"/>
              <a:gd name="connsiteX372" fmla="*/ 11643063 w 12192000"/>
              <a:gd name="connsiteY372" fmla="*/ 6046384 h 6858000"/>
              <a:gd name="connsiteX373" fmla="*/ 11641007 w 12192000"/>
              <a:gd name="connsiteY373" fmla="*/ 6046384 h 6858000"/>
              <a:gd name="connsiteX374" fmla="*/ 0 w 12192000"/>
              <a:gd name="connsiteY374" fmla="*/ 0 h 6858000"/>
              <a:gd name="connsiteX375" fmla="*/ 12192000 w 12192000"/>
              <a:gd name="connsiteY375" fmla="*/ 0 h 6858000"/>
              <a:gd name="connsiteX376" fmla="*/ 12192000 w 12192000"/>
              <a:gd name="connsiteY376" fmla="*/ 6858000 h 6858000"/>
              <a:gd name="connsiteX377" fmla="*/ 4539049 w 12192000"/>
              <a:gd name="connsiteY377" fmla="*/ 6858000 h 6858000"/>
              <a:gd name="connsiteX378" fmla="*/ 0 w 12192000"/>
              <a:gd name="connsiteY378" fmla="*/ 6858000 h 6858000"/>
              <a:gd name="connsiteX379" fmla="*/ 0 w 12192000"/>
              <a:gd name="connsiteY379" fmla="*/ 627311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</a:cxnLst>
            <a:rect l="l" t="t" r="r" b="b"/>
            <a:pathLst>
              <a:path w="12192000" h="6858000">
                <a:moveTo>
                  <a:pt x="11608106" y="6443815"/>
                </a:moveTo>
                <a:cubicBezTo>
                  <a:pt x="11612187" y="6441731"/>
                  <a:pt x="11614228" y="6441731"/>
                  <a:pt x="11618309" y="6443815"/>
                </a:cubicBezTo>
                <a:cubicBezTo>
                  <a:pt x="11620349" y="6445900"/>
                  <a:pt x="11622390" y="6447984"/>
                  <a:pt x="11622390" y="6452153"/>
                </a:cubicBezTo>
                <a:cubicBezTo>
                  <a:pt x="11628512" y="6554297"/>
                  <a:pt x="11628512" y="6554297"/>
                  <a:pt x="11628512" y="6554297"/>
                </a:cubicBezTo>
                <a:cubicBezTo>
                  <a:pt x="11630552" y="6560550"/>
                  <a:pt x="11628512" y="6562635"/>
                  <a:pt x="11626471" y="6564719"/>
                </a:cubicBezTo>
                <a:cubicBezTo>
                  <a:pt x="11624431" y="6566804"/>
                  <a:pt x="11622390" y="6564719"/>
                  <a:pt x="11620349" y="6564719"/>
                </a:cubicBezTo>
                <a:cubicBezTo>
                  <a:pt x="11575456" y="6554297"/>
                  <a:pt x="11544846" y="6535535"/>
                  <a:pt x="11514237" y="6502183"/>
                </a:cubicBezTo>
                <a:cubicBezTo>
                  <a:pt x="11512196" y="6500099"/>
                  <a:pt x="11510155" y="6498014"/>
                  <a:pt x="11510155" y="6495930"/>
                </a:cubicBezTo>
                <a:cubicBezTo>
                  <a:pt x="11510155" y="6495930"/>
                  <a:pt x="11510155" y="6495930"/>
                  <a:pt x="11510155" y="6493844"/>
                </a:cubicBezTo>
                <a:cubicBezTo>
                  <a:pt x="11510155" y="6491760"/>
                  <a:pt x="11514237" y="6489675"/>
                  <a:pt x="11516277" y="6489675"/>
                </a:cubicBezTo>
                <a:cubicBezTo>
                  <a:pt x="11608106" y="6443815"/>
                  <a:pt x="11608106" y="6443815"/>
                  <a:pt x="11608106" y="6443815"/>
                </a:cubicBezTo>
                <a:close/>
                <a:moveTo>
                  <a:pt x="11690840" y="6441731"/>
                </a:moveTo>
                <a:cubicBezTo>
                  <a:pt x="11694960" y="6441731"/>
                  <a:pt x="11697021" y="6441731"/>
                  <a:pt x="11701142" y="6441731"/>
                </a:cubicBezTo>
                <a:cubicBezTo>
                  <a:pt x="11791801" y="6487497"/>
                  <a:pt x="11791801" y="6487497"/>
                  <a:pt x="11791801" y="6487497"/>
                </a:cubicBezTo>
                <a:cubicBezTo>
                  <a:pt x="11795922" y="6489577"/>
                  <a:pt x="11797982" y="6491657"/>
                  <a:pt x="11800043" y="6493738"/>
                </a:cubicBezTo>
                <a:cubicBezTo>
                  <a:pt x="11800043" y="6495818"/>
                  <a:pt x="11797982" y="6497898"/>
                  <a:pt x="11795922" y="6499978"/>
                </a:cubicBezTo>
                <a:cubicBezTo>
                  <a:pt x="11765016" y="6533262"/>
                  <a:pt x="11732048" y="6551985"/>
                  <a:pt x="11688780" y="6562386"/>
                </a:cubicBezTo>
                <a:cubicBezTo>
                  <a:pt x="11684658" y="6564466"/>
                  <a:pt x="11682598" y="6564466"/>
                  <a:pt x="11680537" y="6562386"/>
                </a:cubicBezTo>
                <a:cubicBezTo>
                  <a:pt x="11678477" y="6560306"/>
                  <a:pt x="11678477" y="6556145"/>
                  <a:pt x="11678477" y="6554065"/>
                </a:cubicBezTo>
                <a:cubicBezTo>
                  <a:pt x="11686719" y="6450052"/>
                  <a:pt x="11686719" y="6450052"/>
                  <a:pt x="11686719" y="6450052"/>
                </a:cubicBezTo>
                <a:cubicBezTo>
                  <a:pt x="11686719" y="6447972"/>
                  <a:pt x="11688780" y="6443811"/>
                  <a:pt x="11690840" y="6441731"/>
                </a:cubicBezTo>
                <a:close/>
                <a:moveTo>
                  <a:pt x="10873105" y="6401988"/>
                </a:moveTo>
                <a:cubicBezTo>
                  <a:pt x="10873105" y="6401988"/>
                  <a:pt x="10873105" y="6401988"/>
                  <a:pt x="10873105" y="6445191"/>
                </a:cubicBezTo>
                <a:cubicBezTo>
                  <a:pt x="10873105" y="6445191"/>
                  <a:pt x="10846037" y="6453420"/>
                  <a:pt x="10825216" y="6453420"/>
                </a:cubicBezTo>
                <a:cubicBezTo>
                  <a:pt x="10808559" y="6453420"/>
                  <a:pt x="10806477" y="6436962"/>
                  <a:pt x="10806477" y="6428733"/>
                </a:cubicBezTo>
                <a:cubicBezTo>
                  <a:pt x="10806477" y="6414332"/>
                  <a:pt x="10814806" y="6406103"/>
                  <a:pt x="10831463" y="6404046"/>
                </a:cubicBezTo>
                <a:close/>
                <a:moveTo>
                  <a:pt x="10523604" y="6331854"/>
                </a:moveTo>
                <a:cubicBezTo>
                  <a:pt x="10552241" y="6331854"/>
                  <a:pt x="10564515" y="6348461"/>
                  <a:pt x="10564515" y="6392053"/>
                </a:cubicBezTo>
                <a:cubicBezTo>
                  <a:pt x="10564515" y="6429417"/>
                  <a:pt x="10558379" y="6452251"/>
                  <a:pt x="10523604" y="6452251"/>
                </a:cubicBezTo>
                <a:cubicBezTo>
                  <a:pt x="10488829" y="6452251"/>
                  <a:pt x="10482692" y="6429417"/>
                  <a:pt x="10482692" y="6392053"/>
                </a:cubicBezTo>
                <a:cubicBezTo>
                  <a:pt x="10482692" y="6348461"/>
                  <a:pt x="10492920" y="6331854"/>
                  <a:pt x="10523604" y="6331854"/>
                </a:cubicBezTo>
                <a:close/>
                <a:moveTo>
                  <a:pt x="11677827" y="6323542"/>
                </a:moveTo>
                <a:cubicBezTo>
                  <a:pt x="11680654" y="6323023"/>
                  <a:pt x="11683737" y="6323542"/>
                  <a:pt x="11686820" y="6324581"/>
                </a:cubicBezTo>
                <a:cubicBezTo>
                  <a:pt x="11703266" y="6337050"/>
                  <a:pt x="11713544" y="6355752"/>
                  <a:pt x="11713544" y="6376532"/>
                </a:cubicBezTo>
                <a:cubicBezTo>
                  <a:pt x="11713544" y="6407703"/>
                  <a:pt x="11686820" y="6434717"/>
                  <a:pt x="11653930" y="6434717"/>
                </a:cubicBezTo>
                <a:cubicBezTo>
                  <a:pt x="11621040" y="6434717"/>
                  <a:pt x="11594316" y="6407703"/>
                  <a:pt x="11594316" y="6376532"/>
                </a:cubicBezTo>
                <a:cubicBezTo>
                  <a:pt x="11594316" y="6355752"/>
                  <a:pt x="11604594" y="6337050"/>
                  <a:pt x="11621040" y="6326660"/>
                </a:cubicBezTo>
                <a:cubicBezTo>
                  <a:pt x="11627207" y="6322503"/>
                  <a:pt x="11633373" y="6322503"/>
                  <a:pt x="11637485" y="6328737"/>
                </a:cubicBezTo>
                <a:cubicBezTo>
                  <a:pt x="11641596" y="6334972"/>
                  <a:pt x="11639541" y="6341205"/>
                  <a:pt x="11635429" y="6345362"/>
                </a:cubicBezTo>
                <a:cubicBezTo>
                  <a:pt x="11625151" y="6351596"/>
                  <a:pt x="11618984" y="6364064"/>
                  <a:pt x="11618984" y="6376532"/>
                </a:cubicBezTo>
                <a:cubicBezTo>
                  <a:pt x="11618984" y="6395235"/>
                  <a:pt x="11635429" y="6411859"/>
                  <a:pt x="11653930" y="6411859"/>
                </a:cubicBezTo>
                <a:cubicBezTo>
                  <a:pt x="11672431" y="6411859"/>
                  <a:pt x="11688876" y="6395235"/>
                  <a:pt x="11688876" y="6376532"/>
                </a:cubicBezTo>
                <a:cubicBezTo>
                  <a:pt x="11688876" y="6364064"/>
                  <a:pt x="11682709" y="6351596"/>
                  <a:pt x="11672431" y="6345362"/>
                </a:cubicBezTo>
                <a:cubicBezTo>
                  <a:pt x="11668320" y="6341205"/>
                  <a:pt x="11666264" y="6334972"/>
                  <a:pt x="11670375" y="6328737"/>
                </a:cubicBezTo>
                <a:cubicBezTo>
                  <a:pt x="11672431" y="6325621"/>
                  <a:pt x="11675001" y="6324062"/>
                  <a:pt x="11677827" y="6323542"/>
                </a:cubicBezTo>
                <a:close/>
                <a:moveTo>
                  <a:pt x="11826761" y="6308476"/>
                </a:moveTo>
                <a:cubicBezTo>
                  <a:pt x="11828828" y="6308476"/>
                  <a:pt x="11830894" y="6312628"/>
                  <a:pt x="11830894" y="6314705"/>
                </a:cubicBezTo>
                <a:cubicBezTo>
                  <a:pt x="11843292" y="6358303"/>
                  <a:pt x="11843292" y="6395673"/>
                  <a:pt x="11830894" y="6439272"/>
                </a:cubicBezTo>
                <a:cubicBezTo>
                  <a:pt x="11828828" y="6443424"/>
                  <a:pt x="11828828" y="6445500"/>
                  <a:pt x="11826761" y="6445500"/>
                </a:cubicBezTo>
                <a:cubicBezTo>
                  <a:pt x="11822628" y="6447576"/>
                  <a:pt x="11820562" y="6445500"/>
                  <a:pt x="11818495" y="6443424"/>
                </a:cubicBezTo>
                <a:cubicBezTo>
                  <a:pt x="11733770" y="6385292"/>
                  <a:pt x="11733770" y="6385292"/>
                  <a:pt x="11733770" y="6385292"/>
                </a:cubicBezTo>
                <a:cubicBezTo>
                  <a:pt x="11729637" y="6383217"/>
                  <a:pt x="11727571" y="6381140"/>
                  <a:pt x="11727571" y="6376988"/>
                </a:cubicBezTo>
                <a:cubicBezTo>
                  <a:pt x="11727571" y="6374912"/>
                  <a:pt x="11729637" y="6370760"/>
                  <a:pt x="11733770" y="6368684"/>
                </a:cubicBezTo>
                <a:cubicBezTo>
                  <a:pt x="11818495" y="6310553"/>
                  <a:pt x="11818495" y="6310553"/>
                  <a:pt x="11818495" y="6310553"/>
                </a:cubicBezTo>
                <a:cubicBezTo>
                  <a:pt x="11820562" y="6308476"/>
                  <a:pt x="11824695" y="6308476"/>
                  <a:pt x="11826761" y="6308476"/>
                </a:cubicBezTo>
                <a:close/>
                <a:moveTo>
                  <a:pt x="11480933" y="6308476"/>
                </a:moveTo>
                <a:cubicBezTo>
                  <a:pt x="11485024" y="6308476"/>
                  <a:pt x="11487070" y="6310553"/>
                  <a:pt x="11489116" y="6312628"/>
                </a:cubicBezTo>
                <a:cubicBezTo>
                  <a:pt x="11572984" y="6368684"/>
                  <a:pt x="11572984" y="6368684"/>
                  <a:pt x="11572984" y="6368684"/>
                </a:cubicBezTo>
                <a:cubicBezTo>
                  <a:pt x="11577075" y="6370760"/>
                  <a:pt x="11579121" y="6374912"/>
                  <a:pt x="11579121" y="6376988"/>
                </a:cubicBezTo>
                <a:cubicBezTo>
                  <a:pt x="11579121" y="6381140"/>
                  <a:pt x="11577075" y="6383217"/>
                  <a:pt x="11572984" y="6385292"/>
                </a:cubicBezTo>
                <a:lnTo>
                  <a:pt x="11489116" y="6443424"/>
                </a:lnTo>
                <a:cubicBezTo>
                  <a:pt x="11485024" y="6445500"/>
                  <a:pt x="11482979" y="6447576"/>
                  <a:pt x="11480933" y="6445500"/>
                </a:cubicBezTo>
                <a:cubicBezTo>
                  <a:pt x="11478888" y="6445500"/>
                  <a:pt x="11476842" y="6443424"/>
                  <a:pt x="11476842" y="6439272"/>
                </a:cubicBezTo>
                <a:cubicBezTo>
                  <a:pt x="11464569" y="6395673"/>
                  <a:pt x="11464569" y="6360379"/>
                  <a:pt x="11476842" y="6314705"/>
                </a:cubicBezTo>
                <a:cubicBezTo>
                  <a:pt x="11476842" y="6312628"/>
                  <a:pt x="11478888" y="6310553"/>
                  <a:pt x="11480933" y="6308476"/>
                </a:cubicBezTo>
                <a:close/>
                <a:moveTo>
                  <a:pt x="11092888" y="6297956"/>
                </a:moveTo>
                <a:cubicBezTo>
                  <a:pt x="11090835" y="6297956"/>
                  <a:pt x="11088782" y="6297956"/>
                  <a:pt x="11086728" y="6300034"/>
                </a:cubicBezTo>
                <a:cubicBezTo>
                  <a:pt x="11084676" y="6302111"/>
                  <a:pt x="11084676" y="6304188"/>
                  <a:pt x="11084676" y="6306264"/>
                </a:cubicBezTo>
                <a:cubicBezTo>
                  <a:pt x="11125737" y="6464115"/>
                  <a:pt x="11125737" y="6464115"/>
                  <a:pt x="11125737" y="6464115"/>
                </a:cubicBezTo>
                <a:cubicBezTo>
                  <a:pt x="11127790" y="6472423"/>
                  <a:pt x="11136003" y="6484884"/>
                  <a:pt x="11150374" y="6484884"/>
                </a:cubicBezTo>
                <a:cubicBezTo>
                  <a:pt x="11158586" y="6484884"/>
                  <a:pt x="11158586" y="6484884"/>
                  <a:pt x="11158586" y="6484884"/>
                </a:cubicBezTo>
                <a:cubicBezTo>
                  <a:pt x="11156533" y="6489038"/>
                  <a:pt x="11156533" y="6491116"/>
                  <a:pt x="11154480" y="6493192"/>
                </a:cubicBezTo>
                <a:cubicBezTo>
                  <a:pt x="11154480" y="6495269"/>
                  <a:pt x="11154480" y="6495269"/>
                  <a:pt x="11154480" y="6495269"/>
                </a:cubicBezTo>
                <a:cubicBezTo>
                  <a:pt x="11152427" y="6501501"/>
                  <a:pt x="11150374" y="6513962"/>
                  <a:pt x="11129843" y="6513962"/>
                </a:cubicBezTo>
                <a:cubicBezTo>
                  <a:pt x="11094941" y="6511885"/>
                  <a:pt x="11094941" y="6511885"/>
                  <a:pt x="11094941" y="6511885"/>
                </a:cubicBezTo>
                <a:cubicBezTo>
                  <a:pt x="11092888" y="6509808"/>
                  <a:pt x="11090835" y="6511885"/>
                  <a:pt x="11088782" y="6513962"/>
                </a:cubicBezTo>
                <a:cubicBezTo>
                  <a:pt x="11086728" y="6513962"/>
                  <a:pt x="11086728" y="6516039"/>
                  <a:pt x="11086728" y="6518116"/>
                </a:cubicBezTo>
                <a:cubicBezTo>
                  <a:pt x="11086728" y="6536809"/>
                  <a:pt x="11086728" y="6536809"/>
                  <a:pt x="11086728" y="6536809"/>
                </a:cubicBezTo>
                <a:cubicBezTo>
                  <a:pt x="11086728" y="6540963"/>
                  <a:pt x="11088782" y="6543040"/>
                  <a:pt x="11092888" y="6543040"/>
                </a:cubicBezTo>
                <a:cubicBezTo>
                  <a:pt x="11103153" y="6547193"/>
                  <a:pt x="11123684" y="6549270"/>
                  <a:pt x="11140108" y="6549270"/>
                </a:cubicBezTo>
                <a:cubicBezTo>
                  <a:pt x="11140108" y="6549270"/>
                  <a:pt x="11140108" y="6549270"/>
                  <a:pt x="11142162" y="6549270"/>
                </a:cubicBezTo>
                <a:cubicBezTo>
                  <a:pt x="11168852" y="6549270"/>
                  <a:pt x="11187329" y="6532655"/>
                  <a:pt x="11195542" y="6497346"/>
                </a:cubicBezTo>
                <a:cubicBezTo>
                  <a:pt x="11205807" y="6457883"/>
                  <a:pt x="11220178" y="6405959"/>
                  <a:pt x="11228391" y="6368574"/>
                </a:cubicBezTo>
                <a:cubicBezTo>
                  <a:pt x="11232497" y="6351958"/>
                  <a:pt x="11236603" y="6337419"/>
                  <a:pt x="11240709" y="6327034"/>
                </a:cubicBezTo>
                <a:cubicBezTo>
                  <a:pt x="11244815" y="6306264"/>
                  <a:pt x="11244815" y="6306264"/>
                  <a:pt x="11244815" y="6306264"/>
                </a:cubicBezTo>
                <a:cubicBezTo>
                  <a:pt x="11244815" y="6304188"/>
                  <a:pt x="11244815" y="6302111"/>
                  <a:pt x="11242762" y="6300034"/>
                </a:cubicBezTo>
                <a:cubicBezTo>
                  <a:pt x="11242762" y="6297956"/>
                  <a:pt x="11240709" y="6297956"/>
                  <a:pt x="11238656" y="6297956"/>
                </a:cubicBezTo>
                <a:cubicBezTo>
                  <a:pt x="11209913" y="6297956"/>
                  <a:pt x="11209913" y="6297956"/>
                  <a:pt x="11209913" y="6297956"/>
                </a:cubicBezTo>
                <a:cubicBezTo>
                  <a:pt x="11207860" y="6297956"/>
                  <a:pt x="11203754" y="6300034"/>
                  <a:pt x="11203754" y="6302111"/>
                </a:cubicBezTo>
                <a:cubicBezTo>
                  <a:pt x="11166798" y="6443345"/>
                  <a:pt x="11166798" y="6443345"/>
                  <a:pt x="11166798" y="6443345"/>
                </a:cubicBezTo>
                <a:cubicBezTo>
                  <a:pt x="11164745" y="6443345"/>
                  <a:pt x="11164745" y="6443345"/>
                  <a:pt x="11164745" y="6443345"/>
                </a:cubicBezTo>
                <a:cubicBezTo>
                  <a:pt x="11125737" y="6302111"/>
                  <a:pt x="11125737" y="6302111"/>
                  <a:pt x="11125737" y="6302111"/>
                </a:cubicBezTo>
                <a:cubicBezTo>
                  <a:pt x="11125737" y="6300034"/>
                  <a:pt x="11123684" y="6297956"/>
                  <a:pt x="11119578" y="6297956"/>
                </a:cubicBezTo>
                <a:cubicBezTo>
                  <a:pt x="11092888" y="6297956"/>
                  <a:pt x="11092888" y="6297956"/>
                  <a:pt x="11092888" y="6297956"/>
                </a:cubicBezTo>
                <a:close/>
                <a:moveTo>
                  <a:pt x="11053116" y="6295619"/>
                </a:moveTo>
                <a:cubicBezTo>
                  <a:pt x="11034705" y="6295619"/>
                  <a:pt x="11016295" y="6308104"/>
                  <a:pt x="11004021" y="6316428"/>
                </a:cubicBezTo>
                <a:cubicBezTo>
                  <a:pt x="11004021" y="6303943"/>
                  <a:pt x="11004021" y="6303943"/>
                  <a:pt x="11004021" y="6303943"/>
                </a:cubicBezTo>
                <a:cubicBezTo>
                  <a:pt x="11004021" y="6299780"/>
                  <a:pt x="11001976" y="6297700"/>
                  <a:pt x="10997885" y="6297700"/>
                </a:cubicBezTo>
                <a:cubicBezTo>
                  <a:pt x="10969246" y="6297700"/>
                  <a:pt x="10969246" y="6297700"/>
                  <a:pt x="10969246" y="6297700"/>
                </a:cubicBezTo>
                <a:cubicBezTo>
                  <a:pt x="10965155" y="6297700"/>
                  <a:pt x="10963110" y="6299780"/>
                  <a:pt x="10963110" y="6303943"/>
                </a:cubicBezTo>
                <a:cubicBezTo>
                  <a:pt x="10963110" y="6478738"/>
                  <a:pt x="10963110" y="6478738"/>
                  <a:pt x="10963110" y="6478738"/>
                </a:cubicBezTo>
                <a:cubicBezTo>
                  <a:pt x="10963110" y="6482900"/>
                  <a:pt x="10965155" y="6484981"/>
                  <a:pt x="10969246" y="6484981"/>
                </a:cubicBezTo>
                <a:cubicBezTo>
                  <a:pt x="10997885" y="6484981"/>
                  <a:pt x="10997885" y="6484981"/>
                  <a:pt x="10997885" y="6484981"/>
                </a:cubicBezTo>
                <a:cubicBezTo>
                  <a:pt x="11001976" y="6484981"/>
                  <a:pt x="11004021" y="6482900"/>
                  <a:pt x="11004021" y="6478738"/>
                </a:cubicBezTo>
                <a:cubicBezTo>
                  <a:pt x="11004021" y="6358046"/>
                  <a:pt x="11004021" y="6358046"/>
                  <a:pt x="11004021" y="6358046"/>
                </a:cubicBezTo>
                <a:cubicBezTo>
                  <a:pt x="11012204" y="6351803"/>
                  <a:pt x="11030614" y="6337237"/>
                  <a:pt x="11055161" y="6335156"/>
                </a:cubicBezTo>
                <a:cubicBezTo>
                  <a:pt x="11059252" y="6335156"/>
                  <a:pt x="11061298" y="6330994"/>
                  <a:pt x="11061298" y="6328913"/>
                </a:cubicBezTo>
                <a:cubicBezTo>
                  <a:pt x="11061298" y="6301862"/>
                  <a:pt x="11061298" y="6301862"/>
                  <a:pt x="11061298" y="6301862"/>
                </a:cubicBezTo>
                <a:cubicBezTo>
                  <a:pt x="11061298" y="6299780"/>
                  <a:pt x="11061298" y="6297700"/>
                  <a:pt x="11059252" y="6297700"/>
                </a:cubicBezTo>
                <a:cubicBezTo>
                  <a:pt x="11057207" y="6295619"/>
                  <a:pt x="11055161" y="6295619"/>
                  <a:pt x="11053116" y="6295619"/>
                </a:cubicBezTo>
                <a:close/>
                <a:moveTo>
                  <a:pt x="10852208" y="6292112"/>
                </a:moveTo>
                <a:cubicBezTo>
                  <a:pt x="10831515" y="6292112"/>
                  <a:pt x="10796337" y="6298350"/>
                  <a:pt x="10781852" y="6300430"/>
                </a:cubicBezTo>
                <a:cubicBezTo>
                  <a:pt x="10777713" y="6300430"/>
                  <a:pt x="10775644" y="6304588"/>
                  <a:pt x="10775644" y="6306668"/>
                </a:cubicBezTo>
                <a:cubicBezTo>
                  <a:pt x="10775644" y="6306668"/>
                  <a:pt x="10775644" y="6306668"/>
                  <a:pt x="10777713" y="6331621"/>
                </a:cubicBezTo>
                <a:cubicBezTo>
                  <a:pt x="10777713" y="6333700"/>
                  <a:pt x="10777713" y="6335780"/>
                  <a:pt x="10779783" y="6335780"/>
                </a:cubicBezTo>
                <a:cubicBezTo>
                  <a:pt x="10781852" y="6337859"/>
                  <a:pt x="10781852" y="6337859"/>
                  <a:pt x="10783921" y="6337859"/>
                </a:cubicBezTo>
                <a:cubicBezTo>
                  <a:pt x="10800475" y="6337859"/>
                  <a:pt x="10829445" y="6333700"/>
                  <a:pt x="10850138" y="6333700"/>
                </a:cubicBezTo>
                <a:cubicBezTo>
                  <a:pt x="10864622" y="6333700"/>
                  <a:pt x="10872900" y="6342018"/>
                  <a:pt x="10872900" y="6356574"/>
                </a:cubicBezTo>
                <a:cubicBezTo>
                  <a:pt x="10872900" y="6356574"/>
                  <a:pt x="10872900" y="6356574"/>
                  <a:pt x="10872900" y="6369050"/>
                </a:cubicBezTo>
                <a:cubicBezTo>
                  <a:pt x="10872900" y="6369050"/>
                  <a:pt x="10872900" y="6369050"/>
                  <a:pt x="10827376" y="6373209"/>
                </a:cubicBezTo>
                <a:cubicBezTo>
                  <a:pt x="10781852" y="6375289"/>
                  <a:pt x="10763228" y="6391924"/>
                  <a:pt x="10763228" y="6429353"/>
                </a:cubicBezTo>
                <a:cubicBezTo>
                  <a:pt x="10763228" y="6468862"/>
                  <a:pt x="10783921" y="6489656"/>
                  <a:pt x="10819099" y="6489656"/>
                </a:cubicBezTo>
                <a:cubicBezTo>
                  <a:pt x="10848069" y="6489656"/>
                  <a:pt x="10879108" y="6477180"/>
                  <a:pt x="10879108" y="6477180"/>
                </a:cubicBezTo>
                <a:cubicBezTo>
                  <a:pt x="10887385" y="6483418"/>
                  <a:pt x="10893593" y="6487577"/>
                  <a:pt x="10908078" y="6489656"/>
                </a:cubicBezTo>
                <a:cubicBezTo>
                  <a:pt x="10910147" y="6489656"/>
                  <a:pt x="10912216" y="6489656"/>
                  <a:pt x="10914286" y="6487577"/>
                </a:cubicBezTo>
                <a:cubicBezTo>
                  <a:pt x="10914286" y="6485497"/>
                  <a:pt x="10916355" y="6483418"/>
                  <a:pt x="10916355" y="6481339"/>
                </a:cubicBezTo>
                <a:cubicBezTo>
                  <a:pt x="10916355" y="6481339"/>
                  <a:pt x="10916355" y="6481339"/>
                  <a:pt x="10916355" y="6356574"/>
                </a:cubicBezTo>
                <a:cubicBezTo>
                  <a:pt x="10916355" y="6312906"/>
                  <a:pt x="10895662" y="6292112"/>
                  <a:pt x="10852208" y="6292112"/>
                </a:cubicBezTo>
                <a:close/>
                <a:moveTo>
                  <a:pt x="10523603" y="6292112"/>
                </a:moveTo>
                <a:cubicBezTo>
                  <a:pt x="10477123" y="6292112"/>
                  <a:pt x="10439442" y="6336333"/>
                  <a:pt x="10439442" y="6390884"/>
                </a:cubicBezTo>
                <a:cubicBezTo>
                  <a:pt x="10439442" y="6445435"/>
                  <a:pt x="10477123" y="6489656"/>
                  <a:pt x="10523603" y="6489656"/>
                </a:cubicBezTo>
                <a:cubicBezTo>
                  <a:pt x="10570084" y="6489656"/>
                  <a:pt x="10607764" y="6445435"/>
                  <a:pt x="10607764" y="6390884"/>
                </a:cubicBezTo>
                <a:cubicBezTo>
                  <a:pt x="10607764" y="6336333"/>
                  <a:pt x="10570084" y="6292112"/>
                  <a:pt x="10523603" y="6292112"/>
                </a:cubicBezTo>
                <a:close/>
                <a:moveTo>
                  <a:pt x="10307649" y="6266396"/>
                </a:moveTo>
                <a:cubicBezTo>
                  <a:pt x="10307649" y="6266396"/>
                  <a:pt x="10307649" y="6266396"/>
                  <a:pt x="10324014" y="6266396"/>
                </a:cubicBezTo>
                <a:cubicBezTo>
                  <a:pt x="10354698" y="6266396"/>
                  <a:pt x="10366971" y="6287313"/>
                  <a:pt x="10366971" y="6306138"/>
                </a:cubicBezTo>
                <a:cubicBezTo>
                  <a:pt x="10366971" y="6329148"/>
                  <a:pt x="10348561" y="6343789"/>
                  <a:pt x="10321968" y="6343789"/>
                </a:cubicBezTo>
                <a:cubicBezTo>
                  <a:pt x="10299467" y="6345881"/>
                  <a:pt x="10285148" y="6343789"/>
                  <a:pt x="10276965" y="6343789"/>
                </a:cubicBezTo>
                <a:cubicBezTo>
                  <a:pt x="10276965" y="6343789"/>
                  <a:pt x="10276965" y="6343789"/>
                  <a:pt x="10276965" y="6268488"/>
                </a:cubicBezTo>
                <a:cubicBezTo>
                  <a:pt x="10281057" y="6266396"/>
                  <a:pt x="10291285" y="6266396"/>
                  <a:pt x="10307649" y="6266396"/>
                </a:cubicBezTo>
                <a:close/>
                <a:moveTo>
                  <a:pt x="10683886" y="6254707"/>
                </a:moveTo>
                <a:cubicBezTo>
                  <a:pt x="10683886" y="6254707"/>
                  <a:pt x="10683886" y="6254707"/>
                  <a:pt x="10655176" y="6260951"/>
                </a:cubicBezTo>
                <a:cubicBezTo>
                  <a:pt x="10651075" y="6263033"/>
                  <a:pt x="10649024" y="6265115"/>
                  <a:pt x="10649024" y="6267195"/>
                </a:cubicBezTo>
                <a:cubicBezTo>
                  <a:pt x="10649024" y="6267195"/>
                  <a:pt x="10649024" y="6267195"/>
                  <a:pt x="10649024" y="6298417"/>
                </a:cubicBezTo>
                <a:cubicBezTo>
                  <a:pt x="10649024" y="6298417"/>
                  <a:pt x="10649024" y="6298417"/>
                  <a:pt x="10632618" y="6298417"/>
                </a:cubicBezTo>
                <a:cubicBezTo>
                  <a:pt x="10628517" y="6298417"/>
                  <a:pt x="10626466" y="6300499"/>
                  <a:pt x="10626466" y="6304662"/>
                </a:cubicBezTo>
                <a:cubicBezTo>
                  <a:pt x="10626466" y="6304662"/>
                  <a:pt x="10626466" y="6304662"/>
                  <a:pt x="10626466" y="6329640"/>
                </a:cubicBezTo>
                <a:cubicBezTo>
                  <a:pt x="10626466" y="6333803"/>
                  <a:pt x="10628517" y="6335884"/>
                  <a:pt x="10632618" y="6335884"/>
                </a:cubicBezTo>
                <a:cubicBezTo>
                  <a:pt x="10632618" y="6335884"/>
                  <a:pt x="10632618" y="6335884"/>
                  <a:pt x="10649024" y="6335884"/>
                </a:cubicBezTo>
                <a:cubicBezTo>
                  <a:pt x="10649024" y="6335884"/>
                  <a:pt x="10649024" y="6335884"/>
                  <a:pt x="10649024" y="6419143"/>
                </a:cubicBezTo>
                <a:cubicBezTo>
                  <a:pt x="10649024" y="6475342"/>
                  <a:pt x="10663379" y="6491994"/>
                  <a:pt x="10704393" y="6491994"/>
                </a:cubicBezTo>
                <a:cubicBezTo>
                  <a:pt x="10714647" y="6491994"/>
                  <a:pt x="10726951" y="6487831"/>
                  <a:pt x="10737204" y="6487831"/>
                </a:cubicBezTo>
                <a:cubicBezTo>
                  <a:pt x="10741306" y="6485750"/>
                  <a:pt x="10743356" y="6483668"/>
                  <a:pt x="10743356" y="6479505"/>
                </a:cubicBezTo>
                <a:cubicBezTo>
                  <a:pt x="10743356" y="6479505"/>
                  <a:pt x="10743356" y="6479505"/>
                  <a:pt x="10741306" y="6456609"/>
                </a:cubicBezTo>
                <a:cubicBezTo>
                  <a:pt x="10741306" y="6452446"/>
                  <a:pt x="10739255" y="6448283"/>
                  <a:pt x="10735153" y="6448283"/>
                </a:cubicBezTo>
                <a:cubicBezTo>
                  <a:pt x="10729001" y="6448283"/>
                  <a:pt x="10718748" y="6450365"/>
                  <a:pt x="10710545" y="6450365"/>
                </a:cubicBezTo>
                <a:cubicBezTo>
                  <a:pt x="10692089" y="6450365"/>
                  <a:pt x="10692089" y="6439958"/>
                  <a:pt x="10692089" y="6412898"/>
                </a:cubicBezTo>
                <a:cubicBezTo>
                  <a:pt x="10692089" y="6412898"/>
                  <a:pt x="10692089" y="6412898"/>
                  <a:pt x="10692089" y="6335884"/>
                </a:cubicBezTo>
                <a:cubicBezTo>
                  <a:pt x="10692089" y="6335884"/>
                  <a:pt x="10692089" y="6335884"/>
                  <a:pt x="10735153" y="6335884"/>
                </a:cubicBezTo>
                <a:cubicBezTo>
                  <a:pt x="10739255" y="6335884"/>
                  <a:pt x="10741306" y="6333803"/>
                  <a:pt x="10741306" y="6329640"/>
                </a:cubicBezTo>
                <a:cubicBezTo>
                  <a:pt x="10741306" y="6329640"/>
                  <a:pt x="10741306" y="6329640"/>
                  <a:pt x="10741306" y="6304662"/>
                </a:cubicBezTo>
                <a:cubicBezTo>
                  <a:pt x="10741306" y="6300499"/>
                  <a:pt x="10739255" y="6298417"/>
                  <a:pt x="10735153" y="6298417"/>
                </a:cubicBezTo>
                <a:cubicBezTo>
                  <a:pt x="10735153" y="6298417"/>
                  <a:pt x="10735153" y="6298417"/>
                  <a:pt x="10692089" y="6298417"/>
                </a:cubicBezTo>
                <a:cubicBezTo>
                  <a:pt x="10692089" y="6298417"/>
                  <a:pt x="10692089" y="6298417"/>
                  <a:pt x="10692089" y="6260951"/>
                </a:cubicBezTo>
                <a:cubicBezTo>
                  <a:pt x="10692089" y="6258870"/>
                  <a:pt x="10690038" y="6256788"/>
                  <a:pt x="10690038" y="6254707"/>
                </a:cubicBezTo>
                <a:cubicBezTo>
                  <a:pt x="10687987" y="6254707"/>
                  <a:pt x="10685936" y="6254707"/>
                  <a:pt x="10683886" y="6254707"/>
                </a:cubicBezTo>
                <a:close/>
                <a:moveTo>
                  <a:pt x="10317982" y="6225485"/>
                </a:moveTo>
                <a:cubicBezTo>
                  <a:pt x="10307672" y="6225485"/>
                  <a:pt x="10276742" y="6225485"/>
                  <a:pt x="10237565" y="6229637"/>
                </a:cubicBezTo>
                <a:cubicBezTo>
                  <a:pt x="10235502" y="6229637"/>
                  <a:pt x="10231378" y="6233789"/>
                  <a:pt x="10231378" y="6237941"/>
                </a:cubicBezTo>
                <a:cubicBezTo>
                  <a:pt x="10231378" y="6237941"/>
                  <a:pt x="10231378" y="6237941"/>
                  <a:pt x="10231378" y="6478753"/>
                </a:cubicBezTo>
                <a:cubicBezTo>
                  <a:pt x="10231378" y="6482905"/>
                  <a:pt x="10235502" y="6484981"/>
                  <a:pt x="10239626" y="6484981"/>
                </a:cubicBezTo>
                <a:cubicBezTo>
                  <a:pt x="10239626" y="6484981"/>
                  <a:pt x="10239626" y="6484981"/>
                  <a:pt x="10268494" y="6484981"/>
                </a:cubicBezTo>
                <a:cubicBezTo>
                  <a:pt x="10272618" y="6484981"/>
                  <a:pt x="10276742" y="6482905"/>
                  <a:pt x="10276742" y="6478753"/>
                </a:cubicBezTo>
                <a:cubicBezTo>
                  <a:pt x="10276742" y="6478753"/>
                  <a:pt x="10276742" y="6478753"/>
                  <a:pt x="10276742" y="6383259"/>
                </a:cubicBezTo>
                <a:cubicBezTo>
                  <a:pt x="10284990" y="6383259"/>
                  <a:pt x="10303548" y="6385334"/>
                  <a:pt x="10326230" y="6385334"/>
                </a:cubicBezTo>
                <a:cubicBezTo>
                  <a:pt x="10326230" y="6385334"/>
                  <a:pt x="10326230" y="6385334"/>
                  <a:pt x="10367470" y="6480828"/>
                </a:cubicBezTo>
                <a:cubicBezTo>
                  <a:pt x="10369532" y="6484981"/>
                  <a:pt x="10371594" y="6484981"/>
                  <a:pt x="10373656" y="6484981"/>
                </a:cubicBezTo>
                <a:cubicBezTo>
                  <a:pt x="10373656" y="6484981"/>
                  <a:pt x="10373656" y="6484981"/>
                  <a:pt x="10406648" y="6484981"/>
                </a:cubicBezTo>
                <a:cubicBezTo>
                  <a:pt x="10410772" y="6484981"/>
                  <a:pt x="10412834" y="6484981"/>
                  <a:pt x="10412834" y="6482905"/>
                </a:cubicBezTo>
                <a:cubicBezTo>
                  <a:pt x="10414896" y="6480828"/>
                  <a:pt x="10414896" y="6478753"/>
                  <a:pt x="10414896" y="6476677"/>
                </a:cubicBezTo>
                <a:lnTo>
                  <a:pt x="10367470" y="6372879"/>
                </a:lnTo>
                <a:cubicBezTo>
                  <a:pt x="10398400" y="6358347"/>
                  <a:pt x="10412834" y="6335511"/>
                  <a:pt x="10412834" y="6304371"/>
                </a:cubicBezTo>
                <a:cubicBezTo>
                  <a:pt x="10412834" y="6269080"/>
                  <a:pt x="10396338" y="6225485"/>
                  <a:pt x="10324168" y="6225485"/>
                </a:cubicBezTo>
                <a:cubicBezTo>
                  <a:pt x="10324168" y="6225485"/>
                  <a:pt x="10322106" y="6225485"/>
                  <a:pt x="10317982" y="6225485"/>
                </a:cubicBezTo>
                <a:close/>
                <a:moveTo>
                  <a:pt x="11680537" y="6192479"/>
                </a:moveTo>
                <a:cubicBezTo>
                  <a:pt x="11682598" y="6190418"/>
                  <a:pt x="11686719" y="6190418"/>
                  <a:pt x="11688780" y="6192479"/>
                </a:cubicBezTo>
                <a:cubicBezTo>
                  <a:pt x="11732048" y="6202780"/>
                  <a:pt x="11765016" y="6221324"/>
                  <a:pt x="11795922" y="6254292"/>
                </a:cubicBezTo>
                <a:cubicBezTo>
                  <a:pt x="11797982" y="6256352"/>
                  <a:pt x="11800043" y="6258412"/>
                  <a:pt x="11800043" y="6260473"/>
                </a:cubicBezTo>
                <a:cubicBezTo>
                  <a:pt x="11797982" y="6264593"/>
                  <a:pt x="11795922" y="6264593"/>
                  <a:pt x="11791801" y="6266654"/>
                </a:cubicBezTo>
                <a:cubicBezTo>
                  <a:pt x="11701142" y="6309923"/>
                  <a:pt x="11701142" y="6309923"/>
                  <a:pt x="11701142" y="6309923"/>
                </a:cubicBezTo>
                <a:cubicBezTo>
                  <a:pt x="11697021" y="6311983"/>
                  <a:pt x="11692900" y="6311983"/>
                  <a:pt x="11690840" y="6311983"/>
                </a:cubicBezTo>
                <a:cubicBezTo>
                  <a:pt x="11688780" y="6309923"/>
                  <a:pt x="11686719" y="6305802"/>
                  <a:pt x="11686719" y="6301681"/>
                </a:cubicBezTo>
                <a:cubicBezTo>
                  <a:pt x="11678477" y="6200720"/>
                  <a:pt x="11678477" y="6200720"/>
                  <a:pt x="11678477" y="6200720"/>
                </a:cubicBezTo>
                <a:cubicBezTo>
                  <a:pt x="11678477" y="6196599"/>
                  <a:pt x="11678477" y="6194539"/>
                  <a:pt x="11680537" y="6192479"/>
                </a:cubicBezTo>
                <a:close/>
                <a:moveTo>
                  <a:pt x="11623202" y="6191708"/>
                </a:moveTo>
                <a:cubicBezTo>
                  <a:pt x="11624747" y="6191451"/>
                  <a:pt x="11626293" y="6191451"/>
                  <a:pt x="11627323" y="6192483"/>
                </a:cubicBezTo>
                <a:cubicBezTo>
                  <a:pt x="11627323" y="6194548"/>
                  <a:pt x="11629383" y="6196613"/>
                  <a:pt x="11629383" y="6202808"/>
                </a:cubicBezTo>
                <a:cubicBezTo>
                  <a:pt x="11621142" y="6303996"/>
                  <a:pt x="11621142" y="6303996"/>
                  <a:pt x="11621142" y="6303996"/>
                </a:cubicBezTo>
                <a:cubicBezTo>
                  <a:pt x="11621142" y="6308126"/>
                  <a:pt x="11619081" y="6310191"/>
                  <a:pt x="11617020" y="6312256"/>
                </a:cubicBezTo>
                <a:cubicBezTo>
                  <a:pt x="11612900" y="6314321"/>
                  <a:pt x="11610839" y="6314321"/>
                  <a:pt x="11606719" y="6312256"/>
                </a:cubicBezTo>
                <a:cubicBezTo>
                  <a:pt x="11516059" y="6266825"/>
                  <a:pt x="11516059" y="6266825"/>
                  <a:pt x="11516059" y="6266825"/>
                </a:cubicBezTo>
                <a:cubicBezTo>
                  <a:pt x="11511939" y="6266825"/>
                  <a:pt x="11509878" y="6264760"/>
                  <a:pt x="11507818" y="6260630"/>
                </a:cubicBezTo>
                <a:cubicBezTo>
                  <a:pt x="11507818" y="6258564"/>
                  <a:pt x="11509878" y="6256500"/>
                  <a:pt x="11511939" y="6254434"/>
                </a:cubicBezTo>
                <a:cubicBezTo>
                  <a:pt x="11542845" y="6221394"/>
                  <a:pt x="11575812" y="6202808"/>
                  <a:pt x="11619081" y="6192483"/>
                </a:cubicBezTo>
                <a:cubicBezTo>
                  <a:pt x="11620111" y="6192483"/>
                  <a:pt x="11621656" y="6191967"/>
                  <a:pt x="11623202" y="6191708"/>
                </a:cubicBezTo>
                <a:close/>
                <a:moveTo>
                  <a:pt x="11654515" y="6156519"/>
                </a:moveTo>
                <a:cubicBezTo>
                  <a:pt x="11534762" y="6156519"/>
                  <a:pt x="11437684" y="6254645"/>
                  <a:pt x="11437684" y="6375689"/>
                </a:cubicBezTo>
                <a:cubicBezTo>
                  <a:pt x="11437684" y="6496732"/>
                  <a:pt x="11534762" y="6594858"/>
                  <a:pt x="11654515" y="6594858"/>
                </a:cubicBezTo>
                <a:cubicBezTo>
                  <a:pt x="11774268" y="6594858"/>
                  <a:pt x="11871347" y="6496732"/>
                  <a:pt x="11871347" y="6375689"/>
                </a:cubicBezTo>
                <a:cubicBezTo>
                  <a:pt x="11871347" y="6254645"/>
                  <a:pt x="11774268" y="6156519"/>
                  <a:pt x="11654515" y="6156519"/>
                </a:cubicBezTo>
                <a:close/>
                <a:moveTo>
                  <a:pt x="11653930" y="6124960"/>
                </a:moveTo>
                <a:cubicBezTo>
                  <a:pt x="11790145" y="6124960"/>
                  <a:pt x="11900569" y="6236692"/>
                  <a:pt x="11900569" y="6374521"/>
                </a:cubicBezTo>
                <a:cubicBezTo>
                  <a:pt x="11900569" y="6512349"/>
                  <a:pt x="11790145" y="6624082"/>
                  <a:pt x="11653930" y="6624082"/>
                </a:cubicBezTo>
                <a:cubicBezTo>
                  <a:pt x="11517716" y="6624082"/>
                  <a:pt x="11407292" y="6512349"/>
                  <a:pt x="11407292" y="6374521"/>
                </a:cubicBezTo>
                <a:cubicBezTo>
                  <a:pt x="11407292" y="6236692"/>
                  <a:pt x="11517716" y="6124960"/>
                  <a:pt x="11653930" y="6124960"/>
                </a:cubicBezTo>
                <a:close/>
                <a:moveTo>
                  <a:pt x="11641007" y="6046384"/>
                </a:moveTo>
                <a:cubicBezTo>
                  <a:pt x="11632781" y="6060933"/>
                  <a:pt x="11628668" y="6079639"/>
                  <a:pt x="11628668" y="6096267"/>
                </a:cubicBezTo>
                <a:cubicBezTo>
                  <a:pt x="11624554" y="6096267"/>
                  <a:pt x="11608102" y="6098345"/>
                  <a:pt x="11606046" y="6100424"/>
                </a:cubicBezTo>
                <a:cubicBezTo>
                  <a:pt x="11599876" y="6081718"/>
                  <a:pt x="11591650" y="6065090"/>
                  <a:pt x="11579311" y="6054698"/>
                </a:cubicBezTo>
                <a:cubicBezTo>
                  <a:pt x="11579311" y="6052619"/>
                  <a:pt x="11579311" y="6052619"/>
                  <a:pt x="11579311" y="6052619"/>
                </a:cubicBezTo>
                <a:cubicBezTo>
                  <a:pt x="11577254" y="6054698"/>
                  <a:pt x="11577254" y="6054698"/>
                  <a:pt x="11577254" y="6054698"/>
                </a:cubicBezTo>
                <a:cubicBezTo>
                  <a:pt x="11571085" y="6054698"/>
                  <a:pt x="11562859" y="6056776"/>
                  <a:pt x="11556689" y="6058855"/>
                </a:cubicBezTo>
                <a:cubicBezTo>
                  <a:pt x="11556689" y="6060933"/>
                  <a:pt x="11556689" y="6060933"/>
                  <a:pt x="11556689" y="6060933"/>
                </a:cubicBezTo>
                <a:cubicBezTo>
                  <a:pt x="11554632" y="6069247"/>
                  <a:pt x="11552576" y="6077561"/>
                  <a:pt x="11552576" y="6085875"/>
                </a:cubicBezTo>
                <a:cubicBezTo>
                  <a:pt x="11552576" y="6096267"/>
                  <a:pt x="11554632" y="6104581"/>
                  <a:pt x="11556689" y="6112895"/>
                </a:cubicBezTo>
                <a:cubicBezTo>
                  <a:pt x="11554632" y="6112895"/>
                  <a:pt x="11538180" y="6121208"/>
                  <a:pt x="11536124" y="6121208"/>
                </a:cubicBezTo>
                <a:cubicBezTo>
                  <a:pt x="11525841" y="6106659"/>
                  <a:pt x="11513502" y="6092110"/>
                  <a:pt x="11499106" y="6085875"/>
                </a:cubicBezTo>
                <a:cubicBezTo>
                  <a:pt x="11499106" y="6083796"/>
                  <a:pt x="11499106" y="6083796"/>
                  <a:pt x="11499106" y="6083796"/>
                </a:cubicBezTo>
                <a:cubicBezTo>
                  <a:pt x="11497050" y="6083796"/>
                  <a:pt x="11497050" y="6083796"/>
                  <a:pt x="11497050" y="6083796"/>
                </a:cubicBezTo>
                <a:cubicBezTo>
                  <a:pt x="11490880" y="6087953"/>
                  <a:pt x="11484710" y="6092110"/>
                  <a:pt x="11478541" y="6096267"/>
                </a:cubicBezTo>
                <a:cubicBezTo>
                  <a:pt x="11478541" y="6096267"/>
                  <a:pt x="11478541" y="6098345"/>
                  <a:pt x="11478541" y="6098345"/>
                </a:cubicBezTo>
                <a:cubicBezTo>
                  <a:pt x="11478541" y="6114973"/>
                  <a:pt x="11482654" y="6131601"/>
                  <a:pt x="11490880" y="6148228"/>
                </a:cubicBezTo>
                <a:cubicBezTo>
                  <a:pt x="11488824" y="6150307"/>
                  <a:pt x="11476484" y="6158621"/>
                  <a:pt x="11474428" y="6160699"/>
                </a:cubicBezTo>
                <a:cubicBezTo>
                  <a:pt x="11462089" y="6148228"/>
                  <a:pt x="11445636" y="6137836"/>
                  <a:pt x="11431240" y="6133679"/>
                </a:cubicBezTo>
                <a:cubicBezTo>
                  <a:pt x="11429184" y="6133679"/>
                  <a:pt x="11429184" y="6133679"/>
                  <a:pt x="11429184" y="6133679"/>
                </a:cubicBezTo>
                <a:cubicBezTo>
                  <a:pt x="11429184" y="6135757"/>
                  <a:pt x="11429184" y="6135757"/>
                  <a:pt x="11429184" y="6135757"/>
                </a:cubicBezTo>
                <a:cubicBezTo>
                  <a:pt x="11423014" y="6137836"/>
                  <a:pt x="11416844" y="6144071"/>
                  <a:pt x="11412731" y="6150307"/>
                </a:cubicBezTo>
                <a:cubicBezTo>
                  <a:pt x="11412731" y="6152385"/>
                  <a:pt x="11412731" y="6152385"/>
                  <a:pt x="11412731" y="6152385"/>
                </a:cubicBezTo>
                <a:cubicBezTo>
                  <a:pt x="11416844" y="6166934"/>
                  <a:pt x="11427127" y="6183562"/>
                  <a:pt x="11439467" y="6198111"/>
                </a:cubicBezTo>
                <a:cubicBezTo>
                  <a:pt x="11437410" y="6198111"/>
                  <a:pt x="11427127" y="6212660"/>
                  <a:pt x="11425070" y="6214739"/>
                </a:cubicBezTo>
                <a:cubicBezTo>
                  <a:pt x="11410675" y="6206425"/>
                  <a:pt x="11392166" y="6202268"/>
                  <a:pt x="11375714" y="6202268"/>
                </a:cubicBezTo>
                <a:cubicBezTo>
                  <a:pt x="11373657" y="6202268"/>
                  <a:pt x="11373657" y="6202268"/>
                  <a:pt x="11373657" y="6202268"/>
                </a:cubicBezTo>
                <a:cubicBezTo>
                  <a:pt x="11369544" y="6206425"/>
                  <a:pt x="11365431" y="6214739"/>
                  <a:pt x="11363375" y="6220974"/>
                </a:cubicBezTo>
                <a:cubicBezTo>
                  <a:pt x="11363375" y="6223053"/>
                  <a:pt x="11363375" y="6223053"/>
                  <a:pt x="11363375" y="6223053"/>
                </a:cubicBezTo>
                <a:cubicBezTo>
                  <a:pt x="11371601" y="6237601"/>
                  <a:pt x="11383940" y="6250072"/>
                  <a:pt x="11400392" y="6260465"/>
                </a:cubicBezTo>
                <a:cubicBezTo>
                  <a:pt x="11398336" y="6262543"/>
                  <a:pt x="11392166" y="6277092"/>
                  <a:pt x="11392166" y="6279171"/>
                </a:cubicBezTo>
                <a:cubicBezTo>
                  <a:pt x="11373657" y="6275014"/>
                  <a:pt x="11355148" y="6275014"/>
                  <a:pt x="11340753" y="6279171"/>
                </a:cubicBezTo>
                <a:cubicBezTo>
                  <a:pt x="11338696" y="6279171"/>
                  <a:pt x="11338696" y="6279171"/>
                  <a:pt x="11338696" y="6279171"/>
                </a:cubicBezTo>
                <a:cubicBezTo>
                  <a:pt x="11338696" y="6281249"/>
                  <a:pt x="11338696" y="6281249"/>
                  <a:pt x="11338696" y="6281249"/>
                </a:cubicBezTo>
                <a:cubicBezTo>
                  <a:pt x="11336640" y="6287485"/>
                  <a:pt x="11334583" y="6295798"/>
                  <a:pt x="11332527" y="6302033"/>
                </a:cubicBezTo>
                <a:cubicBezTo>
                  <a:pt x="11334583" y="6304112"/>
                  <a:pt x="11334583" y="6304112"/>
                  <a:pt x="11334583" y="6304112"/>
                </a:cubicBezTo>
                <a:cubicBezTo>
                  <a:pt x="11344866" y="6314504"/>
                  <a:pt x="11361318" y="6324897"/>
                  <a:pt x="11377770" y="6329053"/>
                </a:cubicBezTo>
                <a:cubicBezTo>
                  <a:pt x="11377770" y="6331132"/>
                  <a:pt x="11375714" y="6349838"/>
                  <a:pt x="11375714" y="6351917"/>
                </a:cubicBezTo>
                <a:cubicBezTo>
                  <a:pt x="11357205" y="6351917"/>
                  <a:pt x="11338696" y="6356073"/>
                  <a:pt x="11326357" y="6364388"/>
                </a:cubicBezTo>
                <a:cubicBezTo>
                  <a:pt x="11324300" y="6364388"/>
                  <a:pt x="11324300" y="6364388"/>
                  <a:pt x="11324300" y="6364388"/>
                </a:cubicBezTo>
                <a:cubicBezTo>
                  <a:pt x="11324300" y="6366465"/>
                  <a:pt x="11324300" y="6366465"/>
                  <a:pt x="11324300" y="6366465"/>
                </a:cubicBezTo>
                <a:cubicBezTo>
                  <a:pt x="11324300" y="6368544"/>
                  <a:pt x="11324300" y="6372701"/>
                  <a:pt x="11324300" y="6376858"/>
                </a:cubicBezTo>
                <a:cubicBezTo>
                  <a:pt x="11324300" y="6381015"/>
                  <a:pt x="11324300" y="6385172"/>
                  <a:pt x="11324300" y="6387250"/>
                </a:cubicBezTo>
                <a:cubicBezTo>
                  <a:pt x="11324300" y="6389329"/>
                  <a:pt x="11324300" y="6389329"/>
                  <a:pt x="11324300" y="6389329"/>
                </a:cubicBezTo>
                <a:cubicBezTo>
                  <a:pt x="11326357" y="6389329"/>
                  <a:pt x="11326357" y="6389329"/>
                  <a:pt x="11326357" y="6389329"/>
                </a:cubicBezTo>
                <a:cubicBezTo>
                  <a:pt x="11338696" y="6397643"/>
                  <a:pt x="11357205" y="6401800"/>
                  <a:pt x="11375714" y="6401800"/>
                </a:cubicBezTo>
                <a:cubicBezTo>
                  <a:pt x="11375714" y="6405956"/>
                  <a:pt x="11377770" y="6422584"/>
                  <a:pt x="11379827" y="6424662"/>
                </a:cubicBezTo>
                <a:cubicBezTo>
                  <a:pt x="11361318" y="6430897"/>
                  <a:pt x="11344866" y="6439211"/>
                  <a:pt x="11334583" y="6451682"/>
                </a:cubicBezTo>
                <a:cubicBezTo>
                  <a:pt x="11332527" y="6451682"/>
                  <a:pt x="11332527" y="6451682"/>
                  <a:pt x="11332527" y="6451682"/>
                </a:cubicBezTo>
                <a:cubicBezTo>
                  <a:pt x="11332527" y="6453761"/>
                  <a:pt x="11332527" y="6453761"/>
                  <a:pt x="11332527" y="6453761"/>
                </a:cubicBezTo>
                <a:cubicBezTo>
                  <a:pt x="11334583" y="6459996"/>
                  <a:pt x="11336640" y="6468310"/>
                  <a:pt x="11338696" y="6474546"/>
                </a:cubicBezTo>
                <a:cubicBezTo>
                  <a:pt x="11340753" y="6474546"/>
                  <a:pt x="11340753" y="6474546"/>
                  <a:pt x="11340753" y="6474546"/>
                </a:cubicBezTo>
                <a:cubicBezTo>
                  <a:pt x="11355148" y="6480781"/>
                  <a:pt x="11375714" y="6478702"/>
                  <a:pt x="11392166" y="6474546"/>
                </a:cubicBezTo>
                <a:cubicBezTo>
                  <a:pt x="11392166" y="6476623"/>
                  <a:pt x="11400392" y="6493252"/>
                  <a:pt x="11400392" y="6495329"/>
                </a:cubicBezTo>
                <a:cubicBezTo>
                  <a:pt x="11385996" y="6503643"/>
                  <a:pt x="11371601" y="6518193"/>
                  <a:pt x="11363375" y="6532742"/>
                </a:cubicBezTo>
                <a:cubicBezTo>
                  <a:pt x="11363375" y="6534820"/>
                  <a:pt x="11363375" y="6534820"/>
                  <a:pt x="11363375" y="6534820"/>
                </a:cubicBezTo>
                <a:cubicBezTo>
                  <a:pt x="11365431" y="6538978"/>
                  <a:pt x="11371601" y="6547291"/>
                  <a:pt x="11375714" y="6553526"/>
                </a:cubicBezTo>
                <a:cubicBezTo>
                  <a:pt x="11392166" y="6553526"/>
                  <a:pt x="11410675" y="6549370"/>
                  <a:pt x="11427127" y="6538978"/>
                </a:cubicBezTo>
                <a:cubicBezTo>
                  <a:pt x="11427127" y="6541055"/>
                  <a:pt x="11437410" y="6555605"/>
                  <a:pt x="11439467" y="6557684"/>
                </a:cubicBezTo>
                <a:cubicBezTo>
                  <a:pt x="11427127" y="6570154"/>
                  <a:pt x="11416844" y="6586781"/>
                  <a:pt x="11412731" y="6603410"/>
                </a:cubicBezTo>
                <a:cubicBezTo>
                  <a:pt x="11414788" y="6605487"/>
                  <a:pt x="11414788" y="6605487"/>
                  <a:pt x="11414788" y="6605487"/>
                </a:cubicBezTo>
                <a:cubicBezTo>
                  <a:pt x="11416844" y="6609645"/>
                  <a:pt x="11425070" y="6615880"/>
                  <a:pt x="11429184" y="6620037"/>
                </a:cubicBezTo>
                <a:cubicBezTo>
                  <a:pt x="11431240" y="6620037"/>
                  <a:pt x="11431240" y="6620037"/>
                  <a:pt x="11431240" y="6620037"/>
                </a:cubicBezTo>
                <a:cubicBezTo>
                  <a:pt x="11445636" y="6615880"/>
                  <a:pt x="11462089" y="6607566"/>
                  <a:pt x="11476484" y="6593017"/>
                </a:cubicBezTo>
                <a:cubicBezTo>
                  <a:pt x="11478541" y="6595096"/>
                  <a:pt x="11490880" y="6605487"/>
                  <a:pt x="11492937" y="6607566"/>
                </a:cubicBezTo>
                <a:cubicBezTo>
                  <a:pt x="11484710" y="6624193"/>
                  <a:pt x="11480598" y="6640822"/>
                  <a:pt x="11480598" y="6657449"/>
                </a:cubicBezTo>
                <a:cubicBezTo>
                  <a:pt x="11480598" y="6657449"/>
                  <a:pt x="11480598" y="6659528"/>
                  <a:pt x="11480598" y="6659528"/>
                </a:cubicBezTo>
                <a:cubicBezTo>
                  <a:pt x="11484710" y="6663684"/>
                  <a:pt x="11492937" y="6667842"/>
                  <a:pt x="11499106" y="6669919"/>
                </a:cubicBezTo>
                <a:cubicBezTo>
                  <a:pt x="11499106" y="6671998"/>
                  <a:pt x="11499106" y="6671998"/>
                  <a:pt x="11499106" y="6671998"/>
                </a:cubicBezTo>
                <a:cubicBezTo>
                  <a:pt x="11501163" y="6669919"/>
                  <a:pt x="11501163" y="6669919"/>
                  <a:pt x="11501163" y="6669919"/>
                </a:cubicBezTo>
                <a:cubicBezTo>
                  <a:pt x="11515558" y="6661606"/>
                  <a:pt x="11527898" y="6649135"/>
                  <a:pt x="11538180" y="6632508"/>
                </a:cubicBezTo>
                <a:cubicBezTo>
                  <a:pt x="11540237" y="6634586"/>
                  <a:pt x="11554632" y="6640822"/>
                  <a:pt x="11556689" y="6640822"/>
                </a:cubicBezTo>
                <a:cubicBezTo>
                  <a:pt x="11554632" y="6649135"/>
                  <a:pt x="11554632" y="6659528"/>
                  <a:pt x="11554632" y="6667842"/>
                </a:cubicBezTo>
                <a:cubicBezTo>
                  <a:pt x="11554632" y="6676155"/>
                  <a:pt x="11554632" y="6686548"/>
                  <a:pt x="11556689" y="6692783"/>
                </a:cubicBezTo>
                <a:cubicBezTo>
                  <a:pt x="11556689" y="6694861"/>
                  <a:pt x="11556689" y="6694861"/>
                  <a:pt x="11556689" y="6694861"/>
                </a:cubicBezTo>
                <a:cubicBezTo>
                  <a:pt x="11558746" y="6694861"/>
                  <a:pt x="11558746" y="6694861"/>
                  <a:pt x="11558746" y="6694861"/>
                </a:cubicBezTo>
                <a:cubicBezTo>
                  <a:pt x="11562859" y="6696940"/>
                  <a:pt x="11573141" y="6699018"/>
                  <a:pt x="11579311" y="6701096"/>
                </a:cubicBezTo>
                <a:cubicBezTo>
                  <a:pt x="11581367" y="6701096"/>
                  <a:pt x="11581367" y="6701096"/>
                  <a:pt x="11581367" y="6701096"/>
                </a:cubicBezTo>
                <a:cubicBezTo>
                  <a:pt x="11591650" y="6688626"/>
                  <a:pt x="11601933" y="6671998"/>
                  <a:pt x="11606046" y="6655371"/>
                </a:cubicBezTo>
                <a:cubicBezTo>
                  <a:pt x="11608102" y="6655371"/>
                  <a:pt x="11626611" y="6657449"/>
                  <a:pt x="11628668" y="6657449"/>
                </a:cubicBezTo>
                <a:cubicBezTo>
                  <a:pt x="11628668" y="6676155"/>
                  <a:pt x="11632781" y="6694861"/>
                  <a:pt x="11641007" y="6709410"/>
                </a:cubicBezTo>
                <a:cubicBezTo>
                  <a:pt x="11643063" y="6709410"/>
                  <a:pt x="11643063" y="6709410"/>
                  <a:pt x="11643063" y="6709410"/>
                </a:cubicBezTo>
                <a:cubicBezTo>
                  <a:pt x="11649233" y="6709410"/>
                  <a:pt x="11659516" y="6709410"/>
                  <a:pt x="11663629" y="6709410"/>
                </a:cubicBezTo>
                <a:cubicBezTo>
                  <a:pt x="11665686" y="6709410"/>
                  <a:pt x="11665686" y="6709410"/>
                  <a:pt x="11665686" y="6709410"/>
                </a:cubicBezTo>
                <a:cubicBezTo>
                  <a:pt x="11673912" y="6694861"/>
                  <a:pt x="11678025" y="6676155"/>
                  <a:pt x="11680082" y="6657449"/>
                </a:cubicBezTo>
                <a:cubicBezTo>
                  <a:pt x="11682138" y="6657449"/>
                  <a:pt x="11698590" y="6655371"/>
                  <a:pt x="11700647" y="6655371"/>
                </a:cubicBezTo>
                <a:cubicBezTo>
                  <a:pt x="11704760" y="6671998"/>
                  <a:pt x="11715042" y="6688626"/>
                  <a:pt x="11727382" y="6701096"/>
                </a:cubicBezTo>
                <a:cubicBezTo>
                  <a:pt x="11733551" y="6699018"/>
                  <a:pt x="11743834" y="6696940"/>
                  <a:pt x="11747947" y="6694861"/>
                </a:cubicBezTo>
                <a:cubicBezTo>
                  <a:pt x="11750004" y="6694861"/>
                  <a:pt x="11750004" y="6694861"/>
                  <a:pt x="11750004" y="6694861"/>
                </a:cubicBezTo>
                <a:cubicBezTo>
                  <a:pt x="11752060" y="6686548"/>
                  <a:pt x="11752060" y="6676155"/>
                  <a:pt x="11752060" y="6667842"/>
                </a:cubicBezTo>
                <a:cubicBezTo>
                  <a:pt x="11752060" y="6659528"/>
                  <a:pt x="11752060" y="6649135"/>
                  <a:pt x="11750004" y="6640822"/>
                </a:cubicBezTo>
                <a:cubicBezTo>
                  <a:pt x="11752060" y="6640822"/>
                  <a:pt x="11768512" y="6634586"/>
                  <a:pt x="11770569" y="6632508"/>
                </a:cubicBezTo>
                <a:cubicBezTo>
                  <a:pt x="11778795" y="6649135"/>
                  <a:pt x="11793191" y="6661606"/>
                  <a:pt x="11807586" y="6669919"/>
                </a:cubicBezTo>
                <a:cubicBezTo>
                  <a:pt x="11813756" y="6667842"/>
                  <a:pt x="11821982" y="6663684"/>
                  <a:pt x="11826095" y="6659528"/>
                </a:cubicBezTo>
                <a:cubicBezTo>
                  <a:pt x="11828152" y="6657449"/>
                  <a:pt x="11828152" y="6657449"/>
                  <a:pt x="11828152" y="6657449"/>
                </a:cubicBezTo>
                <a:cubicBezTo>
                  <a:pt x="11828152" y="6657449"/>
                  <a:pt x="11828152" y="6657449"/>
                  <a:pt x="11828152" y="6655371"/>
                </a:cubicBezTo>
                <a:cubicBezTo>
                  <a:pt x="11828152" y="6640822"/>
                  <a:pt x="11821982" y="6622116"/>
                  <a:pt x="11813756" y="6607566"/>
                </a:cubicBezTo>
                <a:cubicBezTo>
                  <a:pt x="11815812" y="6605487"/>
                  <a:pt x="11828152" y="6595096"/>
                  <a:pt x="11830208" y="6593017"/>
                </a:cubicBezTo>
                <a:cubicBezTo>
                  <a:pt x="11844604" y="6605487"/>
                  <a:pt x="11861056" y="6615880"/>
                  <a:pt x="11875452" y="6620037"/>
                </a:cubicBezTo>
                <a:cubicBezTo>
                  <a:pt x="11877509" y="6620037"/>
                  <a:pt x="11877509" y="6620037"/>
                  <a:pt x="11877509" y="6620037"/>
                </a:cubicBezTo>
                <a:cubicBezTo>
                  <a:pt x="11881622" y="6615880"/>
                  <a:pt x="11889848" y="6609645"/>
                  <a:pt x="11891905" y="6603410"/>
                </a:cubicBezTo>
                <a:cubicBezTo>
                  <a:pt x="11893961" y="6603410"/>
                  <a:pt x="11893961" y="6603410"/>
                  <a:pt x="11893961" y="6603410"/>
                </a:cubicBezTo>
                <a:cubicBezTo>
                  <a:pt x="11889848" y="6586781"/>
                  <a:pt x="11879565" y="6570154"/>
                  <a:pt x="11867226" y="6557684"/>
                </a:cubicBezTo>
                <a:cubicBezTo>
                  <a:pt x="11869283" y="6555605"/>
                  <a:pt x="11879565" y="6541055"/>
                  <a:pt x="11879565" y="6538978"/>
                </a:cubicBezTo>
                <a:cubicBezTo>
                  <a:pt x="11896018" y="6547291"/>
                  <a:pt x="11914526" y="6553526"/>
                  <a:pt x="11930979" y="6553526"/>
                </a:cubicBezTo>
                <a:cubicBezTo>
                  <a:pt x="11933035" y="6551448"/>
                  <a:pt x="11933035" y="6551448"/>
                  <a:pt x="11933035" y="6551448"/>
                </a:cubicBezTo>
                <a:cubicBezTo>
                  <a:pt x="11935092" y="6547291"/>
                  <a:pt x="11941261" y="6538978"/>
                  <a:pt x="11943318" y="6532742"/>
                </a:cubicBezTo>
                <a:cubicBezTo>
                  <a:pt x="11943318" y="6530664"/>
                  <a:pt x="11943318" y="6530664"/>
                  <a:pt x="11943318" y="6530664"/>
                </a:cubicBezTo>
                <a:cubicBezTo>
                  <a:pt x="11935092" y="6518193"/>
                  <a:pt x="11920696" y="6503643"/>
                  <a:pt x="11906300" y="6495329"/>
                </a:cubicBezTo>
                <a:cubicBezTo>
                  <a:pt x="11906300" y="6491173"/>
                  <a:pt x="11914526" y="6476623"/>
                  <a:pt x="11914526" y="6474546"/>
                </a:cubicBezTo>
                <a:cubicBezTo>
                  <a:pt x="11930979" y="6478702"/>
                  <a:pt x="11949488" y="6478702"/>
                  <a:pt x="11965940" y="6474546"/>
                </a:cubicBezTo>
                <a:cubicBezTo>
                  <a:pt x="11967996" y="6474546"/>
                  <a:pt x="11967996" y="6474546"/>
                  <a:pt x="11967996" y="6474546"/>
                </a:cubicBezTo>
                <a:cubicBezTo>
                  <a:pt x="11970053" y="6468310"/>
                  <a:pt x="11972109" y="6459996"/>
                  <a:pt x="11972109" y="6453761"/>
                </a:cubicBezTo>
                <a:cubicBezTo>
                  <a:pt x="11972109" y="6451682"/>
                  <a:pt x="11972109" y="6451682"/>
                  <a:pt x="11972109" y="6451682"/>
                </a:cubicBezTo>
                <a:cubicBezTo>
                  <a:pt x="11961827" y="6439211"/>
                  <a:pt x="11945374" y="6430897"/>
                  <a:pt x="11926866" y="6424662"/>
                </a:cubicBezTo>
                <a:cubicBezTo>
                  <a:pt x="11928922" y="6422584"/>
                  <a:pt x="11930979" y="6405956"/>
                  <a:pt x="11930979" y="6403878"/>
                </a:cubicBezTo>
                <a:cubicBezTo>
                  <a:pt x="11949488" y="6403878"/>
                  <a:pt x="11967996" y="6397643"/>
                  <a:pt x="11980336" y="6389329"/>
                </a:cubicBezTo>
                <a:cubicBezTo>
                  <a:pt x="11982392" y="6389329"/>
                  <a:pt x="11982392" y="6389329"/>
                  <a:pt x="11982392" y="6389329"/>
                </a:cubicBezTo>
                <a:cubicBezTo>
                  <a:pt x="11982392" y="6385172"/>
                  <a:pt x="11982392" y="6381015"/>
                  <a:pt x="11982392" y="6376858"/>
                </a:cubicBezTo>
                <a:cubicBezTo>
                  <a:pt x="11982392" y="6374779"/>
                  <a:pt x="11982392" y="6370623"/>
                  <a:pt x="11982392" y="6366465"/>
                </a:cubicBezTo>
                <a:cubicBezTo>
                  <a:pt x="11980336" y="6366465"/>
                  <a:pt x="11980336" y="6366465"/>
                  <a:pt x="11980336" y="6366465"/>
                </a:cubicBezTo>
                <a:cubicBezTo>
                  <a:pt x="11967996" y="6358152"/>
                  <a:pt x="11949488" y="6351917"/>
                  <a:pt x="11930979" y="6351917"/>
                </a:cubicBezTo>
                <a:cubicBezTo>
                  <a:pt x="11930979" y="6349838"/>
                  <a:pt x="11928922" y="6333211"/>
                  <a:pt x="11928922" y="6331132"/>
                </a:cubicBezTo>
                <a:cubicBezTo>
                  <a:pt x="11945374" y="6324897"/>
                  <a:pt x="11961827" y="6316583"/>
                  <a:pt x="11972109" y="6304112"/>
                </a:cubicBezTo>
                <a:cubicBezTo>
                  <a:pt x="11974166" y="6304112"/>
                  <a:pt x="11974166" y="6304112"/>
                  <a:pt x="11974166" y="6304112"/>
                </a:cubicBezTo>
                <a:cubicBezTo>
                  <a:pt x="11974166" y="6302033"/>
                  <a:pt x="11974166" y="6302033"/>
                  <a:pt x="11974166" y="6302033"/>
                </a:cubicBezTo>
                <a:cubicBezTo>
                  <a:pt x="11972109" y="6295798"/>
                  <a:pt x="11970053" y="6287485"/>
                  <a:pt x="11967996" y="6281249"/>
                </a:cubicBezTo>
                <a:cubicBezTo>
                  <a:pt x="11965940" y="6281249"/>
                  <a:pt x="11965940" y="6281249"/>
                  <a:pt x="11965940" y="6281249"/>
                </a:cubicBezTo>
                <a:cubicBezTo>
                  <a:pt x="11951544" y="6275014"/>
                  <a:pt x="11933035" y="6277092"/>
                  <a:pt x="11914526" y="6281249"/>
                </a:cubicBezTo>
                <a:cubicBezTo>
                  <a:pt x="11914526" y="6279171"/>
                  <a:pt x="11908357" y="6262543"/>
                  <a:pt x="11906300" y="6260465"/>
                </a:cubicBezTo>
                <a:cubicBezTo>
                  <a:pt x="11922753" y="6252151"/>
                  <a:pt x="11935092" y="6237601"/>
                  <a:pt x="11943318" y="6223053"/>
                </a:cubicBezTo>
                <a:cubicBezTo>
                  <a:pt x="11943318" y="6220974"/>
                  <a:pt x="11943318" y="6220974"/>
                  <a:pt x="11943318" y="6220974"/>
                </a:cubicBezTo>
                <a:cubicBezTo>
                  <a:pt x="11941261" y="6216817"/>
                  <a:pt x="11937148" y="6208503"/>
                  <a:pt x="11933035" y="6202268"/>
                </a:cubicBezTo>
                <a:cubicBezTo>
                  <a:pt x="11930979" y="6202268"/>
                  <a:pt x="11930979" y="6202268"/>
                  <a:pt x="11930979" y="6202268"/>
                </a:cubicBezTo>
                <a:cubicBezTo>
                  <a:pt x="11914526" y="6202268"/>
                  <a:pt x="11896018" y="6206425"/>
                  <a:pt x="11881622" y="6214739"/>
                </a:cubicBezTo>
                <a:cubicBezTo>
                  <a:pt x="11879565" y="6214739"/>
                  <a:pt x="11869283" y="6200189"/>
                  <a:pt x="11867226" y="6198111"/>
                </a:cubicBezTo>
                <a:cubicBezTo>
                  <a:pt x="11879565" y="6185640"/>
                  <a:pt x="11889848" y="6169013"/>
                  <a:pt x="11893961" y="6152385"/>
                </a:cubicBezTo>
                <a:cubicBezTo>
                  <a:pt x="11893961" y="6150307"/>
                  <a:pt x="11893961" y="6150307"/>
                  <a:pt x="11893961" y="6150307"/>
                </a:cubicBezTo>
                <a:cubicBezTo>
                  <a:pt x="11889848" y="6146150"/>
                  <a:pt x="11883679" y="6139914"/>
                  <a:pt x="11877509" y="6135757"/>
                </a:cubicBezTo>
                <a:cubicBezTo>
                  <a:pt x="11861056" y="6139914"/>
                  <a:pt x="11844604" y="6148228"/>
                  <a:pt x="11832265" y="6160699"/>
                </a:cubicBezTo>
                <a:cubicBezTo>
                  <a:pt x="11830208" y="6160699"/>
                  <a:pt x="11815812" y="6150307"/>
                  <a:pt x="11813756" y="6148228"/>
                </a:cubicBezTo>
                <a:cubicBezTo>
                  <a:pt x="11824038" y="6131601"/>
                  <a:pt x="11828152" y="6114973"/>
                  <a:pt x="11828152" y="6098345"/>
                </a:cubicBezTo>
                <a:cubicBezTo>
                  <a:pt x="11828152" y="6098345"/>
                  <a:pt x="11828152" y="6096267"/>
                  <a:pt x="11828152" y="6096267"/>
                </a:cubicBezTo>
                <a:cubicBezTo>
                  <a:pt x="11821982" y="6092110"/>
                  <a:pt x="11813756" y="6087953"/>
                  <a:pt x="11809643" y="6085875"/>
                </a:cubicBezTo>
                <a:cubicBezTo>
                  <a:pt x="11807586" y="6083796"/>
                  <a:pt x="11807586" y="6083796"/>
                  <a:pt x="11807586" y="6083796"/>
                </a:cubicBezTo>
                <a:cubicBezTo>
                  <a:pt x="11807586" y="6085875"/>
                  <a:pt x="11807586" y="6085875"/>
                  <a:pt x="11807586" y="6085875"/>
                </a:cubicBezTo>
                <a:cubicBezTo>
                  <a:pt x="11793191" y="6092110"/>
                  <a:pt x="11780851" y="6106659"/>
                  <a:pt x="11770569" y="6121208"/>
                </a:cubicBezTo>
                <a:cubicBezTo>
                  <a:pt x="11768512" y="6121208"/>
                  <a:pt x="11752060" y="6114973"/>
                  <a:pt x="11750004" y="6112895"/>
                </a:cubicBezTo>
                <a:cubicBezTo>
                  <a:pt x="11752060" y="6104581"/>
                  <a:pt x="11754116" y="6096267"/>
                  <a:pt x="11754116" y="6085875"/>
                </a:cubicBezTo>
                <a:cubicBezTo>
                  <a:pt x="11754116" y="6077561"/>
                  <a:pt x="11752060" y="6069247"/>
                  <a:pt x="11750004" y="6060933"/>
                </a:cubicBezTo>
                <a:cubicBezTo>
                  <a:pt x="11750004" y="6058855"/>
                  <a:pt x="11750004" y="6058855"/>
                  <a:pt x="11750004" y="6058855"/>
                </a:cubicBezTo>
                <a:cubicBezTo>
                  <a:pt x="11747947" y="6058855"/>
                  <a:pt x="11747947" y="6058855"/>
                  <a:pt x="11747947" y="6058855"/>
                </a:cubicBezTo>
                <a:cubicBezTo>
                  <a:pt x="11743834" y="6056776"/>
                  <a:pt x="11735608" y="6054698"/>
                  <a:pt x="11727382" y="6054698"/>
                </a:cubicBezTo>
                <a:cubicBezTo>
                  <a:pt x="11715042" y="6065090"/>
                  <a:pt x="11704760" y="6081718"/>
                  <a:pt x="11700647" y="6100424"/>
                </a:cubicBezTo>
                <a:cubicBezTo>
                  <a:pt x="11698590" y="6098345"/>
                  <a:pt x="11682138" y="6096267"/>
                  <a:pt x="11678025" y="6096267"/>
                </a:cubicBezTo>
                <a:cubicBezTo>
                  <a:pt x="11678025" y="6079639"/>
                  <a:pt x="11673912" y="6060933"/>
                  <a:pt x="11665686" y="6046384"/>
                </a:cubicBezTo>
                <a:cubicBezTo>
                  <a:pt x="11663629" y="6046384"/>
                  <a:pt x="11663629" y="6046384"/>
                  <a:pt x="11663629" y="6046384"/>
                </a:cubicBezTo>
                <a:cubicBezTo>
                  <a:pt x="11657460" y="6044305"/>
                  <a:pt x="11649233" y="6044305"/>
                  <a:pt x="11643063" y="6046384"/>
                </a:cubicBezTo>
                <a:cubicBezTo>
                  <a:pt x="11641007" y="6046384"/>
                  <a:pt x="11641007" y="6046384"/>
                  <a:pt x="11641007" y="6046384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4539049" y="6858000"/>
                </a:lnTo>
                <a:lnTo>
                  <a:pt x="0" y="6858000"/>
                </a:lnTo>
                <a:lnTo>
                  <a:pt x="0" y="6273113"/>
                </a:lnTo>
                <a:close/>
              </a:path>
            </a:pathLst>
          </a:custGeom>
          <a:solidFill>
            <a:srgbClr val="48595D">
              <a:alpha val="70000"/>
            </a:srgbClr>
          </a:solidFill>
        </p:spPr>
        <p:txBody>
          <a:bodyPr wrap="square" tIns="0" bIns="1371600" anchor="b">
            <a:noAutofit/>
          </a:bodyPr>
          <a:lstStyle>
            <a:lvl1pPr marL="457200" indent="0" algn="l">
              <a:buNone/>
              <a:defRPr sz="6600" b="1" cap="all" baseline="0">
                <a:solidFill>
                  <a:schemeClr val="bg1"/>
                </a:solidFill>
                <a:latin typeface="+mj-lt"/>
              </a:defRPr>
            </a:lvl1pPr>
            <a:lvl2pPr marL="0" indent="0" algn="ctr">
              <a:buNone/>
              <a:defRPr sz="2000">
                <a:solidFill>
                  <a:schemeClr val="bg1"/>
                </a:solidFill>
              </a:defRPr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C8830E89-B3DC-4845-B9D6-57EEF767FD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0133" y="115570"/>
            <a:ext cx="423334" cy="365125"/>
          </a:xfrm>
        </p:spPr>
        <p:txBody>
          <a:bodyPr vert="horz" lIns="91440" tIns="45720" rIns="91440" bIns="45720" rtlCol="0" anchor="ctr"/>
          <a:lstStyle>
            <a:lvl1pPr>
              <a:defRPr lang="en-US" smtClean="0">
                <a:solidFill>
                  <a:schemeClr val="bg1"/>
                </a:solidFill>
              </a:defRPr>
            </a:lvl1pPr>
          </a:lstStyle>
          <a:p>
            <a:fld id="{97A94E25-127B-4C48-AF96-44BA7B82377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91276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496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3B5555C6-768D-4D30-811A-F66CBE74CEF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5043713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09702C4-ABB0-4FA9-AC7F-FD0C1056D0BB}"/>
              </a:ext>
            </a:extLst>
          </p:cNvPr>
          <p:cNvSpPr/>
          <p:nvPr userDrawn="1"/>
        </p:nvSpPr>
        <p:spPr>
          <a:xfrm>
            <a:off x="0" y="0"/>
            <a:ext cx="12192000" cy="5043713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74320" rtlCol="0" anchor="b"/>
          <a:lstStyle/>
          <a:p>
            <a:pPr algn="l"/>
            <a:r>
              <a:rPr lang="en-US" dirty="0">
                <a:solidFill>
                  <a:schemeClr val="lt1">
                    <a:alpha val="0"/>
                  </a:schemeClr>
                </a:solidFill>
              </a:rPr>
              <a:t>z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D468973-885C-4EB1-BD5B-E7545B32CF5C}"/>
              </a:ext>
            </a:extLst>
          </p:cNvPr>
          <p:cNvSpPr/>
          <p:nvPr userDrawn="1"/>
        </p:nvSpPr>
        <p:spPr>
          <a:xfrm>
            <a:off x="0" y="5043714"/>
            <a:ext cx="12192000" cy="1814286"/>
          </a:xfrm>
          <a:prstGeom prst="rect">
            <a:avLst/>
          </a:prstGeom>
          <a:solidFill>
            <a:srgbClr val="4859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9D3472EC-3332-4840-B3B3-3F529B60B0C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96333" y="5297713"/>
            <a:ext cx="9733038" cy="635000"/>
          </a:xfrm>
        </p:spPr>
        <p:txBody>
          <a:bodyPr>
            <a:normAutofit/>
          </a:bodyPr>
          <a:lstStyle>
            <a:lvl1pPr marL="0" indent="0" algn="l">
              <a:buNone/>
              <a:defRPr sz="4400" b="1" cap="all" baseline="0">
                <a:solidFill>
                  <a:srgbClr val="01B0E3"/>
                </a:solidFill>
                <a:latin typeface="+mj-lt"/>
              </a:defRPr>
            </a:lvl1pPr>
            <a:lvl2pPr marL="0" indent="0" algn="ctr">
              <a:buNone/>
              <a:defRPr sz="2000">
                <a:solidFill>
                  <a:schemeClr val="bg1"/>
                </a:solidFill>
              </a:defRPr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Title OF PRESENTATION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8C54DFB-92F7-41E0-897D-1D2F9A85707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96333" y="6042779"/>
            <a:ext cx="9733038" cy="465667"/>
          </a:xfrm>
        </p:spPr>
        <p:txBody>
          <a:bodyPr>
            <a:noAutofit/>
          </a:bodyPr>
          <a:lstStyle>
            <a:lvl1pPr marL="0" indent="0" algn="l">
              <a:buNone/>
              <a:defRPr sz="28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Type your Rotary </a:t>
            </a:r>
            <a:r>
              <a:rPr lang="en-US"/>
              <a:t>club name </a:t>
            </a:r>
            <a:r>
              <a:rPr lang="en-US" dirty="0"/>
              <a:t>here</a:t>
            </a:r>
          </a:p>
        </p:txBody>
      </p:sp>
      <p:sp>
        <p:nvSpPr>
          <p:cNvPr id="8" name="TextBox 7" hidden="1">
            <a:extLst>
              <a:ext uri="{FF2B5EF4-FFF2-40B4-BE49-F238E27FC236}">
                <a16:creationId xmlns:a16="http://schemas.microsoft.com/office/drawing/2014/main" id="{14C5DF7C-5C7E-463F-BC2C-54928278EB71}"/>
              </a:ext>
            </a:extLst>
          </p:cNvPr>
          <p:cNvSpPr txBox="1"/>
          <p:nvPr userDrawn="1"/>
        </p:nvSpPr>
        <p:spPr>
          <a:xfrm>
            <a:off x="0" y="6673334"/>
            <a:ext cx="914400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>
                <a:solidFill>
                  <a:schemeClr val="bg2">
                    <a:lumMod val="75000"/>
                  </a:schemeClr>
                </a:solidFill>
              </a:rPr>
              <a:t>© 2019 Rotary International. Internal Use Only. Not For Distribution. Private and Confidential.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71700CBF-B968-4177-A57B-11088BD7A2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0133" y="115570"/>
            <a:ext cx="423334" cy="365125"/>
          </a:xfrm>
        </p:spPr>
        <p:txBody>
          <a:bodyPr vert="horz" lIns="91440" tIns="45720" rIns="91440" bIns="45720" rtlCol="0" anchor="ctr"/>
          <a:lstStyle>
            <a:lvl1pPr>
              <a:defRPr lang="en-US" smtClean="0">
                <a:solidFill>
                  <a:schemeClr val="bg1"/>
                </a:solidFill>
              </a:defRPr>
            </a:lvl1pPr>
          </a:lstStyle>
          <a:p>
            <a:fld id="{97A94E25-127B-4C48-AF96-44BA7B823777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575057F-8A4A-3D48-A811-CF3BB6867A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0999" y="5878557"/>
            <a:ext cx="1872085" cy="703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1462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3B5555C6-768D-4D30-811A-F66CBE74CEF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5043713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09702C4-ABB0-4FA9-AC7F-FD0C1056D0BB}"/>
              </a:ext>
            </a:extLst>
          </p:cNvPr>
          <p:cNvSpPr/>
          <p:nvPr userDrawn="1"/>
        </p:nvSpPr>
        <p:spPr>
          <a:xfrm>
            <a:off x="0" y="0"/>
            <a:ext cx="12192000" cy="5043713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74320" rtlCol="0" anchor="b"/>
          <a:lstStyle/>
          <a:p>
            <a:pPr algn="l"/>
            <a:r>
              <a:rPr lang="en-US" dirty="0">
                <a:solidFill>
                  <a:schemeClr val="lt1">
                    <a:alpha val="0"/>
                  </a:schemeClr>
                </a:solidFill>
              </a:rPr>
              <a:t>z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D468973-885C-4EB1-BD5B-E7545B32CF5C}"/>
              </a:ext>
            </a:extLst>
          </p:cNvPr>
          <p:cNvSpPr/>
          <p:nvPr userDrawn="1"/>
        </p:nvSpPr>
        <p:spPr>
          <a:xfrm>
            <a:off x="0" y="5043714"/>
            <a:ext cx="12192000" cy="1814286"/>
          </a:xfrm>
          <a:prstGeom prst="rect">
            <a:avLst/>
          </a:prstGeom>
          <a:solidFill>
            <a:srgbClr val="01B4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9D3472EC-3332-4840-B3B3-3F529B60B0C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96333" y="5297713"/>
            <a:ext cx="9733038" cy="635000"/>
          </a:xfrm>
        </p:spPr>
        <p:txBody>
          <a:bodyPr>
            <a:normAutofit/>
          </a:bodyPr>
          <a:lstStyle>
            <a:lvl1pPr marL="0" indent="0" algn="l">
              <a:buNone/>
              <a:defRPr sz="4400" b="1" cap="all" baseline="0">
                <a:solidFill>
                  <a:schemeClr val="bg1"/>
                </a:solidFill>
                <a:latin typeface="+mj-lt"/>
              </a:defRPr>
            </a:lvl1pPr>
            <a:lvl2pPr marL="0" indent="0" algn="ctr">
              <a:buNone/>
              <a:defRPr sz="2000">
                <a:solidFill>
                  <a:schemeClr val="bg1"/>
                </a:solidFill>
              </a:defRPr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Title OF PRESENTATION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8C54DFB-92F7-41E0-897D-1D2F9A85707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96333" y="6042779"/>
            <a:ext cx="9733038" cy="465667"/>
          </a:xfrm>
        </p:spPr>
        <p:txBody>
          <a:bodyPr>
            <a:noAutofit/>
          </a:bodyPr>
          <a:lstStyle>
            <a:lvl1pPr marL="0" indent="0" algn="l">
              <a:buNone/>
              <a:defRPr sz="2800" b="1">
                <a:solidFill>
                  <a:srgbClr val="33333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Type your Rotary club name here</a:t>
            </a:r>
          </a:p>
        </p:txBody>
      </p:sp>
      <p:sp>
        <p:nvSpPr>
          <p:cNvPr id="8" name="TextBox 7" hidden="1">
            <a:extLst>
              <a:ext uri="{FF2B5EF4-FFF2-40B4-BE49-F238E27FC236}">
                <a16:creationId xmlns:a16="http://schemas.microsoft.com/office/drawing/2014/main" id="{84DDCCAD-79C7-47DD-ADFA-662E6C9F15A6}"/>
              </a:ext>
            </a:extLst>
          </p:cNvPr>
          <p:cNvSpPr txBox="1"/>
          <p:nvPr userDrawn="1"/>
        </p:nvSpPr>
        <p:spPr>
          <a:xfrm>
            <a:off x="0" y="6673334"/>
            <a:ext cx="914400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>
                <a:solidFill>
                  <a:schemeClr val="bg1">
                    <a:lumMod val="50000"/>
                  </a:schemeClr>
                </a:solidFill>
              </a:rPr>
              <a:t>© 2019 Rotary International. Internal Use Only. Not For Distribution. Private and Confidential.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404E3BF-B02B-48D6-9216-A76720930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0133" y="115570"/>
            <a:ext cx="423334" cy="365125"/>
          </a:xfrm>
        </p:spPr>
        <p:txBody>
          <a:bodyPr vert="horz" lIns="91440" tIns="45720" rIns="91440" bIns="45720" rtlCol="0" anchor="ctr"/>
          <a:lstStyle>
            <a:lvl1pPr>
              <a:defRPr lang="en-US" smtClean="0">
                <a:solidFill>
                  <a:schemeClr val="bg1"/>
                </a:solidFill>
              </a:defRPr>
            </a:lvl1pPr>
          </a:lstStyle>
          <a:p>
            <a:fld id="{97A94E25-127B-4C48-AF96-44BA7B823777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9E95793-1AA7-8D4B-B83A-CE84DD100ED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0999" y="5878557"/>
            <a:ext cx="1872085" cy="703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6820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CE6EAAB-7FEE-4F68-883D-EBA6B0F104A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B4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 hidden="1">
            <a:extLst>
              <a:ext uri="{FF2B5EF4-FFF2-40B4-BE49-F238E27FC236}">
                <a16:creationId xmlns:a16="http://schemas.microsoft.com/office/drawing/2014/main" id="{690739EB-94C1-4415-B19F-879B952D09F0}"/>
              </a:ext>
            </a:extLst>
          </p:cNvPr>
          <p:cNvSpPr txBox="1"/>
          <p:nvPr userDrawn="1"/>
        </p:nvSpPr>
        <p:spPr>
          <a:xfrm>
            <a:off x="0" y="6673334"/>
            <a:ext cx="914400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>
                <a:solidFill>
                  <a:schemeClr val="bg2">
                    <a:lumMod val="50000"/>
                  </a:schemeClr>
                </a:solidFill>
              </a:rPr>
              <a:t>© 2019 Rotary International. Internal Use Only. Not For Distribution. Private and Confidential.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498B72DB-9B3F-4174-946B-11B970D5D5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0133" y="115570"/>
            <a:ext cx="423334" cy="365125"/>
          </a:xfrm>
        </p:spPr>
        <p:txBody>
          <a:bodyPr vert="horz" lIns="91440" tIns="45720" rIns="91440" bIns="45720" rtlCol="0" anchor="ctr"/>
          <a:lstStyle>
            <a:lvl1pPr>
              <a:defRPr lang="en-US" smtClean="0">
                <a:solidFill>
                  <a:schemeClr val="bg1"/>
                </a:solidFill>
              </a:defRPr>
            </a:lvl1pPr>
          </a:lstStyle>
          <a:p>
            <a:fld id="{97A94E25-127B-4C48-AF96-44BA7B82377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638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4AB9660-06D7-4EC1-B41A-0141039CF0E9}"/>
              </a:ext>
            </a:extLst>
          </p:cNvPr>
          <p:cNvSpPr/>
          <p:nvPr userDrawn="1"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4859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TextBox 5" hidden="1">
            <a:extLst>
              <a:ext uri="{FF2B5EF4-FFF2-40B4-BE49-F238E27FC236}">
                <a16:creationId xmlns:a16="http://schemas.microsoft.com/office/drawing/2014/main" id="{440A6B87-0865-4F2E-BFC1-2085F3020671}"/>
              </a:ext>
            </a:extLst>
          </p:cNvPr>
          <p:cNvSpPr txBox="1"/>
          <p:nvPr userDrawn="1"/>
        </p:nvSpPr>
        <p:spPr>
          <a:xfrm>
            <a:off x="0" y="6673334"/>
            <a:ext cx="914400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>
                <a:solidFill>
                  <a:schemeClr val="bg2">
                    <a:lumMod val="75000"/>
                  </a:schemeClr>
                </a:solidFill>
              </a:rPr>
              <a:t>© 2019 Rotary International. Internal Use Only. Not For Distribution. Private and Confidential.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5A7B473F-4FCB-4E80-AEDD-AFF0A582E3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0133" y="115570"/>
            <a:ext cx="423334" cy="365125"/>
          </a:xfrm>
        </p:spPr>
        <p:txBody>
          <a:bodyPr vert="horz" lIns="91440" tIns="45720" rIns="91440" bIns="45720" rtlCol="0" anchor="ctr"/>
          <a:lstStyle>
            <a:lvl1pPr>
              <a:defRPr lang="en-US" smtClean="0">
                <a:solidFill>
                  <a:schemeClr val="bg1"/>
                </a:solidFill>
              </a:defRPr>
            </a:lvl1pPr>
          </a:lstStyle>
          <a:p>
            <a:fld id="{97A94E25-127B-4C48-AF96-44BA7B82377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76601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6B15CEA-7F4D-4111-91E1-C24BB8942014}"/>
              </a:ext>
            </a:extLst>
          </p:cNvPr>
          <p:cNvSpPr/>
          <p:nvPr userDrawn="1"/>
        </p:nvSpPr>
        <p:spPr>
          <a:xfrm flipV="1">
            <a:off x="0" y="0"/>
            <a:ext cx="12192000" cy="1540042"/>
          </a:xfrm>
          <a:prstGeom prst="rect">
            <a:avLst/>
          </a:prstGeom>
          <a:solidFill>
            <a:srgbClr val="01B4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110B65-104E-48DA-9FDA-01FF9A48E8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1"/>
            <a:ext cx="11506200" cy="1540042"/>
          </a:xfrm>
        </p:spPr>
        <p:txBody>
          <a:bodyPr tIns="0" bIns="91440" anchor="b"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A633E9E-2A95-4274-8C9E-B12F3C8F05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999" y="2142067"/>
            <a:ext cx="11506199" cy="4034896"/>
          </a:xfrm>
        </p:spPr>
        <p:txBody>
          <a:bodyPr>
            <a:normAutofit/>
          </a:bodyPr>
          <a:lstStyle>
            <a:lvl1pPr>
              <a:defRPr sz="2400">
                <a:solidFill>
                  <a:srgbClr val="333333"/>
                </a:solidFill>
              </a:defRPr>
            </a:lvl1pPr>
            <a:lvl2pPr marL="457200" indent="-228600">
              <a:defRPr sz="2000">
                <a:solidFill>
                  <a:srgbClr val="333333"/>
                </a:solidFill>
              </a:defRPr>
            </a:lvl2pPr>
            <a:lvl3pPr marL="685800" indent="-228600">
              <a:defRPr sz="1800">
                <a:solidFill>
                  <a:srgbClr val="333333"/>
                </a:solidFill>
              </a:defRPr>
            </a:lvl3pPr>
            <a:lvl4pPr marL="914400" indent="-228600">
              <a:defRPr sz="1600">
                <a:solidFill>
                  <a:srgbClr val="333333"/>
                </a:solidFill>
              </a:defRPr>
            </a:lvl4pPr>
            <a:lvl5pPr marL="1143000" indent="-228600">
              <a:defRPr sz="1600">
                <a:solidFill>
                  <a:srgbClr val="333333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Box 5" hidden="1">
            <a:extLst>
              <a:ext uri="{FF2B5EF4-FFF2-40B4-BE49-F238E27FC236}">
                <a16:creationId xmlns:a16="http://schemas.microsoft.com/office/drawing/2014/main" id="{134820A4-D5DF-4EEE-9F8B-8C9C8D423F7B}"/>
              </a:ext>
            </a:extLst>
          </p:cNvPr>
          <p:cNvSpPr txBox="1"/>
          <p:nvPr userDrawn="1"/>
        </p:nvSpPr>
        <p:spPr>
          <a:xfrm>
            <a:off x="0" y="6673334"/>
            <a:ext cx="914400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>
                <a:solidFill>
                  <a:schemeClr val="bg2">
                    <a:lumMod val="75000"/>
                  </a:schemeClr>
                </a:solidFill>
              </a:rPr>
              <a:t>© 2019 Rotary International. Internal Use Only. Not For Distribution. Private and Confidential.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E2B2F9D-68E3-43FB-86DA-500515AC83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0133" y="115570"/>
            <a:ext cx="423334" cy="365125"/>
          </a:xfrm>
        </p:spPr>
        <p:txBody>
          <a:bodyPr vert="horz" lIns="91440" tIns="45720" rIns="91440" bIns="45720" rtlCol="0" anchor="ctr"/>
          <a:lstStyle>
            <a:lvl1pPr>
              <a:defRPr lang="en-US" smtClean="0">
                <a:solidFill>
                  <a:schemeClr val="tx1"/>
                </a:solidFill>
              </a:defRPr>
            </a:lvl1pPr>
          </a:lstStyle>
          <a:p>
            <a:fld id="{97A94E25-127B-4C48-AF96-44BA7B82377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3708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ags" Target="../tags/tag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A30972-1C67-4E6A-8DF8-FA31811F32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4A7C4A0-AF15-4181-A8AA-DD88418E93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EBF25C-41FB-46AD-9289-6BF20A26C5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3BEF16-CB3B-49A0-80E5-C0FA697B6E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CA0E4A-24D2-4B23-B7EF-DD664DC1CD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A94E25-127B-4C48-AF96-44BA7B823777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 hidden="1">
            <a:extLst>
              <a:ext uri="{FF2B5EF4-FFF2-40B4-BE49-F238E27FC236}">
                <a16:creationId xmlns:a16="http://schemas.microsoft.com/office/drawing/2014/main" id="{3AC13BC4-26FC-48BA-BD55-B5F6F84290EA}"/>
              </a:ext>
            </a:extLst>
          </p:cNvPr>
          <p:cNvSpPr/>
          <p:nvPr userDrawn="1"/>
        </p:nvSpPr>
        <p:spPr>
          <a:xfrm>
            <a:off x="12192000" y="0"/>
            <a:ext cx="5613400" cy="65864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As we discussed, I’m hoping to get this buttoned up as quickly as possible. What are you thinking for turn-around?</a:t>
            </a:r>
          </a:p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</a:t>
            </a:r>
          </a:p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• revise any of the “how-to” text on the first pages</a:t>
            </a:r>
            <a:endParaRPr lang="en-US" b="0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• make sure the template is properly set up for both Macs and PCs – Should there be 2 versions of the PPT, one for Mac, one for PC?</a:t>
            </a:r>
            <a:endParaRPr lang="en-US" b="0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• create text placeholders within each slide</a:t>
            </a:r>
            <a:endParaRPr lang="en-US" b="0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• how to create certain visual effects such as the transparent photo overlays (the process is different from Mac to PC)</a:t>
            </a:r>
            <a:endParaRPr lang="en-US" b="0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• creating new generic infographics (such as bar charts and tables) so that we make it easy for users to create their own in a proper style</a:t>
            </a:r>
            <a:endParaRPr lang="en-US" b="0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• need your advice on fonts – I’m thinking we should only use the “free option” fonts? (see attached)</a:t>
            </a:r>
            <a:endParaRPr lang="en-US" b="0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• make sure all colors are the proper CMYK breakdown colors for Rotary (on the way)</a:t>
            </a:r>
          </a:p>
        </p:txBody>
      </p:sp>
      <p:grpSp>
        <p:nvGrpSpPr>
          <p:cNvPr id="8" name="Group 7" hidden="1">
            <a:extLst>
              <a:ext uri="{FF2B5EF4-FFF2-40B4-BE49-F238E27FC236}">
                <a16:creationId xmlns:a16="http://schemas.microsoft.com/office/drawing/2014/main" id="{804F3FBD-3E3A-4798-A75B-C9FEFA1BF809}"/>
              </a:ext>
            </a:extLst>
          </p:cNvPr>
          <p:cNvGrpSpPr/>
          <p:nvPr userDrawn="1"/>
        </p:nvGrpSpPr>
        <p:grpSpPr>
          <a:xfrm>
            <a:off x="0" y="6984999"/>
            <a:ext cx="10083800" cy="304209"/>
            <a:chOff x="0" y="-1013285"/>
            <a:chExt cx="12192000" cy="885694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F2F52BFC-C5AE-430C-A1DE-3AA417850141}"/>
                </a:ext>
              </a:extLst>
            </p:cNvPr>
            <p:cNvSpPr/>
            <p:nvPr userDrawn="1"/>
          </p:nvSpPr>
          <p:spPr>
            <a:xfrm>
              <a:off x="0" y="-1013285"/>
              <a:ext cx="1724431" cy="885694"/>
            </a:xfrm>
            <a:prstGeom prst="rect">
              <a:avLst/>
            </a:prstGeom>
            <a:solidFill>
              <a:srgbClr val="48595D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72,89,93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172C24F-CD6F-466D-9F22-DEAB6D3D48CA}"/>
                </a:ext>
              </a:extLst>
            </p:cNvPr>
            <p:cNvSpPr/>
            <p:nvPr userDrawn="1"/>
          </p:nvSpPr>
          <p:spPr>
            <a:xfrm>
              <a:off x="2093514" y="-1013285"/>
              <a:ext cx="1724431" cy="885694"/>
            </a:xfrm>
            <a:prstGeom prst="rect">
              <a:avLst/>
            </a:prstGeom>
            <a:solidFill>
              <a:srgbClr val="00B2B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0,178,177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69599F9-3B73-4368-98A9-9DF824ECE483}"/>
                </a:ext>
              </a:extLst>
            </p:cNvPr>
            <p:cNvSpPr/>
            <p:nvPr userDrawn="1"/>
          </p:nvSpPr>
          <p:spPr>
            <a:xfrm>
              <a:off x="4187028" y="-1013285"/>
              <a:ext cx="1724431" cy="885694"/>
            </a:xfrm>
            <a:prstGeom prst="rect">
              <a:avLst/>
            </a:prstGeom>
            <a:solidFill>
              <a:srgbClr val="01B0E3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1,176,227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64D2A59-F06E-4454-835D-B1B119399FF0}"/>
                </a:ext>
              </a:extLst>
            </p:cNvPr>
            <p:cNvSpPr/>
            <p:nvPr userDrawn="1"/>
          </p:nvSpPr>
          <p:spPr>
            <a:xfrm>
              <a:off x="6280542" y="-1013285"/>
              <a:ext cx="1724431" cy="885694"/>
            </a:xfrm>
            <a:prstGeom prst="rect">
              <a:avLst/>
            </a:prstGeom>
            <a:solidFill>
              <a:srgbClr val="006FD3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0,111,211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1B62E1E-3C53-4822-A67E-EEBA9A88892C}"/>
                </a:ext>
              </a:extLst>
            </p:cNvPr>
            <p:cNvSpPr/>
            <p:nvPr userDrawn="1"/>
          </p:nvSpPr>
          <p:spPr>
            <a:xfrm>
              <a:off x="8374056" y="-1013285"/>
              <a:ext cx="1724431" cy="885694"/>
            </a:xfrm>
            <a:prstGeom prst="rect">
              <a:avLst/>
            </a:prstGeom>
            <a:solidFill>
              <a:srgbClr val="7D179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125,23,158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D450576-31D2-4B6E-8BCF-0CBCAD997009}"/>
                </a:ext>
              </a:extLst>
            </p:cNvPr>
            <p:cNvSpPr/>
            <p:nvPr userDrawn="1"/>
          </p:nvSpPr>
          <p:spPr>
            <a:xfrm>
              <a:off x="10467569" y="-1013285"/>
              <a:ext cx="1724431" cy="885694"/>
            </a:xfrm>
            <a:prstGeom prst="rect">
              <a:avLst/>
            </a:prstGeom>
            <a:solidFill>
              <a:srgbClr val="EB0675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235,6,117</a:t>
              </a:r>
            </a:p>
          </p:txBody>
        </p:sp>
      </p:grpSp>
      <p:sp>
        <p:nvSpPr>
          <p:cNvPr id="15" name="Rotary Logo simple" hidden="1">
            <a:extLst>
              <a:ext uri="{FF2B5EF4-FFF2-40B4-BE49-F238E27FC236}">
                <a16:creationId xmlns:a16="http://schemas.microsoft.com/office/drawing/2014/main" id="{CBE37952-D34A-45B0-8DCF-EBD057553886}"/>
              </a:ext>
            </a:extLst>
          </p:cNvPr>
          <p:cNvSpPr>
            <a:spLocks/>
          </p:cNvSpPr>
          <p:nvPr userDrawn="1"/>
        </p:nvSpPr>
        <p:spPr bwMode="auto">
          <a:xfrm>
            <a:off x="12939394" y="6041015"/>
            <a:ext cx="1751014" cy="664585"/>
          </a:xfrm>
          <a:custGeom>
            <a:avLst/>
            <a:gdLst>
              <a:gd name="connsiteX0" fmla="*/ 1869753 w 2378076"/>
              <a:gd name="connsiteY0" fmla="*/ 541874 h 902582"/>
              <a:gd name="connsiteX1" fmla="*/ 1745039 w 2378076"/>
              <a:gd name="connsiteY1" fmla="*/ 604157 h 902582"/>
              <a:gd name="connsiteX2" fmla="*/ 1736725 w 2378076"/>
              <a:gd name="connsiteY2" fmla="*/ 609819 h 902582"/>
              <a:gd name="connsiteX3" fmla="*/ 1736725 w 2378076"/>
              <a:gd name="connsiteY3" fmla="*/ 612651 h 902582"/>
              <a:gd name="connsiteX4" fmla="*/ 1742268 w 2378076"/>
              <a:gd name="connsiteY4" fmla="*/ 621144 h 902582"/>
              <a:gd name="connsiteX5" fmla="*/ 1886381 w 2378076"/>
              <a:gd name="connsiteY5" fmla="*/ 706075 h 902582"/>
              <a:gd name="connsiteX6" fmla="*/ 1894695 w 2378076"/>
              <a:gd name="connsiteY6" fmla="*/ 706075 h 902582"/>
              <a:gd name="connsiteX7" fmla="*/ 1897467 w 2378076"/>
              <a:gd name="connsiteY7" fmla="*/ 691920 h 902582"/>
              <a:gd name="connsiteX8" fmla="*/ 1889152 w 2378076"/>
              <a:gd name="connsiteY8" fmla="*/ 553198 h 902582"/>
              <a:gd name="connsiteX9" fmla="*/ 1883610 w 2378076"/>
              <a:gd name="connsiteY9" fmla="*/ 541874 h 902582"/>
              <a:gd name="connsiteX10" fmla="*/ 1869753 w 2378076"/>
              <a:gd name="connsiteY10" fmla="*/ 541874 h 902582"/>
              <a:gd name="connsiteX11" fmla="*/ 1982115 w 2378076"/>
              <a:gd name="connsiteY11" fmla="*/ 539043 h 902582"/>
              <a:gd name="connsiteX12" fmla="*/ 1976518 w 2378076"/>
              <a:gd name="connsiteY12" fmla="*/ 550344 h 902582"/>
              <a:gd name="connsiteX13" fmla="*/ 1965325 w 2378076"/>
              <a:gd name="connsiteY13" fmla="*/ 691605 h 902582"/>
              <a:gd name="connsiteX14" fmla="*/ 1968123 w 2378076"/>
              <a:gd name="connsiteY14" fmla="*/ 702906 h 902582"/>
              <a:gd name="connsiteX15" fmla="*/ 1979317 w 2378076"/>
              <a:gd name="connsiteY15" fmla="*/ 702906 h 902582"/>
              <a:gd name="connsiteX16" fmla="*/ 2124828 w 2378076"/>
              <a:gd name="connsiteY16" fmla="*/ 618149 h 902582"/>
              <a:gd name="connsiteX17" fmla="*/ 2130425 w 2378076"/>
              <a:gd name="connsiteY17" fmla="*/ 609674 h 902582"/>
              <a:gd name="connsiteX18" fmla="*/ 2119232 w 2378076"/>
              <a:gd name="connsiteY18" fmla="*/ 601198 h 902582"/>
              <a:gd name="connsiteX19" fmla="*/ 1996106 w 2378076"/>
              <a:gd name="connsiteY19" fmla="*/ 539043 h 902582"/>
              <a:gd name="connsiteX20" fmla="*/ 1982115 w 2378076"/>
              <a:gd name="connsiteY20" fmla="*/ 539043 h 902582"/>
              <a:gd name="connsiteX21" fmla="*/ 871538 w 2378076"/>
              <a:gd name="connsiteY21" fmla="*/ 485068 h 902582"/>
              <a:gd name="connsiteX22" fmla="*/ 814983 w 2378076"/>
              <a:gd name="connsiteY22" fmla="*/ 487862 h 902582"/>
              <a:gd name="connsiteX23" fmla="*/ 781050 w 2378076"/>
              <a:gd name="connsiteY23" fmla="*/ 521390 h 902582"/>
              <a:gd name="connsiteX24" fmla="*/ 806500 w 2378076"/>
              <a:gd name="connsiteY24" fmla="*/ 554918 h 902582"/>
              <a:gd name="connsiteX25" fmla="*/ 871538 w 2378076"/>
              <a:gd name="connsiteY25" fmla="*/ 543742 h 902582"/>
              <a:gd name="connsiteX26" fmla="*/ 871538 w 2378076"/>
              <a:gd name="connsiteY26" fmla="*/ 485068 h 902582"/>
              <a:gd name="connsiteX27" fmla="*/ 396876 w 2378076"/>
              <a:gd name="connsiteY27" fmla="*/ 389818 h 902582"/>
              <a:gd name="connsiteX28" fmla="*/ 341313 w 2378076"/>
              <a:gd name="connsiteY28" fmla="*/ 471575 h 902582"/>
              <a:gd name="connsiteX29" fmla="*/ 396876 w 2378076"/>
              <a:gd name="connsiteY29" fmla="*/ 553331 h 902582"/>
              <a:gd name="connsiteX30" fmla="*/ 452438 w 2378076"/>
              <a:gd name="connsiteY30" fmla="*/ 471575 h 902582"/>
              <a:gd name="connsiteX31" fmla="*/ 396876 w 2378076"/>
              <a:gd name="connsiteY31" fmla="*/ 389818 h 902582"/>
              <a:gd name="connsiteX32" fmla="*/ 1964442 w 2378076"/>
              <a:gd name="connsiteY32" fmla="*/ 378529 h 902582"/>
              <a:gd name="connsiteX33" fmla="*/ 1954322 w 2378076"/>
              <a:gd name="connsiteY33" fmla="*/ 385585 h 902582"/>
              <a:gd name="connsiteX34" fmla="*/ 1957114 w 2378076"/>
              <a:gd name="connsiteY34" fmla="*/ 408163 h 902582"/>
              <a:gd name="connsiteX35" fmla="*/ 1979448 w 2378076"/>
              <a:gd name="connsiteY35" fmla="*/ 450496 h 902582"/>
              <a:gd name="connsiteX36" fmla="*/ 1931987 w 2378076"/>
              <a:gd name="connsiteY36" fmla="*/ 498474 h 902582"/>
              <a:gd name="connsiteX37" fmla="*/ 1884527 w 2378076"/>
              <a:gd name="connsiteY37" fmla="*/ 450496 h 902582"/>
              <a:gd name="connsiteX38" fmla="*/ 1906861 w 2378076"/>
              <a:gd name="connsiteY38" fmla="*/ 408163 h 902582"/>
              <a:gd name="connsiteX39" fmla="*/ 1909653 w 2378076"/>
              <a:gd name="connsiteY39" fmla="*/ 385585 h 902582"/>
              <a:gd name="connsiteX40" fmla="*/ 1887319 w 2378076"/>
              <a:gd name="connsiteY40" fmla="*/ 382763 h 902582"/>
              <a:gd name="connsiteX41" fmla="*/ 1851025 w 2378076"/>
              <a:gd name="connsiteY41" fmla="*/ 450496 h 902582"/>
              <a:gd name="connsiteX42" fmla="*/ 1931987 w 2378076"/>
              <a:gd name="connsiteY42" fmla="*/ 529518 h 902582"/>
              <a:gd name="connsiteX43" fmla="*/ 2012950 w 2378076"/>
              <a:gd name="connsiteY43" fmla="*/ 450496 h 902582"/>
              <a:gd name="connsiteX44" fmla="*/ 1976656 w 2378076"/>
              <a:gd name="connsiteY44" fmla="*/ 379940 h 902582"/>
              <a:gd name="connsiteX45" fmla="*/ 1964442 w 2378076"/>
              <a:gd name="connsiteY45" fmla="*/ 378529 h 902582"/>
              <a:gd name="connsiteX46" fmla="*/ 2166711 w 2378076"/>
              <a:gd name="connsiteY46" fmla="*/ 358068 h 902582"/>
              <a:gd name="connsiteX47" fmla="*/ 2155485 w 2378076"/>
              <a:gd name="connsiteY47" fmla="*/ 360888 h 902582"/>
              <a:gd name="connsiteX48" fmla="*/ 2040419 w 2378076"/>
              <a:gd name="connsiteY48" fmla="*/ 439837 h 902582"/>
              <a:gd name="connsiteX49" fmla="*/ 2032000 w 2378076"/>
              <a:gd name="connsiteY49" fmla="*/ 451115 h 902582"/>
              <a:gd name="connsiteX50" fmla="*/ 2040419 w 2378076"/>
              <a:gd name="connsiteY50" fmla="*/ 462393 h 902582"/>
              <a:gd name="connsiteX51" fmla="*/ 2155485 w 2378076"/>
              <a:gd name="connsiteY51" fmla="*/ 541342 h 902582"/>
              <a:gd name="connsiteX52" fmla="*/ 2166711 w 2378076"/>
              <a:gd name="connsiteY52" fmla="*/ 544162 h 902582"/>
              <a:gd name="connsiteX53" fmla="*/ 2172324 w 2378076"/>
              <a:gd name="connsiteY53" fmla="*/ 535703 h 902582"/>
              <a:gd name="connsiteX54" fmla="*/ 2172324 w 2378076"/>
              <a:gd name="connsiteY54" fmla="*/ 366527 h 902582"/>
              <a:gd name="connsiteX55" fmla="*/ 2166711 w 2378076"/>
              <a:gd name="connsiteY55" fmla="*/ 358068 h 902582"/>
              <a:gd name="connsiteX56" fmla="*/ 1697038 w 2378076"/>
              <a:gd name="connsiteY56" fmla="*/ 358068 h 902582"/>
              <a:gd name="connsiteX57" fmla="*/ 1691482 w 2378076"/>
              <a:gd name="connsiteY57" fmla="*/ 366527 h 902582"/>
              <a:gd name="connsiteX58" fmla="*/ 1691482 w 2378076"/>
              <a:gd name="connsiteY58" fmla="*/ 535703 h 902582"/>
              <a:gd name="connsiteX59" fmla="*/ 1697038 w 2378076"/>
              <a:gd name="connsiteY59" fmla="*/ 544162 h 902582"/>
              <a:gd name="connsiteX60" fmla="*/ 1708151 w 2378076"/>
              <a:gd name="connsiteY60" fmla="*/ 541342 h 902582"/>
              <a:gd name="connsiteX61" fmla="*/ 1822054 w 2378076"/>
              <a:gd name="connsiteY61" fmla="*/ 462393 h 902582"/>
              <a:gd name="connsiteX62" fmla="*/ 1830388 w 2378076"/>
              <a:gd name="connsiteY62" fmla="*/ 451115 h 902582"/>
              <a:gd name="connsiteX63" fmla="*/ 1822054 w 2378076"/>
              <a:gd name="connsiteY63" fmla="*/ 439837 h 902582"/>
              <a:gd name="connsiteX64" fmla="*/ 1708151 w 2378076"/>
              <a:gd name="connsiteY64" fmla="*/ 363707 h 902582"/>
              <a:gd name="connsiteX65" fmla="*/ 1697038 w 2378076"/>
              <a:gd name="connsiteY65" fmla="*/ 358068 h 902582"/>
              <a:gd name="connsiteX66" fmla="*/ 1170028 w 2378076"/>
              <a:gd name="connsiteY66" fmla="*/ 343781 h 902582"/>
              <a:gd name="connsiteX67" fmla="*/ 1206276 w 2378076"/>
              <a:gd name="connsiteY67" fmla="*/ 343781 h 902582"/>
              <a:gd name="connsiteX68" fmla="*/ 1214641 w 2378076"/>
              <a:gd name="connsiteY68" fmla="*/ 349423 h 902582"/>
              <a:gd name="connsiteX69" fmla="*/ 1267619 w 2378076"/>
              <a:gd name="connsiteY69" fmla="*/ 541235 h 902582"/>
              <a:gd name="connsiteX70" fmla="*/ 1270407 w 2378076"/>
              <a:gd name="connsiteY70" fmla="*/ 541235 h 902582"/>
              <a:gd name="connsiteX71" fmla="*/ 1320597 w 2378076"/>
              <a:gd name="connsiteY71" fmla="*/ 349423 h 902582"/>
              <a:gd name="connsiteX72" fmla="*/ 1328962 w 2378076"/>
              <a:gd name="connsiteY72" fmla="*/ 343781 h 902582"/>
              <a:gd name="connsiteX73" fmla="*/ 1367998 w 2378076"/>
              <a:gd name="connsiteY73" fmla="*/ 343781 h 902582"/>
              <a:gd name="connsiteX74" fmla="*/ 1373575 w 2378076"/>
              <a:gd name="connsiteY74" fmla="*/ 346602 h 902582"/>
              <a:gd name="connsiteX75" fmla="*/ 1376363 w 2378076"/>
              <a:gd name="connsiteY75" fmla="*/ 355064 h 902582"/>
              <a:gd name="connsiteX76" fmla="*/ 1370786 w 2378076"/>
              <a:gd name="connsiteY76" fmla="*/ 383272 h 902582"/>
              <a:gd name="connsiteX77" fmla="*/ 1354057 w 2378076"/>
              <a:gd name="connsiteY77" fmla="*/ 439687 h 902582"/>
              <a:gd name="connsiteX78" fmla="*/ 1309444 w 2378076"/>
              <a:gd name="connsiteY78" fmla="*/ 614575 h 902582"/>
              <a:gd name="connsiteX79" fmla="*/ 1236948 w 2378076"/>
              <a:gd name="connsiteY79" fmla="*/ 685094 h 902582"/>
              <a:gd name="connsiteX80" fmla="*/ 1234159 w 2378076"/>
              <a:gd name="connsiteY80" fmla="*/ 685094 h 902582"/>
              <a:gd name="connsiteX81" fmla="*/ 1170028 w 2378076"/>
              <a:gd name="connsiteY81" fmla="*/ 676632 h 902582"/>
              <a:gd name="connsiteX82" fmla="*/ 1161663 w 2378076"/>
              <a:gd name="connsiteY82" fmla="*/ 668170 h 902582"/>
              <a:gd name="connsiteX83" fmla="*/ 1161663 w 2378076"/>
              <a:gd name="connsiteY83" fmla="*/ 642783 h 902582"/>
              <a:gd name="connsiteX84" fmla="*/ 1164452 w 2378076"/>
              <a:gd name="connsiteY84" fmla="*/ 637141 h 902582"/>
              <a:gd name="connsiteX85" fmla="*/ 1172817 w 2378076"/>
              <a:gd name="connsiteY85" fmla="*/ 634320 h 902582"/>
              <a:gd name="connsiteX86" fmla="*/ 1220218 w 2378076"/>
              <a:gd name="connsiteY86" fmla="*/ 637141 h 902582"/>
              <a:gd name="connsiteX87" fmla="*/ 1253677 w 2378076"/>
              <a:gd name="connsiteY87" fmla="*/ 611754 h 902582"/>
              <a:gd name="connsiteX88" fmla="*/ 1253677 w 2378076"/>
              <a:gd name="connsiteY88" fmla="*/ 608933 h 902582"/>
              <a:gd name="connsiteX89" fmla="*/ 1259254 w 2378076"/>
              <a:gd name="connsiteY89" fmla="*/ 597650 h 902582"/>
              <a:gd name="connsiteX90" fmla="*/ 1248101 w 2378076"/>
              <a:gd name="connsiteY90" fmla="*/ 597650 h 902582"/>
              <a:gd name="connsiteX91" fmla="*/ 1214641 w 2378076"/>
              <a:gd name="connsiteY91" fmla="*/ 569443 h 902582"/>
              <a:gd name="connsiteX92" fmla="*/ 1158875 w 2378076"/>
              <a:gd name="connsiteY92" fmla="*/ 355064 h 902582"/>
              <a:gd name="connsiteX93" fmla="*/ 1161663 w 2378076"/>
              <a:gd name="connsiteY93" fmla="*/ 346602 h 902582"/>
              <a:gd name="connsiteX94" fmla="*/ 1170028 w 2378076"/>
              <a:gd name="connsiteY94" fmla="*/ 343781 h 902582"/>
              <a:gd name="connsiteX95" fmla="*/ 1116013 w 2378076"/>
              <a:gd name="connsiteY95" fmla="*/ 340606 h 902582"/>
              <a:gd name="connsiteX96" fmla="*/ 1124347 w 2378076"/>
              <a:gd name="connsiteY96" fmla="*/ 343432 h 902582"/>
              <a:gd name="connsiteX97" fmla="*/ 1127125 w 2378076"/>
              <a:gd name="connsiteY97" fmla="*/ 349085 h 902582"/>
              <a:gd name="connsiteX98" fmla="*/ 1127125 w 2378076"/>
              <a:gd name="connsiteY98" fmla="*/ 385824 h 902582"/>
              <a:gd name="connsiteX99" fmla="*/ 1118791 w 2378076"/>
              <a:gd name="connsiteY99" fmla="*/ 394302 h 902582"/>
              <a:gd name="connsiteX100" fmla="*/ 1049337 w 2378076"/>
              <a:gd name="connsiteY100" fmla="*/ 425389 h 902582"/>
              <a:gd name="connsiteX101" fmla="*/ 1049337 w 2378076"/>
              <a:gd name="connsiteY101" fmla="*/ 589303 h 902582"/>
              <a:gd name="connsiteX102" fmla="*/ 1041003 w 2378076"/>
              <a:gd name="connsiteY102" fmla="*/ 597781 h 902582"/>
              <a:gd name="connsiteX103" fmla="*/ 1002109 w 2378076"/>
              <a:gd name="connsiteY103" fmla="*/ 597781 h 902582"/>
              <a:gd name="connsiteX104" fmla="*/ 993775 w 2378076"/>
              <a:gd name="connsiteY104" fmla="*/ 589303 h 902582"/>
              <a:gd name="connsiteX105" fmla="*/ 993775 w 2378076"/>
              <a:gd name="connsiteY105" fmla="*/ 351911 h 902582"/>
              <a:gd name="connsiteX106" fmla="*/ 1002109 w 2378076"/>
              <a:gd name="connsiteY106" fmla="*/ 343432 h 902582"/>
              <a:gd name="connsiteX107" fmla="*/ 1041003 w 2378076"/>
              <a:gd name="connsiteY107" fmla="*/ 343432 h 902582"/>
              <a:gd name="connsiteX108" fmla="*/ 1049337 w 2378076"/>
              <a:gd name="connsiteY108" fmla="*/ 351911 h 902582"/>
              <a:gd name="connsiteX109" fmla="*/ 1049337 w 2378076"/>
              <a:gd name="connsiteY109" fmla="*/ 368867 h 902582"/>
              <a:gd name="connsiteX110" fmla="*/ 1116013 w 2378076"/>
              <a:gd name="connsiteY110" fmla="*/ 340606 h 902582"/>
              <a:gd name="connsiteX111" fmla="*/ 843157 w 2378076"/>
              <a:gd name="connsiteY111" fmla="*/ 335843 h 902582"/>
              <a:gd name="connsiteX112" fmla="*/ 930276 w 2378076"/>
              <a:gd name="connsiteY112" fmla="*/ 423390 h 902582"/>
              <a:gd name="connsiteX113" fmla="*/ 930276 w 2378076"/>
              <a:gd name="connsiteY113" fmla="*/ 592835 h 902582"/>
              <a:gd name="connsiteX114" fmla="*/ 927466 w 2378076"/>
              <a:gd name="connsiteY114" fmla="*/ 601307 h 902582"/>
              <a:gd name="connsiteX115" fmla="*/ 919035 w 2378076"/>
              <a:gd name="connsiteY115" fmla="*/ 604131 h 902582"/>
              <a:gd name="connsiteX116" fmla="*/ 879691 w 2378076"/>
              <a:gd name="connsiteY116" fmla="*/ 587187 h 902582"/>
              <a:gd name="connsiteX117" fmla="*/ 798192 w 2378076"/>
              <a:gd name="connsiteY117" fmla="*/ 604131 h 902582"/>
              <a:gd name="connsiteX118" fmla="*/ 722313 w 2378076"/>
              <a:gd name="connsiteY118" fmla="*/ 522233 h 902582"/>
              <a:gd name="connsiteX119" fmla="*/ 809433 w 2378076"/>
              <a:gd name="connsiteY119" fmla="*/ 445983 h 902582"/>
              <a:gd name="connsiteX120" fmla="*/ 871260 w 2378076"/>
              <a:gd name="connsiteY120" fmla="*/ 440334 h 902582"/>
              <a:gd name="connsiteX121" fmla="*/ 871260 w 2378076"/>
              <a:gd name="connsiteY121" fmla="*/ 423390 h 902582"/>
              <a:gd name="connsiteX122" fmla="*/ 840346 w 2378076"/>
              <a:gd name="connsiteY122" fmla="*/ 392325 h 902582"/>
              <a:gd name="connsiteX123" fmla="*/ 750416 w 2378076"/>
              <a:gd name="connsiteY123" fmla="*/ 397973 h 902582"/>
              <a:gd name="connsiteX124" fmla="*/ 744796 w 2378076"/>
              <a:gd name="connsiteY124" fmla="*/ 395149 h 902582"/>
              <a:gd name="connsiteX125" fmla="*/ 741985 w 2378076"/>
              <a:gd name="connsiteY125" fmla="*/ 389501 h 902582"/>
              <a:gd name="connsiteX126" fmla="*/ 739175 w 2378076"/>
              <a:gd name="connsiteY126" fmla="*/ 355612 h 902582"/>
              <a:gd name="connsiteX127" fmla="*/ 747606 w 2378076"/>
              <a:gd name="connsiteY127" fmla="*/ 347140 h 902582"/>
              <a:gd name="connsiteX128" fmla="*/ 843157 w 2378076"/>
              <a:gd name="connsiteY128" fmla="*/ 335843 h 902582"/>
              <a:gd name="connsiteX129" fmla="*/ 396875 w 2378076"/>
              <a:gd name="connsiteY129" fmla="*/ 335843 h 902582"/>
              <a:gd name="connsiteX130" fmla="*/ 511175 w 2378076"/>
              <a:gd name="connsiteY130" fmla="*/ 469987 h 902582"/>
              <a:gd name="connsiteX131" fmla="*/ 396875 w 2378076"/>
              <a:gd name="connsiteY131" fmla="*/ 604131 h 902582"/>
              <a:gd name="connsiteX132" fmla="*/ 282575 w 2378076"/>
              <a:gd name="connsiteY132" fmla="*/ 469987 h 902582"/>
              <a:gd name="connsiteX133" fmla="*/ 396875 w 2378076"/>
              <a:gd name="connsiteY133" fmla="*/ 335843 h 902582"/>
              <a:gd name="connsiteX134" fmla="*/ 103585 w 2378076"/>
              <a:gd name="connsiteY134" fmla="*/ 300918 h 902582"/>
              <a:gd name="connsiteX135" fmla="*/ 61913 w 2378076"/>
              <a:gd name="connsiteY135" fmla="*/ 303759 h 902582"/>
              <a:gd name="connsiteX136" fmla="*/ 61913 w 2378076"/>
              <a:gd name="connsiteY136" fmla="*/ 406027 h 902582"/>
              <a:gd name="connsiteX137" fmla="*/ 123032 w 2378076"/>
              <a:gd name="connsiteY137" fmla="*/ 406027 h 902582"/>
              <a:gd name="connsiteX138" fmla="*/ 184151 w 2378076"/>
              <a:gd name="connsiteY138" fmla="*/ 354893 h 902582"/>
              <a:gd name="connsiteX139" fmla="*/ 125810 w 2378076"/>
              <a:gd name="connsiteY139" fmla="*/ 300918 h 902582"/>
              <a:gd name="connsiteX140" fmla="*/ 103585 w 2378076"/>
              <a:gd name="connsiteY140" fmla="*/ 300918 h 902582"/>
              <a:gd name="connsiteX141" fmla="*/ 614557 w 2378076"/>
              <a:gd name="connsiteY141" fmla="*/ 285043 h 902582"/>
              <a:gd name="connsiteX142" fmla="*/ 622912 w 2378076"/>
              <a:gd name="connsiteY142" fmla="*/ 285043 h 902582"/>
              <a:gd name="connsiteX143" fmla="*/ 625698 w 2378076"/>
              <a:gd name="connsiteY143" fmla="*/ 293524 h 902582"/>
              <a:gd name="connsiteX144" fmla="*/ 625698 w 2378076"/>
              <a:gd name="connsiteY144" fmla="*/ 344407 h 902582"/>
              <a:gd name="connsiteX145" fmla="*/ 684184 w 2378076"/>
              <a:gd name="connsiteY145" fmla="*/ 344407 h 902582"/>
              <a:gd name="connsiteX146" fmla="*/ 692540 w 2378076"/>
              <a:gd name="connsiteY146" fmla="*/ 352888 h 902582"/>
              <a:gd name="connsiteX147" fmla="*/ 692540 w 2378076"/>
              <a:gd name="connsiteY147" fmla="*/ 386811 h 902582"/>
              <a:gd name="connsiteX148" fmla="*/ 684184 w 2378076"/>
              <a:gd name="connsiteY148" fmla="*/ 395291 h 902582"/>
              <a:gd name="connsiteX149" fmla="*/ 625698 w 2378076"/>
              <a:gd name="connsiteY149" fmla="*/ 395291 h 902582"/>
              <a:gd name="connsiteX150" fmla="*/ 625698 w 2378076"/>
              <a:gd name="connsiteY150" fmla="*/ 499885 h 902582"/>
              <a:gd name="connsiteX151" fmla="*/ 650763 w 2378076"/>
              <a:gd name="connsiteY151" fmla="*/ 550769 h 902582"/>
              <a:gd name="connsiteX152" fmla="*/ 684184 w 2378076"/>
              <a:gd name="connsiteY152" fmla="*/ 547942 h 902582"/>
              <a:gd name="connsiteX153" fmla="*/ 692540 w 2378076"/>
              <a:gd name="connsiteY153" fmla="*/ 559249 h 902582"/>
              <a:gd name="connsiteX154" fmla="*/ 695325 w 2378076"/>
              <a:gd name="connsiteY154" fmla="*/ 590345 h 902582"/>
              <a:gd name="connsiteX155" fmla="*/ 686969 w 2378076"/>
              <a:gd name="connsiteY155" fmla="*/ 601652 h 902582"/>
              <a:gd name="connsiteX156" fmla="*/ 642408 w 2378076"/>
              <a:gd name="connsiteY156" fmla="*/ 607306 h 902582"/>
              <a:gd name="connsiteX157" fmla="*/ 567211 w 2378076"/>
              <a:gd name="connsiteY157" fmla="*/ 508366 h 902582"/>
              <a:gd name="connsiteX158" fmla="*/ 567211 w 2378076"/>
              <a:gd name="connsiteY158" fmla="*/ 395291 h 902582"/>
              <a:gd name="connsiteX159" fmla="*/ 544930 w 2378076"/>
              <a:gd name="connsiteY159" fmla="*/ 395291 h 902582"/>
              <a:gd name="connsiteX160" fmla="*/ 536575 w 2378076"/>
              <a:gd name="connsiteY160" fmla="*/ 386811 h 902582"/>
              <a:gd name="connsiteX161" fmla="*/ 536575 w 2378076"/>
              <a:gd name="connsiteY161" fmla="*/ 352888 h 902582"/>
              <a:gd name="connsiteX162" fmla="*/ 544930 w 2378076"/>
              <a:gd name="connsiteY162" fmla="*/ 344407 h 902582"/>
              <a:gd name="connsiteX163" fmla="*/ 567211 w 2378076"/>
              <a:gd name="connsiteY163" fmla="*/ 344407 h 902582"/>
              <a:gd name="connsiteX164" fmla="*/ 567211 w 2378076"/>
              <a:gd name="connsiteY164" fmla="*/ 302004 h 902582"/>
              <a:gd name="connsiteX165" fmla="*/ 575566 w 2378076"/>
              <a:gd name="connsiteY165" fmla="*/ 293524 h 902582"/>
              <a:gd name="connsiteX166" fmla="*/ 614557 w 2378076"/>
              <a:gd name="connsiteY166" fmla="*/ 285043 h 902582"/>
              <a:gd name="connsiteX167" fmla="*/ 117618 w 2378076"/>
              <a:gd name="connsiteY167" fmla="*/ 245356 h 902582"/>
              <a:gd name="connsiteX168" fmla="*/ 126019 w 2378076"/>
              <a:gd name="connsiteY168" fmla="*/ 245356 h 902582"/>
              <a:gd name="connsiteX169" fmla="*/ 246438 w 2378076"/>
              <a:gd name="connsiteY169" fmla="*/ 352493 h 902582"/>
              <a:gd name="connsiteX170" fmla="*/ 184828 w 2378076"/>
              <a:gd name="connsiteY170" fmla="*/ 445534 h 902582"/>
              <a:gd name="connsiteX171" fmla="*/ 249238 w 2378076"/>
              <a:gd name="connsiteY171" fmla="*/ 586504 h 902582"/>
              <a:gd name="connsiteX172" fmla="*/ 246438 w 2378076"/>
              <a:gd name="connsiteY172" fmla="*/ 594962 h 902582"/>
              <a:gd name="connsiteX173" fmla="*/ 238037 w 2378076"/>
              <a:gd name="connsiteY173" fmla="*/ 597781 h 902582"/>
              <a:gd name="connsiteX174" fmla="*/ 193230 w 2378076"/>
              <a:gd name="connsiteY174" fmla="*/ 597781 h 902582"/>
              <a:gd name="connsiteX175" fmla="*/ 184828 w 2378076"/>
              <a:gd name="connsiteY175" fmla="*/ 592142 h 902582"/>
              <a:gd name="connsiteX176" fmla="*/ 128820 w 2378076"/>
              <a:gd name="connsiteY176" fmla="*/ 462450 h 902582"/>
              <a:gd name="connsiteX177" fmla="*/ 61610 w 2378076"/>
              <a:gd name="connsiteY177" fmla="*/ 459631 h 902582"/>
              <a:gd name="connsiteX178" fmla="*/ 61610 w 2378076"/>
              <a:gd name="connsiteY178" fmla="*/ 589323 h 902582"/>
              <a:gd name="connsiteX179" fmla="*/ 50408 w 2378076"/>
              <a:gd name="connsiteY179" fmla="*/ 597781 h 902582"/>
              <a:gd name="connsiteX180" fmla="*/ 11202 w 2378076"/>
              <a:gd name="connsiteY180" fmla="*/ 597781 h 902582"/>
              <a:gd name="connsiteX181" fmla="*/ 0 w 2378076"/>
              <a:gd name="connsiteY181" fmla="*/ 589323 h 902582"/>
              <a:gd name="connsiteX182" fmla="*/ 0 w 2378076"/>
              <a:gd name="connsiteY182" fmla="*/ 262273 h 902582"/>
              <a:gd name="connsiteX183" fmla="*/ 8402 w 2378076"/>
              <a:gd name="connsiteY183" fmla="*/ 250995 h 902582"/>
              <a:gd name="connsiteX184" fmla="*/ 117618 w 2378076"/>
              <a:gd name="connsiteY184" fmla="*/ 245356 h 902582"/>
              <a:gd name="connsiteX185" fmla="*/ 1968123 w 2378076"/>
              <a:gd name="connsiteY185" fmla="*/ 200530 h 902582"/>
              <a:gd name="connsiteX186" fmla="*/ 1965325 w 2378076"/>
              <a:gd name="connsiteY186" fmla="*/ 211723 h 902582"/>
              <a:gd name="connsiteX187" fmla="*/ 1976518 w 2378076"/>
              <a:gd name="connsiteY187" fmla="*/ 348840 h 902582"/>
              <a:gd name="connsiteX188" fmla="*/ 1982115 w 2378076"/>
              <a:gd name="connsiteY188" fmla="*/ 362831 h 902582"/>
              <a:gd name="connsiteX189" fmla="*/ 1996106 w 2378076"/>
              <a:gd name="connsiteY189" fmla="*/ 360033 h 902582"/>
              <a:gd name="connsiteX190" fmla="*/ 2119232 w 2378076"/>
              <a:gd name="connsiteY190" fmla="*/ 301269 h 902582"/>
              <a:gd name="connsiteX191" fmla="*/ 2130425 w 2378076"/>
              <a:gd name="connsiteY191" fmla="*/ 292874 h 902582"/>
              <a:gd name="connsiteX192" fmla="*/ 2124828 w 2378076"/>
              <a:gd name="connsiteY192" fmla="*/ 284479 h 902582"/>
              <a:gd name="connsiteX193" fmla="*/ 1979317 w 2378076"/>
              <a:gd name="connsiteY193" fmla="*/ 200530 h 902582"/>
              <a:gd name="connsiteX194" fmla="*/ 1968123 w 2378076"/>
              <a:gd name="connsiteY194" fmla="*/ 200530 h 902582"/>
              <a:gd name="connsiteX195" fmla="*/ 1890255 w 2378076"/>
              <a:gd name="connsiteY195" fmla="*/ 199484 h 902582"/>
              <a:gd name="connsiteX196" fmla="*/ 1884658 w 2378076"/>
              <a:gd name="connsiteY196" fmla="*/ 200536 h 902582"/>
              <a:gd name="connsiteX197" fmla="*/ 1739147 w 2378076"/>
              <a:gd name="connsiteY197" fmla="*/ 284673 h 902582"/>
              <a:gd name="connsiteX198" fmla="*/ 1733550 w 2378076"/>
              <a:gd name="connsiteY198" fmla="*/ 293087 h 902582"/>
              <a:gd name="connsiteX199" fmla="*/ 1744743 w 2378076"/>
              <a:gd name="connsiteY199" fmla="*/ 301501 h 902582"/>
              <a:gd name="connsiteX200" fmla="*/ 1867869 w 2378076"/>
              <a:gd name="connsiteY200" fmla="*/ 363202 h 902582"/>
              <a:gd name="connsiteX201" fmla="*/ 1881860 w 2378076"/>
              <a:gd name="connsiteY201" fmla="*/ 363202 h 902582"/>
              <a:gd name="connsiteX202" fmla="*/ 1887457 w 2378076"/>
              <a:gd name="connsiteY202" fmla="*/ 351983 h 902582"/>
              <a:gd name="connsiteX203" fmla="*/ 1898650 w 2378076"/>
              <a:gd name="connsiteY203" fmla="*/ 214559 h 902582"/>
              <a:gd name="connsiteX204" fmla="*/ 1895852 w 2378076"/>
              <a:gd name="connsiteY204" fmla="*/ 200536 h 902582"/>
              <a:gd name="connsiteX205" fmla="*/ 1890255 w 2378076"/>
              <a:gd name="connsiteY205" fmla="*/ 199484 h 902582"/>
              <a:gd name="connsiteX206" fmla="*/ 1932782 w 2378076"/>
              <a:gd name="connsiteY206" fmla="*/ 151693 h 902582"/>
              <a:gd name="connsiteX207" fmla="*/ 2227264 w 2378076"/>
              <a:gd name="connsiteY207" fmla="*/ 449350 h 902582"/>
              <a:gd name="connsiteX208" fmla="*/ 1932782 w 2378076"/>
              <a:gd name="connsiteY208" fmla="*/ 747007 h 902582"/>
              <a:gd name="connsiteX209" fmla="*/ 1638300 w 2378076"/>
              <a:gd name="connsiteY209" fmla="*/ 449350 h 902582"/>
              <a:gd name="connsiteX210" fmla="*/ 1932782 w 2378076"/>
              <a:gd name="connsiteY210" fmla="*/ 151693 h 902582"/>
              <a:gd name="connsiteX211" fmla="*/ 1931988 w 2378076"/>
              <a:gd name="connsiteY211" fmla="*/ 108832 h 902582"/>
              <a:gd name="connsiteX212" fmla="*/ 1597025 w 2378076"/>
              <a:gd name="connsiteY212" fmla="*/ 447764 h 902582"/>
              <a:gd name="connsiteX213" fmla="*/ 1931988 w 2378076"/>
              <a:gd name="connsiteY213" fmla="*/ 786696 h 902582"/>
              <a:gd name="connsiteX214" fmla="*/ 2266951 w 2378076"/>
              <a:gd name="connsiteY214" fmla="*/ 447764 h 902582"/>
              <a:gd name="connsiteX215" fmla="*/ 1931988 w 2378076"/>
              <a:gd name="connsiteY215" fmla="*/ 108832 h 902582"/>
              <a:gd name="connsiteX216" fmla="*/ 1914436 w 2378076"/>
              <a:gd name="connsiteY216" fmla="*/ 2117 h 902582"/>
              <a:gd name="connsiteX217" fmla="*/ 1917229 w 2378076"/>
              <a:gd name="connsiteY217" fmla="*/ 2117 h 902582"/>
              <a:gd name="connsiteX218" fmla="*/ 1945160 w 2378076"/>
              <a:gd name="connsiteY218" fmla="*/ 2117 h 902582"/>
              <a:gd name="connsiteX219" fmla="*/ 1947953 w 2378076"/>
              <a:gd name="connsiteY219" fmla="*/ 2117 h 902582"/>
              <a:gd name="connsiteX220" fmla="*/ 1964711 w 2378076"/>
              <a:gd name="connsiteY220" fmla="*/ 69864 h 902582"/>
              <a:gd name="connsiteX221" fmla="*/ 1995434 w 2378076"/>
              <a:gd name="connsiteY221" fmla="*/ 75509 h 902582"/>
              <a:gd name="connsiteX222" fmla="*/ 2031743 w 2378076"/>
              <a:gd name="connsiteY222" fmla="*/ 13408 h 902582"/>
              <a:gd name="connsiteX223" fmla="*/ 2059673 w 2378076"/>
              <a:gd name="connsiteY223" fmla="*/ 19054 h 902582"/>
              <a:gd name="connsiteX224" fmla="*/ 2062466 w 2378076"/>
              <a:gd name="connsiteY224" fmla="*/ 19054 h 902582"/>
              <a:gd name="connsiteX225" fmla="*/ 2062466 w 2378076"/>
              <a:gd name="connsiteY225" fmla="*/ 21876 h 902582"/>
              <a:gd name="connsiteX226" fmla="*/ 2068052 w 2378076"/>
              <a:gd name="connsiteY226" fmla="*/ 55750 h 902582"/>
              <a:gd name="connsiteX227" fmla="*/ 2062466 w 2378076"/>
              <a:gd name="connsiteY227" fmla="*/ 92446 h 902582"/>
              <a:gd name="connsiteX228" fmla="*/ 2090396 w 2378076"/>
              <a:gd name="connsiteY228" fmla="*/ 103737 h 902582"/>
              <a:gd name="connsiteX229" fmla="*/ 2140670 w 2378076"/>
              <a:gd name="connsiteY229" fmla="*/ 55750 h 902582"/>
              <a:gd name="connsiteX230" fmla="*/ 2140670 w 2378076"/>
              <a:gd name="connsiteY230" fmla="*/ 52927 h 902582"/>
              <a:gd name="connsiteX231" fmla="*/ 2143463 w 2378076"/>
              <a:gd name="connsiteY231" fmla="*/ 55750 h 902582"/>
              <a:gd name="connsiteX232" fmla="*/ 2168600 w 2378076"/>
              <a:gd name="connsiteY232" fmla="*/ 69864 h 902582"/>
              <a:gd name="connsiteX233" fmla="*/ 2168600 w 2378076"/>
              <a:gd name="connsiteY233" fmla="*/ 72686 h 902582"/>
              <a:gd name="connsiteX234" fmla="*/ 2149049 w 2378076"/>
              <a:gd name="connsiteY234" fmla="*/ 140433 h 902582"/>
              <a:gd name="connsiteX235" fmla="*/ 2174186 w 2378076"/>
              <a:gd name="connsiteY235" fmla="*/ 157370 h 902582"/>
              <a:gd name="connsiteX236" fmla="*/ 2235633 w 2378076"/>
              <a:gd name="connsiteY236" fmla="*/ 123496 h 902582"/>
              <a:gd name="connsiteX237" fmla="*/ 2257977 w 2378076"/>
              <a:gd name="connsiteY237" fmla="*/ 143256 h 902582"/>
              <a:gd name="connsiteX238" fmla="*/ 2257977 w 2378076"/>
              <a:gd name="connsiteY238" fmla="*/ 146079 h 902582"/>
              <a:gd name="connsiteX239" fmla="*/ 2221667 w 2378076"/>
              <a:gd name="connsiteY239" fmla="*/ 208180 h 902582"/>
              <a:gd name="connsiteX240" fmla="*/ 2241219 w 2378076"/>
              <a:gd name="connsiteY240" fmla="*/ 230762 h 902582"/>
              <a:gd name="connsiteX241" fmla="*/ 2308251 w 2378076"/>
              <a:gd name="connsiteY241" fmla="*/ 213825 h 902582"/>
              <a:gd name="connsiteX242" fmla="*/ 2311044 w 2378076"/>
              <a:gd name="connsiteY242" fmla="*/ 213825 h 902582"/>
              <a:gd name="connsiteX243" fmla="*/ 2325009 w 2378076"/>
              <a:gd name="connsiteY243" fmla="*/ 239230 h 902582"/>
              <a:gd name="connsiteX244" fmla="*/ 2325009 w 2378076"/>
              <a:gd name="connsiteY244" fmla="*/ 242053 h 902582"/>
              <a:gd name="connsiteX245" fmla="*/ 2274735 w 2378076"/>
              <a:gd name="connsiteY245" fmla="*/ 292863 h 902582"/>
              <a:gd name="connsiteX246" fmla="*/ 2285907 w 2378076"/>
              <a:gd name="connsiteY246" fmla="*/ 321091 h 902582"/>
              <a:gd name="connsiteX247" fmla="*/ 2355732 w 2378076"/>
              <a:gd name="connsiteY247" fmla="*/ 321091 h 902582"/>
              <a:gd name="connsiteX248" fmla="*/ 2358525 w 2378076"/>
              <a:gd name="connsiteY248" fmla="*/ 321091 h 902582"/>
              <a:gd name="connsiteX249" fmla="*/ 2366904 w 2378076"/>
              <a:gd name="connsiteY249" fmla="*/ 349318 h 902582"/>
              <a:gd name="connsiteX250" fmla="*/ 2366904 w 2378076"/>
              <a:gd name="connsiteY250" fmla="*/ 352141 h 902582"/>
              <a:gd name="connsiteX251" fmla="*/ 2364111 w 2378076"/>
              <a:gd name="connsiteY251" fmla="*/ 352141 h 902582"/>
              <a:gd name="connsiteX252" fmla="*/ 2305458 w 2378076"/>
              <a:gd name="connsiteY252" fmla="*/ 388837 h 902582"/>
              <a:gd name="connsiteX253" fmla="*/ 2308251 w 2378076"/>
              <a:gd name="connsiteY253" fmla="*/ 417065 h 902582"/>
              <a:gd name="connsiteX254" fmla="*/ 2375283 w 2378076"/>
              <a:gd name="connsiteY254" fmla="*/ 436824 h 902582"/>
              <a:gd name="connsiteX255" fmla="*/ 2378076 w 2378076"/>
              <a:gd name="connsiteY255" fmla="*/ 436824 h 902582"/>
              <a:gd name="connsiteX256" fmla="*/ 2378076 w 2378076"/>
              <a:gd name="connsiteY256" fmla="*/ 450938 h 902582"/>
              <a:gd name="connsiteX257" fmla="*/ 2378076 w 2378076"/>
              <a:gd name="connsiteY257" fmla="*/ 467875 h 902582"/>
              <a:gd name="connsiteX258" fmla="*/ 2375283 w 2378076"/>
              <a:gd name="connsiteY258" fmla="*/ 467875 h 902582"/>
              <a:gd name="connsiteX259" fmla="*/ 2308251 w 2378076"/>
              <a:gd name="connsiteY259" fmla="*/ 487634 h 902582"/>
              <a:gd name="connsiteX260" fmla="*/ 2302665 w 2378076"/>
              <a:gd name="connsiteY260" fmla="*/ 515862 h 902582"/>
              <a:gd name="connsiteX261" fmla="*/ 2364111 w 2378076"/>
              <a:gd name="connsiteY261" fmla="*/ 552558 h 902582"/>
              <a:gd name="connsiteX262" fmla="*/ 2364111 w 2378076"/>
              <a:gd name="connsiteY262" fmla="*/ 555381 h 902582"/>
              <a:gd name="connsiteX263" fmla="*/ 2358525 w 2378076"/>
              <a:gd name="connsiteY263" fmla="*/ 583609 h 902582"/>
              <a:gd name="connsiteX264" fmla="*/ 2355732 w 2378076"/>
              <a:gd name="connsiteY264" fmla="*/ 583609 h 902582"/>
              <a:gd name="connsiteX265" fmla="*/ 2285907 w 2378076"/>
              <a:gd name="connsiteY265" fmla="*/ 583609 h 902582"/>
              <a:gd name="connsiteX266" fmla="*/ 2274735 w 2378076"/>
              <a:gd name="connsiteY266" fmla="*/ 611836 h 902582"/>
              <a:gd name="connsiteX267" fmla="*/ 2325009 w 2378076"/>
              <a:gd name="connsiteY267" fmla="*/ 659824 h 902582"/>
              <a:gd name="connsiteX268" fmla="*/ 2325009 w 2378076"/>
              <a:gd name="connsiteY268" fmla="*/ 662646 h 902582"/>
              <a:gd name="connsiteX269" fmla="*/ 2311044 w 2378076"/>
              <a:gd name="connsiteY269" fmla="*/ 688051 h 902582"/>
              <a:gd name="connsiteX270" fmla="*/ 2308251 w 2378076"/>
              <a:gd name="connsiteY270" fmla="*/ 690874 h 902582"/>
              <a:gd name="connsiteX271" fmla="*/ 2238425 w 2378076"/>
              <a:gd name="connsiteY271" fmla="*/ 671115 h 902582"/>
              <a:gd name="connsiteX272" fmla="*/ 2221667 w 2378076"/>
              <a:gd name="connsiteY272" fmla="*/ 696520 h 902582"/>
              <a:gd name="connsiteX273" fmla="*/ 2257977 w 2378076"/>
              <a:gd name="connsiteY273" fmla="*/ 758621 h 902582"/>
              <a:gd name="connsiteX274" fmla="*/ 2255184 w 2378076"/>
              <a:gd name="connsiteY274" fmla="*/ 758621 h 902582"/>
              <a:gd name="connsiteX275" fmla="*/ 2235633 w 2378076"/>
              <a:gd name="connsiteY275" fmla="*/ 781203 h 902582"/>
              <a:gd name="connsiteX276" fmla="*/ 2232839 w 2378076"/>
              <a:gd name="connsiteY276" fmla="*/ 781203 h 902582"/>
              <a:gd name="connsiteX277" fmla="*/ 2171393 w 2378076"/>
              <a:gd name="connsiteY277" fmla="*/ 744507 h 902582"/>
              <a:gd name="connsiteX278" fmla="*/ 2149049 w 2378076"/>
              <a:gd name="connsiteY278" fmla="*/ 764266 h 902582"/>
              <a:gd name="connsiteX279" fmla="*/ 2168600 w 2378076"/>
              <a:gd name="connsiteY279" fmla="*/ 829190 h 902582"/>
              <a:gd name="connsiteX280" fmla="*/ 2168600 w 2378076"/>
              <a:gd name="connsiteY280" fmla="*/ 832013 h 902582"/>
              <a:gd name="connsiteX281" fmla="*/ 2165807 w 2378076"/>
              <a:gd name="connsiteY281" fmla="*/ 834836 h 902582"/>
              <a:gd name="connsiteX282" fmla="*/ 2140670 w 2378076"/>
              <a:gd name="connsiteY282" fmla="*/ 848949 h 902582"/>
              <a:gd name="connsiteX283" fmla="*/ 2090396 w 2378076"/>
              <a:gd name="connsiteY283" fmla="*/ 798140 h 902582"/>
              <a:gd name="connsiteX284" fmla="*/ 2062466 w 2378076"/>
              <a:gd name="connsiteY284" fmla="*/ 809431 h 902582"/>
              <a:gd name="connsiteX285" fmla="*/ 2065259 w 2378076"/>
              <a:gd name="connsiteY285" fmla="*/ 846127 h 902582"/>
              <a:gd name="connsiteX286" fmla="*/ 2062466 w 2378076"/>
              <a:gd name="connsiteY286" fmla="*/ 882823 h 902582"/>
              <a:gd name="connsiteX287" fmla="*/ 2059673 w 2378076"/>
              <a:gd name="connsiteY287" fmla="*/ 882823 h 902582"/>
              <a:gd name="connsiteX288" fmla="*/ 2031743 w 2378076"/>
              <a:gd name="connsiteY288" fmla="*/ 891291 h 902582"/>
              <a:gd name="connsiteX289" fmla="*/ 1995434 w 2378076"/>
              <a:gd name="connsiteY289" fmla="*/ 829190 h 902582"/>
              <a:gd name="connsiteX290" fmla="*/ 1967504 w 2378076"/>
              <a:gd name="connsiteY290" fmla="*/ 832013 h 902582"/>
              <a:gd name="connsiteX291" fmla="*/ 1947953 w 2378076"/>
              <a:gd name="connsiteY291" fmla="*/ 902582 h 902582"/>
              <a:gd name="connsiteX292" fmla="*/ 1945160 w 2378076"/>
              <a:gd name="connsiteY292" fmla="*/ 902582 h 902582"/>
              <a:gd name="connsiteX293" fmla="*/ 1917229 w 2378076"/>
              <a:gd name="connsiteY293" fmla="*/ 902582 h 902582"/>
              <a:gd name="connsiteX294" fmla="*/ 1914436 w 2378076"/>
              <a:gd name="connsiteY294" fmla="*/ 902582 h 902582"/>
              <a:gd name="connsiteX295" fmla="*/ 1897678 w 2378076"/>
              <a:gd name="connsiteY295" fmla="*/ 832013 h 902582"/>
              <a:gd name="connsiteX296" fmla="*/ 1866955 w 2378076"/>
              <a:gd name="connsiteY296" fmla="*/ 829190 h 902582"/>
              <a:gd name="connsiteX297" fmla="*/ 1833439 w 2378076"/>
              <a:gd name="connsiteY297" fmla="*/ 891291 h 902582"/>
              <a:gd name="connsiteX298" fmla="*/ 1830646 w 2378076"/>
              <a:gd name="connsiteY298" fmla="*/ 891291 h 902582"/>
              <a:gd name="connsiteX299" fmla="*/ 1802716 w 2378076"/>
              <a:gd name="connsiteY299" fmla="*/ 882823 h 902582"/>
              <a:gd name="connsiteX300" fmla="*/ 1799923 w 2378076"/>
              <a:gd name="connsiteY300" fmla="*/ 882823 h 902582"/>
              <a:gd name="connsiteX301" fmla="*/ 1799923 w 2378076"/>
              <a:gd name="connsiteY301" fmla="*/ 880000 h 902582"/>
              <a:gd name="connsiteX302" fmla="*/ 1797130 w 2378076"/>
              <a:gd name="connsiteY302" fmla="*/ 846127 h 902582"/>
              <a:gd name="connsiteX303" fmla="*/ 1799923 w 2378076"/>
              <a:gd name="connsiteY303" fmla="*/ 809431 h 902582"/>
              <a:gd name="connsiteX304" fmla="*/ 1774786 w 2378076"/>
              <a:gd name="connsiteY304" fmla="*/ 798140 h 902582"/>
              <a:gd name="connsiteX305" fmla="*/ 1724512 w 2378076"/>
              <a:gd name="connsiteY305" fmla="*/ 848949 h 902582"/>
              <a:gd name="connsiteX306" fmla="*/ 1721719 w 2378076"/>
              <a:gd name="connsiteY306" fmla="*/ 851772 h 902582"/>
              <a:gd name="connsiteX307" fmla="*/ 1721719 w 2378076"/>
              <a:gd name="connsiteY307" fmla="*/ 848949 h 902582"/>
              <a:gd name="connsiteX308" fmla="*/ 1696582 w 2378076"/>
              <a:gd name="connsiteY308" fmla="*/ 834836 h 902582"/>
              <a:gd name="connsiteX309" fmla="*/ 1696582 w 2378076"/>
              <a:gd name="connsiteY309" fmla="*/ 832013 h 902582"/>
              <a:gd name="connsiteX310" fmla="*/ 1713340 w 2378076"/>
              <a:gd name="connsiteY310" fmla="*/ 764266 h 902582"/>
              <a:gd name="connsiteX311" fmla="*/ 1690996 w 2378076"/>
              <a:gd name="connsiteY311" fmla="*/ 744507 h 902582"/>
              <a:gd name="connsiteX312" fmla="*/ 1629549 w 2378076"/>
              <a:gd name="connsiteY312" fmla="*/ 781203 h 902582"/>
              <a:gd name="connsiteX313" fmla="*/ 1626756 w 2378076"/>
              <a:gd name="connsiteY313" fmla="*/ 781203 h 902582"/>
              <a:gd name="connsiteX314" fmla="*/ 1607205 w 2378076"/>
              <a:gd name="connsiteY314" fmla="*/ 761443 h 902582"/>
              <a:gd name="connsiteX315" fmla="*/ 1604412 w 2378076"/>
              <a:gd name="connsiteY315" fmla="*/ 758621 h 902582"/>
              <a:gd name="connsiteX316" fmla="*/ 1640722 w 2378076"/>
              <a:gd name="connsiteY316" fmla="*/ 696520 h 902582"/>
              <a:gd name="connsiteX317" fmla="*/ 1623963 w 2378076"/>
              <a:gd name="connsiteY317" fmla="*/ 671115 h 902582"/>
              <a:gd name="connsiteX318" fmla="*/ 1554138 w 2378076"/>
              <a:gd name="connsiteY318" fmla="*/ 690874 h 902582"/>
              <a:gd name="connsiteX319" fmla="*/ 1537380 w 2378076"/>
              <a:gd name="connsiteY319" fmla="*/ 665469 h 902582"/>
              <a:gd name="connsiteX320" fmla="*/ 1537380 w 2378076"/>
              <a:gd name="connsiteY320" fmla="*/ 662646 h 902582"/>
              <a:gd name="connsiteX321" fmla="*/ 1587654 w 2378076"/>
              <a:gd name="connsiteY321" fmla="*/ 611836 h 902582"/>
              <a:gd name="connsiteX322" fmla="*/ 1576482 w 2378076"/>
              <a:gd name="connsiteY322" fmla="*/ 583609 h 902582"/>
              <a:gd name="connsiteX323" fmla="*/ 1506657 w 2378076"/>
              <a:gd name="connsiteY323" fmla="*/ 583609 h 902582"/>
              <a:gd name="connsiteX324" fmla="*/ 1503864 w 2378076"/>
              <a:gd name="connsiteY324" fmla="*/ 583609 h 902582"/>
              <a:gd name="connsiteX325" fmla="*/ 1495485 w 2378076"/>
              <a:gd name="connsiteY325" fmla="*/ 555381 h 902582"/>
              <a:gd name="connsiteX326" fmla="*/ 1495485 w 2378076"/>
              <a:gd name="connsiteY326" fmla="*/ 552558 h 902582"/>
              <a:gd name="connsiteX327" fmla="*/ 1498278 w 2378076"/>
              <a:gd name="connsiteY327" fmla="*/ 552558 h 902582"/>
              <a:gd name="connsiteX328" fmla="*/ 1559724 w 2378076"/>
              <a:gd name="connsiteY328" fmla="*/ 515862 h 902582"/>
              <a:gd name="connsiteX329" fmla="*/ 1554138 w 2378076"/>
              <a:gd name="connsiteY329" fmla="*/ 484812 h 902582"/>
              <a:gd name="connsiteX330" fmla="*/ 1487106 w 2378076"/>
              <a:gd name="connsiteY330" fmla="*/ 467875 h 902582"/>
              <a:gd name="connsiteX331" fmla="*/ 1484313 w 2378076"/>
              <a:gd name="connsiteY331" fmla="*/ 467875 h 902582"/>
              <a:gd name="connsiteX332" fmla="*/ 1484313 w 2378076"/>
              <a:gd name="connsiteY332" fmla="*/ 465052 h 902582"/>
              <a:gd name="connsiteX333" fmla="*/ 1484313 w 2378076"/>
              <a:gd name="connsiteY333" fmla="*/ 450938 h 902582"/>
              <a:gd name="connsiteX334" fmla="*/ 1484313 w 2378076"/>
              <a:gd name="connsiteY334" fmla="*/ 436824 h 902582"/>
              <a:gd name="connsiteX335" fmla="*/ 1484313 w 2378076"/>
              <a:gd name="connsiteY335" fmla="*/ 434002 h 902582"/>
              <a:gd name="connsiteX336" fmla="*/ 1487106 w 2378076"/>
              <a:gd name="connsiteY336" fmla="*/ 434002 h 902582"/>
              <a:gd name="connsiteX337" fmla="*/ 1554138 w 2378076"/>
              <a:gd name="connsiteY337" fmla="*/ 417065 h 902582"/>
              <a:gd name="connsiteX338" fmla="*/ 1556931 w 2378076"/>
              <a:gd name="connsiteY338" fmla="*/ 386014 h 902582"/>
              <a:gd name="connsiteX339" fmla="*/ 1498278 w 2378076"/>
              <a:gd name="connsiteY339" fmla="*/ 352141 h 902582"/>
              <a:gd name="connsiteX340" fmla="*/ 1495485 w 2378076"/>
              <a:gd name="connsiteY340" fmla="*/ 349318 h 902582"/>
              <a:gd name="connsiteX341" fmla="*/ 1503864 w 2378076"/>
              <a:gd name="connsiteY341" fmla="*/ 321091 h 902582"/>
              <a:gd name="connsiteX342" fmla="*/ 1503864 w 2378076"/>
              <a:gd name="connsiteY342" fmla="*/ 318268 h 902582"/>
              <a:gd name="connsiteX343" fmla="*/ 1506657 w 2378076"/>
              <a:gd name="connsiteY343" fmla="*/ 318268 h 902582"/>
              <a:gd name="connsiteX344" fmla="*/ 1576482 w 2378076"/>
              <a:gd name="connsiteY344" fmla="*/ 318268 h 902582"/>
              <a:gd name="connsiteX345" fmla="*/ 1587654 w 2378076"/>
              <a:gd name="connsiteY345" fmla="*/ 292863 h 902582"/>
              <a:gd name="connsiteX346" fmla="*/ 1537380 w 2378076"/>
              <a:gd name="connsiteY346" fmla="*/ 242053 h 902582"/>
              <a:gd name="connsiteX347" fmla="*/ 1537380 w 2378076"/>
              <a:gd name="connsiteY347" fmla="*/ 239230 h 902582"/>
              <a:gd name="connsiteX348" fmla="*/ 1551345 w 2378076"/>
              <a:gd name="connsiteY348" fmla="*/ 213825 h 902582"/>
              <a:gd name="connsiteX349" fmla="*/ 1554138 w 2378076"/>
              <a:gd name="connsiteY349" fmla="*/ 213825 h 902582"/>
              <a:gd name="connsiteX350" fmla="*/ 1621170 w 2378076"/>
              <a:gd name="connsiteY350" fmla="*/ 230762 h 902582"/>
              <a:gd name="connsiteX351" fmla="*/ 1640722 w 2378076"/>
              <a:gd name="connsiteY351" fmla="*/ 208180 h 902582"/>
              <a:gd name="connsiteX352" fmla="*/ 1604412 w 2378076"/>
              <a:gd name="connsiteY352" fmla="*/ 146079 h 902582"/>
              <a:gd name="connsiteX353" fmla="*/ 1604412 w 2378076"/>
              <a:gd name="connsiteY353" fmla="*/ 143256 h 902582"/>
              <a:gd name="connsiteX354" fmla="*/ 1626756 w 2378076"/>
              <a:gd name="connsiteY354" fmla="*/ 123496 h 902582"/>
              <a:gd name="connsiteX355" fmla="*/ 1626756 w 2378076"/>
              <a:gd name="connsiteY355" fmla="*/ 120674 h 902582"/>
              <a:gd name="connsiteX356" fmla="*/ 1629549 w 2378076"/>
              <a:gd name="connsiteY356" fmla="*/ 120674 h 902582"/>
              <a:gd name="connsiteX357" fmla="*/ 1688203 w 2378076"/>
              <a:gd name="connsiteY357" fmla="*/ 157370 h 902582"/>
              <a:gd name="connsiteX358" fmla="*/ 1710547 w 2378076"/>
              <a:gd name="connsiteY358" fmla="*/ 140433 h 902582"/>
              <a:gd name="connsiteX359" fmla="*/ 1693789 w 2378076"/>
              <a:gd name="connsiteY359" fmla="*/ 72686 h 902582"/>
              <a:gd name="connsiteX360" fmla="*/ 1693789 w 2378076"/>
              <a:gd name="connsiteY360" fmla="*/ 69864 h 902582"/>
              <a:gd name="connsiteX361" fmla="*/ 1718926 w 2378076"/>
              <a:gd name="connsiteY361" fmla="*/ 52927 h 902582"/>
              <a:gd name="connsiteX362" fmla="*/ 1721719 w 2378076"/>
              <a:gd name="connsiteY362" fmla="*/ 52927 h 902582"/>
              <a:gd name="connsiteX363" fmla="*/ 1721719 w 2378076"/>
              <a:gd name="connsiteY363" fmla="*/ 55750 h 902582"/>
              <a:gd name="connsiteX364" fmla="*/ 1771993 w 2378076"/>
              <a:gd name="connsiteY364" fmla="*/ 103737 h 902582"/>
              <a:gd name="connsiteX365" fmla="*/ 1799923 w 2378076"/>
              <a:gd name="connsiteY365" fmla="*/ 92446 h 902582"/>
              <a:gd name="connsiteX366" fmla="*/ 1794337 w 2378076"/>
              <a:gd name="connsiteY366" fmla="*/ 55750 h 902582"/>
              <a:gd name="connsiteX367" fmla="*/ 1799923 w 2378076"/>
              <a:gd name="connsiteY367" fmla="*/ 21876 h 902582"/>
              <a:gd name="connsiteX368" fmla="*/ 1799923 w 2378076"/>
              <a:gd name="connsiteY368" fmla="*/ 19054 h 902582"/>
              <a:gd name="connsiteX369" fmla="*/ 1827853 w 2378076"/>
              <a:gd name="connsiteY369" fmla="*/ 13408 h 902582"/>
              <a:gd name="connsiteX370" fmla="*/ 1830646 w 2378076"/>
              <a:gd name="connsiteY370" fmla="*/ 10585 h 902582"/>
              <a:gd name="connsiteX371" fmla="*/ 1830646 w 2378076"/>
              <a:gd name="connsiteY371" fmla="*/ 13408 h 902582"/>
              <a:gd name="connsiteX372" fmla="*/ 1866955 w 2378076"/>
              <a:gd name="connsiteY372" fmla="*/ 75509 h 902582"/>
              <a:gd name="connsiteX373" fmla="*/ 1897678 w 2378076"/>
              <a:gd name="connsiteY373" fmla="*/ 69864 h 902582"/>
              <a:gd name="connsiteX374" fmla="*/ 1914436 w 2378076"/>
              <a:gd name="connsiteY374" fmla="*/ 2117 h 9025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</a:cxnLst>
            <a:rect l="l" t="t" r="r" b="b"/>
            <a:pathLst>
              <a:path w="2378076" h="902582">
                <a:moveTo>
                  <a:pt x="1869753" y="541874"/>
                </a:moveTo>
                <a:cubicBezTo>
                  <a:pt x="1869753" y="541874"/>
                  <a:pt x="1869753" y="541874"/>
                  <a:pt x="1745039" y="604157"/>
                </a:cubicBezTo>
                <a:cubicBezTo>
                  <a:pt x="1742268" y="604157"/>
                  <a:pt x="1736725" y="606988"/>
                  <a:pt x="1736725" y="609819"/>
                </a:cubicBezTo>
                <a:cubicBezTo>
                  <a:pt x="1736725" y="612651"/>
                  <a:pt x="1736725" y="612651"/>
                  <a:pt x="1736725" y="612651"/>
                </a:cubicBezTo>
                <a:cubicBezTo>
                  <a:pt x="1736725" y="615482"/>
                  <a:pt x="1739496" y="618313"/>
                  <a:pt x="1742268" y="621144"/>
                </a:cubicBezTo>
                <a:cubicBezTo>
                  <a:pt x="1783839" y="666440"/>
                  <a:pt x="1825410" y="691920"/>
                  <a:pt x="1886381" y="706075"/>
                </a:cubicBezTo>
                <a:cubicBezTo>
                  <a:pt x="1889152" y="706075"/>
                  <a:pt x="1891924" y="708906"/>
                  <a:pt x="1894695" y="706075"/>
                </a:cubicBezTo>
                <a:cubicBezTo>
                  <a:pt x="1897467" y="703244"/>
                  <a:pt x="1900238" y="700413"/>
                  <a:pt x="1897467" y="691920"/>
                </a:cubicBezTo>
                <a:cubicBezTo>
                  <a:pt x="1897467" y="691920"/>
                  <a:pt x="1897467" y="691920"/>
                  <a:pt x="1889152" y="553198"/>
                </a:cubicBezTo>
                <a:cubicBezTo>
                  <a:pt x="1889152" y="547536"/>
                  <a:pt x="1886381" y="544705"/>
                  <a:pt x="1883610" y="541874"/>
                </a:cubicBezTo>
                <a:cubicBezTo>
                  <a:pt x="1878067" y="539043"/>
                  <a:pt x="1875295" y="539043"/>
                  <a:pt x="1869753" y="541874"/>
                </a:cubicBezTo>
                <a:close/>
                <a:moveTo>
                  <a:pt x="1982115" y="539043"/>
                </a:moveTo>
                <a:cubicBezTo>
                  <a:pt x="1979317" y="541868"/>
                  <a:pt x="1976518" y="547519"/>
                  <a:pt x="1976518" y="550344"/>
                </a:cubicBezTo>
                <a:cubicBezTo>
                  <a:pt x="1976518" y="550344"/>
                  <a:pt x="1976518" y="550344"/>
                  <a:pt x="1965325" y="691605"/>
                </a:cubicBezTo>
                <a:cubicBezTo>
                  <a:pt x="1965325" y="694430"/>
                  <a:pt x="1965325" y="700081"/>
                  <a:pt x="1968123" y="702906"/>
                </a:cubicBezTo>
                <a:cubicBezTo>
                  <a:pt x="1970922" y="705731"/>
                  <a:pt x="1973720" y="705731"/>
                  <a:pt x="1979317" y="702906"/>
                </a:cubicBezTo>
                <a:cubicBezTo>
                  <a:pt x="2038081" y="688780"/>
                  <a:pt x="2082854" y="663353"/>
                  <a:pt x="2124828" y="618149"/>
                </a:cubicBezTo>
                <a:cubicBezTo>
                  <a:pt x="2127627" y="615324"/>
                  <a:pt x="2130425" y="612499"/>
                  <a:pt x="2130425" y="609674"/>
                </a:cubicBezTo>
                <a:cubicBezTo>
                  <a:pt x="2127627" y="606849"/>
                  <a:pt x="2124828" y="604023"/>
                  <a:pt x="2119232" y="601198"/>
                </a:cubicBezTo>
                <a:cubicBezTo>
                  <a:pt x="2119232" y="601198"/>
                  <a:pt x="2119232" y="601198"/>
                  <a:pt x="1996106" y="539043"/>
                </a:cubicBezTo>
                <a:cubicBezTo>
                  <a:pt x="1990510" y="539043"/>
                  <a:pt x="1987711" y="539043"/>
                  <a:pt x="1982115" y="539043"/>
                </a:cubicBezTo>
                <a:close/>
                <a:moveTo>
                  <a:pt x="871538" y="485068"/>
                </a:moveTo>
                <a:lnTo>
                  <a:pt x="814983" y="487862"/>
                </a:lnTo>
                <a:cubicBezTo>
                  <a:pt x="792361" y="490656"/>
                  <a:pt x="781050" y="501832"/>
                  <a:pt x="781050" y="521390"/>
                </a:cubicBezTo>
                <a:cubicBezTo>
                  <a:pt x="781050" y="532566"/>
                  <a:pt x="783878" y="554918"/>
                  <a:pt x="806500" y="554918"/>
                </a:cubicBezTo>
                <a:cubicBezTo>
                  <a:pt x="834777" y="554918"/>
                  <a:pt x="871538" y="543742"/>
                  <a:pt x="871538" y="543742"/>
                </a:cubicBezTo>
                <a:cubicBezTo>
                  <a:pt x="871538" y="485068"/>
                  <a:pt x="871538" y="485068"/>
                  <a:pt x="871538" y="485068"/>
                </a:cubicBezTo>
                <a:close/>
                <a:moveTo>
                  <a:pt x="396876" y="389818"/>
                </a:moveTo>
                <a:cubicBezTo>
                  <a:pt x="355204" y="389818"/>
                  <a:pt x="341313" y="412372"/>
                  <a:pt x="341313" y="471575"/>
                </a:cubicBezTo>
                <a:cubicBezTo>
                  <a:pt x="341313" y="522320"/>
                  <a:pt x="349648" y="553331"/>
                  <a:pt x="396876" y="553331"/>
                </a:cubicBezTo>
                <a:cubicBezTo>
                  <a:pt x="444104" y="553331"/>
                  <a:pt x="452438" y="522320"/>
                  <a:pt x="452438" y="471575"/>
                </a:cubicBezTo>
                <a:cubicBezTo>
                  <a:pt x="452438" y="412372"/>
                  <a:pt x="435769" y="389818"/>
                  <a:pt x="396876" y="389818"/>
                </a:cubicBezTo>
                <a:close/>
                <a:moveTo>
                  <a:pt x="1964442" y="378529"/>
                </a:moveTo>
                <a:cubicBezTo>
                  <a:pt x="1960604" y="379235"/>
                  <a:pt x="1957114" y="381352"/>
                  <a:pt x="1954322" y="385585"/>
                </a:cubicBezTo>
                <a:cubicBezTo>
                  <a:pt x="1948738" y="394052"/>
                  <a:pt x="1951530" y="402518"/>
                  <a:pt x="1957114" y="408163"/>
                </a:cubicBezTo>
                <a:cubicBezTo>
                  <a:pt x="1971073" y="416629"/>
                  <a:pt x="1979448" y="433563"/>
                  <a:pt x="1979448" y="450496"/>
                </a:cubicBezTo>
                <a:cubicBezTo>
                  <a:pt x="1979448" y="475896"/>
                  <a:pt x="1957114" y="498474"/>
                  <a:pt x="1931987" y="498474"/>
                </a:cubicBezTo>
                <a:cubicBezTo>
                  <a:pt x="1906861" y="498474"/>
                  <a:pt x="1884527" y="475896"/>
                  <a:pt x="1884527" y="450496"/>
                </a:cubicBezTo>
                <a:cubicBezTo>
                  <a:pt x="1884527" y="433563"/>
                  <a:pt x="1892902" y="416629"/>
                  <a:pt x="1906861" y="408163"/>
                </a:cubicBezTo>
                <a:cubicBezTo>
                  <a:pt x="1912445" y="402518"/>
                  <a:pt x="1915237" y="394052"/>
                  <a:pt x="1909653" y="385585"/>
                </a:cubicBezTo>
                <a:cubicBezTo>
                  <a:pt x="1904069" y="377118"/>
                  <a:pt x="1895694" y="377118"/>
                  <a:pt x="1887319" y="382763"/>
                </a:cubicBezTo>
                <a:cubicBezTo>
                  <a:pt x="1864984" y="396874"/>
                  <a:pt x="1851025" y="422274"/>
                  <a:pt x="1851025" y="450496"/>
                </a:cubicBezTo>
                <a:cubicBezTo>
                  <a:pt x="1851025" y="492829"/>
                  <a:pt x="1887319" y="529518"/>
                  <a:pt x="1931987" y="529518"/>
                </a:cubicBezTo>
                <a:cubicBezTo>
                  <a:pt x="1976656" y="529518"/>
                  <a:pt x="2012950" y="492829"/>
                  <a:pt x="2012950" y="450496"/>
                </a:cubicBezTo>
                <a:cubicBezTo>
                  <a:pt x="2012950" y="422274"/>
                  <a:pt x="1998991" y="396874"/>
                  <a:pt x="1976656" y="379940"/>
                </a:cubicBezTo>
                <a:cubicBezTo>
                  <a:pt x="1972469" y="378529"/>
                  <a:pt x="1968281" y="377824"/>
                  <a:pt x="1964442" y="378529"/>
                </a:cubicBezTo>
                <a:close/>
                <a:moveTo>
                  <a:pt x="2166711" y="358068"/>
                </a:moveTo>
                <a:cubicBezTo>
                  <a:pt x="2163905" y="358068"/>
                  <a:pt x="2158292" y="358068"/>
                  <a:pt x="2155485" y="360888"/>
                </a:cubicBezTo>
                <a:cubicBezTo>
                  <a:pt x="2155485" y="360888"/>
                  <a:pt x="2155485" y="360888"/>
                  <a:pt x="2040419" y="439837"/>
                </a:cubicBezTo>
                <a:cubicBezTo>
                  <a:pt x="2034806" y="442656"/>
                  <a:pt x="2032000" y="448295"/>
                  <a:pt x="2032000" y="451115"/>
                </a:cubicBezTo>
                <a:cubicBezTo>
                  <a:pt x="2032000" y="456754"/>
                  <a:pt x="2034806" y="459574"/>
                  <a:pt x="2040419" y="462393"/>
                </a:cubicBezTo>
                <a:cubicBezTo>
                  <a:pt x="2040419" y="462393"/>
                  <a:pt x="2040419" y="462393"/>
                  <a:pt x="2155485" y="541342"/>
                </a:cubicBezTo>
                <a:cubicBezTo>
                  <a:pt x="2158292" y="544162"/>
                  <a:pt x="2161098" y="546981"/>
                  <a:pt x="2166711" y="544162"/>
                </a:cubicBezTo>
                <a:cubicBezTo>
                  <a:pt x="2169518" y="544162"/>
                  <a:pt x="2169518" y="541342"/>
                  <a:pt x="2172324" y="535703"/>
                </a:cubicBezTo>
                <a:cubicBezTo>
                  <a:pt x="2189163" y="476491"/>
                  <a:pt x="2189163" y="425739"/>
                  <a:pt x="2172324" y="366527"/>
                </a:cubicBezTo>
                <a:cubicBezTo>
                  <a:pt x="2172324" y="363707"/>
                  <a:pt x="2169518" y="358068"/>
                  <a:pt x="2166711" y="358068"/>
                </a:cubicBezTo>
                <a:close/>
                <a:moveTo>
                  <a:pt x="1697038" y="358068"/>
                </a:moveTo>
                <a:cubicBezTo>
                  <a:pt x="1694260" y="360888"/>
                  <a:pt x="1691482" y="363707"/>
                  <a:pt x="1691482" y="366527"/>
                </a:cubicBezTo>
                <a:cubicBezTo>
                  <a:pt x="1674813" y="428558"/>
                  <a:pt x="1674813" y="476491"/>
                  <a:pt x="1691482" y="535703"/>
                </a:cubicBezTo>
                <a:cubicBezTo>
                  <a:pt x="1691482" y="541342"/>
                  <a:pt x="1694260" y="544162"/>
                  <a:pt x="1697038" y="544162"/>
                </a:cubicBezTo>
                <a:cubicBezTo>
                  <a:pt x="1699816" y="546981"/>
                  <a:pt x="1702594" y="544162"/>
                  <a:pt x="1708151" y="541342"/>
                </a:cubicBezTo>
                <a:lnTo>
                  <a:pt x="1822054" y="462393"/>
                </a:lnTo>
                <a:cubicBezTo>
                  <a:pt x="1827610" y="459574"/>
                  <a:pt x="1830388" y="456754"/>
                  <a:pt x="1830388" y="451115"/>
                </a:cubicBezTo>
                <a:cubicBezTo>
                  <a:pt x="1830388" y="448295"/>
                  <a:pt x="1827610" y="442656"/>
                  <a:pt x="1822054" y="439837"/>
                </a:cubicBezTo>
                <a:cubicBezTo>
                  <a:pt x="1822054" y="439837"/>
                  <a:pt x="1822054" y="439837"/>
                  <a:pt x="1708151" y="363707"/>
                </a:cubicBezTo>
                <a:cubicBezTo>
                  <a:pt x="1705372" y="360888"/>
                  <a:pt x="1702594" y="358068"/>
                  <a:pt x="1697038" y="358068"/>
                </a:cubicBezTo>
                <a:close/>
                <a:moveTo>
                  <a:pt x="1170028" y="343781"/>
                </a:moveTo>
                <a:cubicBezTo>
                  <a:pt x="1170028" y="343781"/>
                  <a:pt x="1170028" y="343781"/>
                  <a:pt x="1206276" y="343781"/>
                </a:cubicBezTo>
                <a:cubicBezTo>
                  <a:pt x="1211853" y="343781"/>
                  <a:pt x="1214641" y="346602"/>
                  <a:pt x="1214641" y="349423"/>
                </a:cubicBezTo>
                <a:cubicBezTo>
                  <a:pt x="1214641" y="349423"/>
                  <a:pt x="1214641" y="349423"/>
                  <a:pt x="1267619" y="541235"/>
                </a:cubicBezTo>
                <a:cubicBezTo>
                  <a:pt x="1267619" y="541235"/>
                  <a:pt x="1267619" y="541235"/>
                  <a:pt x="1270407" y="541235"/>
                </a:cubicBezTo>
                <a:cubicBezTo>
                  <a:pt x="1270407" y="541235"/>
                  <a:pt x="1270407" y="541235"/>
                  <a:pt x="1320597" y="349423"/>
                </a:cubicBezTo>
                <a:cubicBezTo>
                  <a:pt x="1320597" y="346602"/>
                  <a:pt x="1326173" y="343781"/>
                  <a:pt x="1328962" y="343781"/>
                </a:cubicBezTo>
                <a:cubicBezTo>
                  <a:pt x="1328962" y="343781"/>
                  <a:pt x="1328962" y="343781"/>
                  <a:pt x="1367998" y="343781"/>
                </a:cubicBezTo>
                <a:cubicBezTo>
                  <a:pt x="1370786" y="343781"/>
                  <a:pt x="1373575" y="343781"/>
                  <a:pt x="1373575" y="346602"/>
                </a:cubicBezTo>
                <a:cubicBezTo>
                  <a:pt x="1376363" y="349423"/>
                  <a:pt x="1376363" y="352244"/>
                  <a:pt x="1376363" y="355064"/>
                </a:cubicBezTo>
                <a:cubicBezTo>
                  <a:pt x="1376363" y="355064"/>
                  <a:pt x="1376363" y="355064"/>
                  <a:pt x="1370786" y="383272"/>
                </a:cubicBezTo>
                <a:cubicBezTo>
                  <a:pt x="1365210" y="397376"/>
                  <a:pt x="1359633" y="417121"/>
                  <a:pt x="1354057" y="439687"/>
                </a:cubicBezTo>
                <a:cubicBezTo>
                  <a:pt x="1342903" y="490461"/>
                  <a:pt x="1323385" y="560980"/>
                  <a:pt x="1309444" y="614575"/>
                </a:cubicBezTo>
                <a:cubicBezTo>
                  <a:pt x="1298290" y="662528"/>
                  <a:pt x="1273196" y="685094"/>
                  <a:pt x="1236948" y="685094"/>
                </a:cubicBezTo>
                <a:cubicBezTo>
                  <a:pt x="1234159" y="685094"/>
                  <a:pt x="1234159" y="685094"/>
                  <a:pt x="1234159" y="685094"/>
                </a:cubicBezTo>
                <a:cubicBezTo>
                  <a:pt x="1211853" y="685094"/>
                  <a:pt x="1183970" y="682273"/>
                  <a:pt x="1170028" y="676632"/>
                </a:cubicBezTo>
                <a:cubicBezTo>
                  <a:pt x="1164452" y="676632"/>
                  <a:pt x="1161663" y="673811"/>
                  <a:pt x="1161663" y="668170"/>
                </a:cubicBezTo>
                <a:cubicBezTo>
                  <a:pt x="1161663" y="668170"/>
                  <a:pt x="1161663" y="668170"/>
                  <a:pt x="1161663" y="642783"/>
                </a:cubicBezTo>
                <a:cubicBezTo>
                  <a:pt x="1161663" y="639962"/>
                  <a:pt x="1161663" y="637141"/>
                  <a:pt x="1164452" y="637141"/>
                </a:cubicBezTo>
                <a:cubicBezTo>
                  <a:pt x="1167240" y="634320"/>
                  <a:pt x="1170028" y="631500"/>
                  <a:pt x="1172817" y="634320"/>
                </a:cubicBezTo>
                <a:cubicBezTo>
                  <a:pt x="1172817" y="634320"/>
                  <a:pt x="1172817" y="634320"/>
                  <a:pt x="1220218" y="637141"/>
                </a:cubicBezTo>
                <a:cubicBezTo>
                  <a:pt x="1248101" y="637141"/>
                  <a:pt x="1250889" y="620217"/>
                  <a:pt x="1253677" y="611754"/>
                </a:cubicBezTo>
                <a:cubicBezTo>
                  <a:pt x="1253677" y="611754"/>
                  <a:pt x="1253677" y="611754"/>
                  <a:pt x="1253677" y="608933"/>
                </a:cubicBezTo>
                <a:cubicBezTo>
                  <a:pt x="1256466" y="606113"/>
                  <a:pt x="1256466" y="603292"/>
                  <a:pt x="1259254" y="597650"/>
                </a:cubicBezTo>
                <a:cubicBezTo>
                  <a:pt x="1259254" y="597650"/>
                  <a:pt x="1259254" y="597650"/>
                  <a:pt x="1248101" y="597650"/>
                </a:cubicBezTo>
                <a:cubicBezTo>
                  <a:pt x="1228583" y="597650"/>
                  <a:pt x="1217429" y="580726"/>
                  <a:pt x="1214641" y="569443"/>
                </a:cubicBezTo>
                <a:cubicBezTo>
                  <a:pt x="1214641" y="569443"/>
                  <a:pt x="1214641" y="569443"/>
                  <a:pt x="1158875" y="355064"/>
                </a:cubicBezTo>
                <a:cubicBezTo>
                  <a:pt x="1158875" y="352244"/>
                  <a:pt x="1158875" y="349423"/>
                  <a:pt x="1161663" y="346602"/>
                </a:cubicBezTo>
                <a:cubicBezTo>
                  <a:pt x="1164452" y="343781"/>
                  <a:pt x="1167240" y="343781"/>
                  <a:pt x="1170028" y="343781"/>
                </a:cubicBezTo>
                <a:close/>
                <a:moveTo>
                  <a:pt x="1116013" y="340606"/>
                </a:moveTo>
                <a:cubicBezTo>
                  <a:pt x="1118791" y="340606"/>
                  <a:pt x="1121569" y="340606"/>
                  <a:pt x="1124347" y="343432"/>
                </a:cubicBezTo>
                <a:cubicBezTo>
                  <a:pt x="1127125" y="343432"/>
                  <a:pt x="1127125" y="346258"/>
                  <a:pt x="1127125" y="349085"/>
                </a:cubicBezTo>
                <a:cubicBezTo>
                  <a:pt x="1127125" y="349085"/>
                  <a:pt x="1127125" y="349085"/>
                  <a:pt x="1127125" y="385824"/>
                </a:cubicBezTo>
                <a:cubicBezTo>
                  <a:pt x="1127125" y="388650"/>
                  <a:pt x="1124347" y="394302"/>
                  <a:pt x="1118791" y="394302"/>
                </a:cubicBezTo>
                <a:cubicBezTo>
                  <a:pt x="1085453" y="397128"/>
                  <a:pt x="1060450" y="416911"/>
                  <a:pt x="1049337" y="425389"/>
                </a:cubicBezTo>
                <a:cubicBezTo>
                  <a:pt x="1049337" y="425389"/>
                  <a:pt x="1049337" y="425389"/>
                  <a:pt x="1049337" y="589303"/>
                </a:cubicBezTo>
                <a:cubicBezTo>
                  <a:pt x="1049337" y="594955"/>
                  <a:pt x="1046559" y="597781"/>
                  <a:pt x="1041003" y="597781"/>
                </a:cubicBezTo>
                <a:cubicBezTo>
                  <a:pt x="1041003" y="597781"/>
                  <a:pt x="1041003" y="597781"/>
                  <a:pt x="1002109" y="597781"/>
                </a:cubicBezTo>
                <a:cubicBezTo>
                  <a:pt x="996553" y="597781"/>
                  <a:pt x="993775" y="594955"/>
                  <a:pt x="993775" y="589303"/>
                </a:cubicBezTo>
                <a:cubicBezTo>
                  <a:pt x="993775" y="589303"/>
                  <a:pt x="993775" y="589303"/>
                  <a:pt x="993775" y="351911"/>
                </a:cubicBezTo>
                <a:cubicBezTo>
                  <a:pt x="993775" y="346258"/>
                  <a:pt x="996553" y="343432"/>
                  <a:pt x="1002109" y="343432"/>
                </a:cubicBezTo>
                <a:cubicBezTo>
                  <a:pt x="1002109" y="343432"/>
                  <a:pt x="1002109" y="343432"/>
                  <a:pt x="1041003" y="343432"/>
                </a:cubicBezTo>
                <a:cubicBezTo>
                  <a:pt x="1046559" y="343432"/>
                  <a:pt x="1049337" y="346258"/>
                  <a:pt x="1049337" y="351911"/>
                </a:cubicBezTo>
                <a:cubicBezTo>
                  <a:pt x="1049337" y="351911"/>
                  <a:pt x="1049337" y="351911"/>
                  <a:pt x="1049337" y="368867"/>
                </a:cubicBezTo>
                <a:cubicBezTo>
                  <a:pt x="1066006" y="357563"/>
                  <a:pt x="1091009" y="340606"/>
                  <a:pt x="1116013" y="340606"/>
                </a:cubicBezTo>
                <a:close/>
                <a:moveTo>
                  <a:pt x="843157" y="335843"/>
                </a:moveTo>
                <a:cubicBezTo>
                  <a:pt x="902173" y="335843"/>
                  <a:pt x="930276" y="364084"/>
                  <a:pt x="930276" y="423390"/>
                </a:cubicBezTo>
                <a:cubicBezTo>
                  <a:pt x="930276" y="592835"/>
                  <a:pt x="930276" y="592835"/>
                  <a:pt x="930276" y="592835"/>
                </a:cubicBezTo>
                <a:cubicBezTo>
                  <a:pt x="930276" y="595659"/>
                  <a:pt x="927466" y="598483"/>
                  <a:pt x="927466" y="601307"/>
                </a:cubicBezTo>
                <a:cubicBezTo>
                  <a:pt x="924656" y="604131"/>
                  <a:pt x="921845" y="604131"/>
                  <a:pt x="919035" y="604131"/>
                </a:cubicBezTo>
                <a:cubicBezTo>
                  <a:pt x="899363" y="601307"/>
                  <a:pt x="890932" y="595659"/>
                  <a:pt x="879691" y="587187"/>
                </a:cubicBezTo>
                <a:cubicBezTo>
                  <a:pt x="879691" y="587187"/>
                  <a:pt x="837536" y="604131"/>
                  <a:pt x="798192" y="604131"/>
                </a:cubicBezTo>
                <a:cubicBezTo>
                  <a:pt x="750416" y="604131"/>
                  <a:pt x="722313" y="575890"/>
                  <a:pt x="722313" y="522233"/>
                </a:cubicBezTo>
                <a:cubicBezTo>
                  <a:pt x="722313" y="471399"/>
                  <a:pt x="747606" y="448807"/>
                  <a:pt x="809433" y="445983"/>
                </a:cubicBezTo>
                <a:cubicBezTo>
                  <a:pt x="871260" y="440334"/>
                  <a:pt x="871260" y="440334"/>
                  <a:pt x="871260" y="440334"/>
                </a:cubicBezTo>
                <a:cubicBezTo>
                  <a:pt x="871260" y="423390"/>
                  <a:pt x="871260" y="423390"/>
                  <a:pt x="871260" y="423390"/>
                </a:cubicBezTo>
                <a:cubicBezTo>
                  <a:pt x="871260" y="403621"/>
                  <a:pt x="860018" y="392325"/>
                  <a:pt x="840346" y="392325"/>
                </a:cubicBezTo>
                <a:cubicBezTo>
                  <a:pt x="812243" y="392325"/>
                  <a:pt x="772899" y="397973"/>
                  <a:pt x="750416" y="397973"/>
                </a:cubicBezTo>
                <a:cubicBezTo>
                  <a:pt x="747606" y="397973"/>
                  <a:pt x="747606" y="397973"/>
                  <a:pt x="744796" y="395149"/>
                </a:cubicBezTo>
                <a:cubicBezTo>
                  <a:pt x="741985" y="395149"/>
                  <a:pt x="741985" y="392325"/>
                  <a:pt x="741985" y="389501"/>
                </a:cubicBezTo>
                <a:cubicBezTo>
                  <a:pt x="739175" y="355612"/>
                  <a:pt x="739175" y="355612"/>
                  <a:pt x="739175" y="355612"/>
                </a:cubicBezTo>
                <a:cubicBezTo>
                  <a:pt x="739175" y="352788"/>
                  <a:pt x="741985" y="347140"/>
                  <a:pt x="747606" y="347140"/>
                </a:cubicBezTo>
                <a:cubicBezTo>
                  <a:pt x="767278" y="344316"/>
                  <a:pt x="815054" y="335843"/>
                  <a:pt x="843157" y="335843"/>
                </a:cubicBezTo>
                <a:close/>
                <a:moveTo>
                  <a:pt x="396875" y="335843"/>
                </a:moveTo>
                <a:cubicBezTo>
                  <a:pt x="460001" y="335843"/>
                  <a:pt x="511175" y="395901"/>
                  <a:pt x="511175" y="469987"/>
                </a:cubicBezTo>
                <a:cubicBezTo>
                  <a:pt x="511175" y="544073"/>
                  <a:pt x="460001" y="604131"/>
                  <a:pt x="396875" y="604131"/>
                </a:cubicBezTo>
                <a:cubicBezTo>
                  <a:pt x="333749" y="604131"/>
                  <a:pt x="282575" y="544073"/>
                  <a:pt x="282575" y="469987"/>
                </a:cubicBezTo>
                <a:cubicBezTo>
                  <a:pt x="282575" y="395901"/>
                  <a:pt x="333749" y="335843"/>
                  <a:pt x="396875" y="335843"/>
                </a:cubicBezTo>
                <a:close/>
                <a:moveTo>
                  <a:pt x="103585" y="300918"/>
                </a:moveTo>
                <a:cubicBezTo>
                  <a:pt x="81360" y="300918"/>
                  <a:pt x="67470" y="300918"/>
                  <a:pt x="61913" y="303759"/>
                </a:cubicBezTo>
                <a:cubicBezTo>
                  <a:pt x="61913" y="406027"/>
                  <a:pt x="61913" y="406027"/>
                  <a:pt x="61913" y="406027"/>
                </a:cubicBezTo>
                <a:cubicBezTo>
                  <a:pt x="73026" y="406027"/>
                  <a:pt x="92473" y="408868"/>
                  <a:pt x="123032" y="406027"/>
                </a:cubicBezTo>
                <a:cubicBezTo>
                  <a:pt x="159148" y="406027"/>
                  <a:pt x="184151" y="386142"/>
                  <a:pt x="184151" y="354893"/>
                </a:cubicBezTo>
                <a:cubicBezTo>
                  <a:pt x="184151" y="329326"/>
                  <a:pt x="167482" y="300918"/>
                  <a:pt x="125810" y="300918"/>
                </a:cubicBezTo>
                <a:cubicBezTo>
                  <a:pt x="103585" y="300918"/>
                  <a:pt x="103585" y="300918"/>
                  <a:pt x="103585" y="300918"/>
                </a:cubicBezTo>
                <a:close/>
                <a:moveTo>
                  <a:pt x="614557" y="285043"/>
                </a:moveTo>
                <a:cubicBezTo>
                  <a:pt x="617342" y="285043"/>
                  <a:pt x="620127" y="285043"/>
                  <a:pt x="622912" y="285043"/>
                </a:cubicBezTo>
                <a:cubicBezTo>
                  <a:pt x="622912" y="287870"/>
                  <a:pt x="625698" y="290697"/>
                  <a:pt x="625698" y="293524"/>
                </a:cubicBezTo>
                <a:cubicBezTo>
                  <a:pt x="625698" y="344407"/>
                  <a:pt x="625698" y="344407"/>
                  <a:pt x="625698" y="344407"/>
                </a:cubicBezTo>
                <a:cubicBezTo>
                  <a:pt x="684184" y="344407"/>
                  <a:pt x="684184" y="344407"/>
                  <a:pt x="684184" y="344407"/>
                </a:cubicBezTo>
                <a:cubicBezTo>
                  <a:pt x="689755" y="344407"/>
                  <a:pt x="692540" y="347234"/>
                  <a:pt x="692540" y="352888"/>
                </a:cubicBezTo>
                <a:cubicBezTo>
                  <a:pt x="692540" y="386811"/>
                  <a:pt x="692540" y="386811"/>
                  <a:pt x="692540" y="386811"/>
                </a:cubicBezTo>
                <a:cubicBezTo>
                  <a:pt x="692540" y="392464"/>
                  <a:pt x="689755" y="395291"/>
                  <a:pt x="684184" y="395291"/>
                </a:cubicBezTo>
                <a:cubicBezTo>
                  <a:pt x="625698" y="395291"/>
                  <a:pt x="625698" y="395291"/>
                  <a:pt x="625698" y="395291"/>
                </a:cubicBezTo>
                <a:cubicBezTo>
                  <a:pt x="625698" y="499885"/>
                  <a:pt x="625698" y="499885"/>
                  <a:pt x="625698" y="499885"/>
                </a:cubicBezTo>
                <a:cubicBezTo>
                  <a:pt x="625698" y="536635"/>
                  <a:pt x="625698" y="550769"/>
                  <a:pt x="650763" y="550769"/>
                </a:cubicBezTo>
                <a:cubicBezTo>
                  <a:pt x="661904" y="550769"/>
                  <a:pt x="675829" y="547942"/>
                  <a:pt x="684184" y="547942"/>
                </a:cubicBezTo>
                <a:cubicBezTo>
                  <a:pt x="689755" y="547942"/>
                  <a:pt x="692540" y="553596"/>
                  <a:pt x="692540" y="559249"/>
                </a:cubicBezTo>
                <a:cubicBezTo>
                  <a:pt x="695325" y="590345"/>
                  <a:pt x="695325" y="590345"/>
                  <a:pt x="695325" y="590345"/>
                </a:cubicBezTo>
                <a:cubicBezTo>
                  <a:pt x="695325" y="595999"/>
                  <a:pt x="692540" y="598826"/>
                  <a:pt x="686969" y="601652"/>
                </a:cubicBezTo>
                <a:cubicBezTo>
                  <a:pt x="673044" y="601652"/>
                  <a:pt x="656334" y="607306"/>
                  <a:pt x="642408" y="607306"/>
                </a:cubicBezTo>
                <a:cubicBezTo>
                  <a:pt x="586706" y="607306"/>
                  <a:pt x="567211" y="584691"/>
                  <a:pt x="567211" y="508366"/>
                </a:cubicBezTo>
                <a:cubicBezTo>
                  <a:pt x="567211" y="395291"/>
                  <a:pt x="567211" y="395291"/>
                  <a:pt x="567211" y="395291"/>
                </a:cubicBezTo>
                <a:cubicBezTo>
                  <a:pt x="544930" y="395291"/>
                  <a:pt x="544930" y="395291"/>
                  <a:pt x="544930" y="395291"/>
                </a:cubicBezTo>
                <a:cubicBezTo>
                  <a:pt x="539360" y="395291"/>
                  <a:pt x="536575" y="392464"/>
                  <a:pt x="536575" y="386811"/>
                </a:cubicBezTo>
                <a:cubicBezTo>
                  <a:pt x="536575" y="352888"/>
                  <a:pt x="536575" y="352888"/>
                  <a:pt x="536575" y="352888"/>
                </a:cubicBezTo>
                <a:cubicBezTo>
                  <a:pt x="536575" y="347234"/>
                  <a:pt x="539360" y="344407"/>
                  <a:pt x="544930" y="344407"/>
                </a:cubicBezTo>
                <a:cubicBezTo>
                  <a:pt x="567211" y="344407"/>
                  <a:pt x="567211" y="344407"/>
                  <a:pt x="567211" y="344407"/>
                </a:cubicBezTo>
                <a:cubicBezTo>
                  <a:pt x="567211" y="302004"/>
                  <a:pt x="567211" y="302004"/>
                  <a:pt x="567211" y="302004"/>
                </a:cubicBezTo>
                <a:cubicBezTo>
                  <a:pt x="567211" y="299178"/>
                  <a:pt x="569996" y="296351"/>
                  <a:pt x="575566" y="293524"/>
                </a:cubicBezTo>
                <a:cubicBezTo>
                  <a:pt x="614557" y="285043"/>
                  <a:pt x="614557" y="285043"/>
                  <a:pt x="614557" y="285043"/>
                </a:cubicBezTo>
                <a:close/>
                <a:moveTo>
                  <a:pt x="117618" y="245356"/>
                </a:moveTo>
                <a:cubicBezTo>
                  <a:pt x="123219" y="245356"/>
                  <a:pt x="126019" y="245356"/>
                  <a:pt x="126019" y="245356"/>
                </a:cubicBezTo>
                <a:cubicBezTo>
                  <a:pt x="224034" y="245356"/>
                  <a:pt x="246438" y="304564"/>
                  <a:pt x="246438" y="352493"/>
                </a:cubicBezTo>
                <a:cubicBezTo>
                  <a:pt x="246438" y="394784"/>
                  <a:pt x="226835" y="425798"/>
                  <a:pt x="184828" y="445534"/>
                </a:cubicBezTo>
                <a:lnTo>
                  <a:pt x="249238" y="586504"/>
                </a:lnTo>
                <a:cubicBezTo>
                  <a:pt x="249238" y="589323"/>
                  <a:pt x="249238" y="592142"/>
                  <a:pt x="246438" y="594962"/>
                </a:cubicBezTo>
                <a:cubicBezTo>
                  <a:pt x="246438" y="597781"/>
                  <a:pt x="243637" y="597781"/>
                  <a:pt x="238037" y="597781"/>
                </a:cubicBezTo>
                <a:cubicBezTo>
                  <a:pt x="193230" y="597781"/>
                  <a:pt x="193230" y="597781"/>
                  <a:pt x="193230" y="597781"/>
                </a:cubicBezTo>
                <a:cubicBezTo>
                  <a:pt x="190429" y="597781"/>
                  <a:pt x="187629" y="597781"/>
                  <a:pt x="184828" y="592142"/>
                </a:cubicBezTo>
                <a:cubicBezTo>
                  <a:pt x="128820" y="462450"/>
                  <a:pt x="128820" y="462450"/>
                  <a:pt x="128820" y="462450"/>
                </a:cubicBezTo>
                <a:cubicBezTo>
                  <a:pt x="98015" y="462450"/>
                  <a:pt x="72811" y="459631"/>
                  <a:pt x="61610" y="459631"/>
                </a:cubicBezTo>
                <a:cubicBezTo>
                  <a:pt x="61610" y="589323"/>
                  <a:pt x="61610" y="589323"/>
                  <a:pt x="61610" y="589323"/>
                </a:cubicBezTo>
                <a:cubicBezTo>
                  <a:pt x="61610" y="594962"/>
                  <a:pt x="56009" y="597781"/>
                  <a:pt x="50408" y="597781"/>
                </a:cubicBezTo>
                <a:cubicBezTo>
                  <a:pt x="11202" y="597781"/>
                  <a:pt x="11202" y="597781"/>
                  <a:pt x="11202" y="597781"/>
                </a:cubicBezTo>
                <a:cubicBezTo>
                  <a:pt x="5601" y="597781"/>
                  <a:pt x="0" y="594962"/>
                  <a:pt x="0" y="589323"/>
                </a:cubicBezTo>
                <a:cubicBezTo>
                  <a:pt x="0" y="262273"/>
                  <a:pt x="0" y="262273"/>
                  <a:pt x="0" y="262273"/>
                </a:cubicBezTo>
                <a:cubicBezTo>
                  <a:pt x="0" y="256634"/>
                  <a:pt x="5601" y="250995"/>
                  <a:pt x="8402" y="250995"/>
                </a:cubicBezTo>
                <a:cubicBezTo>
                  <a:pt x="61610" y="245356"/>
                  <a:pt x="103616" y="245356"/>
                  <a:pt x="117618" y="245356"/>
                </a:cubicBezTo>
                <a:close/>
                <a:moveTo>
                  <a:pt x="1968123" y="200530"/>
                </a:moveTo>
                <a:cubicBezTo>
                  <a:pt x="1965325" y="203328"/>
                  <a:pt x="1965325" y="206126"/>
                  <a:pt x="1965325" y="211723"/>
                </a:cubicBezTo>
                <a:cubicBezTo>
                  <a:pt x="1965325" y="211723"/>
                  <a:pt x="1965325" y="211723"/>
                  <a:pt x="1976518" y="348840"/>
                </a:cubicBezTo>
                <a:cubicBezTo>
                  <a:pt x="1976518" y="354436"/>
                  <a:pt x="1979317" y="360033"/>
                  <a:pt x="1982115" y="362831"/>
                </a:cubicBezTo>
                <a:cubicBezTo>
                  <a:pt x="1984913" y="362831"/>
                  <a:pt x="1990510" y="362831"/>
                  <a:pt x="1996106" y="360033"/>
                </a:cubicBezTo>
                <a:cubicBezTo>
                  <a:pt x="1996106" y="360033"/>
                  <a:pt x="1996106" y="360033"/>
                  <a:pt x="2119232" y="301269"/>
                </a:cubicBezTo>
                <a:cubicBezTo>
                  <a:pt x="2124828" y="298470"/>
                  <a:pt x="2127627" y="298470"/>
                  <a:pt x="2130425" y="292874"/>
                </a:cubicBezTo>
                <a:cubicBezTo>
                  <a:pt x="2130425" y="290075"/>
                  <a:pt x="2127627" y="287277"/>
                  <a:pt x="2124828" y="284479"/>
                </a:cubicBezTo>
                <a:cubicBezTo>
                  <a:pt x="2082854" y="239706"/>
                  <a:pt x="2038081" y="214521"/>
                  <a:pt x="1979317" y="200530"/>
                </a:cubicBezTo>
                <a:cubicBezTo>
                  <a:pt x="1976518" y="197731"/>
                  <a:pt x="1970922" y="197731"/>
                  <a:pt x="1968123" y="200530"/>
                </a:cubicBezTo>
                <a:close/>
                <a:moveTo>
                  <a:pt x="1890255" y="199484"/>
                </a:moveTo>
                <a:cubicBezTo>
                  <a:pt x="1888156" y="199835"/>
                  <a:pt x="1886057" y="200536"/>
                  <a:pt x="1884658" y="200536"/>
                </a:cubicBezTo>
                <a:cubicBezTo>
                  <a:pt x="1825894" y="214559"/>
                  <a:pt x="1781121" y="239800"/>
                  <a:pt x="1739147" y="284673"/>
                </a:cubicBezTo>
                <a:cubicBezTo>
                  <a:pt x="1736348" y="287478"/>
                  <a:pt x="1733550" y="290282"/>
                  <a:pt x="1733550" y="293087"/>
                </a:cubicBezTo>
                <a:cubicBezTo>
                  <a:pt x="1736348" y="298696"/>
                  <a:pt x="1739147" y="301501"/>
                  <a:pt x="1744743" y="301501"/>
                </a:cubicBezTo>
                <a:cubicBezTo>
                  <a:pt x="1744743" y="301501"/>
                  <a:pt x="1744743" y="301501"/>
                  <a:pt x="1867869" y="363202"/>
                </a:cubicBezTo>
                <a:cubicBezTo>
                  <a:pt x="1873465" y="366006"/>
                  <a:pt x="1876264" y="366006"/>
                  <a:pt x="1881860" y="363202"/>
                </a:cubicBezTo>
                <a:cubicBezTo>
                  <a:pt x="1884658" y="360397"/>
                  <a:pt x="1887457" y="357592"/>
                  <a:pt x="1887457" y="351983"/>
                </a:cubicBezTo>
                <a:cubicBezTo>
                  <a:pt x="1887457" y="351983"/>
                  <a:pt x="1887457" y="351983"/>
                  <a:pt x="1898650" y="214559"/>
                </a:cubicBezTo>
                <a:cubicBezTo>
                  <a:pt x="1898650" y="206145"/>
                  <a:pt x="1895852" y="203340"/>
                  <a:pt x="1895852" y="200536"/>
                </a:cubicBezTo>
                <a:cubicBezTo>
                  <a:pt x="1894453" y="199134"/>
                  <a:pt x="1892354" y="199134"/>
                  <a:pt x="1890255" y="199484"/>
                </a:cubicBezTo>
                <a:close/>
                <a:moveTo>
                  <a:pt x="1932782" y="151693"/>
                </a:moveTo>
                <a:cubicBezTo>
                  <a:pt x="2095420" y="151693"/>
                  <a:pt x="2227264" y="284959"/>
                  <a:pt x="2227264" y="449350"/>
                </a:cubicBezTo>
                <a:cubicBezTo>
                  <a:pt x="2227264" y="613741"/>
                  <a:pt x="2095420" y="747007"/>
                  <a:pt x="1932782" y="747007"/>
                </a:cubicBezTo>
                <a:cubicBezTo>
                  <a:pt x="1770144" y="747007"/>
                  <a:pt x="1638300" y="613741"/>
                  <a:pt x="1638300" y="449350"/>
                </a:cubicBezTo>
                <a:cubicBezTo>
                  <a:pt x="1638300" y="284959"/>
                  <a:pt x="1770144" y="151693"/>
                  <a:pt x="1932782" y="151693"/>
                </a:cubicBezTo>
                <a:close/>
                <a:moveTo>
                  <a:pt x="1931988" y="108832"/>
                </a:moveTo>
                <a:cubicBezTo>
                  <a:pt x="1746993" y="108832"/>
                  <a:pt x="1597025" y="260577"/>
                  <a:pt x="1597025" y="447764"/>
                </a:cubicBezTo>
                <a:cubicBezTo>
                  <a:pt x="1597025" y="634951"/>
                  <a:pt x="1746993" y="786696"/>
                  <a:pt x="1931988" y="786696"/>
                </a:cubicBezTo>
                <a:cubicBezTo>
                  <a:pt x="2116983" y="786696"/>
                  <a:pt x="2266951" y="634951"/>
                  <a:pt x="2266951" y="447764"/>
                </a:cubicBezTo>
                <a:cubicBezTo>
                  <a:pt x="2266951" y="260577"/>
                  <a:pt x="2116983" y="108832"/>
                  <a:pt x="1931988" y="108832"/>
                </a:cubicBezTo>
                <a:close/>
                <a:moveTo>
                  <a:pt x="1914436" y="2117"/>
                </a:moveTo>
                <a:cubicBezTo>
                  <a:pt x="1914436" y="2117"/>
                  <a:pt x="1914436" y="2117"/>
                  <a:pt x="1917229" y="2117"/>
                </a:cubicBezTo>
                <a:cubicBezTo>
                  <a:pt x="1925608" y="-706"/>
                  <a:pt x="1936781" y="-706"/>
                  <a:pt x="1945160" y="2117"/>
                </a:cubicBezTo>
                <a:cubicBezTo>
                  <a:pt x="1945160" y="2117"/>
                  <a:pt x="1945160" y="2117"/>
                  <a:pt x="1947953" y="2117"/>
                </a:cubicBezTo>
                <a:cubicBezTo>
                  <a:pt x="1959125" y="21876"/>
                  <a:pt x="1964711" y="47281"/>
                  <a:pt x="1964711" y="69864"/>
                </a:cubicBezTo>
                <a:cubicBezTo>
                  <a:pt x="1970297" y="69864"/>
                  <a:pt x="1992641" y="72686"/>
                  <a:pt x="1995434" y="75509"/>
                </a:cubicBezTo>
                <a:cubicBezTo>
                  <a:pt x="2001020" y="50104"/>
                  <a:pt x="2014985" y="27522"/>
                  <a:pt x="2031743" y="13408"/>
                </a:cubicBezTo>
                <a:cubicBezTo>
                  <a:pt x="2042915" y="13408"/>
                  <a:pt x="2054087" y="16231"/>
                  <a:pt x="2059673" y="19054"/>
                </a:cubicBezTo>
                <a:cubicBezTo>
                  <a:pt x="2059673" y="19054"/>
                  <a:pt x="2059673" y="19054"/>
                  <a:pt x="2062466" y="19054"/>
                </a:cubicBezTo>
                <a:cubicBezTo>
                  <a:pt x="2062466" y="19054"/>
                  <a:pt x="2062466" y="19054"/>
                  <a:pt x="2062466" y="21876"/>
                </a:cubicBezTo>
                <a:cubicBezTo>
                  <a:pt x="2065259" y="33168"/>
                  <a:pt x="2068052" y="44459"/>
                  <a:pt x="2068052" y="55750"/>
                </a:cubicBezTo>
                <a:cubicBezTo>
                  <a:pt x="2068052" y="69864"/>
                  <a:pt x="2065259" y="81155"/>
                  <a:pt x="2062466" y="92446"/>
                </a:cubicBezTo>
                <a:cubicBezTo>
                  <a:pt x="2065259" y="95269"/>
                  <a:pt x="2087603" y="103737"/>
                  <a:pt x="2090396" y="103737"/>
                </a:cubicBezTo>
                <a:cubicBezTo>
                  <a:pt x="2104361" y="83977"/>
                  <a:pt x="2121119" y="64218"/>
                  <a:pt x="2140670" y="55750"/>
                </a:cubicBezTo>
                <a:cubicBezTo>
                  <a:pt x="2140670" y="55750"/>
                  <a:pt x="2140670" y="55750"/>
                  <a:pt x="2140670" y="52927"/>
                </a:cubicBezTo>
                <a:cubicBezTo>
                  <a:pt x="2140670" y="52927"/>
                  <a:pt x="2140670" y="52927"/>
                  <a:pt x="2143463" y="55750"/>
                </a:cubicBezTo>
                <a:cubicBezTo>
                  <a:pt x="2149049" y="58573"/>
                  <a:pt x="2160221" y="64218"/>
                  <a:pt x="2168600" y="69864"/>
                </a:cubicBezTo>
                <a:cubicBezTo>
                  <a:pt x="2168600" y="69864"/>
                  <a:pt x="2168600" y="72686"/>
                  <a:pt x="2168600" y="72686"/>
                </a:cubicBezTo>
                <a:cubicBezTo>
                  <a:pt x="2168600" y="95269"/>
                  <a:pt x="2163014" y="117851"/>
                  <a:pt x="2149049" y="140433"/>
                </a:cubicBezTo>
                <a:cubicBezTo>
                  <a:pt x="2151842" y="143256"/>
                  <a:pt x="2171393" y="157370"/>
                  <a:pt x="2174186" y="157370"/>
                </a:cubicBezTo>
                <a:cubicBezTo>
                  <a:pt x="2190944" y="140433"/>
                  <a:pt x="2213288" y="129142"/>
                  <a:pt x="2235633" y="123496"/>
                </a:cubicBezTo>
                <a:cubicBezTo>
                  <a:pt x="2244012" y="129142"/>
                  <a:pt x="2252391" y="137610"/>
                  <a:pt x="2257977" y="143256"/>
                </a:cubicBezTo>
                <a:cubicBezTo>
                  <a:pt x="2257977" y="143256"/>
                  <a:pt x="2257977" y="143256"/>
                  <a:pt x="2257977" y="146079"/>
                </a:cubicBezTo>
                <a:cubicBezTo>
                  <a:pt x="2252391" y="168661"/>
                  <a:pt x="2238425" y="191243"/>
                  <a:pt x="2221667" y="208180"/>
                </a:cubicBezTo>
                <a:cubicBezTo>
                  <a:pt x="2224461" y="211002"/>
                  <a:pt x="2238425" y="230762"/>
                  <a:pt x="2241219" y="230762"/>
                </a:cubicBezTo>
                <a:cubicBezTo>
                  <a:pt x="2260770" y="219471"/>
                  <a:pt x="2285907" y="213825"/>
                  <a:pt x="2308251" y="213825"/>
                </a:cubicBezTo>
                <a:cubicBezTo>
                  <a:pt x="2308251" y="213825"/>
                  <a:pt x="2308251" y="213825"/>
                  <a:pt x="2311044" y="213825"/>
                </a:cubicBezTo>
                <a:cubicBezTo>
                  <a:pt x="2316630" y="222293"/>
                  <a:pt x="2322216" y="233585"/>
                  <a:pt x="2325009" y="239230"/>
                </a:cubicBezTo>
                <a:cubicBezTo>
                  <a:pt x="2325009" y="239230"/>
                  <a:pt x="2325009" y="239230"/>
                  <a:pt x="2325009" y="242053"/>
                </a:cubicBezTo>
                <a:cubicBezTo>
                  <a:pt x="2313837" y="261812"/>
                  <a:pt x="2297079" y="281572"/>
                  <a:pt x="2274735" y="292863"/>
                </a:cubicBezTo>
                <a:cubicBezTo>
                  <a:pt x="2277528" y="295686"/>
                  <a:pt x="2285907" y="318268"/>
                  <a:pt x="2285907" y="321091"/>
                </a:cubicBezTo>
                <a:cubicBezTo>
                  <a:pt x="2311044" y="315445"/>
                  <a:pt x="2336181" y="312622"/>
                  <a:pt x="2355732" y="321091"/>
                </a:cubicBezTo>
                <a:cubicBezTo>
                  <a:pt x="2355732" y="321091"/>
                  <a:pt x="2355732" y="321091"/>
                  <a:pt x="2358525" y="321091"/>
                </a:cubicBezTo>
                <a:cubicBezTo>
                  <a:pt x="2361318" y="329559"/>
                  <a:pt x="2364111" y="340850"/>
                  <a:pt x="2366904" y="349318"/>
                </a:cubicBezTo>
                <a:cubicBezTo>
                  <a:pt x="2366904" y="349318"/>
                  <a:pt x="2366904" y="349318"/>
                  <a:pt x="2366904" y="352141"/>
                </a:cubicBezTo>
                <a:cubicBezTo>
                  <a:pt x="2366904" y="352141"/>
                  <a:pt x="2366904" y="352141"/>
                  <a:pt x="2364111" y="352141"/>
                </a:cubicBezTo>
                <a:cubicBezTo>
                  <a:pt x="2350146" y="369078"/>
                  <a:pt x="2327802" y="380369"/>
                  <a:pt x="2305458" y="388837"/>
                </a:cubicBezTo>
                <a:cubicBezTo>
                  <a:pt x="2305458" y="391660"/>
                  <a:pt x="2308251" y="414242"/>
                  <a:pt x="2308251" y="417065"/>
                </a:cubicBezTo>
                <a:cubicBezTo>
                  <a:pt x="2333388" y="417065"/>
                  <a:pt x="2358525" y="425533"/>
                  <a:pt x="2375283" y="436824"/>
                </a:cubicBezTo>
                <a:cubicBezTo>
                  <a:pt x="2375283" y="436824"/>
                  <a:pt x="2375283" y="436824"/>
                  <a:pt x="2378076" y="436824"/>
                </a:cubicBezTo>
                <a:cubicBezTo>
                  <a:pt x="2378076" y="442470"/>
                  <a:pt x="2378076" y="448115"/>
                  <a:pt x="2378076" y="450938"/>
                </a:cubicBezTo>
                <a:cubicBezTo>
                  <a:pt x="2378076" y="456584"/>
                  <a:pt x="2378076" y="462229"/>
                  <a:pt x="2378076" y="467875"/>
                </a:cubicBezTo>
                <a:cubicBezTo>
                  <a:pt x="2378076" y="467875"/>
                  <a:pt x="2378076" y="467875"/>
                  <a:pt x="2375283" y="467875"/>
                </a:cubicBezTo>
                <a:cubicBezTo>
                  <a:pt x="2358525" y="479166"/>
                  <a:pt x="2333388" y="487634"/>
                  <a:pt x="2308251" y="487634"/>
                </a:cubicBezTo>
                <a:cubicBezTo>
                  <a:pt x="2308251" y="490457"/>
                  <a:pt x="2305458" y="513039"/>
                  <a:pt x="2302665" y="515862"/>
                </a:cubicBezTo>
                <a:cubicBezTo>
                  <a:pt x="2327802" y="524330"/>
                  <a:pt x="2350146" y="535621"/>
                  <a:pt x="2364111" y="552558"/>
                </a:cubicBezTo>
                <a:cubicBezTo>
                  <a:pt x="2364111" y="552558"/>
                  <a:pt x="2364111" y="552558"/>
                  <a:pt x="2364111" y="555381"/>
                </a:cubicBezTo>
                <a:cubicBezTo>
                  <a:pt x="2364111" y="563849"/>
                  <a:pt x="2361318" y="575140"/>
                  <a:pt x="2358525" y="583609"/>
                </a:cubicBezTo>
                <a:cubicBezTo>
                  <a:pt x="2358525" y="583609"/>
                  <a:pt x="2358525" y="583609"/>
                  <a:pt x="2355732" y="583609"/>
                </a:cubicBezTo>
                <a:cubicBezTo>
                  <a:pt x="2333388" y="589254"/>
                  <a:pt x="2308251" y="589254"/>
                  <a:pt x="2285907" y="583609"/>
                </a:cubicBezTo>
                <a:cubicBezTo>
                  <a:pt x="2285907" y="586431"/>
                  <a:pt x="2274735" y="606191"/>
                  <a:pt x="2274735" y="611836"/>
                </a:cubicBezTo>
                <a:cubicBezTo>
                  <a:pt x="2294286" y="623127"/>
                  <a:pt x="2313837" y="642887"/>
                  <a:pt x="2325009" y="659824"/>
                </a:cubicBezTo>
                <a:cubicBezTo>
                  <a:pt x="2325009" y="659824"/>
                  <a:pt x="2325009" y="659824"/>
                  <a:pt x="2325009" y="662646"/>
                </a:cubicBezTo>
                <a:cubicBezTo>
                  <a:pt x="2322216" y="671115"/>
                  <a:pt x="2313837" y="682406"/>
                  <a:pt x="2311044" y="688051"/>
                </a:cubicBezTo>
                <a:cubicBezTo>
                  <a:pt x="2311044" y="688051"/>
                  <a:pt x="2311044" y="688051"/>
                  <a:pt x="2308251" y="690874"/>
                </a:cubicBezTo>
                <a:cubicBezTo>
                  <a:pt x="2285907" y="690874"/>
                  <a:pt x="2260770" y="682406"/>
                  <a:pt x="2238425" y="671115"/>
                </a:cubicBezTo>
                <a:cubicBezTo>
                  <a:pt x="2238425" y="673937"/>
                  <a:pt x="2224461" y="693697"/>
                  <a:pt x="2221667" y="696520"/>
                </a:cubicBezTo>
                <a:cubicBezTo>
                  <a:pt x="2238425" y="713456"/>
                  <a:pt x="2252391" y="736038"/>
                  <a:pt x="2257977" y="758621"/>
                </a:cubicBezTo>
                <a:cubicBezTo>
                  <a:pt x="2257977" y="758621"/>
                  <a:pt x="2257977" y="758621"/>
                  <a:pt x="2255184" y="758621"/>
                </a:cubicBezTo>
                <a:cubicBezTo>
                  <a:pt x="2252391" y="767089"/>
                  <a:pt x="2241219" y="775557"/>
                  <a:pt x="2235633" y="781203"/>
                </a:cubicBezTo>
                <a:cubicBezTo>
                  <a:pt x="2235633" y="781203"/>
                  <a:pt x="2235633" y="781203"/>
                  <a:pt x="2232839" y="781203"/>
                </a:cubicBezTo>
                <a:cubicBezTo>
                  <a:pt x="2213288" y="775557"/>
                  <a:pt x="2190944" y="761443"/>
                  <a:pt x="2171393" y="744507"/>
                </a:cubicBezTo>
                <a:cubicBezTo>
                  <a:pt x="2168600" y="747330"/>
                  <a:pt x="2151842" y="761443"/>
                  <a:pt x="2149049" y="764266"/>
                </a:cubicBezTo>
                <a:cubicBezTo>
                  <a:pt x="2160221" y="784026"/>
                  <a:pt x="2168600" y="809431"/>
                  <a:pt x="2168600" y="829190"/>
                </a:cubicBezTo>
                <a:cubicBezTo>
                  <a:pt x="2168600" y="832013"/>
                  <a:pt x="2168600" y="832013"/>
                  <a:pt x="2168600" y="832013"/>
                </a:cubicBezTo>
                <a:cubicBezTo>
                  <a:pt x="2168600" y="832013"/>
                  <a:pt x="2168600" y="832013"/>
                  <a:pt x="2165807" y="834836"/>
                </a:cubicBezTo>
                <a:cubicBezTo>
                  <a:pt x="2160221" y="840481"/>
                  <a:pt x="2149049" y="846127"/>
                  <a:pt x="2140670" y="848949"/>
                </a:cubicBezTo>
                <a:cubicBezTo>
                  <a:pt x="2121119" y="837658"/>
                  <a:pt x="2101568" y="820722"/>
                  <a:pt x="2090396" y="798140"/>
                </a:cubicBezTo>
                <a:cubicBezTo>
                  <a:pt x="2087603" y="800962"/>
                  <a:pt x="2065259" y="809431"/>
                  <a:pt x="2062466" y="809431"/>
                </a:cubicBezTo>
                <a:cubicBezTo>
                  <a:pt x="2065259" y="820722"/>
                  <a:pt x="2065259" y="834836"/>
                  <a:pt x="2065259" y="846127"/>
                </a:cubicBezTo>
                <a:cubicBezTo>
                  <a:pt x="2065259" y="857418"/>
                  <a:pt x="2065259" y="871532"/>
                  <a:pt x="2062466" y="882823"/>
                </a:cubicBezTo>
                <a:cubicBezTo>
                  <a:pt x="2062466" y="882823"/>
                  <a:pt x="2062466" y="882823"/>
                  <a:pt x="2059673" y="882823"/>
                </a:cubicBezTo>
                <a:cubicBezTo>
                  <a:pt x="2054087" y="885646"/>
                  <a:pt x="2040122" y="888468"/>
                  <a:pt x="2031743" y="891291"/>
                </a:cubicBezTo>
                <a:cubicBezTo>
                  <a:pt x="2014985" y="874354"/>
                  <a:pt x="2001020" y="851772"/>
                  <a:pt x="1995434" y="829190"/>
                </a:cubicBezTo>
                <a:cubicBezTo>
                  <a:pt x="1992641" y="829190"/>
                  <a:pt x="1970297" y="832013"/>
                  <a:pt x="1967504" y="832013"/>
                </a:cubicBezTo>
                <a:cubicBezTo>
                  <a:pt x="1964711" y="857418"/>
                  <a:pt x="1959125" y="882823"/>
                  <a:pt x="1947953" y="902582"/>
                </a:cubicBezTo>
                <a:cubicBezTo>
                  <a:pt x="1947953" y="902582"/>
                  <a:pt x="1947953" y="902582"/>
                  <a:pt x="1945160" y="902582"/>
                </a:cubicBezTo>
                <a:cubicBezTo>
                  <a:pt x="1939574" y="902582"/>
                  <a:pt x="1925608" y="902582"/>
                  <a:pt x="1917229" y="902582"/>
                </a:cubicBezTo>
                <a:cubicBezTo>
                  <a:pt x="1917229" y="902582"/>
                  <a:pt x="1917229" y="902582"/>
                  <a:pt x="1914436" y="902582"/>
                </a:cubicBezTo>
                <a:cubicBezTo>
                  <a:pt x="1903264" y="882823"/>
                  <a:pt x="1897678" y="857418"/>
                  <a:pt x="1897678" y="832013"/>
                </a:cubicBezTo>
                <a:cubicBezTo>
                  <a:pt x="1894885" y="832013"/>
                  <a:pt x="1869748" y="829190"/>
                  <a:pt x="1866955" y="829190"/>
                </a:cubicBezTo>
                <a:cubicBezTo>
                  <a:pt x="1861369" y="851772"/>
                  <a:pt x="1847404" y="874354"/>
                  <a:pt x="1833439" y="891291"/>
                </a:cubicBezTo>
                <a:cubicBezTo>
                  <a:pt x="1833439" y="891291"/>
                  <a:pt x="1833439" y="891291"/>
                  <a:pt x="1830646" y="891291"/>
                </a:cubicBezTo>
                <a:cubicBezTo>
                  <a:pt x="1822267" y="888468"/>
                  <a:pt x="1808302" y="885646"/>
                  <a:pt x="1802716" y="882823"/>
                </a:cubicBezTo>
                <a:cubicBezTo>
                  <a:pt x="1802716" y="882823"/>
                  <a:pt x="1802716" y="882823"/>
                  <a:pt x="1799923" y="882823"/>
                </a:cubicBezTo>
                <a:cubicBezTo>
                  <a:pt x="1799923" y="882823"/>
                  <a:pt x="1799923" y="882823"/>
                  <a:pt x="1799923" y="880000"/>
                </a:cubicBezTo>
                <a:cubicBezTo>
                  <a:pt x="1797130" y="871532"/>
                  <a:pt x="1797130" y="857418"/>
                  <a:pt x="1797130" y="846127"/>
                </a:cubicBezTo>
                <a:cubicBezTo>
                  <a:pt x="1797130" y="834836"/>
                  <a:pt x="1797130" y="820722"/>
                  <a:pt x="1799923" y="809431"/>
                </a:cubicBezTo>
                <a:cubicBezTo>
                  <a:pt x="1797130" y="809431"/>
                  <a:pt x="1777579" y="800962"/>
                  <a:pt x="1774786" y="798140"/>
                </a:cubicBezTo>
                <a:cubicBezTo>
                  <a:pt x="1760821" y="820722"/>
                  <a:pt x="1744063" y="837658"/>
                  <a:pt x="1724512" y="848949"/>
                </a:cubicBezTo>
                <a:cubicBezTo>
                  <a:pt x="1724512" y="848949"/>
                  <a:pt x="1724512" y="848949"/>
                  <a:pt x="1721719" y="851772"/>
                </a:cubicBezTo>
                <a:cubicBezTo>
                  <a:pt x="1721719" y="851772"/>
                  <a:pt x="1721719" y="851772"/>
                  <a:pt x="1721719" y="848949"/>
                </a:cubicBezTo>
                <a:cubicBezTo>
                  <a:pt x="1713340" y="846127"/>
                  <a:pt x="1702168" y="840481"/>
                  <a:pt x="1696582" y="834836"/>
                </a:cubicBezTo>
                <a:cubicBezTo>
                  <a:pt x="1696582" y="834836"/>
                  <a:pt x="1696582" y="832013"/>
                  <a:pt x="1696582" y="832013"/>
                </a:cubicBezTo>
                <a:cubicBezTo>
                  <a:pt x="1696582" y="809431"/>
                  <a:pt x="1702168" y="786848"/>
                  <a:pt x="1713340" y="764266"/>
                </a:cubicBezTo>
                <a:cubicBezTo>
                  <a:pt x="1710547" y="761443"/>
                  <a:pt x="1693789" y="747330"/>
                  <a:pt x="1690996" y="744507"/>
                </a:cubicBezTo>
                <a:cubicBezTo>
                  <a:pt x="1671445" y="764266"/>
                  <a:pt x="1649101" y="775557"/>
                  <a:pt x="1629549" y="781203"/>
                </a:cubicBezTo>
                <a:cubicBezTo>
                  <a:pt x="1629549" y="781203"/>
                  <a:pt x="1629549" y="781203"/>
                  <a:pt x="1626756" y="781203"/>
                </a:cubicBezTo>
                <a:cubicBezTo>
                  <a:pt x="1621170" y="775557"/>
                  <a:pt x="1609998" y="767089"/>
                  <a:pt x="1607205" y="761443"/>
                </a:cubicBezTo>
                <a:cubicBezTo>
                  <a:pt x="1607205" y="761443"/>
                  <a:pt x="1607205" y="761443"/>
                  <a:pt x="1604412" y="758621"/>
                </a:cubicBezTo>
                <a:cubicBezTo>
                  <a:pt x="1609998" y="736038"/>
                  <a:pt x="1623963" y="713456"/>
                  <a:pt x="1640722" y="696520"/>
                </a:cubicBezTo>
                <a:cubicBezTo>
                  <a:pt x="1637929" y="693697"/>
                  <a:pt x="1623963" y="673937"/>
                  <a:pt x="1623963" y="671115"/>
                </a:cubicBezTo>
                <a:cubicBezTo>
                  <a:pt x="1601619" y="685229"/>
                  <a:pt x="1576482" y="690874"/>
                  <a:pt x="1554138" y="690874"/>
                </a:cubicBezTo>
                <a:cubicBezTo>
                  <a:pt x="1548552" y="682406"/>
                  <a:pt x="1540173" y="671115"/>
                  <a:pt x="1537380" y="665469"/>
                </a:cubicBezTo>
                <a:cubicBezTo>
                  <a:pt x="1537380" y="665469"/>
                  <a:pt x="1537380" y="665469"/>
                  <a:pt x="1537380" y="662646"/>
                </a:cubicBezTo>
                <a:cubicBezTo>
                  <a:pt x="1548552" y="642887"/>
                  <a:pt x="1568103" y="623127"/>
                  <a:pt x="1587654" y="611836"/>
                </a:cubicBezTo>
                <a:cubicBezTo>
                  <a:pt x="1587654" y="609014"/>
                  <a:pt x="1576482" y="586431"/>
                  <a:pt x="1576482" y="583609"/>
                </a:cubicBezTo>
                <a:cubicBezTo>
                  <a:pt x="1554138" y="589254"/>
                  <a:pt x="1526208" y="592077"/>
                  <a:pt x="1506657" y="583609"/>
                </a:cubicBezTo>
                <a:cubicBezTo>
                  <a:pt x="1506657" y="583609"/>
                  <a:pt x="1506657" y="583609"/>
                  <a:pt x="1503864" y="583609"/>
                </a:cubicBezTo>
                <a:cubicBezTo>
                  <a:pt x="1501071" y="575140"/>
                  <a:pt x="1498278" y="563849"/>
                  <a:pt x="1495485" y="555381"/>
                </a:cubicBezTo>
                <a:cubicBezTo>
                  <a:pt x="1495485" y="555381"/>
                  <a:pt x="1495485" y="555381"/>
                  <a:pt x="1495485" y="552558"/>
                </a:cubicBezTo>
                <a:cubicBezTo>
                  <a:pt x="1495485" y="552558"/>
                  <a:pt x="1495485" y="552558"/>
                  <a:pt x="1498278" y="552558"/>
                </a:cubicBezTo>
                <a:cubicBezTo>
                  <a:pt x="1512243" y="535621"/>
                  <a:pt x="1534587" y="524330"/>
                  <a:pt x="1559724" y="515862"/>
                </a:cubicBezTo>
                <a:cubicBezTo>
                  <a:pt x="1556931" y="513039"/>
                  <a:pt x="1554138" y="490457"/>
                  <a:pt x="1554138" y="484812"/>
                </a:cubicBezTo>
                <a:cubicBezTo>
                  <a:pt x="1529001" y="484812"/>
                  <a:pt x="1503864" y="479166"/>
                  <a:pt x="1487106" y="467875"/>
                </a:cubicBezTo>
                <a:cubicBezTo>
                  <a:pt x="1487106" y="467875"/>
                  <a:pt x="1487106" y="467875"/>
                  <a:pt x="1484313" y="467875"/>
                </a:cubicBezTo>
                <a:cubicBezTo>
                  <a:pt x="1484313" y="467875"/>
                  <a:pt x="1484313" y="467875"/>
                  <a:pt x="1484313" y="465052"/>
                </a:cubicBezTo>
                <a:cubicBezTo>
                  <a:pt x="1484313" y="462229"/>
                  <a:pt x="1484313" y="456584"/>
                  <a:pt x="1484313" y="450938"/>
                </a:cubicBezTo>
                <a:cubicBezTo>
                  <a:pt x="1484313" y="445293"/>
                  <a:pt x="1484313" y="439647"/>
                  <a:pt x="1484313" y="436824"/>
                </a:cubicBezTo>
                <a:cubicBezTo>
                  <a:pt x="1484313" y="436824"/>
                  <a:pt x="1484313" y="436824"/>
                  <a:pt x="1484313" y="434002"/>
                </a:cubicBezTo>
                <a:cubicBezTo>
                  <a:pt x="1484313" y="434002"/>
                  <a:pt x="1484313" y="434002"/>
                  <a:pt x="1487106" y="434002"/>
                </a:cubicBezTo>
                <a:cubicBezTo>
                  <a:pt x="1503864" y="422710"/>
                  <a:pt x="1529001" y="417065"/>
                  <a:pt x="1554138" y="417065"/>
                </a:cubicBezTo>
                <a:cubicBezTo>
                  <a:pt x="1554138" y="414242"/>
                  <a:pt x="1556931" y="388837"/>
                  <a:pt x="1556931" y="386014"/>
                </a:cubicBezTo>
                <a:cubicBezTo>
                  <a:pt x="1534587" y="380369"/>
                  <a:pt x="1512243" y="366255"/>
                  <a:pt x="1498278" y="352141"/>
                </a:cubicBezTo>
                <a:cubicBezTo>
                  <a:pt x="1498278" y="352141"/>
                  <a:pt x="1498278" y="352141"/>
                  <a:pt x="1495485" y="349318"/>
                </a:cubicBezTo>
                <a:cubicBezTo>
                  <a:pt x="1498278" y="340850"/>
                  <a:pt x="1501071" y="329559"/>
                  <a:pt x="1503864" y="321091"/>
                </a:cubicBezTo>
                <a:cubicBezTo>
                  <a:pt x="1503864" y="321091"/>
                  <a:pt x="1503864" y="321091"/>
                  <a:pt x="1503864" y="318268"/>
                </a:cubicBezTo>
                <a:cubicBezTo>
                  <a:pt x="1503864" y="318268"/>
                  <a:pt x="1503864" y="318268"/>
                  <a:pt x="1506657" y="318268"/>
                </a:cubicBezTo>
                <a:cubicBezTo>
                  <a:pt x="1526208" y="312622"/>
                  <a:pt x="1551345" y="312622"/>
                  <a:pt x="1576482" y="318268"/>
                </a:cubicBezTo>
                <a:cubicBezTo>
                  <a:pt x="1576482" y="315445"/>
                  <a:pt x="1584861" y="295686"/>
                  <a:pt x="1587654" y="292863"/>
                </a:cubicBezTo>
                <a:cubicBezTo>
                  <a:pt x="1565310" y="278749"/>
                  <a:pt x="1548552" y="261812"/>
                  <a:pt x="1537380" y="242053"/>
                </a:cubicBezTo>
                <a:cubicBezTo>
                  <a:pt x="1537380" y="242053"/>
                  <a:pt x="1537380" y="242053"/>
                  <a:pt x="1537380" y="239230"/>
                </a:cubicBezTo>
                <a:cubicBezTo>
                  <a:pt x="1540173" y="230762"/>
                  <a:pt x="1545759" y="219471"/>
                  <a:pt x="1551345" y="213825"/>
                </a:cubicBezTo>
                <a:cubicBezTo>
                  <a:pt x="1551345" y="213825"/>
                  <a:pt x="1551345" y="213825"/>
                  <a:pt x="1554138" y="213825"/>
                </a:cubicBezTo>
                <a:cubicBezTo>
                  <a:pt x="1576482" y="213825"/>
                  <a:pt x="1601619" y="219471"/>
                  <a:pt x="1621170" y="230762"/>
                </a:cubicBezTo>
                <a:cubicBezTo>
                  <a:pt x="1623963" y="227939"/>
                  <a:pt x="1637929" y="208180"/>
                  <a:pt x="1640722" y="208180"/>
                </a:cubicBezTo>
                <a:cubicBezTo>
                  <a:pt x="1623963" y="188420"/>
                  <a:pt x="1609998" y="165838"/>
                  <a:pt x="1604412" y="146079"/>
                </a:cubicBezTo>
                <a:cubicBezTo>
                  <a:pt x="1604412" y="146079"/>
                  <a:pt x="1604412" y="146079"/>
                  <a:pt x="1604412" y="143256"/>
                </a:cubicBezTo>
                <a:cubicBezTo>
                  <a:pt x="1609998" y="134787"/>
                  <a:pt x="1618377" y="126319"/>
                  <a:pt x="1626756" y="123496"/>
                </a:cubicBezTo>
                <a:cubicBezTo>
                  <a:pt x="1626756" y="123496"/>
                  <a:pt x="1626756" y="123496"/>
                  <a:pt x="1626756" y="120674"/>
                </a:cubicBezTo>
                <a:cubicBezTo>
                  <a:pt x="1626756" y="120674"/>
                  <a:pt x="1626756" y="120674"/>
                  <a:pt x="1629549" y="120674"/>
                </a:cubicBezTo>
                <a:cubicBezTo>
                  <a:pt x="1649101" y="126319"/>
                  <a:pt x="1671445" y="140433"/>
                  <a:pt x="1688203" y="157370"/>
                </a:cubicBezTo>
                <a:cubicBezTo>
                  <a:pt x="1690996" y="154547"/>
                  <a:pt x="1707754" y="143256"/>
                  <a:pt x="1710547" y="140433"/>
                </a:cubicBezTo>
                <a:cubicBezTo>
                  <a:pt x="1699375" y="117851"/>
                  <a:pt x="1693789" y="95269"/>
                  <a:pt x="1693789" y="72686"/>
                </a:cubicBezTo>
                <a:cubicBezTo>
                  <a:pt x="1693789" y="72686"/>
                  <a:pt x="1693789" y="69864"/>
                  <a:pt x="1693789" y="69864"/>
                </a:cubicBezTo>
                <a:cubicBezTo>
                  <a:pt x="1702168" y="64218"/>
                  <a:pt x="1710547" y="58573"/>
                  <a:pt x="1718926" y="52927"/>
                </a:cubicBezTo>
                <a:cubicBezTo>
                  <a:pt x="1718926" y="52927"/>
                  <a:pt x="1718926" y="52927"/>
                  <a:pt x="1721719" y="52927"/>
                </a:cubicBezTo>
                <a:cubicBezTo>
                  <a:pt x="1721719" y="52927"/>
                  <a:pt x="1721719" y="52927"/>
                  <a:pt x="1721719" y="55750"/>
                </a:cubicBezTo>
                <a:cubicBezTo>
                  <a:pt x="1741270" y="64218"/>
                  <a:pt x="1758028" y="83977"/>
                  <a:pt x="1771993" y="103737"/>
                </a:cubicBezTo>
                <a:cubicBezTo>
                  <a:pt x="1774786" y="103737"/>
                  <a:pt x="1797130" y="92446"/>
                  <a:pt x="1799923" y="92446"/>
                </a:cubicBezTo>
                <a:cubicBezTo>
                  <a:pt x="1797130" y="81155"/>
                  <a:pt x="1794337" y="69864"/>
                  <a:pt x="1794337" y="55750"/>
                </a:cubicBezTo>
                <a:cubicBezTo>
                  <a:pt x="1794337" y="44459"/>
                  <a:pt x="1797130" y="33168"/>
                  <a:pt x="1799923" y="21876"/>
                </a:cubicBezTo>
                <a:cubicBezTo>
                  <a:pt x="1799923" y="21876"/>
                  <a:pt x="1799923" y="21876"/>
                  <a:pt x="1799923" y="19054"/>
                </a:cubicBezTo>
                <a:cubicBezTo>
                  <a:pt x="1808302" y="16231"/>
                  <a:pt x="1819474" y="13408"/>
                  <a:pt x="1827853" y="13408"/>
                </a:cubicBezTo>
                <a:cubicBezTo>
                  <a:pt x="1827853" y="13408"/>
                  <a:pt x="1827853" y="13408"/>
                  <a:pt x="1830646" y="10585"/>
                </a:cubicBezTo>
                <a:cubicBezTo>
                  <a:pt x="1830646" y="10585"/>
                  <a:pt x="1830646" y="10585"/>
                  <a:pt x="1830646" y="13408"/>
                </a:cubicBezTo>
                <a:cubicBezTo>
                  <a:pt x="1847404" y="27522"/>
                  <a:pt x="1858576" y="50104"/>
                  <a:pt x="1866955" y="75509"/>
                </a:cubicBezTo>
                <a:cubicBezTo>
                  <a:pt x="1869748" y="72686"/>
                  <a:pt x="1892092" y="69864"/>
                  <a:pt x="1897678" y="69864"/>
                </a:cubicBezTo>
                <a:cubicBezTo>
                  <a:pt x="1897678" y="47281"/>
                  <a:pt x="1903264" y="21876"/>
                  <a:pt x="1914436" y="211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246B794E-5CDF-486C-BB16-FB17144FE6EB}"/>
              </a:ext>
            </a:extLst>
          </p:cNvPr>
          <p:cNvGrpSpPr/>
          <p:nvPr userDrawn="1"/>
        </p:nvGrpSpPr>
        <p:grpSpPr>
          <a:xfrm>
            <a:off x="6366050" y="6984916"/>
            <a:ext cx="4987750" cy="451900"/>
            <a:chOff x="91018" y="6984916"/>
            <a:chExt cx="4987750" cy="451900"/>
          </a:xfrm>
        </p:grpSpPr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id="{149BFEB0-AA7C-4113-8CCE-423163CF04E0}"/>
                </a:ext>
              </a:extLst>
            </p:cNvPr>
            <p:cNvGrpSpPr/>
            <p:nvPr userDrawn="1"/>
          </p:nvGrpSpPr>
          <p:grpSpPr>
            <a:xfrm>
              <a:off x="1383401" y="6984916"/>
              <a:ext cx="3695367" cy="430863"/>
              <a:chOff x="1316510" y="6885708"/>
              <a:chExt cx="3695367" cy="430863"/>
            </a:xfrm>
          </p:grpSpPr>
          <p:sp>
            <p:nvSpPr>
              <p:cNvPr id="73" name="Rectangle 72">
                <a:extLst>
                  <a:ext uri="{FF2B5EF4-FFF2-40B4-BE49-F238E27FC236}">
                    <a16:creationId xmlns:a16="http://schemas.microsoft.com/office/drawing/2014/main" id="{0CDA0D59-9C48-4EC6-A43D-6CD41A11367B}"/>
                  </a:ext>
                </a:extLst>
              </p:cNvPr>
              <p:cNvSpPr/>
              <p:nvPr userDrawn="1"/>
            </p:nvSpPr>
            <p:spPr>
              <a:xfrm>
                <a:off x="1316510" y="6885708"/>
                <a:ext cx="893202" cy="202251"/>
              </a:xfrm>
              <a:prstGeom prst="rect">
                <a:avLst/>
              </a:prstGeom>
              <a:solidFill>
                <a:srgbClr val="17458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t"/>
              <a:lstStyle/>
              <a:p>
                <a:pPr algn="ctr"/>
                <a:r>
                  <a:rPr lang="en-US" sz="700" dirty="0"/>
                  <a:t>Royal Blue</a:t>
                </a:r>
                <a:br>
                  <a:rPr lang="en-US" sz="700" dirty="0"/>
                </a:br>
                <a:r>
                  <a:rPr lang="en-US" sz="600" dirty="0"/>
                  <a:t>R23,G69,B143</a:t>
                </a:r>
                <a:endParaRPr lang="en-US" sz="700" dirty="0"/>
              </a:p>
            </p:txBody>
          </p:sp>
          <p:sp>
            <p:nvSpPr>
              <p:cNvPr id="74" name="Rectangle 73">
                <a:extLst>
                  <a:ext uri="{FF2B5EF4-FFF2-40B4-BE49-F238E27FC236}">
                    <a16:creationId xmlns:a16="http://schemas.microsoft.com/office/drawing/2014/main" id="{9C8F43D5-A3A0-4CA4-A48D-C1DA97474E37}"/>
                  </a:ext>
                </a:extLst>
              </p:cNvPr>
              <p:cNvSpPr/>
              <p:nvPr userDrawn="1"/>
            </p:nvSpPr>
            <p:spPr>
              <a:xfrm>
                <a:off x="2250565" y="6885708"/>
                <a:ext cx="893202" cy="202251"/>
              </a:xfrm>
              <a:prstGeom prst="rect">
                <a:avLst/>
              </a:prstGeom>
              <a:solidFill>
                <a:srgbClr val="005DA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/>
              <a:lstStyle/>
              <a:p>
                <a:pPr algn="ctr"/>
                <a:r>
                  <a:rPr lang="en-US" sz="700" dirty="0"/>
                  <a:t>Azure</a:t>
                </a:r>
                <a:br>
                  <a:rPr lang="en-US" sz="600" dirty="0"/>
                </a:br>
                <a:r>
                  <a:rPr lang="en-US" sz="600" dirty="0">
                    <a:solidFill>
                      <a:schemeClr val="bg1"/>
                    </a:solidFill>
                  </a:rPr>
                  <a:t>R0,G93,B170</a:t>
                </a:r>
              </a:p>
            </p:txBody>
          </p:sp>
          <p:sp>
            <p:nvSpPr>
              <p:cNvPr id="75" name="Rectangle 74">
                <a:extLst>
                  <a:ext uri="{FF2B5EF4-FFF2-40B4-BE49-F238E27FC236}">
                    <a16:creationId xmlns:a16="http://schemas.microsoft.com/office/drawing/2014/main" id="{495E0B98-5E73-4197-9D7D-35EB6E0A37AB}"/>
                  </a:ext>
                </a:extLst>
              </p:cNvPr>
              <p:cNvSpPr/>
              <p:nvPr userDrawn="1"/>
            </p:nvSpPr>
            <p:spPr>
              <a:xfrm>
                <a:off x="3184620" y="6885708"/>
                <a:ext cx="893202" cy="202251"/>
              </a:xfrm>
              <a:prstGeom prst="rect">
                <a:avLst/>
              </a:prstGeom>
              <a:solidFill>
                <a:srgbClr val="01B4E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/>
              <a:lstStyle/>
              <a:p>
                <a:pPr algn="ctr"/>
                <a:r>
                  <a:rPr lang="en-US" sz="700" dirty="0">
                    <a:solidFill>
                      <a:schemeClr val="tx1"/>
                    </a:solidFill>
                  </a:rPr>
                  <a:t>Sky Blue </a:t>
                </a:r>
                <a:br>
                  <a:rPr lang="en-US" sz="600" dirty="0">
                    <a:solidFill>
                      <a:schemeClr val="tx1"/>
                    </a:solidFill>
                  </a:rPr>
                </a:br>
                <a:r>
                  <a:rPr lang="en-US" sz="600" dirty="0">
                    <a:solidFill>
                      <a:schemeClr val="tx1"/>
                    </a:solidFill>
                  </a:rPr>
                  <a:t>R1,G180,B231</a:t>
                </a:r>
              </a:p>
            </p:txBody>
          </p:sp>
          <p:sp>
            <p:nvSpPr>
              <p:cNvPr id="76" name="Rectangle 75">
                <a:extLst>
                  <a:ext uri="{FF2B5EF4-FFF2-40B4-BE49-F238E27FC236}">
                    <a16:creationId xmlns:a16="http://schemas.microsoft.com/office/drawing/2014/main" id="{71E96884-F4F6-4F83-AC43-4C4B5EBB857B}"/>
                  </a:ext>
                </a:extLst>
              </p:cNvPr>
              <p:cNvSpPr/>
              <p:nvPr userDrawn="1"/>
            </p:nvSpPr>
            <p:spPr>
              <a:xfrm>
                <a:off x="3184620" y="7114320"/>
                <a:ext cx="893202" cy="202251"/>
              </a:xfrm>
              <a:prstGeom prst="rect">
                <a:avLst/>
              </a:prstGeom>
              <a:solidFill>
                <a:srgbClr val="87217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/>
              <a:lstStyle/>
              <a:p>
                <a:pPr algn="ctr"/>
                <a:r>
                  <a:rPr lang="en-US" sz="700" dirty="0"/>
                  <a:t>Violet</a:t>
                </a:r>
                <a:br>
                  <a:rPr lang="en-US" sz="600" dirty="0"/>
                </a:br>
                <a:r>
                  <a:rPr lang="en-US" sz="600" dirty="0"/>
                  <a:t>R135,G33,B117</a:t>
                </a:r>
              </a:p>
            </p:txBody>
          </p:sp>
          <p:sp>
            <p:nvSpPr>
              <p:cNvPr id="77" name="Rectangle 76">
                <a:extLst>
                  <a:ext uri="{FF2B5EF4-FFF2-40B4-BE49-F238E27FC236}">
                    <a16:creationId xmlns:a16="http://schemas.microsoft.com/office/drawing/2014/main" id="{66406774-A8FD-4739-AB55-039AF6BAFEC9}"/>
                  </a:ext>
                </a:extLst>
              </p:cNvPr>
              <p:cNvSpPr/>
              <p:nvPr userDrawn="1"/>
            </p:nvSpPr>
            <p:spPr>
              <a:xfrm>
                <a:off x="4118675" y="7114320"/>
                <a:ext cx="893202" cy="202251"/>
              </a:xfrm>
              <a:prstGeom prst="rect">
                <a:avLst/>
              </a:prstGeom>
              <a:solidFill>
                <a:srgbClr val="FF76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/>
              <a:lstStyle/>
              <a:p>
                <a:pPr algn="ctr"/>
                <a:r>
                  <a:rPr lang="en-US" sz="700" dirty="0"/>
                  <a:t>Orange</a:t>
                </a:r>
                <a:br>
                  <a:rPr lang="en-US" sz="600" dirty="0"/>
                </a:br>
                <a:r>
                  <a:rPr lang="en-US" sz="600" dirty="0"/>
                  <a:t>R255,G118,B0</a:t>
                </a:r>
              </a:p>
            </p:txBody>
          </p:sp>
          <p:sp>
            <p:nvSpPr>
              <p:cNvPr id="78" name="Rectangle 77">
                <a:extLst>
                  <a:ext uri="{FF2B5EF4-FFF2-40B4-BE49-F238E27FC236}">
                    <a16:creationId xmlns:a16="http://schemas.microsoft.com/office/drawing/2014/main" id="{63FE7641-CFBD-41B8-837F-866CB9A4B765}"/>
                  </a:ext>
                </a:extLst>
              </p:cNvPr>
              <p:cNvSpPr/>
              <p:nvPr userDrawn="1"/>
            </p:nvSpPr>
            <p:spPr>
              <a:xfrm>
                <a:off x="4118675" y="6885708"/>
                <a:ext cx="893202" cy="202251"/>
              </a:xfrm>
              <a:prstGeom prst="rect">
                <a:avLst/>
              </a:prstGeom>
              <a:solidFill>
                <a:srgbClr val="F7A81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/>
              <a:lstStyle/>
              <a:p>
                <a:pPr algn="ctr"/>
                <a:r>
                  <a:rPr lang="en-US" sz="700" dirty="0">
                    <a:solidFill>
                      <a:schemeClr val="tx1"/>
                    </a:solidFill>
                  </a:rPr>
                  <a:t>Gold</a:t>
                </a:r>
                <a:br>
                  <a:rPr lang="en-US" sz="600" dirty="0">
                    <a:solidFill>
                      <a:schemeClr val="tx1"/>
                    </a:solidFill>
                  </a:rPr>
                </a:br>
                <a:r>
                  <a:rPr lang="en-US" sz="600" dirty="0">
                    <a:solidFill>
                      <a:schemeClr val="tx1"/>
                    </a:solidFill>
                  </a:rPr>
                  <a:t>R247,G168,B27</a:t>
                </a:r>
              </a:p>
            </p:txBody>
          </p:sp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60A0AD2B-06D2-4090-B486-69D0A0E3B851}"/>
                  </a:ext>
                </a:extLst>
              </p:cNvPr>
              <p:cNvSpPr/>
              <p:nvPr userDrawn="1"/>
            </p:nvSpPr>
            <p:spPr>
              <a:xfrm>
                <a:off x="1316510" y="7114320"/>
                <a:ext cx="893202" cy="202251"/>
              </a:xfrm>
              <a:prstGeom prst="rect">
                <a:avLst/>
              </a:prstGeom>
              <a:solidFill>
                <a:srgbClr val="D91B5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/>
              <a:lstStyle/>
              <a:p>
                <a:pPr algn="ctr"/>
                <a:r>
                  <a:rPr lang="en-US" sz="700" dirty="0">
                    <a:solidFill>
                      <a:schemeClr val="bg1"/>
                    </a:solidFill>
                  </a:rPr>
                  <a:t>Cranberry</a:t>
                </a:r>
                <a:br>
                  <a:rPr lang="en-US" sz="600" dirty="0">
                    <a:solidFill>
                      <a:schemeClr val="bg1"/>
                    </a:solidFill>
                  </a:rPr>
                </a:br>
                <a:r>
                  <a:rPr lang="en-US" sz="600" dirty="0">
                    <a:solidFill>
                      <a:schemeClr val="bg1"/>
                    </a:solidFill>
                  </a:rPr>
                  <a:t>R217,G27, B92</a:t>
                </a:r>
              </a:p>
            </p:txBody>
          </p:sp>
          <p:sp>
            <p:nvSpPr>
              <p:cNvPr id="80" name="Rectangle 79">
                <a:extLst>
                  <a:ext uri="{FF2B5EF4-FFF2-40B4-BE49-F238E27FC236}">
                    <a16:creationId xmlns:a16="http://schemas.microsoft.com/office/drawing/2014/main" id="{18274E96-7854-449E-87EB-5581B010092B}"/>
                  </a:ext>
                </a:extLst>
              </p:cNvPr>
              <p:cNvSpPr/>
              <p:nvPr userDrawn="1"/>
            </p:nvSpPr>
            <p:spPr>
              <a:xfrm>
                <a:off x="2250565" y="7114320"/>
                <a:ext cx="893202" cy="202251"/>
              </a:xfrm>
              <a:prstGeom prst="rect">
                <a:avLst/>
              </a:prstGeom>
              <a:solidFill>
                <a:srgbClr val="0099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/>
              <a:lstStyle/>
              <a:p>
                <a:pPr algn="ctr"/>
                <a:r>
                  <a:rPr lang="en-US" sz="700" dirty="0"/>
                  <a:t>Turquoise</a:t>
                </a:r>
                <a:br>
                  <a:rPr lang="en-US" sz="600" dirty="0"/>
                </a:br>
                <a:r>
                  <a:rPr lang="en-US" sz="600" dirty="0"/>
                  <a:t>R0,G153,B153</a:t>
                </a:r>
              </a:p>
            </p:txBody>
          </p:sp>
        </p:grp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2560BAAB-A3C2-46BF-A7FA-BC05902CB8BC}"/>
                </a:ext>
              </a:extLst>
            </p:cNvPr>
            <p:cNvSpPr txBox="1"/>
            <p:nvPr userDrawn="1"/>
          </p:nvSpPr>
          <p:spPr>
            <a:xfrm>
              <a:off x="91018" y="6984916"/>
              <a:ext cx="1258357" cy="215444"/>
            </a:xfrm>
            <a:prstGeom prst="rect">
              <a:avLst/>
            </a:prstGeom>
            <a:noFill/>
          </p:spPr>
          <p:txBody>
            <a:bodyPr wrap="none" lIns="0" rIns="0" rtlCol="0">
              <a:spAutoFit/>
            </a:bodyPr>
            <a:lstStyle/>
            <a:p>
              <a:pPr algn="r"/>
              <a:r>
                <a:rPr lang="en-US" sz="800" b="1" dirty="0">
                  <a:solidFill>
                    <a:schemeClr val="tx1"/>
                  </a:solidFill>
                </a:rPr>
                <a:t>Rotary Leadership Colors</a:t>
              </a: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157B943F-E514-4244-B35D-4D3724D292D0}"/>
                </a:ext>
              </a:extLst>
            </p:cNvPr>
            <p:cNvSpPr txBox="1"/>
            <p:nvPr userDrawn="1"/>
          </p:nvSpPr>
          <p:spPr>
            <a:xfrm>
              <a:off x="462185" y="7221372"/>
              <a:ext cx="881652" cy="215444"/>
            </a:xfrm>
            <a:prstGeom prst="rect">
              <a:avLst/>
            </a:prstGeom>
            <a:noFill/>
          </p:spPr>
          <p:txBody>
            <a:bodyPr wrap="none" lIns="0" rIns="0" rtlCol="0">
              <a:spAutoFit/>
            </a:bodyPr>
            <a:lstStyle>
              <a:defPPr>
                <a:defRPr lang="en-US"/>
              </a:defPPr>
              <a:lvl1pPr algn="r">
                <a:defRPr sz="800" b="1"/>
              </a:lvl1pPr>
            </a:lstStyle>
            <a:p>
              <a:pPr lvl="0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Secondary Colors</a:t>
              </a:r>
            </a:p>
          </p:txBody>
        </p:sp>
      </p:grpSp>
    </p:spTree>
    <p:custDataLst>
      <p:tags r:id="rId24"/>
    </p:custDataLst>
    <p:extLst>
      <p:ext uri="{BB962C8B-B14F-4D97-AF65-F5344CB8AC3E}">
        <p14:creationId xmlns:p14="http://schemas.microsoft.com/office/powerpoint/2010/main" val="10009357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71" r:id="rId4"/>
    <p:sldLayoutId id="2147483666" r:id="rId5"/>
    <p:sldLayoutId id="2147483667" r:id="rId6"/>
    <p:sldLayoutId id="2147483655" r:id="rId7"/>
    <p:sldLayoutId id="2147483678" r:id="rId8"/>
    <p:sldLayoutId id="2147483650" r:id="rId9"/>
    <p:sldLayoutId id="2147483673" r:id="rId10"/>
    <p:sldLayoutId id="2147483659" r:id="rId11"/>
    <p:sldLayoutId id="2147483676" r:id="rId12"/>
    <p:sldLayoutId id="2147483652" r:id="rId13"/>
    <p:sldLayoutId id="2147483657" r:id="rId14"/>
    <p:sldLayoutId id="2147483672" r:id="rId15"/>
    <p:sldLayoutId id="2147483679" r:id="rId16"/>
    <p:sldLayoutId id="2147483656" r:id="rId17"/>
    <p:sldLayoutId id="2147483674" r:id="rId18"/>
    <p:sldLayoutId id="2147483658" r:id="rId19"/>
    <p:sldLayoutId id="2147483661" r:id="rId20"/>
    <p:sldLayoutId id="2147483675" r:id="rId21"/>
    <p:sldLayoutId id="2147483677" r:id="rId2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slideLayout" Target="../slideLayouts/slideLayout22.xml"/><Relationship Id="rId1" Type="http://schemas.openxmlformats.org/officeDocument/2006/relationships/tags" Target="../tags/tag3.xml"/><Relationship Id="rId4" Type="http://schemas.openxmlformats.org/officeDocument/2006/relationships/image" Target="../media/image4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slideLayout" Target="../slideLayouts/slideLayout22.xml"/><Relationship Id="rId1" Type="http://schemas.openxmlformats.org/officeDocument/2006/relationships/tags" Target="../tags/tag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16F3585-F07D-4440-9AF3-4237E674AA1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5D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71F5F51-E941-8C40-9192-FD83E46A1611}"/>
              </a:ext>
            </a:extLst>
          </p:cNvPr>
          <p:cNvSpPr/>
          <p:nvPr/>
        </p:nvSpPr>
        <p:spPr>
          <a:xfrm>
            <a:off x="0" y="3339029"/>
            <a:ext cx="12192000" cy="2176117"/>
          </a:xfrm>
          <a:prstGeom prst="rect">
            <a:avLst/>
          </a:prstGeom>
          <a:solidFill>
            <a:srgbClr val="02B3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highlight>
                <a:srgbClr val="01B4E7"/>
              </a:highlight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2F61008-5AFF-634D-9011-6DE20E46D6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503" y="359524"/>
            <a:ext cx="2609627" cy="261998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6EE50F4-4526-3043-AE6C-43D5B666C4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4913" y="5860867"/>
            <a:ext cx="1883771" cy="716364"/>
          </a:xfrm>
          <a:prstGeom prst="rect">
            <a:avLst/>
          </a:prstGeom>
        </p:spPr>
      </p:pic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F58B4202-5033-8847-9549-FD12033863D4}"/>
              </a:ext>
            </a:extLst>
          </p:cNvPr>
          <p:cNvSpPr txBox="1">
            <a:spLocks/>
          </p:cNvSpPr>
          <p:nvPr/>
        </p:nvSpPr>
        <p:spPr>
          <a:xfrm>
            <a:off x="101823" y="6960359"/>
            <a:ext cx="5329985" cy="987620"/>
          </a:xfrm>
          <a:prstGeom prst="rect">
            <a:avLst/>
          </a:prstGeom>
          <a:noFill/>
          <a:ln w="44450">
            <a:noFill/>
          </a:ln>
        </p:spPr>
        <p:txBody>
          <a:bodyPr vert="horz" lIns="91440" tIns="0" rIns="91440" bIns="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/>
            <a:r>
              <a:rPr lang="en-US" sz="3600" b="1" dirty="0">
                <a:solidFill>
                  <a:srgbClr val="DA1A5A"/>
                </a:solidFill>
              </a:rPr>
              <a:t>Title Page Option</a:t>
            </a:r>
            <a:endParaRPr lang="en-US" sz="3600" b="1" dirty="0">
              <a:solidFill>
                <a:srgbClr val="DA1A5A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11" name="Subtitle 3">
            <a:extLst>
              <a:ext uri="{FF2B5EF4-FFF2-40B4-BE49-F238E27FC236}">
                <a16:creationId xmlns:a16="http://schemas.microsoft.com/office/drawing/2014/main" id="{568A6A20-78A7-024E-A441-EEAEDC7E8666}"/>
              </a:ext>
            </a:extLst>
          </p:cNvPr>
          <p:cNvSpPr txBox="1">
            <a:spLocks/>
          </p:cNvSpPr>
          <p:nvPr/>
        </p:nvSpPr>
        <p:spPr>
          <a:xfrm>
            <a:off x="0" y="3807029"/>
            <a:ext cx="12192000" cy="82193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4800" b="1" dirty="0">
                <a:solidFill>
                  <a:schemeClr val="bg1"/>
                </a:solidFill>
                <a:latin typeface="Frutiger 57 Condensed" pitchFamily="50" charset="0"/>
                <a:cs typeface="Arial" panose="020B0604020202020204" pitchFamily="34" charset="0"/>
              </a:rPr>
              <a:t>2025-2026 Annual General Meeting</a:t>
            </a:r>
          </a:p>
        </p:txBody>
      </p:sp>
      <p:sp>
        <p:nvSpPr>
          <p:cNvPr id="13" name="Subtitle 14">
            <a:extLst>
              <a:ext uri="{FF2B5EF4-FFF2-40B4-BE49-F238E27FC236}">
                <a16:creationId xmlns:a16="http://schemas.microsoft.com/office/drawing/2014/main" id="{002C0903-D219-114B-950B-117984639F4E}"/>
              </a:ext>
            </a:extLst>
          </p:cNvPr>
          <p:cNvSpPr txBox="1">
            <a:spLocks/>
          </p:cNvSpPr>
          <p:nvPr/>
        </p:nvSpPr>
        <p:spPr>
          <a:xfrm>
            <a:off x="0" y="4588900"/>
            <a:ext cx="12192000" cy="46566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200" b="1" dirty="0">
                <a:solidFill>
                  <a:srgbClr val="005DAA"/>
                </a:solidFill>
                <a:latin typeface="Frutiger 57 Condensed" pitchFamily="50" charset="0"/>
              </a:rPr>
              <a:t>Treasurer’s Report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FDBCDCF-EFA8-546E-9C9B-ECC159D79EE9}"/>
              </a:ext>
            </a:extLst>
          </p:cNvPr>
          <p:cNvSpPr txBox="1"/>
          <p:nvPr/>
        </p:nvSpPr>
        <p:spPr>
          <a:xfrm>
            <a:off x="283316" y="6297017"/>
            <a:ext cx="1491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Frutiger 57 Condensed"/>
              </a:rPr>
              <a:t>June 30, 2026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45417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412F0E-E0C4-4015-3C9C-E6C7555DFA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0458" y="1"/>
            <a:ext cx="10806742" cy="1540042"/>
          </a:xfrm>
        </p:spPr>
        <p:txBody>
          <a:bodyPr/>
          <a:lstStyle/>
          <a:p>
            <a:r>
              <a:rPr lang="en-US" dirty="0"/>
              <a:t>General fund Highlights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F04A912-5FD3-641A-418D-DE51507CB1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94E25-127B-4C48-AF96-44BA7B823777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09C1F2D-22E5-B2C8-9DD1-F00D14D3ADF6}"/>
              </a:ext>
            </a:extLst>
          </p:cNvPr>
          <p:cNvSpPr txBox="1"/>
          <p:nvPr/>
        </p:nvSpPr>
        <p:spPr>
          <a:xfrm>
            <a:off x="1080458" y="3429000"/>
            <a:ext cx="7942772" cy="29660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Revenue-side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Projected membership dues lower than anticipated at $75K vs. budgeted $84K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Target F2026 membership was 142 active members (vs. 123 members as of June 30, 2026)</a:t>
            </a:r>
          </a:p>
          <a:p>
            <a:pPr marL="285750" marR="0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Expense-side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Well managed and under budget</a:t>
            </a:r>
          </a:p>
          <a:p>
            <a:pPr marL="285750" marR="0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GF Bank Account Balance 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as of June 29, 2026 </a:t>
            </a:r>
            <a:r>
              <a:rPr lang="en-US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= $127,327.36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443C410E-0C1A-1476-D03A-D98A121DB0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5539372"/>
              </p:ext>
            </p:extLst>
          </p:nvPr>
        </p:nvGraphicFramePr>
        <p:xfrm>
          <a:off x="1080458" y="1944850"/>
          <a:ext cx="8008367" cy="12192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69866">
                  <a:extLst>
                    <a:ext uri="{9D8B030D-6E8A-4147-A177-3AD203B41FA5}">
                      <a16:colId xmlns:a16="http://schemas.microsoft.com/office/drawing/2014/main" val="3832065597"/>
                    </a:ext>
                  </a:extLst>
                </a:gridCol>
                <a:gridCol w="2035646">
                  <a:extLst>
                    <a:ext uri="{9D8B030D-6E8A-4147-A177-3AD203B41FA5}">
                      <a16:colId xmlns:a16="http://schemas.microsoft.com/office/drawing/2014/main" val="2929118636"/>
                    </a:ext>
                  </a:extLst>
                </a:gridCol>
                <a:gridCol w="2035646">
                  <a:extLst>
                    <a:ext uri="{9D8B030D-6E8A-4147-A177-3AD203B41FA5}">
                      <a16:colId xmlns:a16="http://schemas.microsoft.com/office/drawing/2014/main" val="1069478184"/>
                    </a:ext>
                  </a:extLst>
                </a:gridCol>
                <a:gridCol w="1767209">
                  <a:extLst>
                    <a:ext uri="{9D8B030D-6E8A-4147-A177-3AD203B41FA5}">
                      <a16:colId xmlns:a16="http://schemas.microsoft.com/office/drawing/2014/main" val="1554912001"/>
                    </a:ext>
                  </a:extLst>
                </a:gridCol>
              </a:tblGrid>
              <a:tr h="30202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i="1" u="none" strike="noStrike" dirty="0">
                          <a:effectLst/>
                          <a:latin typeface="Aptos" panose="020B0004020202020204" pitchFamily="34" charset="0"/>
                        </a:rPr>
                        <a:t> (in 000’s)</a:t>
                      </a:r>
                      <a:endParaRPr lang="en-US" sz="1100" b="1" i="1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F26 Budget</a:t>
                      </a:r>
                    </a:p>
                  </a:txBody>
                  <a:tcPr marL="0" marR="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dirty="0">
                          <a:effectLst/>
                          <a:latin typeface="Aptos" panose="020B0004020202020204" pitchFamily="34" charset="0"/>
                        </a:rPr>
                        <a:t>F26 Projected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YOY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946106426"/>
                  </a:ext>
                </a:extLst>
              </a:tr>
              <a:tr h="302024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u="none" strike="noStrike" dirty="0">
                          <a:effectLst/>
                          <a:latin typeface="Aptos" panose="020B0004020202020204" pitchFamily="34" charset="0"/>
                        </a:rPr>
                        <a:t> Total Revenue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$91</a:t>
                      </a:r>
                    </a:p>
                  </a:txBody>
                  <a:tcPr marL="0" marR="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Aptos" panose="020B0004020202020204" pitchFamily="34" charset="0"/>
                        </a:rPr>
                        <a:t>$85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Aptos" panose="020B0004020202020204" pitchFamily="34" charset="0"/>
                        </a:rPr>
                        <a:t>+1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535551747"/>
                  </a:ext>
                </a:extLst>
              </a:tr>
              <a:tr h="155771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u="none" strike="noStrike" dirty="0">
                          <a:effectLst/>
                          <a:latin typeface="Aptos" panose="020B0004020202020204" pitchFamily="34" charset="0"/>
                        </a:rPr>
                        <a:t> Total Expenses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$85</a:t>
                      </a:r>
                    </a:p>
                  </a:txBody>
                  <a:tcPr marL="0" marR="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Aptos" panose="020B0004020202020204" pitchFamily="34" charset="0"/>
                        </a:rPr>
                        <a:t>$75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Aptos" panose="020B0004020202020204" pitchFamily="34" charset="0"/>
                        </a:rPr>
                        <a:t>-7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670116995"/>
                  </a:ext>
                </a:extLst>
              </a:tr>
              <a:tr h="302024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u="none" strike="noStrike" dirty="0">
                          <a:effectLst/>
                          <a:latin typeface="Aptos" panose="020B0004020202020204" pitchFamily="34" charset="0"/>
                        </a:rPr>
                        <a:t>Net Surplus</a:t>
                      </a:r>
                      <a:endParaRPr lang="en-US" sz="2000" b="1" i="1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1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$6</a:t>
                      </a:r>
                    </a:p>
                  </a:txBody>
                  <a:tcPr marL="0" marR="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dirty="0">
                          <a:effectLst/>
                          <a:latin typeface="Aptos" panose="020B0004020202020204" pitchFamily="34" charset="0"/>
                        </a:rPr>
                        <a:t>$10</a:t>
                      </a:r>
                      <a:endParaRPr lang="en-US" sz="2000" b="1" i="1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1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+8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8087776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71245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B06090-6862-07EE-9FBC-A457F98DB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6252" y="0"/>
            <a:ext cx="10912415" cy="1540042"/>
          </a:xfrm>
        </p:spPr>
        <p:txBody>
          <a:bodyPr>
            <a:normAutofit/>
          </a:bodyPr>
          <a:lstStyle/>
          <a:p>
            <a:r>
              <a:rPr lang="en-US" sz="4000" dirty="0"/>
              <a:t>Community service fund highlights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70F7F5D-0C86-EA56-76DB-A5C464D7D9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94E25-127B-4C48-AF96-44BA7B823777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896B1D9-A33B-3A1D-C7D8-FDFD54C1667D}"/>
              </a:ext>
            </a:extLst>
          </p:cNvPr>
          <p:cNvSpPr txBox="1"/>
          <p:nvPr/>
        </p:nvSpPr>
        <p:spPr>
          <a:xfrm>
            <a:off x="974783" y="3698161"/>
            <a:ext cx="9271959" cy="28634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CA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Increase in revenue came from unbudgeted one-time $65K donation &amp; casino funds</a:t>
            </a:r>
          </a:p>
          <a:p>
            <a:pPr marL="285750" marR="0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CA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CRCF Distribution = $332,467   //   </a:t>
            </a:r>
            <a:r>
              <a:rPr lang="en-CA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Mayhood Trust Distribution = $2,056,822 (50% to TRF)</a:t>
            </a:r>
          </a:p>
          <a:p>
            <a:pPr marL="285750" marR="0" indent="-285750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CA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Discretionary distribution breakdown: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CA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International - $285K   //   Legacy - $500K   //   Local - $408K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CA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Another ~$1MM in Directed Distributions </a:t>
            </a:r>
            <a:br>
              <a:rPr lang="en-CA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CA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(BBS, Louch MacEachern, SIS, Christmas Hampers, etc.)</a:t>
            </a:r>
          </a:p>
          <a:p>
            <a:pPr marL="285750" marR="0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CA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CSF Bank Account Balance</a:t>
            </a:r>
            <a:r>
              <a:rPr lang="en-CA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as of June 29, 2026 = </a:t>
            </a:r>
            <a:r>
              <a:rPr lang="en-CA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$1,462,449.07 </a:t>
            </a:r>
            <a:br>
              <a:rPr lang="en-CA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CA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(excludes $600K BBS money)</a:t>
            </a:r>
            <a:endParaRPr lang="en-CA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BBEFBD7A-95BC-753C-C520-D95974C782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6220834"/>
              </p:ext>
            </p:extLst>
          </p:nvPr>
        </p:nvGraphicFramePr>
        <p:xfrm>
          <a:off x="974784" y="1801587"/>
          <a:ext cx="9271959" cy="18288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607171">
                  <a:extLst>
                    <a:ext uri="{9D8B030D-6E8A-4147-A177-3AD203B41FA5}">
                      <a16:colId xmlns:a16="http://schemas.microsoft.com/office/drawing/2014/main" val="1795770898"/>
                    </a:ext>
                  </a:extLst>
                </a:gridCol>
                <a:gridCol w="1837426">
                  <a:extLst>
                    <a:ext uri="{9D8B030D-6E8A-4147-A177-3AD203B41FA5}">
                      <a16:colId xmlns:a16="http://schemas.microsoft.com/office/drawing/2014/main" val="1551971286"/>
                    </a:ext>
                  </a:extLst>
                </a:gridCol>
                <a:gridCol w="1827362">
                  <a:extLst>
                    <a:ext uri="{9D8B030D-6E8A-4147-A177-3AD203B41FA5}">
                      <a16:colId xmlns:a16="http://schemas.microsoft.com/office/drawing/2014/main" val="3377794004"/>
                    </a:ext>
                  </a:extLst>
                </a:gridCol>
              </a:tblGrid>
              <a:tr h="22773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(in 000’s)</a:t>
                      </a:r>
                      <a:endParaRPr lang="en-US" sz="2000" b="0" i="1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F26 Budget</a:t>
                      </a:r>
                    </a:p>
                  </a:txBody>
                  <a:tcPr marL="0" marR="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dirty="0">
                          <a:effectLst/>
                          <a:latin typeface="Aptos" panose="020B0004020202020204" pitchFamily="34" charset="0"/>
                        </a:rPr>
                        <a:t>F26 Projected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8790320"/>
                  </a:ext>
                </a:extLst>
              </a:tr>
              <a:tr h="227737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u="none" strike="noStrike" dirty="0">
                          <a:effectLst/>
                          <a:latin typeface="Aptos" panose="020B0004020202020204" pitchFamily="34" charset="0"/>
                        </a:rPr>
                        <a:t>  Total Discretionary Revenue 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$2,444</a:t>
                      </a:r>
                    </a:p>
                  </a:txBody>
                  <a:tcPr marL="0" marR="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$2,540</a:t>
                      </a:r>
                    </a:p>
                  </a:txBody>
                  <a:tcPr marL="0" marR="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025036"/>
                  </a:ext>
                </a:extLst>
              </a:tr>
              <a:tr h="227737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  TRF Distribution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$1,028</a:t>
                      </a:r>
                    </a:p>
                  </a:txBody>
                  <a:tcPr marL="0" marR="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$1,028</a:t>
                      </a:r>
                    </a:p>
                  </a:txBody>
                  <a:tcPr marL="0" marR="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3010638"/>
                  </a:ext>
                </a:extLst>
              </a:tr>
              <a:tr h="227737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u="none" strike="noStrike" dirty="0">
                          <a:effectLst/>
                          <a:latin typeface="Aptos" panose="020B0004020202020204" pitchFamily="34" charset="0"/>
                        </a:rPr>
                        <a:t>  Total Local, Legacy, International Distributions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$1,119</a:t>
                      </a:r>
                    </a:p>
                  </a:txBody>
                  <a:tcPr marL="0" marR="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Aptos" panose="020B0004020202020204" pitchFamily="34" charset="0"/>
                        </a:rPr>
                        <a:t>$1,193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0100079"/>
                  </a:ext>
                </a:extLst>
              </a:tr>
              <a:tr h="227737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u="none" strike="noStrike" dirty="0">
                          <a:effectLst/>
                          <a:latin typeface="Aptos" panose="020B0004020202020204" pitchFamily="34" charset="0"/>
                        </a:rPr>
                        <a:t>  Total Operating Expense 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$285</a:t>
                      </a:r>
                    </a:p>
                  </a:txBody>
                  <a:tcPr marL="0" marR="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Aptos" panose="020B0004020202020204" pitchFamily="34" charset="0"/>
                        </a:rPr>
                        <a:t>$285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1334733"/>
                  </a:ext>
                </a:extLst>
              </a:tr>
              <a:tr h="227737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u="none" strike="noStrike" dirty="0">
                          <a:effectLst/>
                          <a:latin typeface="Aptos" panose="020B0004020202020204" pitchFamily="34" charset="0"/>
                        </a:rPr>
                        <a:t>  Deficit / Surplus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-$7</a:t>
                      </a:r>
                    </a:p>
                  </a:txBody>
                  <a:tcPr marL="0" marR="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$13</a:t>
                      </a:r>
                    </a:p>
                  </a:txBody>
                  <a:tcPr marL="0" marR="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2315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267052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506C09D-5036-5F43-9FD8-2BC00CA17F6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5D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D5CFE7D-AB3F-A445-86A0-CA00924455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88332" y="1396993"/>
            <a:ext cx="5627077" cy="473551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FA526B4-D541-A844-BBDB-11AFBEC298ED}"/>
              </a:ext>
            </a:extLst>
          </p:cNvPr>
          <p:cNvSpPr txBox="1"/>
          <p:nvPr/>
        </p:nvSpPr>
        <p:spPr>
          <a:xfrm>
            <a:off x="3188332" y="1396994"/>
            <a:ext cx="5627077" cy="37225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QUESTIONS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3398611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38"/>
  <p:tag name="ARTICULATE_SLIDE_THUMBNAIL_REFRESH" val="1"/>
  <p:tag name="ARTICULATE_DESIGN_ID_OFFICE THEME" val="Zww6o0dV"/>
  <p:tag name="ARTICULATE_PROJECT_OPE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Rotary Basic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7458F"/>
      </a:accent1>
      <a:accent2>
        <a:srgbClr val="872175"/>
      </a:accent2>
      <a:accent3>
        <a:srgbClr val="F7A81B"/>
      </a:accent3>
      <a:accent4>
        <a:srgbClr val="FF7600"/>
      </a:accent4>
      <a:accent5>
        <a:srgbClr val="C6BCD0"/>
      </a:accent5>
      <a:accent6>
        <a:srgbClr val="C9DEE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20420</TotalTime>
  <Words>253</Words>
  <Application>Microsoft Office PowerPoint</Application>
  <PresentationFormat>Widescreen</PresentationFormat>
  <Paragraphs>55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Aptos</vt:lpstr>
      <vt:lpstr>Arial</vt:lpstr>
      <vt:lpstr>Calibri</vt:lpstr>
      <vt:lpstr>Frutiger 57 Condensed</vt:lpstr>
      <vt:lpstr>Office Theme</vt:lpstr>
      <vt:lpstr>PowerPoint Presentation</vt:lpstr>
      <vt:lpstr>General fund Highlights</vt:lpstr>
      <vt:lpstr>Community service fund highlights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FK B</dc:creator>
  <cp:lastModifiedBy>Madeleine King</cp:lastModifiedBy>
  <cp:revision>174</cp:revision>
  <cp:lastPrinted>2019-12-04T20:41:25Z</cp:lastPrinted>
  <dcterms:created xsi:type="dcterms:W3CDTF">2019-11-18T03:22:22Z</dcterms:created>
  <dcterms:modified xsi:type="dcterms:W3CDTF">2026-07-04T17:36:58Z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1E96FB25-8539-4CD8-9073-88C994302880</vt:lpwstr>
  </property>
  <property fmtid="{D5CDD505-2E9C-101B-9397-08002B2CF9AE}" pid="3" name="ArticulatePath">
    <vt:lpwstr>RI InHouse Staff Presentation_20200117-007_QC1_EN</vt:lpwstr>
  </property>
  <property fmtid="{D5CDD505-2E9C-101B-9397-08002B2CF9AE}" pid="4" name="MSIP_Label_f01692fd-22c0-4d57-8827-ca1b33aa058d_Enabled">
    <vt:lpwstr>true</vt:lpwstr>
  </property>
  <property fmtid="{D5CDD505-2E9C-101B-9397-08002B2CF9AE}" pid="5" name="MSIP_Label_f01692fd-22c0-4d57-8827-ca1b33aa058d_Method">
    <vt:lpwstr>Privileged</vt:lpwstr>
  </property>
  <property fmtid="{D5CDD505-2E9C-101B-9397-08002B2CF9AE}" pid="6" name="MSIP_Label_f01692fd-22c0-4d57-8827-ca1b33aa058d_SiteId">
    <vt:lpwstr>9323b596-236d-4890-bed3-60232a849027</vt:lpwstr>
  </property>
  <property fmtid="{D5CDD505-2E9C-101B-9397-08002B2CF9AE}" pid="7" name="Classification">
    <vt:lpwstr>TT_RBC_Internal</vt:lpwstr>
  </property>
</Properties>
</file>