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</p:sldMasterIdLst>
  <p:notesMasterIdLst>
    <p:notesMasterId r:id="rId23"/>
  </p:notesMasterIdLst>
  <p:sldIdLst>
    <p:sldId id="256" r:id="rId3"/>
    <p:sldId id="258" r:id="rId4"/>
    <p:sldId id="260" r:id="rId5"/>
    <p:sldId id="862" r:id="rId6"/>
    <p:sldId id="917" r:id="rId7"/>
    <p:sldId id="918" r:id="rId8"/>
    <p:sldId id="919" r:id="rId9"/>
    <p:sldId id="907" r:id="rId10"/>
    <p:sldId id="909" r:id="rId11"/>
    <p:sldId id="908" r:id="rId12"/>
    <p:sldId id="860" r:id="rId13"/>
    <p:sldId id="920" r:id="rId14"/>
    <p:sldId id="861" r:id="rId15"/>
    <p:sldId id="864" r:id="rId16"/>
    <p:sldId id="910" r:id="rId17"/>
    <p:sldId id="914" r:id="rId18"/>
    <p:sldId id="911" r:id="rId19"/>
    <p:sldId id="913" r:id="rId20"/>
    <p:sldId id="921" r:id="rId21"/>
    <p:sldId id="9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/>
    <p:restoredTop sz="83721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078" y="48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Lang" userId="5f1c31176fb07f8a" providerId="LiveId" clId="{01B1655B-DAD6-4058-B98F-16B270982FBD}"/>
    <pc:docChg chg="custSel modSld sldOrd">
      <pc:chgData name="Eddy Lang" userId="5f1c31176fb07f8a" providerId="LiveId" clId="{01B1655B-DAD6-4058-B98F-16B270982FBD}" dt="2022-05-25T17:56:43.505" v="97" actId="1076"/>
      <pc:docMkLst>
        <pc:docMk/>
      </pc:docMkLst>
      <pc:sldChg chg="modSp mod">
        <pc:chgData name="Eddy Lang" userId="5f1c31176fb07f8a" providerId="LiveId" clId="{01B1655B-DAD6-4058-B98F-16B270982FBD}" dt="2022-05-25T17:56:43.505" v="97" actId="1076"/>
        <pc:sldMkLst>
          <pc:docMk/>
          <pc:sldMk cId="3682412263" sldId="256"/>
        </pc:sldMkLst>
        <pc:spChg chg="mod">
          <ac:chgData name="Eddy Lang" userId="5f1c31176fb07f8a" providerId="LiveId" clId="{01B1655B-DAD6-4058-B98F-16B270982FBD}" dt="2022-05-25T17:56:36.190" v="96" actId="20577"/>
          <ac:spMkLst>
            <pc:docMk/>
            <pc:sldMk cId="3682412263" sldId="256"/>
            <ac:spMk id="4" creationId="{13E932DF-6BEC-8349-9E3C-C74C19687D56}"/>
          </ac:spMkLst>
        </pc:spChg>
        <pc:spChg chg="mod">
          <ac:chgData name="Eddy Lang" userId="5f1c31176fb07f8a" providerId="LiveId" clId="{01B1655B-DAD6-4058-B98F-16B270982FBD}" dt="2022-05-25T17:56:43.505" v="97" actId="1076"/>
          <ac:spMkLst>
            <pc:docMk/>
            <pc:sldMk cId="3682412263" sldId="256"/>
            <ac:spMk id="5" creationId="{4200AB2D-B3FD-C455-7DDC-531DC8771D5A}"/>
          </ac:spMkLst>
        </pc:spChg>
      </pc:sldChg>
      <pc:sldChg chg="modSp mod">
        <pc:chgData name="Eddy Lang" userId="5f1c31176fb07f8a" providerId="LiveId" clId="{01B1655B-DAD6-4058-B98F-16B270982FBD}" dt="2022-05-25T15:23:09.748" v="71" actId="1076"/>
        <pc:sldMkLst>
          <pc:docMk/>
          <pc:sldMk cId="0" sldId="260"/>
        </pc:sldMkLst>
        <pc:spChg chg="mod">
          <ac:chgData name="Eddy Lang" userId="5f1c31176fb07f8a" providerId="LiveId" clId="{01B1655B-DAD6-4058-B98F-16B270982FBD}" dt="2022-05-25T15:23:03.866" v="70" actId="1076"/>
          <ac:spMkLst>
            <pc:docMk/>
            <pc:sldMk cId="0" sldId="260"/>
            <ac:spMk id="102" creationId="{00000000-0000-0000-0000-000000000000}"/>
          </ac:spMkLst>
        </pc:spChg>
        <pc:spChg chg="mod">
          <ac:chgData name="Eddy Lang" userId="5f1c31176fb07f8a" providerId="LiveId" clId="{01B1655B-DAD6-4058-B98F-16B270982FBD}" dt="2022-05-25T15:23:09.748" v="71" actId="1076"/>
          <ac:spMkLst>
            <pc:docMk/>
            <pc:sldMk cId="0" sldId="260"/>
            <ac:spMk id="103" creationId="{00000000-0000-0000-0000-000000000000}"/>
          </ac:spMkLst>
        </pc:spChg>
      </pc:sldChg>
      <pc:sldChg chg="modSp mod">
        <pc:chgData name="Eddy Lang" userId="5f1c31176fb07f8a" providerId="LiveId" clId="{01B1655B-DAD6-4058-B98F-16B270982FBD}" dt="2022-05-25T15:23:21.654" v="86" actId="20577"/>
        <pc:sldMkLst>
          <pc:docMk/>
          <pc:sldMk cId="3364861353" sldId="862"/>
        </pc:sldMkLst>
        <pc:spChg chg="mod">
          <ac:chgData name="Eddy Lang" userId="5f1c31176fb07f8a" providerId="LiveId" clId="{01B1655B-DAD6-4058-B98F-16B270982FBD}" dt="2022-05-25T15:23:21.654" v="86" actId="20577"/>
          <ac:spMkLst>
            <pc:docMk/>
            <pc:sldMk cId="3364861353" sldId="862"/>
            <ac:spMk id="2" creationId="{5142817C-1B17-495E-A967-4103443690A9}"/>
          </ac:spMkLst>
        </pc:spChg>
      </pc:sldChg>
      <pc:sldChg chg="ord">
        <pc:chgData name="Eddy Lang" userId="5f1c31176fb07f8a" providerId="LiveId" clId="{01B1655B-DAD6-4058-B98F-16B270982FBD}" dt="2021-12-03T13:27:59.887" v="1"/>
        <pc:sldMkLst>
          <pc:docMk/>
          <pc:sldMk cId="923031902" sldId="864"/>
        </pc:sldMkLst>
      </pc:sldChg>
      <pc:sldChg chg="modSp mod">
        <pc:chgData name="Eddy Lang" userId="5f1c31176fb07f8a" providerId="LiveId" clId="{01B1655B-DAD6-4058-B98F-16B270982FBD}" dt="2021-12-03T13:29:42.369" v="48" actId="20577"/>
        <pc:sldMkLst>
          <pc:docMk/>
          <pc:sldMk cId="1491999794" sldId="913"/>
        </pc:sldMkLst>
        <pc:spChg chg="mod">
          <ac:chgData name="Eddy Lang" userId="5f1c31176fb07f8a" providerId="LiveId" clId="{01B1655B-DAD6-4058-B98F-16B270982FBD}" dt="2021-12-03T13:29:42.369" v="48" actId="20577"/>
          <ac:spMkLst>
            <pc:docMk/>
            <pc:sldMk cId="1491999794" sldId="913"/>
            <ac:spMk id="103" creationId="{00000000-0000-0000-0000-000000000000}"/>
          </ac:spMkLst>
        </pc:spChg>
      </pc:sldChg>
    </pc:docChg>
  </pc:docChgLst>
  <pc:docChgLst>
    <pc:chgData name="Eddy Lang" userId="5f1c31176fb07f8a" providerId="LiveId" clId="{70B23E75-5F9F-4801-ABB0-965A23845EE3}"/>
    <pc:docChg chg="undo custSel addSld delSld modSld">
      <pc:chgData name="Eddy Lang" userId="5f1c31176fb07f8a" providerId="LiveId" clId="{70B23E75-5F9F-4801-ABB0-965A23845EE3}" dt="2022-05-24T16:06:15.743" v="2320" actId="20577"/>
      <pc:docMkLst>
        <pc:docMk/>
      </pc:docMkLst>
      <pc:sldChg chg="addSp modSp mod">
        <pc:chgData name="Eddy Lang" userId="5f1c31176fb07f8a" providerId="LiveId" clId="{70B23E75-5F9F-4801-ABB0-965A23845EE3}" dt="2022-05-23T18:09:04.195" v="2000" actId="1076"/>
        <pc:sldMkLst>
          <pc:docMk/>
          <pc:sldMk cId="3682412263" sldId="256"/>
        </pc:sldMkLst>
        <pc:spChg chg="mod">
          <ac:chgData name="Eddy Lang" userId="5f1c31176fb07f8a" providerId="LiveId" clId="{70B23E75-5F9F-4801-ABB0-965A23845EE3}" dt="2022-05-23T13:33:55.756" v="44" actId="1076"/>
          <ac:spMkLst>
            <pc:docMk/>
            <pc:sldMk cId="3682412263" sldId="256"/>
            <ac:spMk id="2" creationId="{A7E3BE60-5D8F-6C41-A517-E4C3855CFB66}"/>
          </ac:spMkLst>
        </pc:spChg>
        <pc:spChg chg="mod">
          <ac:chgData name="Eddy Lang" userId="5f1c31176fb07f8a" providerId="LiveId" clId="{70B23E75-5F9F-4801-ABB0-965A23845EE3}" dt="2022-05-23T13:34:03.063" v="45" actId="1076"/>
          <ac:spMkLst>
            <pc:docMk/>
            <pc:sldMk cId="3682412263" sldId="256"/>
            <ac:spMk id="3" creationId="{59828DA3-9E9C-174C-A096-933EB68D54B0}"/>
          </ac:spMkLst>
        </pc:spChg>
        <pc:spChg chg="add mod">
          <ac:chgData name="Eddy Lang" userId="5f1c31176fb07f8a" providerId="LiveId" clId="{70B23E75-5F9F-4801-ABB0-965A23845EE3}" dt="2022-05-23T18:09:04.195" v="2000" actId="1076"/>
          <ac:spMkLst>
            <pc:docMk/>
            <pc:sldMk cId="3682412263" sldId="256"/>
            <ac:spMk id="5" creationId="{4200AB2D-B3FD-C455-7DDC-531DC8771D5A}"/>
          </ac:spMkLst>
        </pc:spChg>
        <pc:picChg chg="add mod">
          <ac:chgData name="Eddy Lang" userId="5f1c31176fb07f8a" providerId="LiveId" clId="{70B23E75-5F9F-4801-ABB0-965A23845EE3}" dt="2022-05-23T18:08:56.666" v="1996" actId="1076"/>
          <ac:picMkLst>
            <pc:docMk/>
            <pc:sldMk cId="3682412263" sldId="256"/>
            <ac:picMk id="6" creationId="{3E994E3A-81A8-8283-B49B-1E8B09C7F65F}"/>
          </ac:picMkLst>
        </pc:picChg>
      </pc:sldChg>
      <pc:sldChg chg="del">
        <pc:chgData name="Eddy Lang" userId="5f1c31176fb07f8a" providerId="LiveId" clId="{70B23E75-5F9F-4801-ABB0-965A23845EE3}" dt="2022-05-23T13:34:22.582" v="46" actId="47"/>
        <pc:sldMkLst>
          <pc:docMk/>
          <pc:sldMk cId="14210611" sldId="257"/>
        </pc:sldMkLst>
      </pc:sldChg>
      <pc:sldChg chg="modSp mod">
        <pc:chgData name="Eddy Lang" userId="5f1c31176fb07f8a" providerId="LiveId" clId="{70B23E75-5F9F-4801-ABB0-965A23845EE3}" dt="2022-05-23T13:33:13.880" v="39" actId="1076"/>
        <pc:sldMkLst>
          <pc:docMk/>
          <pc:sldMk cId="0" sldId="260"/>
        </pc:sldMkLst>
        <pc:spChg chg="mod">
          <ac:chgData name="Eddy Lang" userId="5f1c31176fb07f8a" providerId="LiveId" clId="{70B23E75-5F9F-4801-ABB0-965A23845EE3}" dt="2022-05-23T13:33:13.880" v="39" actId="1076"/>
          <ac:spMkLst>
            <pc:docMk/>
            <pc:sldMk cId="0" sldId="260"/>
            <ac:spMk id="103" creationId="{00000000-0000-0000-0000-000000000000}"/>
          </ac:spMkLst>
        </pc:spChg>
      </pc:sldChg>
      <pc:sldChg chg="addSp delSp modSp mod">
        <pc:chgData name="Eddy Lang" userId="5f1c31176fb07f8a" providerId="LiveId" clId="{70B23E75-5F9F-4801-ABB0-965A23845EE3}" dt="2022-05-23T14:00:00.734" v="1040" actId="14100"/>
        <pc:sldMkLst>
          <pc:docMk/>
          <pc:sldMk cId="421024519" sldId="860"/>
        </pc:sldMkLst>
        <pc:spChg chg="mod">
          <ac:chgData name="Eddy Lang" userId="5f1c31176fb07f8a" providerId="LiveId" clId="{70B23E75-5F9F-4801-ABB0-965A23845EE3}" dt="2022-05-14T12:57:55.060" v="33" actId="20577"/>
          <ac:spMkLst>
            <pc:docMk/>
            <pc:sldMk cId="421024519" sldId="860"/>
            <ac:spMk id="3" creationId="{FC16A02B-1EF2-4663-A549-1414DBE9C8C3}"/>
          </ac:spMkLst>
        </pc:spChg>
        <pc:picChg chg="add mod ord modCrop">
          <ac:chgData name="Eddy Lang" userId="5f1c31176fb07f8a" providerId="LiveId" clId="{70B23E75-5F9F-4801-ABB0-965A23845EE3}" dt="2022-05-23T14:00:00.734" v="1040" actId="14100"/>
          <ac:picMkLst>
            <pc:docMk/>
            <pc:sldMk cId="421024519" sldId="860"/>
            <ac:picMk id="6" creationId="{6A13ACFB-3E8A-5114-85DD-0DE582F7FB5C}"/>
          </ac:picMkLst>
        </pc:picChg>
        <pc:picChg chg="del">
          <ac:chgData name="Eddy Lang" userId="5f1c31176fb07f8a" providerId="LiveId" clId="{70B23E75-5F9F-4801-ABB0-965A23845EE3}" dt="2022-05-14T12:56:04.157" v="9" actId="478"/>
          <ac:picMkLst>
            <pc:docMk/>
            <pc:sldMk cId="421024519" sldId="860"/>
            <ac:picMk id="7" creationId="{E013BDE5-256C-44D0-A4D2-D31C8FC722CC}"/>
          </ac:picMkLst>
        </pc:picChg>
      </pc:sldChg>
      <pc:sldChg chg="modSp mod">
        <pc:chgData name="Eddy Lang" userId="5f1c31176fb07f8a" providerId="LiveId" clId="{70B23E75-5F9F-4801-ABB0-965A23845EE3}" dt="2022-05-23T18:28:16.972" v="2204" actId="20577"/>
        <pc:sldMkLst>
          <pc:docMk/>
          <pc:sldMk cId="3364861353" sldId="862"/>
        </pc:sldMkLst>
        <pc:spChg chg="mod">
          <ac:chgData name="Eddy Lang" userId="5f1c31176fb07f8a" providerId="LiveId" clId="{70B23E75-5F9F-4801-ABB0-965A23845EE3}" dt="2022-05-23T13:40:18.648" v="103" actId="20577"/>
          <ac:spMkLst>
            <pc:docMk/>
            <pc:sldMk cId="3364861353" sldId="862"/>
            <ac:spMk id="2" creationId="{5142817C-1B17-495E-A967-4103443690A9}"/>
          </ac:spMkLst>
        </pc:spChg>
        <pc:spChg chg="mod">
          <ac:chgData name="Eddy Lang" userId="5f1c31176fb07f8a" providerId="LiveId" clId="{70B23E75-5F9F-4801-ABB0-965A23845EE3}" dt="2022-05-23T18:28:16.972" v="2204" actId="20577"/>
          <ac:spMkLst>
            <pc:docMk/>
            <pc:sldMk cId="3364861353" sldId="862"/>
            <ac:spMk id="3" creationId="{F62BCECD-F288-4E5C-91BF-8654BCE8B78E}"/>
          </ac:spMkLst>
        </pc:spChg>
      </pc:sldChg>
      <pc:sldChg chg="modSp mod">
        <pc:chgData name="Eddy Lang" userId="5f1c31176fb07f8a" providerId="LiveId" clId="{70B23E75-5F9F-4801-ABB0-965A23845EE3}" dt="2022-05-23T18:15:10.754" v="2182" actId="20577"/>
        <pc:sldMkLst>
          <pc:docMk/>
          <pc:sldMk cId="3998747823" sldId="910"/>
        </pc:sldMkLst>
        <pc:spChg chg="mod">
          <ac:chgData name="Eddy Lang" userId="5f1c31176fb07f8a" providerId="LiveId" clId="{70B23E75-5F9F-4801-ABB0-965A23845EE3}" dt="2022-05-23T18:15:10.754" v="2182" actId="20577"/>
          <ac:spMkLst>
            <pc:docMk/>
            <pc:sldMk cId="3998747823" sldId="910"/>
            <ac:spMk id="3" creationId="{527B28B5-1A36-4E8B-98BE-777A8F543F84}"/>
          </ac:spMkLst>
        </pc:spChg>
      </pc:sldChg>
      <pc:sldChg chg="modSp mod">
        <pc:chgData name="Eddy Lang" userId="5f1c31176fb07f8a" providerId="LiveId" clId="{70B23E75-5F9F-4801-ABB0-965A23845EE3}" dt="2022-05-24T16:06:15.743" v="2320" actId="20577"/>
        <pc:sldMkLst>
          <pc:docMk/>
          <pc:sldMk cId="1491999794" sldId="913"/>
        </pc:sldMkLst>
        <pc:spChg chg="mod">
          <ac:chgData name="Eddy Lang" userId="5f1c31176fb07f8a" providerId="LiveId" clId="{70B23E75-5F9F-4801-ABB0-965A23845EE3}" dt="2022-05-24T16:06:15.743" v="2320" actId="20577"/>
          <ac:spMkLst>
            <pc:docMk/>
            <pc:sldMk cId="1491999794" sldId="913"/>
            <ac:spMk id="103" creationId="{00000000-0000-0000-0000-000000000000}"/>
          </ac:spMkLst>
        </pc:spChg>
      </pc:sldChg>
      <pc:sldChg chg="modSp del mod">
        <pc:chgData name="Eddy Lang" userId="5f1c31176fb07f8a" providerId="LiveId" clId="{70B23E75-5F9F-4801-ABB0-965A23845EE3}" dt="2022-05-23T13:40:25.303" v="104" actId="47"/>
        <pc:sldMkLst>
          <pc:docMk/>
          <pc:sldMk cId="291124696" sldId="916"/>
        </pc:sldMkLst>
        <pc:spChg chg="mod">
          <ac:chgData name="Eddy Lang" userId="5f1c31176fb07f8a" providerId="LiveId" clId="{70B23E75-5F9F-4801-ABB0-965A23845EE3}" dt="2022-05-23T13:39:51.427" v="83" actId="20577"/>
          <ac:spMkLst>
            <pc:docMk/>
            <pc:sldMk cId="291124696" sldId="916"/>
            <ac:spMk id="3" creationId="{F62BCECD-F288-4E5C-91BF-8654BCE8B78E}"/>
          </ac:spMkLst>
        </pc:spChg>
      </pc:sldChg>
      <pc:sldChg chg="addSp modSp new mod">
        <pc:chgData name="Eddy Lang" userId="5f1c31176fb07f8a" providerId="LiveId" clId="{70B23E75-5F9F-4801-ABB0-965A23845EE3}" dt="2022-05-23T13:43:22.980" v="398" actId="20577"/>
        <pc:sldMkLst>
          <pc:docMk/>
          <pc:sldMk cId="781791891" sldId="917"/>
        </pc:sldMkLst>
        <pc:spChg chg="mod">
          <ac:chgData name="Eddy Lang" userId="5f1c31176fb07f8a" providerId="LiveId" clId="{70B23E75-5F9F-4801-ABB0-965A23845EE3}" dt="2022-05-23T13:40:45.067" v="110" actId="20577"/>
          <ac:spMkLst>
            <pc:docMk/>
            <pc:sldMk cId="781791891" sldId="917"/>
            <ac:spMk id="2" creationId="{38A8862E-F1CC-AB38-B53C-B2FB324638CF}"/>
          </ac:spMkLst>
        </pc:spChg>
        <pc:spChg chg="mod">
          <ac:chgData name="Eddy Lang" userId="5f1c31176fb07f8a" providerId="LiveId" clId="{70B23E75-5F9F-4801-ABB0-965A23845EE3}" dt="2022-05-23T13:43:22.980" v="398" actId="20577"/>
          <ac:spMkLst>
            <pc:docMk/>
            <pc:sldMk cId="781791891" sldId="917"/>
            <ac:spMk id="3" creationId="{70BEF4A8-02F4-ED5A-608F-58851A8E77F8}"/>
          </ac:spMkLst>
        </pc:spChg>
        <pc:picChg chg="add mod">
          <ac:chgData name="Eddy Lang" userId="5f1c31176fb07f8a" providerId="LiveId" clId="{70B23E75-5F9F-4801-ABB0-965A23845EE3}" dt="2022-05-23T13:43:14.590" v="377" actId="1076"/>
          <ac:picMkLst>
            <pc:docMk/>
            <pc:sldMk cId="781791891" sldId="917"/>
            <ac:picMk id="5" creationId="{5EFBC377-1DD5-5FAB-DADD-557A78900AC9}"/>
          </ac:picMkLst>
        </pc:picChg>
      </pc:sldChg>
      <pc:sldChg chg="addSp modSp new mod">
        <pc:chgData name="Eddy Lang" userId="5f1c31176fb07f8a" providerId="LiveId" clId="{70B23E75-5F9F-4801-ABB0-965A23845EE3}" dt="2022-05-23T18:10:08.496" v="2058" actId="14100"/>
        <pc:sldMkLst>
          <pc:docMk/>
          <pc:sldMk cId="1847796720" sldId="918"/>
        </pc:sldMkLst>
        <pc:spChg chg="mod">
          <ac:chgData name="Eddy Lang" userId="5f1c31176fb07f8a" providerId="LiveId" clId="{70B23E75-5F9F-4801-ABB0-965A23845EE3}" dt="2022-05-23T13:43:41.009" v="405" actId="20577"/>
          <ac:spMkLst>
            <pc:docMk/>
            <pc:sldMk cId="1847796720" sldId="918"/>
            <ac:spMk id="2" creationId="{53E09CB4-77D3-E19C-E065-B341E5E231BD}"/>
          </ac:spMkLst>
        </pc:spChg>
        <pc:spChg chg="mod">
          <ac:chgData name="Eddy Lang" userId="5f1c31176fb07f8a" providerId="LiveId" clId="{70B23E75-5F9F-4801-ABB0-965A23845EE3}" dt="2022-05-23T18:10:04.325" v="2057" actId="20577"/>
          <ac:spMkLst>
            <pc:docMk/>
            <pc:sldMk cId="1847796720" sldId="918"/>
            <ac:spMk id="3" creationId="{237A259F-B568-0D1B-E27D-30F64FBC34DC}"/>
          </ac:spMkLst>
        </pc:spChg>
        <pc:picChg chg="add mod">
          <ac:chgData name="Eddy Lang" userId="5f1c31176fb07f8a" providerId="LiveId" clId="{70B23E75-5F9F-4801-ABB0-965A23845EE3}" dt="2022-05-23T18:10:08.496" v="2058" actId="14100"/>
          <ac:picMkLst>
            <pc:docMk/>
            <pc:sldMk cId="1847796720" sldId="918"/>
            <ac:picMk id="5" creationId="{4914DB05-0806-9F33-9A72-F5877F9B0161}"/>
          </ac:picMkLst>
        </pc:picChg>
      </pc:sldChg>
      <pc:sldChg chg="addSp modSp new mod">
        <pc:chgData name="Eddy Lang" userId="5f1c31176fb07f8a" providerId="LiveId" clId="{70B23E75-5F9F-4801-ABB0-965A23845EE3}" dt="2022-05-23T18:10:59.496" v="2087" actId="20577"/>
        <pc:sldMkLst>
          <pc:docMk/>
          <pc:sldMk cId="4086087539" sldId="919"/>
        </pc:sldMkLst>
        <pc:spChg chg="mod">
          <ac:chgData name="Eddy Lang" userId="5f1c31176fb07f8a" providerId="LiveId" clId="{70B23E75-5F9F-4801-ABB0-965A23845EE3}" dt="2022-05-23T13:49:14.381" v="700" actId="20577"/>
          <ac:spMkLst>
            <pc:docMk/>
            <pc:sldMk cId="4086087539" sldId="919"/>
            <ac:spMk id="2" creationId="{BB06B667-A03D-B9C0-8430-E3022050B317}"/>
          </ac:spMkLst>
        </pc:spChg>
        <pc:spChg chg="mod">
          <ac:chgData name="Eddy Lang" userId="5f1c31176fb07f8a" providerId="LiveId" clId="{70B23E75-5F9F-4801-ABB0-965A23845EE3}" dt="2022-05-23T18:10:59.496" v="2087" actId="20577"/>
          <ac:spMkLst>
            <pc:docMk/>
            <pc:sldMk cId="4086087539" sldId="919"/>
            <ac:spMk id="3" creationId="{305CB9FC-B58C-90A4-CBCE-062766E0ED7E}"/>
          </ac:spMkLst>
        </pc:spChg>
        <pc:picChg chg="add mod">
          <ac:chgData name="Eddy Lang" userId="5f1c31176fb07f8a" providerId="LiveId" clId="{70B23E75-5F9F-4801-ABB0-965A23845EE3}" dt="2022-05-23T13:52:01.889" v="703" actId="1076"/>
          <ac:picMkLst>
            <pc:docMk/>
            <pc:sldMk cId="4086087539" sldId="919"/>
            <ac:picMk id="5" creationId="{E1D4C701-1D6A-5371-BEFF-9B10B695C36B}"/>
          </ac:picMkLst>
        </pc:picChg>
      </pc:sldChg>
      <pc:sldChg chg="addSp delSp modSp new mod modAnim">
        <pc:chgData name="Eddy Lang" userId="5f1c31176fb07f8a" providerId="LiveId" clId="{70B23E75-5F9F-4801-ABB0-965A23845EE3}" dt="2022-05-24T16:05:23.266" v="2295" actId="20577"/>
        <pc:sldMkLst>
          <pc:docMk/>
          <pc:sldMk cId="1092506002" sldId="920"/>
        </pc:sldMkLst>
        <pc:spChg chg="del">
          <ac:chgData name="Eddy Lang" userId="5f1c31176fb07f8a" providerId="LiveId" clId="{70B23E75-5F9F-4801-ABB0-965A23845EE3}" dt="2022-05-23T14:06:16.306" v="1109" actId="478"/>
          <ac:spMkLst>
            <pc:docMk/>
            <pc:sldMk cId="1092506002" sldId="920"/>
            <ac:spMk id="2" creationId="{04D39E9C-D7F3-E3DC-9889-13303DD3F3B1}"/>
          </ac:spMkLst>
        </pc:spChg>
        <pc:spChg chg="del">
          <ac:chgData name="Eddy Lang" userId="5f1c31176fb07f8a" providerId="LiveId" clId="{70B23E75-5F9F-4801-ABB0-965A23845EE3}" dt="2022-05-23T14:04:25.409" v="1102" actId="931"/>
          <ac:spMkLst>
            <pc:docMk/>
            <pc:sldMk cId="1092506002" sldId="920"/>
            <ac:spMk id="3" creationId="{58AAFA50-A37F-3E3D-80B9-840350FCDD07}"/>
          </ac:spMkLst>
        </pc:spChg>
        <pc:spChg chg="add del mod">
          <ac:chgData name="Eddy Lang" userId="5f1c31176fb07f8a" providerId="LiveId" clId="{70B23E75-5F9F-4801-ABB0-965A23845EE3}" dt="2022-05-23T14:05:40.439" v="1105" actId="478"/>
          <ac:spMkLst>
            <pc:docMk/>
            <pc:sldMk cId="1092506002" sldId="920"/>
            <ac:spMk id="8" creationId="{62B4BA51-DBCC-56E8-A011-79C9C061CA5B}"/>
          </ac:spMkLst>
        </pc:spChg>
        <pc:spChg chg="add ord">
          <ac:chgData name="Eddy Lang" userId="5f1c31176fb07f8a" providerId="LiveId" clId="{70B23E75-5F9F-4801-ABB0-965A23845EE3}" dt="2022-05-23T14:06:05.055" v="1108" actId="167"/>
          <ac:spMkLst>
            <pc:docMk/>
            <pc:sldMk cId="1092506002" sldId="920"/>
            <ac:spMk id="10" creationId="{BF36C7EC-CAF4-8815-DDB5-A3417F192A97}"/>
          </ac:spMkLst>
        </pc:spChg>
        <pc:spChg chg="add mod">
          <ac:chgData name="Eddy Lang" userId="5f1c31176fb07f8a" providerId="LiveId" clId="{70B23E75-5F9F-4801-ABB0-965A23845EE3}" dt="2022-05-23T14:14:11.576" v="1274" actId="1076"/>
          <ac:spMkLst>
            <pc:docMk/>
            <pc:sldMk cId="1092506002" sldId="920"/>
            <ac:spMk id="11" creationId="{DD805DBB-988F-93DF-8D46-AFAE583B6F82}"/>
          </ac:spMkLst>
        </pc:spChg>
        <pc:spChg chg="add mod ord">
          <ac:chgData name="Eddy Lang" userId="5f1c31176fb07f8a" providerId="LiveId" clId="{70B23E75-5F9F-4801-ABB0-965A23845EE3}" dt="2022-05-23T14:08:21.998" v="1139" actId="14100"/>
          <ac:spMkLst>
            <pc:docMk/>
            <pc:sldMk cId="1092506002" sldId="920"/>
            <ac:spMk id="12" creationId="{B45C9877-C736-AAB2-DA95-69E95FC62172}"/>
          </ac:spMkLst>
        </pc:spChg>
        <pc:spChg chg="add mod">
          <ac:chgData name="Eddy Lang" userId="5f1c31176fb07f8a" providerId="LiveId" clId="{70B23E75-5F9F-4801-ABB0-965A23845EE3}" dt="2022-05-23T21:39:38.500" v="2261" actId="1076"/>
          <ac:spMkLst>
            <pc:docMk/>
            <pc:sldMk cId="1092506002" sldId="920"/>
            <ac:spMk id="13" creationId="{C75BD7A6-9627-9890-5A29-1CF2F57074FC}"/>
          </ac:spMkLst>
        </pc:spChg>
        <pc:spChg chg="add mod">
          <ac:chgData name="Eddy Lang" userId="5f1c31176fb07f8a" providerId="LiveId" clId="{70B23E75-5F9F-4801-ABB0-965A23845EE3}" dt="2022-05-23T14:27:41.328" v="1980" actId="20577"/>
          <ac:spMkLst>
            <pc:docMk/>
            <pc:sldMk cId="1092506002" sldId="920"/>
            <ac:spMk id="14" creationId="{5432C5D0-ECCA-E1B0-30D6-2C60C08FA9B6}"/>
          </ac:spMkLst>
        </pc:spChg>
        <pc:spChg chg="add mod">
          <ac:chgData name="Eddy Lang" userId="5f1c31176fb07f8a" providerId="LiveId" clId="{70B23E75-5F9F-4801-ABB0-965A23845EE3}" dt="2022-05-23T21:38:07.296" v="2211" actId="1076"/>
          <ac:spMkLst>
            <pc:docMk/>
            <pc:sldMk cId="1092506002" sldId="920"/>
            <ac:spMk id="15" creationId="{E4C645BB-1CBB-C78F-9784-BA20E85BFBA4}"/>
          </ac:spMkLst>
        </pc:spChg>
        <pc:spChg chg="add mod">
          <ac:chgData name="Eddy Lang" userId="5f1c31176fb07f8a" providerId="LiveId" clId="{70B23E75-5F9F-4801-ABB0-965A23845EE3}" dt="2022-05-23T18:12:13.668" v="2146" actId="20577"/>
          <ac:spMkLst>
            <pc:docMk/>
            <pc:sldMk cId="1092506002" sldId="920"/>
            <ac:spMk id="16" creationId="{C1A1AC87-683B-621A-7891-B5359B476BDA}"/>
          </ac:spMkLst>
        </pc:spChg>
        <pc:spChg chg="add mod">
          <ac:chgData name="Eddy Lang" userId="5f1c31176fb07f8a" providerId="LiveId" clId="{70B23E75-5F9F-4801-ABB0-965A23845EE3}" dt="2022-05-23T14:14:16.096" v="1275" actId="1076"/>
          <ac:spMkLst>
            <pc:docMk/>
            <pc:sldMk cId="1092506002" sldId="920"/>
            <ac:spMk id="17" creationId="{5DF1AA07-45E2-A738-BB7E-EF24EC86F724}"/>
          </ac:spMkLst>
        </pc:spChg>
        <pc:spChg chg="add mod">
          <ac:chgData name="Eddy Lang" userId="5f1c31176fb07f8a" providerId="LiveId" clId="{70B23E75-5F9F-4801-ABB0-965A23845EE3}" dt="2022-05-23T14:14:44.615" v="1279" actId="14100"/>
          <ac:spMkLst>
            <pc:docMk/>
            <pc:sldMk cId="1092506002" sldId="920"/>
            <ac:spMk id="18" creationId="{20D70CFF-1ECA-5445-DD5B-D08985FB3CF3}"/>
          </ac:spMkLst>
        </pc:spChg>
        <pc:spChg chg="add mod">
          <ac:chgData name="Eddy Lang" userId="5f1c31176fb07f8a" providerId="LiveId" clId="{70B23E75-5F9F-4801-ABB0-965A23845EE3}" dt="2022-05-23T21:38:21.226" v="2213" actId="688"/>
          <ac:spMkLst>
            <pc:docMk/>
            <pc:sldMk cId="1092506002" sldId="920"/>
            <ac:spMk id="19" creationId="{0960A5AE-9D53-52E4-E7D9-DE11F6C25B1F}"/>
          </ac:spMkLst>
        </pc:spChg>
        <pc:spChg chg="add mod">
          <ac:chgData name="Eddy Lang" userId="5f1c31176fb07f8a" providerId="LiveId" clId="{70B23E75-5F9F-4801-ABB0-965A23845EE3}" dt="2022-05-23T18:12:04.585" v="2125" actId="14100"/>
          <ac:spMkLst>
            <pc:docMk/>
            <pc:sldMk cId="1092506002" sldId="920"/>
            <ac:spMk id="20" creationId="{2F6A1AE7-5BC3-608C-A09C-FF6462AF7A68}"/>
          </ac:spMkLst>
        </pc:spChg>
        <pc:spChg chg="add mod">
          <ac:chgData name="Eddy Lang" userId="5f1c31176fb07f8a" providerId="LiveId" clId="{70B23E75-5F9F-4801-ABB0-965A23845EE3}" dt="2022-05-23T14:12:22.797" v="1246" actId="14100"/>
          <ac:spMkLst>
            <pc:docMk/>
            <pc:sldMk cId="1092506002" sldId="920"/>
            <ac:spMk id="21" creationId="{625920DA-C0E1-0255-028D-CE4A1733A98D}"/>
          </ac:spMkLst>
        </pc:spChg>
        <pc:spChg chg="add mod">
          <ac:chgData name="Eddy Lang" userId="5f1c31176fb07f8a" providerId="LiveId" clId="{70B23E75-5F9F-4801-ABB0-965A23845EE3}" dt="2022-05-24T16:05:23.266" v="2295" actId="20577"/>
          <ac:spMkLst>
            <pc:docMk/>
            <pc:sldMk cId="1092506002" sldId="920"/>
            <ac:spMk id="22" creationId="{510F57C6-7849-B7EB-931B-9C3991803A02}"/>
          </ac:spMkLst>
        </pc:spChg>
        <pc:spChg chg="add mod">
          <ac:chgData name="Eddy Lang" userId="5f1c31176fb07f8a" providerId="LiveId" clId="{70B23E75-5F9F-4801-ABB0-965A23845EE3}" dt="2022-05-23T21:39:23.280" v="2258" actId="1076"/>
          <ac:spMkLst>
            <pc:docMk/>
            <pc:sldMk cId="1092506002" sldId="920"/>
            <ac:spMk id="23" creationId="{9B85E101-1BB3-FBA4-D525-60E49D6F3FC6}"/>
          </ac:spMkLst>
        </pc:spChg>
        <pc:spChg chg="add mod">
          <ac:chgData name="Eddy Lang" userId="5f1c31176fb07f8a" providerId="LiveId" clId="{70B23E75-5F9F-4801-ABB0-965A23845EE3}" dt="2022-05-23T14:15:34.519" v="1288" actId="688"/>
          <ac:spMkLst>
            <pc:docMk/>
            <pc:sldMk cId="1092506002" sldId="920"/>
            <ac:spMk id="24" creationId="{B8C60866-383D-44D7-42E8-1B6898E7AA2A}"/>
          </ac:spMkLst>
        </pc:spChg>
        <pc:spChg chg="add mod">
          <ac:chgData name="Eddy Lang" userId="5f1c31176fb07f8a" providerId="LiveId" clId="{70B23E75-5F9F-4801-ABB0-965A23845EE3}" dt="2022-05-23T21:39:04.432" v="2253" actId="14100"/>
          <ac:spMkLst>
            <pc:docMk/>
            <pc:sldMk cId="1092506002" sldId="920"/>
            <ac:spMk id="25" creationId="{3F20CBEA-544C-D89E-D9C8-9C0EA7698633}"/>
          </ac:spMkLst>
        </pc:spChg>
        <pc:spChg chg="add mod">
          <ac:chgData name="Eddy Lang" userId="5f1c31176fb07f8a" providerId="LiveId" clId="{70B23E75-5F9F-4801-ABB0-965A23845EE3}" dt="2022-05-23T21:39:52.114" v="2262" actId="1076"/>
          <ac:spMkLst>
            <pc:docMk/>
            <pc:sldMk cId="1092506002" sldId="920"/>
            <ac:spMk id="26" creationId="{A10A0C13-5348-E9C3-C120-69BAA83DCF52}"/>
          </ac:spMkLst>
        </pc:spChg>
        <pc:spChg chg="add mod">
          <ac:chgData name="Eddy Lang" userId="5f1c31176fb07f8a" providerId="LiveId" clId="{70B23E75-5F9F-4801-ABB0-965A23845EE3}" dt="2022-05-23T21:37:52.345" v="2205" actId="1076"/>
          <ac:spMkLst>
            <pc:docMk/>
            <pc:sldMk cId="1092506002" sldId="920"/>
            <ac:spMk id="28" creationId="{9F5BA51F-9602-8FF7-1389-BA40AE533A5B}"/>
          </ac:spMkLst>
        </pc:spChg>
        <pc:spChg chg="add mod">
          <ac:chgData name="Eddy Lang" userId="5f1c31176fb07f8a" providerId="LiveId" clId="{70B23E75-5F9F-4801-ABB0-965A23845EE3}" dt="2022-05-23T21:39:31.298" v="2260" actId="1076"/>
          <ac:spMkLst>
            <pc:docMk/>
            <pc:sldMk cId="1092506002" sldId="920"/>
            <ac:spMk id="29" creationId="{DBAED37B-2B95-2AF2-6911-2307ECE06720}"/>
          </ac:spMkLst>
        </pc:spChg>
        <pc:spChg chg="add mod">
          <ac:chgData name="Eddy Lang" userId="5f1c31176fb07f8a" providerId="LiveId" clId="{70B23E75-5F9F-4801-ABB0-965A23845EE3}" dt="2022-05-23T21:38:57.513" v="2252" actId="20577"/>
          <ac:spMkLst>
            <pc:docMk/>
            <pc:sldMk cId="1092506002" sldId="920"/>
            <ac:spMk id="30" creationId="{F7A1C08B-4A0D-A0C1-A040-4541C4DE9C56}"/>
          </ac:spMkLst>
        </pc:spChg>
        <pc:picChg chg="add del mod">
          <ac:chgData name="Eddy Lang" userId="5f1c31176fb07f8a" providerId="LiveId" clId="{70B23E75-5F9F-4801-ABB0-965A23845EE3}" dt="2022-05-23T14:04:37.418" v="1104" actId="478"/>
          <ac:picMkLst>
            <pc:docMk/>
            <pc:sldMk cId="1092506002" sldId="920"/>
            <ac:picMk id="6" creationId="{6BF414F2-FEAA-7031-5ECE-AD68BBFBE758}"/>
          </ac:picMkLst>
        </pc:picChg>
        <pc:picChg chg="add mod">
          <ac:chgData name="Eddy Lang" userId="5f1c31176fb07f8a" providerId="LiveId" clId="{70B23E75-5F9F-4801-ABB0-965A23845EE3}" dt="2022-05-23T21:38:12.598" v="2212" actId="1076"/>
          <ac:picMkLst>
            <pc:docMk/>
            <pc:sldMk cId="1092506002" sldId="920"/>
            <ac:picMk id="9" creationId="{9FDE50CE-E58A-17EF-67BC-63B0B412B2FC}"/>
          </ac:picMkLst>
        </pc:picChg>
        <pc:picChg chg="add del mod">
          <ac:chgData name="Eddy Lang" userId="5f1c31176fb07f8a" providerId="LiveId" clId="{70B23E75-5F9F-4801-ABB0-965A23845EE3}" dt="2022-05-23T14:16:43.467" v="1303"/>
          <ac:picMkLst>
            <pc:docMk/>
            <pc:sldMk cId="1092506002" sldId="920"/>
            <ac:picMk id="27" creationId="{8C81B496-05CA-4DE8-58FE-963589EFD15E}"/>
          </ac:picMkLst>
        </pc:picChg>
      </pc:sldChg>
      <pc:sldChg chg="modSp new mod">
        <pc:chgData name="Eddy Lang" userId="5f1c31176fb07f8a" providerId="LiveId" clId="{70B23E75-5F9F-4801-ABB0-965A23845EE3}" dt="2022-05-23T18:16:17.566" v="2196" actId="20577"/>
        <pc:sldMkLst>
          <pc:docMk/>
          <pc:sldMk cId="1068100096" sldId="921"/>
        </pc:sldMkLst>
        <pc:spChg chg="mod">
          <ac:chgData name="Eddy Lang" userId="5f1c31176fb07f8a" providerId="LiveId" clId="{70B23E75-5F9F-4801-ABB0-965A23845EE3}" dt="2022-05-23T14:23:25.302" v="1572" actId="20577"/>
          <ac:spMkLst>
            <pc:docMk/>
            <pc:sldMk cId="1068100096" sldId="921"/>
            <ac:spMk id="2" creationId="{EB8563C2-F483-2A36-AF72-1A4DEB0ABDF7}"/>
          </ac:spMkLst>
        </pc:spChg>
        <pc:spChg chg="mod">
          <ac:chgData name="Eddy Lang" userId="5f1c31176fb07f8a" providerId="LiveId" clId="{70B23E75-5F9F-4801-ABB0-965A23845EE3}" dt="2022-05-23T18:16:17.566" v="2196" actId="20577"/>
          <ac:spMkLst>
            <pc:docMk/>
            <pc:sldMk cId="1068100096" sldId="921"/>
            <ac:spMk id="3" creationId="{C3419F1D-174D-7389-1463-B0853105D2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CA" altLang="en-US" sz="1200" b="1" dirty="0">
                <a:solidFill>
                  <a:srgbClr val="FF0000"/>
                </a:solidFill>
              </a:rPr>
              <a:t>Instructions:</a:t>
            </a:r>
          </a:p>
          <a:p>
            <a:pPr marL="342214" indent="-342214">
              <a:spcBef>
                <a:spcPct val="0"/>
              </a:spcBef>
              <a:buFontTx/>
              <a:buAutoNum type="arabicParenR"/>
              <a:defRPr/>
            </a:pPr>
            <a:r>
              <a:rPr lang="en-CA" altLang="en-US" sz="1200" dirty="0"/>
              <a:t>This slide must be visually presented to the audience AND talked through by the speaker.</a:t>
            </a:r>
          </a:p>
          <a:p>
            <a:pPr marL="342214" indent="-342214">
              <a:spcBef>
                <a:spcPct val="0"/>
              </a:spcBef>
              <a:buFontTx/>
              <a:buAutoNum type="arabicParenR"/>
              <a:defRPr/>
            </a:pPr>
            <a:r>
              <a:rPr lang="en-US" altLang="en-US" sz="1200" dirty="0"/>
              <a:t>Where a faculty/presenter has no relationships to disclose, simply indicate ‘‘Not Applicable’’ under the heading ‘‘Fi</a:t>
            </a:r>
            <a:r>
              <a:rPr lang="en-US" altLang="en-US" sz="1200" dirty="0">
                <a:solidFill>
                  <a:srgbClr val="D81E05"/>
                </a:solidFill>
              </a:rPr>
              <a:t>nancial affiliations’’.</a:t>
            </a:r>
          </a:p>
          <a:p>
            <a:pPr marL="342214" indent="-342214">
              <a:spcBef>
                <a:spcPct val="0"/>
              </a:spcBef>
              <a:buFontTx/>
              <a:buAutoNum type="arabicParenR"/>
              <a:defRPr/>
            </a:pPr>
            <a:r>
              <a:rPr lang="en-US" altLang="en-US" sz="1200" dirty="0"/>
              <a:t>Speakers must indicate direct financial relationships with both for-profit groups (e.g., relationships with industry, or communications firms) and not-for-profit groups (e.g., charitable organizations, government, patient advocacy groups, research groups, etc.) and any other relationship which could be perceived by a reasonable, well informed participant as having the potential to influence the content of the educational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785343"/>
            <a:ext cx="7841294" cy="23426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79" y="4128032"/>
            <a:ext cx="7841294" cy="714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849226"/>
            <a:ext cx="7841294" cy="11256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8279" y="5981178"/>
            <a:ext cx="658608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64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0719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40719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80" y="1637270"/>
            <a:ext cx="8749432" cy="462142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8279" y="1680519"/>
            <a:ext cx="841833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8279" y="3624188"/>
            <a:ext cx="841833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420386"/>
            <a:ext cx="8418337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2187" y="3550260"/>
            <a:ext cx="89748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186" y="4796214"/>
            <a:ext cx="89748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51C5-7E32-4E67-BD9A-DFE078156E63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233" y="1"/>
            <a:ext cx="7957167" cy="79375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833" y="1160086"/>
            <a:ext cx="10462233" cy="4966078"/>
          </a:xfrm>
        </p:spPr>
        <p:txBody>
          <a:bodyPr/>
          <a:lstStyle>
            <a:lvl2pPr marL="742950" indent="-285750">
              <a:buFont typeface="Calibri" panose="020F0502020204030204" pitchFamily="34" charset="0"/>
              <a:buChar char="—"/>
              <a:defRPr/>
            </a:lvl2pPr>
            <a:lvl3pPr>
              <a:defRPr sz="22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alibri" panose="020F0502020204030204" pitchFamily="34" charset="0"/>
              <a:buChar char="—"/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53E-6899-4DB1-8D74-F009F88D8E3D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9687-14C1-4864-B361-1651711C0A29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991B244-E1D8-4D27-8391-5081BC4087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01" y="5618253"/>
            <a:ext cx="3440299" cy="12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6715" y="1"/>
            <a:ext cx="9795684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260093"/>
            <a:ext cx="10971732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333" y="6356351"/>
            <a:ext cx="161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D856-0471-45A4-A0EE-103688C6A6BA}" type="datetime1">
              <a:rPr lang="en-US" smtClean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9335" y="6356351"/>
            <a:ext cx="709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8667" y="6356351"/>
            <a:ext cx="115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00" y="1016748"/>
            <a:ext cx="10203295" cy="19403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Overdiagnosis: Causing Harm in the Pursuit of Health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28DA3-9E9C-174C-A096-933EB68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240" y="2957048"/>
            <a:ext cx="8055575" cy="164959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en-US" sz="3200" dirty="0"/>
            </a:br>
            <a:r>
              <a:rPr lang="en-US" sz="3200" dirty="0"/>
              <a:t>May 25,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932DF-6BEC-8349-9E3C-C74C19687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0883" y="5494534"/>
            <a:ext cx="7325301" cy="119028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Eddy Lang MDCM CCFP(EM)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Professor Department Head Emergency Medicine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Cumming School of Medicine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University of Calgary, Alberta Health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0AB2D-B3FD-C455-7DDC-531DC8771D5A}"/>
              </a:ext>
            </a:extLst>
          </p:cNvPr>
          <p:cNvSpPr txBox="1"/>
          <p:nvPr/>
        </p:nvSpPr>
        <p:spPr>
          <a:xfrm>
            <a:off x="790971" y="4137074"/>
            <a:ext cx="207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@EddyLang1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E3A-81A8-8283-B49B-1E8B09C7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4" y="5051299"/>
            <a:ext cx="1185589" cy="11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AA92-26B2-4596-8638-D3195F2B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988F-0CC6-4B60-BA6A-849D164F1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95785-53CE-4A25-B8AF-51DF842C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898F4-F3F9-4F3D-B4E3-47A3A95C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50" y="-181303"/>
            <a:ext cx="10424161" cy="70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3ACFB-3E8A-5114-85DD-0DE582F7F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4" r="9430"/>
          <a:stretch/>
        </p:blipFill>
        <p:spPr>
          <a:xfrm>
            <a:off x="0" y="439690"/>
            <a:ext cx="7615977" cy="4723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0E695-8457-4070-96D0-286C642F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233" y="1"/>
            <a:ext cx="7957167" cy="1726356"/>
          </a:xfrm>
        </p:spPr>
        <p:txBody>
          <a:bodyPr>
            <a:normAutofit/>
          </a:bodyPr>
          <a:lstStyle/>
          <a:p>
            <a:r>
              <a:rPr lang="en-CA" sz="4800" b="1" dirty="0"/>
              <a:t>An emerging </a:t>
            </a:r>
            <a:br>
              <a:rPr lang="en-CA" sz="4800" b="1" dirty="0"/>
            </a:br>
            <a:r>
              <a:rPr lang="en-CA" sz="4800" b="1" dirty="0"/>
              <a:t>scientific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0A93E-77F2-4A13-9CD9-44BB5201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A02B-1EF2-4663-A549-1414DBE9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67301"/>
            <a:ext cx="6022646" cy="42890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dirty="0"/>
              <a:t>New </a:t>
            </a:r>
            <a:r>
              <a:rPr lang="en-CA" dirty="0" err="1"/>
              <a:t>MeSH</a:t>
            </a:r>
            <a:r>
              <a:rPr lang="en-CA" dirty="0"/>
              <a:t> term</a:t>
            </a:r>
          </a:p>
          <a:p>
            <a:r>
              <a:rPr lang="en-CA" dirty="0"/>
              <a:t>4 700 citations</a:t>
            </a:r>
          </a:p>
          <a:p>
            <a:r>
              <a:rPr lang="en-CA" dirty="0"/>
              <a:t>Most published in the last 10 years</a:t>
            </a:r>
          </a:p>
          <a:p>
            <a:r>
              <a:rPr lang="en-CA" dirty="0"/>
              <a:t>Related to but distinct from overuse, low-value care, Choosing Wisely</a:t>
            </a:r>
          </a:p>
          <a:p>
            <a:r>
              <a:rPr lang="en-CA" dirty="0"/>
              <a:t>Not test performance</a:t>
            </a:r>
          </a:p>
          <a:p>
            <a:r>
              <a:rPr lang="en-CA" dirty="0"/>
              <a:t>Not misdiagnosis</a:t>
            </a:r>
          </a:p>
        </p:txBody>
      </p:sp>
    </p:spTree>
    <p:extLst>
      <p:ext uri="{BB962C8B-B14F-4D97-AF65-F5344CB8AC3E}">
        <p14:creationId xmlns:p14="http://schemas.microsoft.com/office/powerpoint/2010/main" val="4210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45C9877-C736-AAB2-DA95-69E95FC62172}"/>
              </a:ext>
            </a:extLst>
          </p:cNvPr>
          <p:cNvSpPr/>
          <p:nvPr/>
        </p:nvSpPr>
        <p:spPr>
          <a:xfrm>
            <a:off x="3039459" y="1325551"/>
            <a:ext cx="1233223" cy="756518"/>
          </a:xfrm>
          <a:prstGeom prst="wedgeRoundRectCallout">
            <a:avLst>
              <a:gd name="adj1" fmla="val 154429"/>
              <a:gd name="adj2" fmla="val -10668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36C7EC-CAF4-8815-DDB5-A3417F192A97}"/>
              </a:ext>
            </a:extLst>
          </p:cNvPr>
          <p:cNvSpPr/>
          <p:nvPr/>
        </p:nvSpPr>
        <p:spPr>
          <a:xfrm>
            <a:off x="0" y="0"/>
            <a:ext cx="12192000" cy="697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E8BC-6482-A4B7-52FE-CF23D42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E50CE-E58A-17EF-67BC-63B0B412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808" y="15508"/>
            <a:ext cx="9431510" cy="6972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05DBB-988F-93DF-8D46-AFAE583B6F82}"/>
              </a:ext>
            </a:extLst>
          </p:cNvPr>
          <p:cNvSpPr txBox="1"/>
          <p:nvPr/>
        </p:nvSpPr>
        <p:spPr>
          <a:xfrm>
            <a:off x="3845320" y="301786"/>
            <a:ext cx="123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Depression</a:t>
            </a:r>
          </a:p>
          <a:p>
            <a:r>
              <a:rPr lang="en-CA" dirty="0"/>
              <a:t>ADHD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5BD7A6-9627-9890-5A29-1CF2F57074FC}"/>
              </a:ext>
            </a:extLst>
          </p:cNvPr>
          <p:cNvSpPr txBox="1"/>
          <p:nvPr/>
        </p:nvSpPr>
        <p:spPr>
          <a:xfrm>
            <a:off x="8500534" y="1309541"/>
            <a:ext cx="156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Thyroid cancer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2C5D0-ECCA-E1B0-30D6-2C60C08FA9B6}"/>
              </a:ext>
            </a:extLst>
          </p:cNvPr>
          <p:cNvSpPr txBox="1"/>
          <p:nvPr/>
        </p:nvSpPr>
        <p:spPr>
          <a:xfrm>
            <a:off x="7774823" y="148408"/>
            <a:ext cx="332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Incidental findings neuroimaging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C645BB-1CBB-C78F-9784-BA20E85BFBA4}"/>
              </a:ext>
            </a:extLst>
          </p:cNvPr>
          <p:cNvSpPr txBox="1"/>
          <p:nvPr/>
        </p:nvSpPr>
        <p:spPr>
          <a:xfrm>
            <a:off x="1802482" y="3137570"/>
            <a:ext cx="2011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Non-alcoholic fatty </a:t>
            </a:r>
          </a:p>
          <a:p>
            <a:r>
              <a:rPr lang="en-CA" dirty="0"/>
              <a:t>liver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1AC87-683B-621A-7891-B5359B476BDA}"/>
              </a:ext>
            </a:extLst>
          </p:cNvPr>
          <p:cNvSpPr txBox="1"/>
          <p:nvPr/>
        </p:nvSpPr>
        <p:spPr>
          <a:xfrm>
            <a:off x="9086690" y="6067972"/>
            <a:ext cx="165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Prostate cancer</a:t>
            </a:r>
          </a:p>
          <a:p>
            <a:r>
              <a:rPr lang="en-CA" dirty="0"/>
              <a:t>Polycystic ovary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F1AA07-45E2-A738-BB7E-EF24EC86F724}"/>
              </a:ext>
            </a:extLst>
          </p:cNvPr>
          <p:cNvSpPr/>
          <p:nvPr/>
        </p:nvSpPr>
        <p:spPr>
          <a:xfrm rot="680301">
            <a:off x="4719951" y="684492"/>
            <a:ext cx="884797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0D70CFF-1ECA-5445-DD5B-D08985FB3CF3}"/>
              </a:ext>
            </a:extLst>
          </p:cNvPr>
          <p:cNvSpPr/>
          <p:nvPr/>
        </p:nvSpPr>
        <p:spPr>
          <a:xfrm rot="10499633">
            <a:off x="6700554" y="1447625"/>
            <a:ext cx="1556974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960A5AE-9D53-52E4-E7D9-DE11F6C25B1F}"/>
              </a:ext>
            </a:extLst>
          </p:cNvPr>
          <p:cNvSpPr/>
          <p:nvPr/>
        </p:nvSpPr>
        <p:spPr>
          <a:xfrm>
            <a:off x="4083273" y="3340680"/>
            <a:ext cx="1339642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F6A1AE7-5BC3-608C-A09C-FF6462AF7A68}"/>
              </a:ext>
            </a:extLst>
          </p:cNvPr>
          <p:cNvSpPr/>
          <p:nvPr/>
        </p:nvSpPr>
        <p:spPr>
          <a:xfrm rot="11995549">
            <a:off x="6864536" y="5638839"/>
            <a:ext cx="2288154" cy="421165"/>
          </a:xfrm>
          <a:prstGeom prst="rightArrow">
            <a:avLst>
              <a:gd name="adj1" fmla="val 4134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5920DA-C0E1-0255-028D-CE4A1733A98D}"/>
              </a:ext>
            </a:extLst>
          </p:cNvPr>
          <p:cNvSpPr/>
          <p:nvPr/>
        </p:nvSpPr>
        <p:spPr>
          <a:xfrm rot="9292949">
            <a:off x="7167834" y="657640"/>
            <a:ext cx="578774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0F57C6-7849-B7EB-931B-9C3991803A02}"/>
              </a:ext>
            </a:extLst>
          </p:cNvPr>
          <p:cNvSpPr txBox="1"/>
          <p:nvPr/>
        </p:nvSpPr>
        <p:spPr>
          <a:xfrm>
            <a:off x="8584916" y="4129769"/>
            <a:ext cx="2213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More CTs – </a:t>
            </a:r>
          </a:p>
          <a:p>
            <a:r>
              <a:rPr lang="en-CA" dirty="0"/>
              <a:t>fewer kidneys</a:t>
            </a:r>
          </a:p>
          <a:p>
            <a:endParaRPr lang="en-CA" dirty="0"/>
          </a:p>
          <a:p>
            <a:r>
              <a:rPr lang="en-CA" dirty="0"/>
              <a:t>Unjustified threshold </a:t>
            </a:r>
          </a:p>
          <a:p>
            <a:r>
              <a:rPr lang="en-CA" dirty="0"/>
              <a:t>for CKD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B85E101-1BB3-FBA4-D525-60E49D6F3FC6}"/>
              </a:ext>
            </a:extLst>
          </p:cNvPr>
          <p:cNvSpPr/>
          <p:nvPr/>
        </p:nvSpPr>
        <p:spPr>
          <a:xfrm rot="12376542">
            <a:off x="7116059" y="3949574"/>
            <a:ext cx="1574156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8C60866-383D-44D7-42E8-1B6898E7AA2A}"/>
              </a:ext>
            </a:extLst>
          </p:cNvPr>
          <p:cNvSpPr/>
          <p:nvPr/>
        </p:nvSpPr>
        <p:spPr>
          <a:xfrm rot="10800000">
            <a:off x="6649023" y="2674481"/>
            <a:ext cx="1556974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20CBEA-544C-D89E-D9C8-9C0EA7698633}"/>
              </a:ext>
            </a:extLst>
          </p:cNvPr>
          <p:cNvSpPr/>
          <p:nvPr/>
        </p:nvSpPr>
        <p:spPr>
          <a:xfrm rot="819724">
            <a:off x="4428988" y="2313625"/>
            <a:ext cx="1441222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10A0C13-5348-E9C3-C120-69BAA83DCF52}"/>
              </a:ext>
            </a:extLst>
          </p:cNvPr>
          <p:cNvSpPr/>
          <p:nvPr/>
        </p:nvSpPr>
        <p:spPr>
          <a:xfrm rot="19369342">
            <a:off x="3363994" y="4332878"/>
            <a:ext cx="985324" cy="240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5BA51F-9602-8FF7-1389-BA40AE533A5B}"/>
              </a:ext>
            </a:extLst>
          </p:cNvPr>
          <p:cNvSpPr txBox="1"/>
          <p:nvPr/>
        </p:nvSpPr>
        <p:spPr>
          <a:xfrm>
            <a:off x="1712457" y="4755098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Melanoma epidemic</a:t>
            </a:r>
          </a:p>
          <a:p>
            <a:r>
              <a:rPr lang="en-CA" dirty="0"/>
              <a:t>revealed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AED37B-2B95-2AF2-6911-2307ECE06720}"/>
              </a:ext>
            </a:extLst>
          </p:cNvPr>
          <p:cNvSpPr txBox="1"/>
          <p:nvPr/>
        </p:nvSpPr>
        <p:spPr>
          <a:xfrm>
            <a:off x="8302840" y="2082089"/>
            <a:ext cx="26446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Inferior MI on routine EKG</a:t>
            </a:r>
          </a:p>
          <a:p>
            <a:endParaRPr lang="en-CA" dirty="0"/>
          </a:p>
          <a:p>
            <a:r>
              <a:rPr lang="en-CA" dirty="0"/>
              <a:t>Lower thresholds for HTN</a:t>
            </a:r>
          </a:p>
          <a:p>
            <a:endParaRPr lang="en-CA" dirty="0"/>
          </a:p>
          <a:p>
            <a:r>
              <a:rPr lang="en-CA" dirty="0"/>
              <a:t>Screening for atrial fib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A1C08B-4A0D-A0C1-A040-4541C4DE9C56}"/>
              </a:ext>
            </a:extLst>
          </p:cNvPr>
          <p:cNvSpPr txBox="1"/>
          <p:nvPr/>
        </p:nvSpPr>
        <p:spPr>
          <a:xfrm>
            <a:off x="1712457" y="1356306"/>
            <a:ext cx="283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Ductal Carcinoma in Situ</a:t>
            </a:r>
          </a:p>
          <a:p>
            <a:endParaRPr lang="en-CA" dirty="0"/>
          </a:p>
          <a:p>
            <a:r>
              <a:rPr lang="en-CA" dirty="0"/>
              <a:t>Screening for lung cancer in </a:t>
            </a:r>
          </a:p>
          <a:p>
            <a:r>
              <a:rPr lang="en-CA" dirty="0"/>
              <a:t>Young Taiwanese women – </a:t>
            </a:r>
          </a:p>
          <a:p>
            <a:r>
              <a:rPr lang="en-CA" dirty="0"/>
              <a:t>non-smokers</a:t>
            </a:r>
          </a:p>
        </p:txBody>
      </p:sp>
    </p:spTree>
    <p:extLst>
      <p:ext uri="{BB962C8B-B14F-4D97-AF65-F5344CB8AC3E}">
        <p14:creationId xmlns:p14="http://schemas.microsoft.com/office/powerpoint/2010/main" val="109250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152400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368597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B6BAC-9ACF-469D-92CF-758E2A99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55" y="489440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700">
                <a:solidFill>
                  <a:schemeClr val="bg1"/>
                </a:solidFill>
              </a:rPr>
              <a:t>Drivers and Impacts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7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152400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0B436F-F4B1-451D-A171-4D905ACF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22" y="2611921"/>
            <a:ext cx="10967053" cy="4160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6214F-F439-489B-B19E-5177FDEF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691707-747E-C946-9ECD-54E2551B1C59}" type="slidenum">
              <a:rPr lang="en-US" sz="1000">
                <a:solidFill>
                  <a:srgbClr val="898989"/>
                </a:solidFill>
                <a:latin typeface="Calibri"/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rgbClr val="89898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0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7ED47-BADC-42FA-BBF9-DE761058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48" y="-459369"/>
            <a:ext cx="3872267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dirty="0"/>
              <a:t>1000-person graphic CTFPHC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52400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52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4022220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A670DF-A9B4-4FEF-9E33-CCDBDFA0E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650" y="213891"/>
            <a:ext cx="5259634" cy="66238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24000" y="6400798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E7418-B9C2-4C0C-B850-19B2CF40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2239" y="6455665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691707-747E-C946-9ECD-54E2551B1C59}" type="slidenum">
              <a:rPr lang="en-US" sz="1000">
                <a:solidFill>
                  <a:srgbClr val="FFFFFF"/>
                </a:solidFill>
                <a:latin typeface="Calibri"/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0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4EB6-BDB6-4A0B-B6C2-BD697CDA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PSA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28B5-1A36-4E8B-98BE-777A8F54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803" y="901243"/>
            <a:ext cx="8643316" cy="5890359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PSA</a:t>
            </a:r>
            <a:r>
              <a:rPr lang="en-CA" dirty="0"/>
              <a:t> – early and accurate prostate cancer detection – simple blood test</a:t>
            </a:r>
          </a:p>
          <a:p>
            <a:r>
              <a:rPr lang="en-CA" dirty="0"/>
              <a:t>RCT evidence in &gt; 10K men</a:t>
            </a:r>
          </a:p>
          <a:p>
            <a:r>
              <a:rPr lang="en-CA" dirty="0"/>
              <a:t>&gt; 98% sensitivity; 18% false +</a:t>
            </a:r>
            <a:r>
              <a:rPr lang="en-CA" dirty="0" err="1"/>
              <a:t>ve</a:t>
            </a:r>
            <a:endParaRPr lang="en-CA" dirty="0"/>
          </a:p>
          <a:p>
            <a:r>
              <a:rPr lang="en-CA" dirty="0"/>
              <a:t>Detects 100 prostate cancers in 1000 screened – </a:t>
            </a:r>
            <a:r>
              <a:rPr lang="en-CA" dirty="0">
                <a:highlight>
                  <a:srgbClr val="FFFF00"/>
                </a:highlight>
              </a:rPr>
              <a:t>33 indolent, asymptomatic, </a:t>
            </a:r>
            <a:r>
              <a:rPr lang="en-CA" dirty="0" err="1">
                <a:highlight>
                  <a:srgbClr val="FFFF00"/>
                </a:highlight>
              </a:rPr>
              <a:t>ODx</a:t>
            </a:r>
            <a:endParaRPr lang="en-CA" dirty="0">
              <a:highlight>
                <a:srgbClr val="FFFF00"/>
              </a:highlight>
            </a:endParaRPr>
          </a:p>
          <a:p>
            <a:r>
              <a:rPr lang="en-CA" dirty="0"/>
              <a:t>In those treated - incontinence and erectile dysfunction – 12-18%</a:t>
            </a:r>
          </a:p>
          <a:p>
            <a:r>
              <a:rPr lang="en-CA" dirty="0"/>
              <a:t>Disease specific mortality – </a:t>
            </a:r>
            <a:r>
              <a:rPr lang="en-CA" dirty="0" err="1"/>
              <a:t>NNScreen</a:t>
            </a:r>
            <a:r>
              <a:rPr lang="en-CA" dirty="0"/>
              <a:t> = 1000 – prevent 1 PC death</a:t>
            </a:r>
          </a:p>
          <a:p>
            <a:r>
              <a:rPr lang="en-CA" dirty="0"/>
              <a:t>All cause mortality benefit – </a:t>
            </a:r>
            <a:r>
              <a:rPr lang="en-CA" dirty="0">
                <a:highlight>
                  <a:srgbClr val="FFFF00"/>
                </a:highlight>
              </a:rPr>
              <a:t>zero</a:t>
            </a:r>
          </a:p>
          <a:p>
            <a:r>
              <a:rPr lang="en-CA" dirty="0"/>
              <a:t>Do citizens proceed with informed consent?</a:t>
            </a:r>
          </a:p>
          <a:p>
            <a:r>
              <a:rPr lang="en-CA" dirty="0"/>
              <a:t>Should the public purse pay for this test?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623C5-1E98-424E-8453-61FAD3CD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74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1B8E-2D9F-4B4A-8B4B-7C3D01C39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b="1" dirty="0"/>
              <a:t>The overdiagnosis epidemiologic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262F-6F3E-48B4-B1FA-E58911D3B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5C2AE-662C-4C4B-A14E-8708B726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72650-6D8A-41AC-AF7E-70018F94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58" y="921337"/>
            <a:ext cx="8729802" cy="5739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D10F7-F103-4722-B1D0-1749CDCAC106}"/>
              </a:ext>
            </a:extLst>
          </p:cNvPr>
          <p:cNvSpPr txBox="1"/>
          <p:nvPr/>
        </p:nvSpPr>
        <p:spPr>
          <a:xfrm>
            <a:off x="1692613" y="6291850"/>
            <a:ext cx="808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Korea’s Thyroid-Cancer “Epidemic” — Turning the Tide; NEJM December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93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994B-8979-4930-8701-6DA23A93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EC76-1546-4F76-B2D7-54FDF995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9236-10A9-4F07-A9C8-AA934F52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3EB62-AE70-4C3C-96FD-F37901CF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01" y="-54476"/>
            <a:ext cx="11086348" cy="6180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588D6-A675-4A1A-9947-502FA09E37F3}"/>
              </a:ext>
            </a:extLst>
          </p:cNvPr>
          <p:cNvSpPr txBox="1"/>
          <p:nvPr/>
        </p:nvSpPr>
        <p:spPr>
          <a:xfrm>
            <a:off x="1692613" y="6291850"/>
            <a:ext cx="808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Korea’s Thyroid-Cancer “Epidemic” — Turning the Tide; NEJM December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920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562627" y="463968"/>
            <a:ext cx="9724374" cy="1033398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Choosing Wisely and Overdiagnosis</a:t>
            </a:r>
            <a:endParaRPr dirty="0"/>
          </a:p>
        </p:txBody>
      </p:sp>
      <p:sp>
        <p:nvSpPr>
          <p:cNvPr id="1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562627" y="1773195"/>
            <a:ext cx="10185886" cy="4115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Minimal alignment between areas of concern for overdiagnosis and Choosing Wisely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Different methods for achieving topic focus?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How often does “what are the downsides?” “what if I do nothing” speak to overdiagnosis?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How likely </a:t>
            </a:r>
            <a:r>
              <a:rPr lang="en-US" sz="400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is will I be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better off not knowing?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656750" y="6380538"/>
            <a:ext cx="23287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99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63C2-F483-2A36-AF72-1A4DEB0A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9F1D-174D-7389-1463-B0853105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Addressing overdiagnosis does not minimize or counter the problem of underdiagnosis</a:t>
            </a:r>
          </a:p>
          <a:p>
            <a:r>
              <a:rPr lang="en-CA" dirty="0"/>
              <a:t>Important healthcare harm but seemingly little known or understood</a:t>
            </a:r>
          </a:p>
          <a:p>
            <a:r>
              <a:rPr lang="en-CA" dirty="0"/>
              <a:t>Widespread, rampant and insidious source of waste and harm</a:t>
            </a:r>
          </a:p>
          <a:p>
            <a:r>
              <a:rPr lang="en-CA" dirty="0"/>
              <a:t>Medicine’s dirty secret?</a:t>
            </a:r>
          </a:p>
          <a:p>
            <a:r>
              <a:rPr lang="en-CA" dirty="0"/>
              <a:t>Can be addressed through funding policies and informed consent for testing at high risk for overdiagnosis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ABF24-1C55-8256-9308-5F2CE1F4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2AD0-B422-9948-BB03-1443DE90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6249"/>
            <a:ext cx="9724372" cy="1033398"/>
          </a:xfrm>
        </p:spPr>
        <p:txBody>
          <a:bodyPr/>
          <a:lstStyle/>
          <a:p>
            <a:r>
              <a:rPr lang="en-US" dirty="0"/>
              <a:t>Faculty/Presenter Disclosure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ABD6-B0BD-B94F-9DA7-56F8E322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25" y="1039647"/>
            <a:ext cx="11096921" cy="4115669"/>
          </a:xfrm>
        </p:spPr>
        <p:txBody>
          <a:bodyPr/>
          <a:lstStyle/>
          <a:p>
            <a:pPr>
              <a:defRPr/>
            </a:pPr>
            <a:r>
              <a:rPr lang="en-CA" sz="3200" b="1" dirty="0"/>
              <a:t>Faculty: Eddy Lang</a:t>
            </a:r>
          </a:p>
          <a:p>
            <a:pPr>
              <a:defRPr/>
            </a:pPr>
            <a:r>
              <a:rPr lang="en-CA" sz="3200" b="1" dirty="0"/>
              <a:t>Financial affiliations:</a:t>
            </a:r>
          </a:p>
          <a:p>
            <a:pPr lvl="1">
              <a:defRPr/>
            </a:pPr>
            <a:r>
              <a:rPr lang="en-CA" sz="3200" b="1" dirty="0">
                <a:solidFill>
                  <a:srgbClr val="C00000"/>
                </a:solidFill>
              </a:rPr>
              <a:t>No relevant disclosures</a:t>
            </a:r>
          </a:p>
          <a:p>
            <a:r>
              <a:rPr lang="en-US" sz="3200" b="1" dirty="0"/>
              <a:t>Intellectual disclosure:</a:t>
            </a:r>
          </a:p>
          <a:p>
            <a:r>
              <a:rPr lang="en-US" sz="3200" dirty="0"/>
              <a:t>Chair of the 2022 Preventing Overdiagnosis Conference in Calgary</a:t>
            </a:r>
          </a:p>
          <a:p>
            <a:r>
              <a:rPr lang="en-US" sz="3200" dirty="0"/>
              <a:t>Member of the Canadian Task Force on Preventive Health Care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A3F3-625E-CA46-8A0A-6A0AF37C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A316B-5849-42E8-BAD8-A7EC5576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38" y="1098562"/>
            <a:ext cx="5893643" cy="1948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26F5E-D9D5-4CCD-9F65-71DC7B128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017" y="4925235"/>
            <a:ext cx="3135607" cy="5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2C9C-B7E3-421B-99D4-41B651A6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CC5D-B64D-4DD6-B30C-F82677F7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9C16-0BB5-4E35-9ED7-5965A8BA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38EF2F-2BA3-4A4C-A2AA-509396FD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27" y="4932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/>
          </p:nvPr>
        </p:nvSpPr>
        <p:spPr>
          <a:xfrm>
            <a:off x="506066" y="247151"/>
            <a:ext cx="9724374" cy="1033398"/>
          </a:xfrm>
          <a:prstGeom prst="rect">
            <a:avLst/>
          </a:prstGeom>
        </p:spPr>
        <p:txBody>
          <a:bodyPr/>
          <a:lstStyle/>
          <a:p>
            <a:r>
              <a:rPr dirty="0"/>
              <a:t>Learning Objectives</a:t>
            </a:r>
          </a:p>
        </p:txBody>
      </p:sp>
      <p:sp>
        <p:nvSpPr>
          <p:cNvPr id="10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49232" y="1109724"/>
            <a:ext cx="10185886" cy="4115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Describe overdiagnosis and its relationship to the concepts of over-detection, shifting disease definition thresholds, disease mongering, low-value care and diagnostic test accuracy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Identify the myriad of complex drivers of overdiagnosis and consider feasible, re-searchable and measurable mitigating strategies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Summarize academic and participation opportunities for the upcoming overdiagnosis conference in Calgary</a:t>
            </a:r>
          </a:p>
        </p:txBody>
      </p:sp>
      <p:sp>
        <p:nvSpPr>
          <p:cNvPr id="1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656750" y="6380538"/>
            <a:ext cx="232877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CA" smtClean="0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817C-1B17-495E-A967-41034436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Question to consider – answer in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CECD-F288-4E5C-91BF-8654BCE8B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14" y="2016597"/>
            <a:ext cx="9724372" cy="4115669"/>
          </a:xfrm>
        </p:spPr>
        <p:txBody>
          <a:bodyPr>
            <a:normAutofit/>
          </a:bodyPr>
          <a:lstStyle/>
          <a:p>
            <a:r>
              <a:rPr lang="en-CA" sz="3600" dirty="0"/>
              <a:t>Is it possible for a citizen / patient to be harmed by undergoing a test with very good performance characteristics </a:t>
            </a:r>
            <a:r>
              <a:rPr lang="en-CA" sz="3600"/>
              <a:t>or simply receive </a:t>
            </a:r>
            <a:r>
              <a:rPr lang="en-CA" sz="3600" dirty="0"/>
              <a:t>an accurate diagnostic label?  If yes, please give an example?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A297E-C64B-4962-AE8A-E807212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862E-F1CC-AB38-B53C-B2FB3246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Alfred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F4A8-02F4-ED5A-608F-58851A8E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65 year old male unhappily divorced – lonely despondent</a:t>
            </a:r>
          </a:p>
          <a:p>
            <a:r>
              <a:rPr lang="en-CA" dirty="0"/>
              <a:t>Problems started with after complications of prostate cancer surgery</a:t>
            </a:r>
          </a:p>
          <a:p>
            <a:r>
              <a:rPr lang="en-CA" dirty="0"/>
              <a:t>3 years prior – “routine PSA”</a:t>
            </a:r>
          </a:p>
          <a:p>
            <a:r>
              <a:rPr lang="en-CA" dirty="0"/>
              <a:t>Biopsy</a:t>
            </a:r>
          </a:p>
          <a:p>
            <a:r>
              <a:rPr lang="en-CA" dirty="0"/>
              <a:t>Low grade tumor</a:t>
            </a:r>
          </a:p>
          <a:p>
            <a:r>
              <a:rPr lang="en-CA" dirty="0"/>
              <a:t>Opted for prostatectomy</a:t>
            </a:r>
          </a:p>
          <a:p>
            <a:r>
              <a:rPr lang="en-CA" dirty="0"/>
              <a:t>Erectile dysfunction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E562A-4B4A-1288-D57E-2F96E54C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BC377-1DD5-5FAB-DADD-557A7890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10" y="125890"/>
            <a:ext cx="2259191" cy="14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9CB4-77D3-E19C-E065-B341E5E2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Pamela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259F-B568-0D1B-E27D-30F64FBC3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Severe anxiety in a 27 </a:t>
            </a:r>
            <a:r>
              <a:rPr lang="en-CA" dirty="0" err="1"/>
              <a:t>yo</a:t>
            </a:r>
            <a:r>
              <a:rPr lang="en-CA" dirty="0"/>
              <a:t> female – unable to complete studies</a:t>
            </a:r>
          </a:p>
          <a:p>
            <a:r>
              <a:rPr lang="en-CA" dirty="0"/>
              <a:t>Problem dates to abnormal finding on CT / MRI</a:t>
            </a:r>
          </a:p>
          <a:p>
            <a:r>
              <a:rPr lang="en-CA" dirty="0"/>
              <a:t>Imaging performed for migraine evaluation</a:t>
            </a:r>
          </a:p>
          <a:p>
            <a:r>
              <a:rPr lang="en-CA" dirty="0"/>
              <a:t>Potential malignancy</a:t>
            </a:r>
          </a:p>
          <a:p>
            <a:r>
              <a:rPr lang="en-CA" dirty="0"/>
              <a:t>Lesion not amenable to biopsy</a:t>
            </a:r>
          </a:p>
          <a:p>
            <a:r>
              <a:rPr lang="en-CA" dirty="0"/>
              <a:t>No progression after 3 years likely normal variant – incidental finding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EAD8F-C23E-3E5B-4867-4ED4C3E1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4DB05-0806-9F33-9A72-F5877F9B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524" y="2431368"/>
            <a:ext cx="2791774" cy="18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B667-A03D-B9C0-8430-E3022050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B9FC-B58C-90A4-CBCE-062766E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2148165"/>
            <a:ext cx="9724372" cy="4115669"/>
          </a:xfrm>
        </p:spPr>
        <p:txBody>
          <a:bodyPr/>
          <a:lstStyle/>
          <a:p>
            <a:r>
              <a:rPr lang="en-CA" dirty="0"/>
              <a:t>24 </a:t>
            </a:r>
            <a:r>
              <a:rPr lang="en-CA" dirty="0" err="1"/>
              <a:t>yo</a:t>
            </a:r>
            <a:r>
              <a:rPr lang="en-CA" dirty="0"/>
              <a:t> male on / off ADHD medications for years</a:t>
            </a:r>
          </a:p>
          <a:p>
            <a:r>
              <a:rPr lang="en-CA" dirty="0"/>
              <a:t>Struggled with schoolwork in his teens</a:t>
            </a:r>
          </a:p>
          <a:p>
            <a:r>
              <a:rPr lang="en-CA" dirty="0"/>
              <a:t>Referred to a psychologist for testing – ADD without hyperactivity</a:t>
            </a:r>
          </a:p>
          <a:p>
            <a:r>
              <a:rPr lang="en-CA" dirty="0"/>
              <a:t>Prescribed medications with excellent early effect</a:t>
            </a:r>
          </a:p>
          <a:p>
            <a:r>
              <a:rPr lang="en-CA" dirty="0"/>
              <a:t>Later developed, anorexia, anxiety and depression with medication cessation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4DC0-865A-DE59-DEF6-85D13841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4C701-1D6A-5371-BEFF-9B10B695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61" y="1614791"/>
            <a:ext cx="2965332" cy="16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8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7CAD-3B9B-449A-870D-D6DCEC44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Overdiagnosis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722F-819E-4DA2-B797-D855B883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49" y="1525212"/>
            <a:ext cx="9574051" cy="45189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labeling of a person with a disease or abnormal condition that </a:t>
            </a:r>
            <a:r>
              <a:rPr lang="en-US" b="1" dirty="0"/>
              <a:t>would not have caused the person harm if left undiscovered</a:t>
            </a:r>
            <a:r>
              <a:rPr lang="en-US" dirty="0"/>
              <a:t>, creating new diagnoses by </a:t>
            </a:r>
            <a:r>
              <a:rPr lang="en-US" b="1" dirty="0"/>
              <a:t>medicalizing ordinary life experiences</a:t>
            </a:r>
            <a:r>
              <a:rPr lang="en-US" dirty="0"/>
              <a:t>, or </a:t>
            </a:r>
            <a:r>
              <a:rPr lang="en-US" b="1" dirty="0"/>
              <a:t>expanding existing diagnoses by lowering thresholds or widening criteria </a:t>
            </a:r>
            <a:r>
              <a:rPr lang="en-US" dirty="0"/>
              <a:t>without evidence of improved outcomes. Individuals derive </a:t>
            </a:r>
            <a:r>
              <a:rPr lang="en-US" b="1" dirty="0"/>
              <a:t>no clinical benefit from overdiagnosis</a:t>
            </a:r>
            <a:r>
              <a:rPr lang="en-US" dirty="0"/>
              <a:t>, although they may experience </a:t>
            </a:r>
            <a:r>
              <a:rPr lang="en-US" b="1" dirty="0"/>
              <a:t>physical, psychological, or financial harm</a:t>
            </a:r>
            <a:r>
              <a:rPr lang="en-US" dirty="0"/>
              <a:t>.”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A0B67-7442-4DAC-B444-08E52585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DA247-9358-4EE4-BF81-628BC3F1C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58056"/>
            <a:ext cx="5871615" cy="2151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B75371-441E-49A9-8314-A720AD11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36" y="5061937"/>
            <a:ext cx="1998142" cy="1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3325-BB05-4657-A3B9-483C3013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Overdiagnosis confessions of an Emergency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541B-B765-47AB-912C-7FFC903A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Over-investigation of low-risk PE and subsegmental clot</a:t>
            </a:r>
          </a:p>
          <a:p>
            <a:r>
              <a:rPr lang="en-CA" sz="3200" dirty="0"/>
              <a:t>CT angiography for neurologic complaints and incidental findings</a:t>
            </a:r>
          </a:p>
          <a:p>
            <a:r>
              <a:rPr lang="en-CA" sz="3200" dirty="0"/>
              <a:t>Allergic reactions with hyperventilation / anxiety labeled anaphylaxis</a:t>
            </a:r>
          </a:p>
          <a:p>
            <a:r>
              <a:rPr lang="en-CA" sz="3200" dirty="0"/>
              <a:t>Low risk chest pain, provocative testing in follow-up and premature labeling with heart disease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869D-9DA8-4D5B-8FC9-701EFE6A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0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871</Words>
  <Application>Microsoft Office PowerPoint</Application>
  <PresentationFormat>Widescreen</PresentationFormat>
  <Paragraphs>132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Symbol</vt:lpstr>
      <vt:lpstr>Wingdings</vt:lpstr>
      <vt:lpstr>Office Theme</vt:lpstr>
      <vt:lpstr>1_Office Theme</vt:lpstr>
      <vt:lpstr>Overdiagnosis: Causing Harm in the Pursuit of Health</vt:lpstr>
      <vt:lpstr>Faculty/Presenter Disclosure </vt:lpstr>
      <vt:lpstr>Learning Objectives</vt:lpstr>
      <vt:lpstr>Question to consider – answer in text</vt:lpstr>
      <vt:lpstr>Alfred</vt:lpstr>
      <vt:lpstr>Pamela</vt:lpstr>
      <vt:lpstr>Sam</vt:lpstr>
      <vt:lpstr>Overdiagnosis defined</vt:lpstr>
      <vt:lpstr>Overdiagnosis confessions of an Emergency MD</vt:lpstr>
      <vt:lpstr>PowerPoint Presentation</vt:lpstr>
      <vt:lpstr>An emerging  scientific field</vt:lpstr>
      <vt:lpstr>PowerPoint Presentation</vt:lpstr>
      <vt:lpstr>Drivers and Impacts</vt:lpstr>
      <vt:lpstr>1000-person graphic CTFPHC</vt:lpstr>
      <vt:lpstr>PSA testing</vt:lpstr>
      <vt:lpstr>The overdiagnosis epidemiologic signature</vt:lpstr>
      <vt:lpstr>PowerPoint Presentation</vt:lpstr>
      <vt:lpstr>Choosing Wisely and Overdiagnosis</vt:lpstr>
      <vt:lpstr>Closing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Eddy Lang</cp:lastModifiedBy>
  <cp:revision>87</cp:revision>
  <dcterms:created xsi:type="dcterms:W3CDTF">2018-02-28T16:41:54Z</dcterms:created>
  <dcterms:modified xsi:type="dcterms:W3CDTF">2022-05-25T17:56:43Z</dcterms:modified>
</cp:coreProperties>
</file>