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39" r:id="rId1"/>
  </p:sldMasterIdLst>
  <p:sldIdLst>
    <p:sldId id="256" r:id="rId2"/>
    <p:sldId id="257" r:id="rId3"/>
    <p:sldId id="259" r:id="rId4"/>
    <p:sldId id="260" r:id="rId5"/>
    <p:sldId id="261" r:id="rId6"/>
    <p:sldId id="262" r:id="rId7"/>
    <p:sldId id="263" r:id="rId8"/>
    <p:sldId id="264" r:id="rId9"/>
    <p:sldId id="265" r:id="rId10"/>
    <p:sldId id="266" r:id="rId11"/>
    <p:sldId id="267"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405"/>
    <p:restoredTop sz="94694"/>
  </p:normalViewPr>
  <p:slideViewPr>
    <p:cSldViewPr snapToGrid="0">
      <p:cViewPr varScale="1">
        <p:scale>
          <a:sx n="121" d="100"/>
          <a:sy n="121" d="100"/>
        </p:scale>
        <p:origin x="688" y="1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3B47F-B687-6424-67B0-976E5FB7139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C0BDAF6B-C9BB-D58B-F209-6FE654C4B51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36EBE2CF-3B45-C4B3-010F-97DA936C9422}"/>
              </a:ext>
            </a:extLst>
          </p:cNvPr>
          <p:cNvSpPr>
            <a:spLocks noGrp="1"/>
          </p:cNvSpPr>
          <p:nvPr>
            <p:ph type="dt" sz="half" idx="10"/>
          </p:nvPr>
        </p:nvSpPr>
        <p:spPr/>
        <p:txBody>
          <a:bodyPr/>
          <a:lstStyle/>
          <a:p>
            <a:fld id="{64F0E216-BA48-4F04-AC4F-645AA0DD6AC6}" type="datetimeFigureOut">
              <a:rPr lang="en-US" smtClean="0"/>
              <a:t>3/4/23</a:t>
            </a:fld>
            <a:endParaRPr lang="en-US" dirty="0"/>
          </a:p>
        </p:txBody>
      </p:sp>
      <p:sp>
        <p:nvSpPr>
          <p:cNvPr id="5" name="Footer Placeholder 4">
            <a:extLst>
              <a:ext uri="{FF2B5EF4-FFF2-40B4-BE49-F238E27FC236}">
                <a16:creationId xmlns:a16="http://schemas.microsoft.com/office/drawing/2014/main" id="{D35F957C-5C92-884D-0C54-AB8C6AD4E28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F0F8893-40E1-6836-055E-A08C8A336ACB}"/>
              </a:ext>
            </a:extLst>
          </p:cNvPr>
          <p:cNvSpPr>
            <a:spLocks noGrp="1"/>
          </p:cNvSpPr>
          <p:nvPr>
            <p:ph type="sldNum" sz="quarter" idx="12"/>
          </p:nvPr>
        </p:nvSpPr>
        <p:spPr/>
        <p:txBody>
          <a:bodyPr/>
          <a:lstStyle/>
          <a:p>
            <a:fld id="{D39607A7-8386-47DB-8578-DDEDD194E5D4}" type="slidenum">
              <a:rPr lang="en-US" smtClean="0"/>
              <a:t>‹#›</a:t>
            </a:fld>
            <a:endParaRPr lang="en-US" dirty="0"/>
          </a:p>
        </p:txBody>
      </p:sp>
    </p:spTree>
    <p:extLst>
      <p:ext uri="{BB962C8B-B14F-4D97-AF65-F5344CB8AC3E}">
        <p14:creationId xmlns:p14="http://schemas.microsoft.com/office/powerpoint/2010/main" val="2342532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EB3724-9B8F-73FE-0B75-0863788D577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966F1F46-82B6-7D44-69DA-5BB5242A76C2}"/>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D9EE6C2-F5C3-9CA2-955D-99F50F46C642}"/>
              </a:ext>
            </a:extLst>
          </p:cNvPr>
          <p:cNvSpPr>
            <a:spLocks noGrp="1"/>
          </p:cNvSpPr>
          <p:nvPr>
            <p:ph type="dt" sz="half" idx="10"/>
          </p:nvPr>
        </p:nvSpPr>
        <p:spPr/>
        <p:txBody>
          <a:bodyPr/>
          <a:lstStyle/>
          <a:p>
            <a:fld id="{64F0E216-BA48-4F04-AC4F-645AA0DD6AC6}" type="datetimeFigureOut">
              <a:rPr lang="en-US" smtClean="0"/>
              <a:t>3/4/23</a:t>
            </a:fld>
            <a:endParaRPr lang="en-US"/>
          </a:p>
        </p:txBody>
      </p:sp>
      <p:sp>
        <p:nvSpPr>
          <p:cNvPr id="5" name="Footer Placeholder 4">
            <a:extLst>
              <a:ext uri="{FF2B5EF4-FFF2-40B4-BE49-F238E27FC236}">
                <a16:creationId xmlns:a16="http://schemas.microsoft.com/office/drawing/2014/main" id="{9D7D6361-5FC2-3C48-2069-3C4E2D14D4E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AA0DBD8-E95F-EC4F-D08F-6C9058BF1839}"/>
              </a:ext>
            </a:extLst>
          </p:cNvPr>
          <p:cNvSpPr>
            <a:spLocks noGrp="1"/>
          </p:cNvSpPr>
          <p:nvPr>
            <p:ph type="sldNum" sz="quarter" idx="12"/>
          </p:nvPr>
        </p:nvSpPr>
        <p:spPr/>
        <p:txBody>
          <a:bodyPr/>
          <a:lstStyle/>
          <a:p>
            <a:fld id="{D39607A7-8386-47DB-8578-DDEDD194E5D4}" type="slidenum">
              <a:rPr lang="en-US" smtClean="0"/>
              <a:t>‹#›</a:t>
            </a:fld>
            <a:endParaRPr lang="en-US"/>
          </a:p>
        </p:txBody>
      </p:sp>
    </p:spTree>
    <p:extLst>
      <p:ext uri="{BB962C8B-B14F-4D97-AF65-F5344CB8AC3E}">
        <p14:creationId xmlns:p14="http://schemas.microsoft.com/office/powerpoint/2010/main" val="31124587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326964C-6B75-8641-6A9B-70A209399EBB}"/>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8EA891AF-16BC-9ECA-BFC4-02A1C18B1C9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6758F20-2F52-CCA5-7D20-17BCFA2D3FC1}"/>
              </a:ext>
            </a:extLst>
          </p:cNvPr>
          <p:cNvSpPr>
            <a:spLocks noGrp="1"/>
          </p:cNvSpPr>
          <p:nvPr>
            <p:ph type="dt" sz="half" idx="10"/>
          </p:nvPr>
        </p:nvSpPr>
        <p:spPr/>
        <p:txBody>
          <a:bodyPr/>
          <a:lstStyle/>
          <a:p>
            <a:fld id="{64F0E216-BA48-4F04-AC4F-645AA0DD6AC6}" type="datetimeFigureOut">
              <a:rPr lang="en-US" smtClean="0"/>
              <a:t>3/4/23</a:t>
            </a:fld>
            <a:endParaRPr lang="en-US"/>
          </a:p>
        </p:txBody>
      </p:sp>
      <p:sp>
        <p:nvSpPr>
          <p:cNvPr id="5" name="Footer Placeholder 4">
            <a:extLst>
              <a:ext uri="{FF2B5EF4-FFF2-40B4-BE49-F238E27FC236}">
                <a16:creationId xmlns:a16="http://schemas.microsoft.com/office/drawing/2014/main" id="{5AB858A8-C567-AE91-A117-694C73ADDC3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9FCA616-D8A5-F663-112B-167C364DEAD5}"/>
              </a:ext>
            </a:extLst>
          </p:cNvPr>
          <p:cNvSpPr>
            <a:spLocks noGrp="1"/>
          </p:cNvSpPr>
          <p:nvPr>
            <p:ph type="sldNum" sz="quarter" idx="12"/>
          </p:nvPr>
        </p:nvSpPr>
        <p:spPr/>
        <p:txBody>
          <a:bodyPr/>
          <a:lstStyle/>
          <a:p>
            <a:fld id="{D39607A7-8386-47DB-8578-DDEDD194E5D4}" type="slidenum">
              <a:rPr lang="en-US" smtClean="0"/>
              <a:t>‹#›</a:t>
            </a:fld>
            <a:endParaRPr lang="en-US"/>
          </a:p>
        </p:txBody>
      </p:sp>
    </p:spTree>
    <p:extLst>
      <p:ext uri="{BB962C8B-B14F-4D97-AF65-F5344CB8AC3E}">
        <p14:creationId xmlns:p14="http://schemas.microsoft.com/office/powerpoint/2010/main" val="38952554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80ADF5-00DB-B906-CC2A-9454BCFFA7A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445F15E-2F8E-4B08-D901-15B3571CD19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DEAA0A8-CF00-A325-3075-7F54039758F7}"/>
              </a:ext>
            </a:extLst>
          </p:cNvPr>
          <p:cNvSpPr>
            <a:spLocks noGrp="1"/>
          </p:cNvSpPr>
          <p:nvPr>
            <p:ph type="dt" sz="half" idx="10"/>
          </p:nvPr>
        </p:nvSpPr>
        <p:spPr/>
        <p:txBody>
          <a:bodyPr/>
          <a:lstStyle/>
          <a:p>
            <a:fld id="{64F0E216-BA48-4F04-AC4F-645AA0DD6AC6}" type="datetimeFigureOut">
              <a:rPr lang="en-US" smtClean="0"/>
              <a:t>3/4/23</a:t>
            </a:fld>
            <a:endParaRPr lang="en-US"/>
          </a:p>
        </p:txBody>
      </p:sp>
      <p:sp>
        <p:nvSpPr>
          <p:cNvPr id="5" name="Footer Placeholder 4">
            <a:extLst>
              <a:ext uri="{FF2B5EF4-FFF2-40B4-BE49-F238E27FC236}">
                <a16:creationId xmlns:a16="http://schemas.microsoft.com/office/drawing/2014/main" id="{5AF4E86E-2A56-19D6-8D93-51BDA3E726F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D39B6B1-9BEB-5DAA-F452-94EADA7C93A4}"/>
              </a:ext>
            </a:extLst>
          </p:cNvPr>
          <p:cNvSpPr>
            <a:spLocks noGrp="1"/>
          </p:cNvSpPr>
          <p:nvPr>
            <p:ph type="sldNum" sz="quarter" idx="12"/>
          </p:nvPr>
        </p:nvSpPr>
        <p:spPr/>
        <p:txBody>
          <a:bodyPr/>
          <a:lstStyle/>
          <a:p>
            <a:fld id="{D39607A7-8386-47DB-8578-DDEDD194E5D4}" type="slidenum">
              <a:rPr lang="en-US" smtClean="0"/>
              <a:t>‹#›</a:t>
            </a:fld>
            <a:endParaRPr lang="en-US"/>
          </a:p>
        </p:txBody>
      </p:sp>
    </p:spTree>
    <p:extLst>
      <p:ext uri="{BB962C8B-B14F-4D97-AF65-F5344CB8AC3E}">
        <p14:creationId xmlns:p14="http://schemas.microsoft.com/office/powerpoint/2010/main" val="41665836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8EE3C6-FB7E-A374-8220-0113F4B9AE5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6487538E-9CBA-110B-4E8F-672456F0326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BADADF6-F6A7-41C9-36D2-435B8CCB8F69}"/>
              </a:ext>
            </a:extLst>
          </p:cNvPr>
          <p:cNvSpPr>
            <a:spLocks noGrp="1"/>
          </p:cNvSpPr>
          <p:nvPr>
            <p:ph type="dt" sz="half" idx="10"/>
          </p:nvPr>
        </p:nvSpPr>
        <p:spPr/>
        <p:txBody>
          <a:bodyPr/>
          <a:lstStyle/>
          <a:p>
            <a:fld id="{64F0E216-BA48-4F04-AC4F-645AA0DD6AC6}" type="datetimeFigureOut">
              <a:rPr lang="en-US" smtClean="0"/>
              <a:t>3/4/23</a:t>
            </a:fld>
            <a:endParaRPr lang="en-US"/>
          </a:p>
        </p:txBody>
      </p:sp>
      <p:sp>
        <p:nvSpPr>
          <p:cNvPr id="5" name="Footer Placeholder 4">
            <a:extLst>
              <a:ext uri="{FF2B5EF4-FFF2-40B4-BE49-F238E27FC236}">
                <a16:creationId xmlns:a16="http://schemas.microsoft.com/office/drawing/2014/main" id="{A2C083A3-94AE-EDA5-98C5-AF7A5AE1E74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F5D89C1-FA4F-CEB3-057A-421384875C45}"/>
              </a:ext>
            </a:extLst>
          </p:cNvPr>
          <p:cNvSpPr>
            <a:spLocks noGrp="1"/>
          </p:cNvSpPr>
          <p:nvPr>
            <p:ph type="sldNum" sz="quarter" idx="12"/>
          </p:nvPr>
        </p:nvSpPr>
        <p:spPr/>
        <p:txBody>
          <a:bodyPr/>
          <a:lstStyle/>
          <a:p>
            <a:fld id="{D39607A7-8386-47DB-8578-DDEDD194E5D4}" type="slidenum">
              <a:rPr lang="en-US" smtClean="0"/>
              <a:t>‹#›</a:t>
            </a:fld>
            <a:endParaRPr lang="en-US"/>
          </a:p>
        </p:txBody>
      </p:sp>
    </p:spTree>
    <p:extLst>
      <p:ext uri="{BB962C8B-B14F-4D97-AF65-F5344CB8AC3E}">
        <p14:creationId xmlns:p14="http://schemas.microsoft.com/office/powerpoint/2010/main" val="23755184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F67F60-B55B-D33B-6B05-FB37E4E4B26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7377DE7-3F1B-3BA7-1584-179A0B763822}"/>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AFC1FB0-9936-C8C4-F8E9-48DD2F7DB21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81EE70C-A9D1-685B-7553-565885845E08}"/>
              </a:ext>
            </a:extLst>
          </p:cNvPr>
          <p:cNvSpPr>
            <a:spLocks noGrp="1"/>
          </p:cNvSpPr>
          <p:nvPr>
            <p:ph type="dt" sz="half" idx="10"/>
          </p:nvPr>
        </p:nvSpPr>
        <p:spPr/>
        <p:txBody>
          <a:bodyPr/>
          <a:lstStyle/>
          <a:p>
            <a:fld id="{64F0E216-BA48-4F04-AC4F-645AA0DD6AC6}" type="datetimeFigureOut">
              <a:rPr lang="en-US" smtClean="0"/>
              <a:t>3/4/23</a:t>
            </a:fld>
            <a:endParaRPr lang="en-US"/>
          </a:p>
        </p:txBody>
      </p:sp>
      <p:sp>
        <p:nvSpPr>
          <p:cNvPr id="6" name="Footer Placeholder 5">
            <a:extLst>
              <a:ext uri="{FF2B5EF4-FFF2-40B4-BE49-F238E27FC236}">
                <a16:creationId xmlns:a16="http://schemas.microsoft.com/office/drawing/2014/main" id="{F067F468-17E8-BEDD-EA39-631016BF400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54AF818-941B-C0BA-DC47-4E10BBA33E8F}"/>
              </a:ext>
            </a:extLst>
          </p:cNvPr>
          <p:cNvSpPr>
            <a:spLocks noGrp="1"/>
          </p:cNvSpPr>
          <p:nvPr>
            <p:ph type="sldNum" sz="quarter" idx="12"/>
          </p:nvPr>
        </p:nvSpPr>
        <p:spPr/>
        <p:txBody>
          <a:bodyPr/>
          <a:lstStyle/>
          <a:p>
            <a:fld id="{D39607A7-8386-47DB-8578-DDEDD194E5D4}" type="slidenum">
              <a:rPr lang="en-US" smtClean="0"/>
              <a:t>‹#›</a:t>
            </a:fld>
            <a:endParaRPr lang="en-US"/>
          </a:p>
        </p:txBody>
      </p:sp>
    </p:spTree>
    <p:extLst>
      <p:ext uri="{BB962C8B-B14F-4D97-AF65-F5344CB8AC3E}">
        <p14:creationId xmlns:p14="http://schemas.microsoft.com/office/powerpoint/2010/main" val="16901727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682DD1-BF48-F1F7-7E03-68E548A922DD}"/>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A5920CB6-A1A6-AF26-2F17-A95E6C799D8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5AC2FE1-C327-1ACF-B63C-77EDF4AE89A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E6BB61E-9A4C-E2D6-0C46-CCB07EC95FD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F804CEC-665E-B4CA-1A82-1F51CCE7087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65CC1A97-76AC-5749-957B-2B076ED107D5}"/>
              </a:ext>
            </a:extLst>
          </p:cNvPr>
          <p:cNvSpPr>
            <a:spLocks noGrp="1"/>
          </p:cNvSpPr>
          <p:nvPr>
            <p:ph type="dt" sz="half" idx="10"/>
          </p:nvPr>
        </p:nvSpPr>
        <p:spPr/>
        <p:txBody>
          <a:bodyPr/>
          <a:lstStyle/>
          <a:p>
            <a:fld id="{64F0E216-BA48-4F04-AC4F-645AA0DD6AC6}" type="datetimeFigureOut">
              <a:rPr lang="en-US" smtClean="0"/>
              <a:t>3/4/23</a:t>
            </a:fld>
            <a:endParaRPr lang="en-US"/>
          </a:p>
        </p:txBody>
      </p:sp>
      <p:sp>
        <p:nvSpPr>
          <p:cNvPr id="8" name="Footer Placeholder 7">
            <a:extLst>
              <a:ext uri="{FF2B5EF4-FFF2-40B4-BE49-F238E27FC236}">
                <a16:creationId xmlns:a16="http://schemas.microsoft.com/office/drawing/2014/main" id="{36752A50-9B9B-7656-90ED-22515998A4F2}"/>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0A017F7-49BA-767F-210D-DEBF6C5A74E4}"/>
              </a:ext>
            </a:extLst>
          </p:cNvPr>
          <p:cNvSpPr>
            <a:spLocks noGrp="1"/>
          </p:cNvSpPr>
          <p:nvPr>
            <p:ph type="sldNum" sz="quarter" idx="12"/>
          </p:nvPr>
        </p:nvSpPr>
        <p:spPr/>
        <p:txBody>
          <a:bodyPr/>
          <a:lstStyle/>
          <a:p>
            <a:fld id="{D39607A7-8386-47DB-8578-DDEDD194E5D4}" type="slidenum">
              <a:rPr lang="en-US" smtClean="0"/>
              <a:t>‹#›</a:t>
            </a:fld>
            <a:endParaRPr lang="en-US"/>
          </a:p>
        </p:txBody>
      </p:sp>
    </p:spTree>
    <p:extLst>
      <p:ext uri="{BB962C8B-B14F-4D97-AF65-F5344CB8AC3E}">
        <p14:creationId xmlns:p14="http://schemas.microsoft.com/office/powerpoint/2010/main" val="18893525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52776C-DFF4-E435-1F03-17323C6360B6}"/>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68007F12-5334-4B5E-DE5B-95F57F7CA946}"/>
              </a:ext>
            </a:extLst>
          </p:cNvPr>
          <p:cNvSpPr>
            <a:spLocks noGrp="1"/>
          </p:cNvSpPr>
          <p:nvPr>
            <p:ph type="dt" sz="half" idx="10"/>
          </p:nvPr>
        </p:nvSpPr>
        <p:spPr/>
        <p:txBody>
          <a:bodyPr/>
          <a:lstStyle/>
          <a:p>
            <a:fld id="{64F0E216-BA48-4F04-AC4F-645AA0DD6AC6}" type="datetimeFigureOut">
              <a:rPr lang="en-US" smtClean="0"/>
              <a:t>3/4/23</a:t>
            </a:fld>
            <a:endParaRPr lang="en-US"/>
          </a:p>
        </p:txBody>
      </p:sp>
      <p:sp>
        <p:nvSpPr>
          <p:cNvPr id="4" name="Footer Placeholder 3">
            <a:extLst>
              <a:ext uri="{FF2B5EF4-FFF2-40B4-BE49-F238E27FC236}">
                <a16:creationId xmlns:a16="http://schemas.microsoft.com/office/drawing/2014/main" id="{D2B0A735-578C-80DC-7761-95C739176695}"/>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913B0D5E-8F5A-A7AF-C696-6E0138219346}"/>
              </a:ext>
            </a:extLst>
          </p:cNvPr>
          <p:cNvSpPr>
            <a:spLocks noGrp="1"/>
          </p:cNvSpPr>
          <p:nvPr>
            <p:ph type="sldNum" sz="quarter" idx="12"/>
          </p:nvPr>
        </p:nvSpPr>
        <p:spPr/>
        <p:txBody>
          <a:bodyPr/>
          <a:lstStyle/>
          <a:p>
            <a:fld id="{D39607A7-8386-47DB-8578-DDEDD194E5D4}" type="slidenum">
              <a:rPr lang="en-US" smtClean="0"/>
              <a:t>‹#›</a:t>
            </a:fld>
            <a:endParaRPr lang="en-US"/>
          </a:p>
        </p:txBody>
      </p:sp>
    </p:spTree>
    <p:extLst>
      <p:ext uri="{BB962C8B-B14F-4D97-AF65-F5344CB8AC3E}">
        <p14:creationId xmlns:p14="http://schemas.microsoft.com/office/powerpoint/2010/main" val="25625907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28F029A-862D-5711-7255-8A3313CF9D58}"/>
              </a:ext>
            </a:extLst>
          </p:cNvPr>
          <p:cNvSpPr>
            <a:spLocks noGrp="1"/>
          </p:cNvSpPr>
          <p:nvPr>
            <p:ph type="dt" sz="half" idx="10"/>
          </p:nvPr>
        </p:nvSpPr>
        <p:spPr/>
        <p:txBody>
          <a:bodyPr/>
          <a:lstStyle/>
          <a:p>
            <a:fld id="{64F0E216-BA48-4F04-AC4F-645AA0DD6AC6}" type="datetimeFigureOut">
              <a:rPr lang="en-US" smtClean="0"/>
              <a:t>3/4/23</a:t>
            </a:fld>
            <a:endParaRPr lang="en-US"/>
          </a:p>
        </p:txBody>
      </p:sp>
      <p:sp>
        <p:nvSpPr>
          <p:cNvPr id="3" name="Footer Placeholder 2">
            <a:extLst>
              <a:ext uri="{FF2B5EF4-FFF2-40B4-BE49-F238E27FC236}">
                <a16:creationId xmlns:a16="http://schemas.microsoft.com/office/drawing/2014/main" id="{7A65F6EB-2028-383E-4157-111B3EEC337F}"/>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DC80F51D-5DA1-F3D5-5FB5-E6F186ADFECA}"/>
              </a:ext>
            </a:extLst>
          </p:cNvPr>
          <p:cNvSpPr>
            <a:spLocks noGrp="1"/>
          </p:cNvSpPr>
          <p:nvPr>
            <p:ph type="sldNum" sz="quarter" idx="12"/>
          </p:nvPr>
        </p:nvSpPr>
        <p:spPr/>
        <p:txBody>
          <a:bodyPr/>
          <a:lstStyle/>
          <a:p>
            <a:fld id="{D39607A7-8386-47DB-8578-DDEDD194E5D4}" type="slidenum">
              <a:rPr lang="en-US" smtClean="0"/>
              <a:t>‹#›</a:t>
            </a:fld>
            <a:endParaRPr lang="en-US"/>
          </a:p>
        </p:txBody>
      </p:sp>
    </p:spTree>
    <p:extLst>
      <p:ext uri="{BB962C8B-B14F-4D97-AF65-F5344CB8AC3E}">
        <p14:creationId xmlns:p14="http://schemas.microsoft.com/office/powerpoint/2010/main" val="31314453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FBF6D3-2E41-295A-39A6-542B22EB562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DA3BF69F-C61A-BB2D-B071-65C1C8A885D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C34E306-74C8-3AED-F681-231B2019012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ED4E293-9579-BEF1-B37F-9EA1A90DE7BA}"/>
              </a:ext>
            </a:extLst>
          </p:cNvPr>
          <p:cNvSpPr>
            <a:spLocks noGrp="1"/>
          </p:cNvSpPr>
          <p:nvPr>
            <p:ph type="dt" sz="half" idx="10"/>
          </p:nvPr>
        </p:nvSpPr>
        <p:spPr/>
        <p:txBody>
          <a:bodyPr/>
          <a:lstStyle/>
          <a:p>
            <a:fld id="{64F0E216-BA48-4F04-AC4F-645AA0DD6AC6}" type="datetimeFigureOut">
              <a:rPr lang="en-US" smtClean="0"/>
              <a:t>3/4/23</a:t>
            </a:fld>
            <a:endParaRPr lang="en-US"/>
          </a:p>
        </p:txBody>
      </p:sp>
      <p:sp>
        <p:nvSpPr>
          <p:cNvPr id="6" name="Footer Placeholder 5">
            <a:extLst>
              <a:ext uri="{FF2B5EF4-FFF2-40B4-BE49-F238E27FC236}">
                <a16:creationId xmlns:a16="http://schemas.microsoft.com/office/drawing/2014/main" id="{B50410F6-CB29-2057-CA58-F2415987EBD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EA6A73F-2378-97DB-9B42-BFEEC7870F9F}"/>
              </a:ext>
            </a:extLst>
          </p:cNvPr>
          <p:cNvSpPr>
            <a:spLocks noGrp="1"/>
          </p:cNvSpPr>
          <p:nvPr>
            <p:ph type="sldNum" sz="quarter" idx="12"/>
          </p:nvPr>
        </p:nvSpPr>
        <p:spPr/>
        <p:txBody>
          <a:bodyPr/>
          <a:lstStyle/>
          <a:p>
            <a:fld id="{D39607A7-8386-47DB-8578-DDEDD194E5D4}" type="slidenum">
              <a:rPr lang="en-US" smtClean="0"/>
              <a:t>‹#›</a:t>
            </a:fld>
            <a:endParaRPr lang="en-US"/>
          </a:p>
        </p:txBody>
      </p:sp>
    </p:spTree>
    <p:extLst>
      <p:ext uri="{BB962C8B-B14F-4D97-AF65-F5344CB8AC3E}">
        <p14:creationId xmlns:p14="http://schemas.microsoft.com/office/powerpoint/2010/main" val="26220266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507156-A622-3430-1FAC-EB937022274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BF367F63-7CE4-BDD3-8DFE-4C751452BC5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2ECFD06B-E642-DA50-ACB1-7652C1808AB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92E5DC6-BB8D-6B7D-3DD8-FB00D0554FA9}"/>
              </a:ext>
            </a:extLst>
          </p:cNvPr>
          <p:cNvSpPr>
            <a:spLocks noGrp="1"/>
          </p:cNvSpPr>
          <p:nvPr>
            <p:ph type="dt" sz="half" idx="10"/>
          </p:nvPr>
        </p:nvSpPr>
        <p:spPr/>
        <p:txBody>
          <a:bodyPr/>
          <a:lstStyle/>
          <a:p>
            <a:fld id="{64F0E216-BA48-4F04-AC4F-645AA0DD6AC6}" type="datetimeFigureOut">
              <a:rPr lang="en-US" smtClean="0"/>
              <a:t>3/4/23</a:t>
            </a:fld>
            <a:endParaRPr lang="en-US"/>
          </a:p>
        </p:txBody>
      </p:sp>
      <p:sp>
        <p:nvSpPr>
          <p:cNvPr id="6" name="Footer Placeholder 5">
            <a:extLst>
              <a:ext uri="{FF2B5EF4-FFF2-40B4-BE49-F238E27FC236}">
                <a16:creationId xmlns:a16="http://schemas.microsoft.com/office/drawing/2014/main" id="{04F16C4A-F624-E7A0-B115-065A8BD158C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E025F8B-BD4D-B3FF-671B-135EB0C2E497}"/>
              </a:ext>
            </a:extLst>
          </p:cNvPr>
          <p:cNvSpPr>
            <a:spLocks noGrp="1"/>
          </p:cNvSpPr>
          <p:nvPr>
            <p:ph type="sldNum" sz="quarter" idx="12"/>
          </p:nvPr>
        </p:nvSpPr>
        <p:spPr/>
        <p:txBody>
          <a:bodyPr/>
          <a:lstStyle/>
          <a:p>
            <a:fld id="{D39607A7-8386-47DB-8578-DDEDD194E5D4}" type="slidenum">
              <a:rPr lang="en-US" smtClean="0"/>
              <a:t>‹#›</a:t>
            </a:fld>
            <a:endParaRPr lang="en-US"/>
          </a:p>
        </p:txBody>
      </p:sp>
    </p:spTree>
    <p:extLst>
      <p:ext uri="{BB962C8B-B14F-4D97-AF65-F5344CB8AC3E}">
        <p14:creationId xmlns:p14="http://schemas.microsoft.com/office/powerpoint/2010/main" val="12234984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B508C1E-56D2-9A50-3DAA-332A8C72065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8DB0D250-D3DE-936A-DB59-B2585411F52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42DF961-AC23-D762-CDD3-9DB296CAA74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4F0E216-BA48-4F04-AC4F-645AA0DD6AC6}" type="datetimeFigureOut">
              <a:rPr lang="en-US" smtClean="0"/>
              <a:pPr/>
              <a:t>3/4/23</a:t>
            </a:fld>
            <a:endParaRPr lang="en-US" dirty="0"/>
          </a:p>
        </p:txBody>
      </p:sp>
      <p:sp>
        <p:nvSpPr>
          <p:cNvPr id="5" name="Footer Placeholder 4">
            <a:extLst>
              <a:ext uri="{FF2B5EF4-FFF2-40B4-BE49-F238E27FC236}">
                <a16:creationId xmlns:a16="http://schemas.microsoft.com/office/drawing/2014/main" id="{B6552141-7A2C-F02A-FCBE-54BE3B0D292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9B865FD7-BB9C-E9FE-143F-FA2E3D7967E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39607A7-8386-47DB-8578-DDEDD194E5D4}" type="slidenum">
              <a:rPr lang="en-US" smtClean="0"/>
              <a:pPr/>
              <a:t>‹#›</a:t>
            </a:fld>
            <a:endParaRPr lang="en-US" dirty="0"/>
          </a:p>
        </p:txBody>
      </p:sp>
    </p:spTree>
    <p:extLst>
      <p:ext uri="{BB962C8B-B14F-4D97-AF65-F5344CB8AC3E}">
        <p14:creationId xmlns:p14="http://schemas.microsoft.com/office/powerpoint/2010/main" val="3458022353"/>
      </p:ext>
    </p:extLst>
  </p:cSld>
  <p:clrMap bg1="lt1" tx1="dk1" bg2="lt2" tx2="dk2" accent1="accent1" accent2="accent2" accent3="accent3" accent4="accent4" accent5="accent5" accent6="accent6" hlink="hlink" folHlink="folHlink"/>
  <p:sldLayoutIdLst>
    <p:sldLayoutId id="2147483740" r:id="rId1"/>
    <p:sldLayoutId id="2147483741" r:id="rId2"/>
    <p:sldLayoutId id="2147483742" r:id="rId3"/>
    <p:sldLayoutId id="2147483743" r:id="rId4"/>
    <p:sldLayoutId id="2147483744" r:id="rId5"/>
    <p:sldLayoutId id="2147483745" r:id="rId6"/>
    <p:sldLayoutId id="2147483746" r:id="rId7"/>
    <p:sldLayoutId id="2147483747" r:id="rId8"/>
    <p:sldLayoutId id="2147483748" r:id="rId9"/>
    <p:sldLayoutId id="2147483749" r:id="rId10"/>
    <p:sldLayoutId id="2147483750"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078E15-9B39-9CD0-C144-D7B0C8924EC1}"/>
              </a:ext>
            </a:extLst>
          </p:cNvPr>
          <p:cNvSpPr>
            <a:spLocks noGrp="1"/>
          </p:cNvSpPr>
          <p:nvPr>
            <p:ph type="ctrTitle"/>
          </p:nvPr>
        </p:nvSpPr>
        <p:spPr>
          <a:xfrm>
            <a:off x="1079509" y="4602162"/>
            <a:ext cx="9861759" cy="1720850"/>
          </a:xfrm>
        </p:spPr>
        <p:txBody>
          <a:bodyPr anchor="ctr">
            <a:normAutofit/>
          </a:bodyPr>
          <a:lstStyle/>
          <a:p>
            <a:r>
              <a:rPr lang="en-US" dirty="0"/>
              <a:t>Kiva Micro Credit</a:t>
            </a:r>
          </a:p>
        </p:txBody>
      </p:sp>
      <p:sp>
        <p:nvSpPr>
          <p:cNvPr id="3" name="Subtitle 2">
            <a:extLst>
              <a:ext uri="{FF2B5EF4-FFF2-40B4-BE49-F238E27FC236}">
                <a16:creationId xmlns:a16="http://schemas.microsoft.com/office/drawing/2014/main" id="{A9426140-29F7-7CAA-FC7E-F22AB4F99AFE}"/>
              </a:ext>
            </a:extLst>
          </p:cNvPr>
          <p:cNvSpPr>
            <a:spLocks noGrp="1"/>
          </p:cNvSpPr>
          <p:nvPr>
            <p:ph type="subTitle" idx="1"/>
          </p:nvPr>
        </p:nvSpPr>
        <p:spPr>
          <a:xfrm flipH="1">
            <a:off x="9452918" y="9156355"/>
            <a:ext cx="49427" cy="61785"/>
          </a:xfrm>
        </p:spPr>
        <p:txBody>
          <a:bodyPr anchor="ctr">
            <a:normAutofit fontScale="25000" lnSpcReduction="20000"/>
          </a:bodyPr>
          <a:lstStyle/>
          <a:p>
            <a:endParaRPr lang="en-US" dirty="0"/>
          </a:p>
        </p:txBody>
      </p:sp>
      <p:pic>
        <p:nvPicPr>
          <p:cNvPr id="4" name="Picture 3" descr="Diagram&#10;&#10;Description automatically generated">
            <a:extLst>
              <a:ext uri="{FF2B5EF4-FFF2-40B4-BE49-F238E27FC236}">
                <a16:creationId xmlns:a16="http://schemas.microsoft.com/office/drawing/2014/main" id="{9AA57E1C-0831-6C86-278F-94D3F9F150FA}"/>
              </a:ext>
            </a:extLst>
          </p:cNvPr>
          <p:cNvPicPr>
            <a:picLocks noChangeAspect="1"/>
          </p:cNvPicPr>
          <p:nvPr/>
        </p:nvPicPr>
        <p:blipFill rotWithShape="1">
          <a:blip r:embed="rId2"/>
          <a:srcRect t="46722" b="12116"/>
          <a:stretch/>
        </p:blipFill>
        <p:spPr>
          <a:xfrm>
            <a:off x="20" y="10"/>
            <a:ext cx="12191977" cy="4014777"/>
          </a:xfrm>
          <a:prstGeom prst="rect">
            <a:avLst/>
          </a:prstGeom>
        </p:spPr>
      </p:pic>
    </p:spTree>
    <p:extLst>
      <p:ext uri="{BB962C8B-B14F-4D97-AF65-F5344CB8AC3E}">
        <p14:creationId xmlns:p14="http://schemas.microsoft.com/office/powerpoint/2010/main" val="309700691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Down Arrow 7">
            <a:extLst>
              <a:ext uri="{FF2B5EF4-FFF2-40B4-BE49-F238E27FC236}">
                <a16:creationId xmlns:a16="http://schemas.microsoft.com/office/drawing/2014/main" id="{D4771268-CB57-404A-9271-370EB28F60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800100" y="1491343"/>
            <a:ext cx="3333749" cy="3499103"/>
          </a:xfrm>
          <a:prstGeom prst="downArrow">
            <a:avLst>
              <a:gd name="adj1" fmla="val 100000"/>
              <a:gd name="adj2" fmla="val 15788"/>
            </a:avLst>
          </a:prstGeom>
          <a:solidFill>
            <a:srgbClr val="404040"/>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E363973-8DC8-BD31-1AC1-FB0181AA3C94}"/>
              </a:ext>
            </a:extLst>
          </p:cNvPr>
          <p:cNvSpPr>
            <a:spLocks noGrp="1"/>
          </p:cNvSpPr>
          <p:nvPr>
            <p:ph type="title"/>
          </p:nvPr>
        </p:nvSpPr>
        <p:spPr>
          <a:xfrm>
            <a:off x="1028700" y="1967266"/>
            <a:ext cx="2628900" cy="2547257"/>
          </a:xfrm>
          <a:noFill/>
        </p:spPr>
        <p:txBody>
          <a:bodyPr vert="horz" lIns="91440" tIns="45720" rIns="91440" bIns="45720" rtlCol="0" anchor="ctr">
            <a:normAutofit/>
          </a:bodyPr>
          <a:lstStyle/>
          <a:p>
            <a:pPr algn="ctr"/>
            <a:r>
              <a:rPr lang="en-US" sz="3600" kern="1200" dirty="0">
                <a:solidFill>
                  <a:srgbClr val="FFFFFF"/>
                </a:solidFill>
                <a:latin typeface="+mj-lt"/>
                <a:ea typeface="+mj-ea"/>
                <a:cs typeface="+mj-cs"/>
              </a:rPr>
              <a:t>Click on Field Partner  </a:t>
            </a:r>
            <a:br>
              <a:rPr lang="en-US" sz="3600" kern="1200" dirty="0">
                <a:solidFill>
                  <a:srgbClr val="FFFFFF"/>
                </a:solidFill>
                <a:latin typeface="+mj-lt"/>
                <a:ea typeface="+mj-ea"/>
                <a:cs typeface="+mj-cs"/>
              </a:rPr>
            </a:br>
            <a:endParaRPr lang="en-US" sz="3600" kern="1200" dirty="0">
              <a:solidFill>
                <a:srgbClr val="FFFFFF"/>
              </a:solidFill>
              <a:latin typeface="+mj-lt"/>
              <a:ea typeface="+mj-ea"/>
              <a:cs typeface="+mj-cs"/>
            </a:endParaRPr>
          </a:p>
        </p:txBody>
      </p:sp>
      <p:pic>
        <p:nvPicPr>
          <p:cNvPr id="5" name="Content Placeholder 4" descr="Graphical user interface, text, application&#10;&#10;Description automatically generated with medium confidence">
            <a:extLst>
              <a:ext uri="{FF2B5EF4-FFF2-40B4-BE49-F238E27FC236}">
                <a16:creationId xmlns:a16="http://schemas.microsoft.com/office/drawing/2014/main" id="{4F54ECE5-0B5F-CC60-64D9-19CBC3584658}"/>
              </a:ext>
            </a:extLst>
          </p:cNvPr>
          <p:cNvPicPr>
            <a:picLocks noGrp="1" noChangeAspect="1"/>
          </p:cNvPicPr>
          <p:nvPr>
            <p:ph idx="1"/>
          </p:nvPr>
        </p:nvPicPr>
        <p:blipFill>
          <a:blip r:embed="rId2"/>
          <a:stretch>
            <a:fillRect/>
          </a:stretch>
        </p:blipFill>
        <p:spPr>
          <a:xfrm>
            <a:off x="4777316" y="1224108"/>
            <a:ext cx="6780700" cy="4407455"/>
          </a:xfrm>
          <a:prstGeom prst="rect">
            <a:avLst/>
          </a:prstGeom>
        </p:spPr>
      </p:pic>
    </p:spTree>
    <p:extLst>
      <p:ext uri="{BB962C8B-B14F-4D97-AF65-F5344CB8AC3E}">
        <p14:creationId xmlns:p14="http://schemas.microsoft.com/office/powerpoint/2010/main" val="356119159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1825AC39-5F85-4CAA-8A81-A1287086B2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FFFFFF"/>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Freeform: Shape 16">
            <a:extLst>
              <a:ext uri="{FF2B5EF4-FFF2-40B4-BE49-F238E27FC236}">
                <a16:creationId xmlns:a16="http://schemas.microsoft.com/office/drawing/2014/main" id="{95DA4D23-37FC-4B90-8188-F0377C5FF4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0" y="0"/>
            <a:ext cx="4417162" cy="6858000"/>
          </a:xfrm>
          <a:custGeom>
            <a:avLst/>
            <a:gdLst>
              <a:gd name="connsiteX0" fmla="*/ 0 w 4417162"/>
              <a:gd name="connsiteY0" fmla="*/ 0 h 6858000"/>
              <a:gd name="connsiteX1" fmla="*/ 144378 w 4417162"/>
              <a:gd name="connsiteY1" fmla="*/ 0 h 6858000"/>
              <a:gd name="connsiteX2" fmla="*/ 2310062 w 4417162"/>
              <a:gd name="connsiteY2" fmla="*/ 0 h 6858000"/>
              <a:gd name="connsiteX3" fmla="*/ 4227367 w 4417162"/>
              <a:gd name="connsiteY3" fmla="*/ 0 h 6858000"/>
              <a:gd name="connsiteX4" fmla="*/ 4232407 w 4417162"/>
              <a:gd name="connsiteY4" fmla="*/ 66675 h 6858000"/>
              <a:gd name="connsiteX5" fmla="*/ 4240804 w 4417162"/>
              <a:gd name="connsiteY5" fmla="*/ 122237 h 6858000"/>
              <a:gd name="connsiteX6" fmla="*/ 4250882 w 4417162"/>
              <a:gd name="connsiteY6" fmla="*/ 174625 h 6858000"/>
              <a:gd name="connsiteX7" fmla="*/ 4267678 w 4417162"/>
              <a:gd name="connsiteY7" fmla="*/ 217487 h 6858000"/>
              <a:gd name="connsiteX8" fmla="*/ 4284474 w 4417162"/>
              <a:gd name="connsiteY8" fmla="*/ 260350 h 6858000"/>
              <a:gd name="connsiteX9" fmla="*/ 4304629 w 4417162"/>
              <a:gd name="connsiteY9" fmla="*/ 296862 h 6858000"/>
              <a:gd name="connsiteX10" fmla="*/ 4324784 w 4417162"/>
              <a:gd name="connsiteY10" fmla="*/ 334962 h 6858000"/>
              <a:gd name="connsiteX11" fmla="*/ 4343260 w 4417162"/>
              <a:gd name="connsiteY11" fmla="*/ 369887 h 6858000"/>
              <a:gd name="connsiteX12" fmla="*/ 4361735 w 4417162"/>
              <a:gd name="connsiteY12" fmla="*/ 409575 h 6858000"/>
              <a:gd name="connsiteX13" fmla="*/ 4378531 w 4417162"/>
              <a:gd name="connsiteY13" fmla="*/ 450850 h 6858000"/>
              <a:gd name="connsiteX14" fmla="*/ 4393648 w 4417162"/>
              <a:gd name="connsiteY14" fmla="*/ 496887 h 6858000"/>
              <a:gd name="connsiteX15" fmla="*/ 4405405 w 4417162"/>
              <a:gd name="connsiteY15" fmla="*/ 546100 h 6858000"/>
              <a:gd name="connsiteX16" fmla="*/ 4413803 w 4417162"/>
              <a:gd name="connsiteY16" fmla="*/ 606425 h 6858000"/>
              <a:gd name="connsiteX17" fmla="*/ 4417162 w 4417162"/>
              <a:gd name="connsiteY17" fmla="*/ 673100 h 6858000"/>
              <a:gd name="connsiteX18" fmla="*/ 4413803 w 4417162"/>
              <a:gd name="connsiteY18" fmla="*/ 744537 h 6858000"/>
              <a:gd name="connsiteX19" fmla="*/ 4405405 w 4417162"/>
              <a:gd name="connsiteY19" fmla="*/ 801687 h 6858000"/>
              <a:gd name="connsiteX20" fmla="*/ 4393648 w 4417162"/>
              <a:gd name="connsiteY20" fmla="*/ 854075 h 6858000"/>
              <a:gd name="connsiteX21" fmla="*/ 4378531 w 4417162"/>
              <a:gd name="connsiteY21" fmla="*/ 901700 h 6858000"/>
              <a:gd name="connsiteX22" fmla="*/ 4361735 w 4417162"/>
              <a:gd name="connsiteY22" fmla="*/ 942975 h 6858000"/>
              <a:gd name="connsiteX23" fmla="*/ 4341580 w 4417162"/>
              <a:gd name="connsiteY23" fmla="*/ 981075 h 6858000"/>
              <a:gd name="connsiteX24" fmla="*/ 4321425 w 4417162"/>
              <a:gd name="connsiteY24" fmla="*/ 1017587 h 6858000"/>
              <a:gd name="connsiteX25" fmla="*/ 4301270 w 4417162"/>
              <a:gd name="connsiteY25" fmla="*/ 1055687 h 6858000"/>
              <a:gd name="connsiteX26" fmla="*/ 4282794 w 4417162"/>
              <a:gd name="connsiteY26" fmla="*/ 1095375 h 6858000"/>
              <a:gd name="connsiteX27" fmla="*/ 4264318 w 4417162"/>
              <a:gd name="connsiteY27" fmla="*/ 1136650 h 6858000"/>
              <a:gd name="connsiteX28" fmla="*/ 4249203 w 4417162"/>
              <a:gd name="connsiteY28" fmla="*/ 1182687 h 6858000"/>
              <a:gd name="connsiteX29" fmla="*/ 4239125 w 4417162"/>
              <a:gd name="connsiteY29" fmla="*/ 1235075 h 6858000"/>
              <a:gd name="connsiteX30" fmla="*/ 4229047 w 4417162"/>
              <a:gd name="connsiteY30" fmla="*/ 1295400 h 6858000"/>
              <a:gd name="connsiteX31" fmla="*/ 4227367 w 4417162"/>
              <a:gd name="connsiteY31" fmla="*/ 1363662 h 6858000"/>
              <a:gd name="connsiteX32" fmla="*/ 4229047 w 4417162"/>
              <a:gd name="connsiteY32" fmla="*/ 1431925 h 6858000"/>
              <a:gd name="connsiteX33" fmla="*/ 4239125 w 4417162"/>
              <a:gd name="connsiteY33" fmla="*/ 1492250 h 6858000"/>
              <a:gd name="connsiteX34" fmla="*/ 4249203 w 4417162"/>
              <a:gd name="connsiteY34" fmla="*/ 1544637 h 6858000"/>
              <a:gd name="connsiteX35" fmla="*/ 4264318 w 4417162"/>
              <a:gd name="connsiteY35" fmla="*/ 1589087 h 6858000"/>
              <a:gd name="connsiteX36" fmla="*/ 4282794 w 4417162"/>
              <a:gd name="connsiteY36" fmla="*/ 1631950 h 6858000"/>
              <a:gd name="connsiteX37" fmla="*/ 4301270 w 4417162"/>
              <a:gd name="connsiteY37" fmla="*/ 1671637 h 6858000"/>
              <a:gd name="connsiteX38" fmla="*/ 4321425 w 4417162"/>
              <a:gd name="connsiteY38" fmla="*/ 1708150 h 6858000"/>
              <a:gd name="connsiteX39" fmla="*/ 4341580 w 4417162"/>
              <a:gd name="connsiteY39" fmla="*/ 1743075 h 6858000"/>
              <a:gd name="connsiteX40" fmla="*/ 4361735 w 4417162"/>
              <a:gd name="connsiteY40" fmla="*/ 1782762 h 6858000"/>
              <a:gd name="connsiteX41" fmla="*/ 4378531 w 4417162"/>
              <a:gd name="connsiteY41" fmla="*/ 1824037 h 6858000"/>
              <a:gd name="connsiteX42" fmla="*/ 4393648 w 4417162"/>
              <a:gd name="connsiteY42" fmla="*/ 1870075 h 6858000"/>
              <a:gd name="connsiteX43" fmla="*/ 4405405 w 4417162"/>
              <a:gd name="connsiteY43" fmla="*/ 1922462 h 6858000"/>
              <a:gd name="connsiteX44" fmla="*/ 4413803 w 4417162"/>
              <a:gd name="connsiteY44" fmla="*/ 1982787 h 6858000"/>
              <a:gd name="connsiteX45" fmla="*/ 4417162 w 4417162"/>
              <a:gd name="connsiteY45" fmla="*/ 2051050 h 6858000"/>
              <a:gd name="connsiteX46" fmla="*/ 4413803 w 4417162"/>
              <a:gd name="connsiteY46" fmla="*/ 2119312 h 6858000"/>
              <a:gd name="connsiteX47" fmla="*/ 4405405 w 4417162"/>
              <a:gd name="connsiteY47" fmla="*/ 2179637 h 6858000"/>
              <a:gd name="connsiteX48" fmla="*/ 4393648 w 4417162"/>
              <a:gd name="connsiteY48" fmla="*/ 2232025 h 6858000"/>
              <a:gd name="connsiteX49" fmla="*/ 4378531 w 4417162"/>
              <a:gd name="connsiteY49" fmla="*/ 2278062 h 6858000"/>
              <a:gd name="connsiteX50" fmla="*/ 4361735 w 4417162"/>
              <a:gd name="connsiteY50" fmla="*/ 2319337 h 6858000"/>
              <a:gd name="connsiteX51" fmla="*/ 4341580 w 4417162"/>
              <a:gd name="connsiteY51" fmla="*/ 2359025 h 6858000"/>
              <a:gd name="connsiteX52" fmla="*/ 4321425 w 4417162"/>
              <a:gd name="connsiteY52" fmla="*/ 2395537 h 6858000"/>
              <a:gd name="connsiteX53" fmla="*/ 4301270 w 4417162"/>
              <a:gd name="connsiteY53" fmla="*/ 2433637 h 6858000"/>
              <a:gd name="connsiteX54" fmla="*/ 4282794 w 4417162"/>
              <a:gd name="connsiteY54" fmla="*/ 2471737 h 6858000"/>
              <a:gd name="connsiteX55" fmla="*/ 4264318 w 4417162"/>
              <a:gd name="connsiteY55" fmla="*/ 2513012 h 6858000"/>
              <a:gd name="connsiteX56" fmla="*/ 4249203 w 4417162"/>
              <a:gd name="connsiteY56" fmla="*/ 2560637 h 6858000"/>
              <a:gd name="connsiteX57" fmla="*/ 4239125 w 4417162"/>
              <a:gd name="connsiteY57" fmla="*/ 2613025 h 6858000"/>
              <a:gd name="connsiteX58" fmla="*/ 4229047 w 4417162"/>
              <a:gd name="connsiteY58" fmla="*/ 2671762 h 6858000"/>
              <a:gd name="connsiteX59" fmla="*/ 4227367 w 4417162"/>
              <a:gd name="connsiteY59" fmla="*/ 2741612 h 6858000"/>
              <a:gd name="connsiteX60" fmla="*/ 4229047 w 4417162"/>
              <a:gd name="connsiteY60" fmla="*/ 2809875 h 6858000"/>
              <a:gd name="connsiteX61" fmla="*/ 4239125 w 4417162"/>
              <a:gd name="connsiteY61" fmla="*/ 2868612 h 6858000"/>
              <a:gd name="connsiteX62" fmla="*/ 4249203 w 4417162"/>
              <a:gd name="connsiteY62" fmla="*/ 2922587 h 6858000"/>
              <a:gd name="connsiteX63" fmla="*/ 4264318 w 4417162"/>
              <a:gd name="connsiteY63" fmla="*/ 2967037 h 6858000"/>
              <a:gd name="connsiteX64" fmla="*/ 4282794 w 4417162"/>
              <a:gd name="connsiteY64" fmla="*/ 3009900 h 6858000"/>
              <a:gd name="connsiteX65" fmla="*/ 4301270 w 4417162"/>
              <a:gd name="connsiteY65" fmla="*/ 3046412 h 6858000"/>
              <a:gd name="connsiteX66" fmla="*/ 4321425 w 4417162"/>
              <a:gd name="connsiteY66" fmla="*/ 3084512 h 6858000"/>
              <a:gd name="connsiteX67" fmla="*/ 4341580 w 4417162"/>
              <a:gd name="connsiteY67" fmla="*/ 3121025 h 6858000"/>
              <a:gd name="connsiteX68" fmla="*/ 4361735 w 4417162"/>
              <a:gd name="connsiteY68" fmla="*/ 3160712 h 6858000"/>
              <a:gd name="connsiteX69" fmla="*/ 4378531 w 4417162"/>
              <a:gd name="connsiteY69" fmla="*/ 3201987 h 6858000"/>
              <a:gd name="connsiteX70" fmla="*/ 4393648 w 4417162"/>
              <a:gd name="connsiteY70" fmla="*/ 3248025 h 6858000"/>
              <a:gd name="connsiteX71" fmla="*/ 4405405 w 4417162"/>
              <a:gd name="connsiteY71" fmla="*/ 3300412 h 6858000"/>
              <a:gd name="connsiteX72" fmla="*/ 4413803 w 4417162"/>
              <a:gd name="connsiteY72" fmla="*/ 3360737 h 6858000"/>
              <a:gd name="connsiteX73" fmla="*/ 4417162 w 4417162"/>
              <a:gd name="connsiteY73" fmla="*/ 3427412 h 6858000"/>
              <a:gd name="connsiteX74" fmla="*/ 4413803 w 4417162"/>
              <a:gd name="connsiteY74" fmla="*/ 3497262 h 6858000"/>
              <a:gd name="connsiteX75" fmla="*/ 4405405 w 4417162"/>
              <a:gd name="connsiteY75" fmla="*/ 3557587 h 6858000"/>
              <a:gd name="connsiteX76" fmla="*/ 4393648 w 4417162"/>
              <a:gd name="connsiteY76" fmla="*/ 3609975 h 6858000"/>
              <a:gd name="connsiteX77" fmla="*/ 4378531 w 4417162"/>
              <a:gd name="connsiteY77" fmla="*/ 3656012 h 6858000"/>
              <a:gd name="connsiteX78" fmla="*/ 4361735 w 4417162"/>
              <a:gd name="connsiteY78" fmla="*/ 3697287 h 6858000"/>
              <a:gd name="connsiteX79" fmla="*/ 4341580 w 4417162"/>
              <a:gd name="connsiteY79" fmla="*/ 3736975 h 6858000"/>
              <a:gd name="connsiteX80" fmla="*/ 4301270 w 4417162"/>
              <a:gd name="connsiteY80" fmla="*/ 3811587 h 6858000"/>
              <a:gd name="connsiteX81" fmla="*/ 4282794 w 4417162"/>
              <a:gd name="connsiteY81" fmla="*/ 3848100 h 6858000"/>
              <a:gd name="connsiteX82" fmla="*/ 4264318 w 4417162"/>
              <a:gd name="connsiteY82" fmla="*/ 3890962 h 6858000"/>
              <a:gd name="connsiteX83" fmla="*/ 4249203 w 4417162"/>
              <a:gd name="connsiteY83" fmla="*/ 3935412 h 6858000"/>
              <a:gd name="connsiteX84" fmla="*/ 4239125 w 4417162"/>
              <a:gd name="connsiteY84" fmla="*/ 3987800 h 6858000"/>
              <a:gd name="connsiteX85" fmla="*/ 4229047 w 4417162"/>
              <a:gd name="connsiteY85" fmla="*/ 4048125 h 6858000"/>
              <a:gd name="connsiteX86" fmla="*/ 4227367 w 4417162"/>
              <a:gd name="connsiteY86" fmla="*/ 4116387 h 6858000"/>
              <a:gd name="connsiteX87" fmla="*/ 4229047 w 4417162"/>
              <a:gd name="connsiteY87" fmla="*/ 4186237 h 6858000"/>
              <a:gd name="connsiteX88" fmla="*/ 4239125 w 4417162"/>
              <a:gd name="connsiteY88" fmla="*/ 4244975 h 6858000"/>
              <a:gd name="connsiteX89" fmla="*/ 4249203 w 4417162"/>
              <a:gd name="connsiteY89" fmla="*/ 4297362 h 6858000"/>
              <a:gd name="connsiteX90" fmla="*/ 4264318 w 4417162"/>
              <a:gd name="connsiteY90" fmla="*/ 4343400 h 6858000"/>
              <a:gd name="connsiteX91" fmla="*/ 4282794 w 4417162"/>
              <a:gd name="connsiteY91" fmla="*/ 4386262 h 6858000"/>
              <a:gd name="connsiteX92" fmla="*/ 4301270 w 4417162"/>
              <a:gd name="connsiteY92" fmla="*/ 4424362 h 6858000"/>
              <a:gd name="connsiteX93" fmla="*/ 4341580 w 4417162"/>
              <a:gd name="connsiteY93" fmla="*/ 4498975 h 6858000"/>
              <a:gd name="connsiteX94" fmla="*/ 4361735 w 4417162"/>
              <a:gd name="connsiteY94" fmla="*/ 4537075 h 6858000"/>
              <a:gd name="connsiteX95" fmla="*/ 4378531 w 4417162"/>
              <a:gd name="connsiteY95" fmla="*/ 4579937 h 6858000"/>
              <a:gd name="connsiteX96" fmla="*/ 4393648 w 4417162"/>
              <a:gd name="connsiteY96" fmla="*/ 4625975 h 6858000"/>
              <a:gd name="connsiteX97" fmla="*/ 4405405 w 4417162"/>
              <a:gd name="connsiteY97" fmla="*/ 4678362 h 6858000"/>
              <a:gd name="connsiteX98" fmla="*/ 4413803 w 4417162"/>
              <a:gd name="connsiteY98" fmla="*/ 4738687 h 6858000"/>
              <a:gd name="connsiteX99" fmla="*/ 4417162 w 4417162"/>
              <a:gd name="connsiteY99" fmla="*/ 4806950 h 6858000"/>
              <a:gd name="connsiteX100" fmla="*/ 4413803 w 4417162"/>
              <a:gd name="connsiteY100" fmla="*/ 4875212 h 6858000"/>
              <a:gd name="connsiteX101" fmla="*/ 4405405 w 4417162"/>
              <a:gd name="connsiteY101" fmla="*/ 4935537 h 6858000"/>
              <a:gd name="connsiteX102" fmla="*/ 4393648 w 4417162"/>
              <a:gd name="connsiteY102" fmla="*/ 4987925 h 6858000"/>
              <a:gd name="connsiteX103" fmla="*/ 4378531 w 4417162"/>
              <a:gd name="connsiteY103" fmla="*/ 5033962 h 6858000"/>
              <a:gd name="connsiteX104" fmla="*/ 4361735 w 4417162"/>
              <a:gd name="connsiteY104" fmla="*/ 5075237 h 6858000"/>
              <a:gd name="connsiteX105" fmla="*/ 4341580 w 4417162"/>
              <a:gd name="connsiteY105" fmla="*/ 5114925 h 6858000"/>
              <a:gd name="connsiteX106" fmla="*/ 4321425 w 4417162"/>
              <a:gd name="connsiteY106" fmla="*/ 5149850 h 6858000"/>
              <a:gd name="connsiteX107" fmla="*/ 4301270 w 4417162"/>
              <a:gd name="connsiteY107" fmla="*/ 5186362 h 6858000"/>
              <a:gd name="connsiteX108" fmla="*/ 4282794 w 4417162"/>
              <a:gd name="connsiteY108" fmla="*/ 5226050 h 6858000"/>
              <a:gd name="connsiteX109" fmla="*/ 4264318 w 4417162"/>
              <a:gd name="connsiteY109" fmla="*/ 5268912 h 6858000"/>
              <a:gd name="connsiteX110" fmla="*/ 4249203 w 4417162"/>
              <a:gd name="connsiteY110" fmla="*/ 5313362 h 6858000"/>
              <a:gd name="connsiteX111" fmla="*/ 4239125 w 4417162"/>
              <a:gd name="connsiteY111" fmla="*/ 5365750 h 6858000"/>
              <a:gd name="connsiteX112" fmla="*/ 4229047 w 4417162"/>
              <a:gd name="connsiteY112" fmla="*/ 5426075 h 6858000"/>
              <a:gd name="connsiteX113" fmla="*/ 4227367 w 4417162"/>
              <a:gd name="connsiteY113" fmla="*/ 5494337 h 6858000"/>
              <a:gd name="connsiteX114" fmla="*/ 4229047 w 4417162"/>
              <a:gd name="connsiteY114" fmla="*/ 5562600 h 6858000"/>
              <a:gd name="connsiteX115" fmla="*/ 4239125 w 4417162"/>
              <a:gd name="connsiteY115" fmla="*/ 5622925 h 6858000"/>
              <a:gd name="connsiteX116" fmla="*/ 4249203 w 4417162"/>
              <a:gd name="connsiteY116" fmla="*/ 5675312 h 6858000"/>
              <a:gd name="connsiteX117" fmla="*/ 4264318 w 4417162"/>
              <a:gd name="connsiteY117" fmla="*/ 5721350 h 6858000"/>
              <a:gd name="connsiteX118" fmla="*/ 4282794 w 4417162"/>
              <a:gd name="connsiteY118" fmla="*/ 5762625 h 6858000"/>
              <a:gd name="connsiteX119" fmla="*/ 4301270 w 4417162"/>
              <a:gd name="connsiteY119" fmla="*/ 5802312 h 6858000"/>
              <a:gd name="connsiteX120" fmla="*/ 4321425 w 4417162"/>
              <a:gd name="connsiteY120" fmla="*/ 5840412 h 6858000"/>
              <a:gd name="connsiteX121" fmla="*/ 4341580 w 4417162"/>
              <a:gd name="connsiteY121" fmla="*/ 5876925 h 6858000"/>
              <a:gd name="connsiteX122" fmla="*/ 4361735 w 4417162"/>
              <a:gd name="connsiteY122" fmla="*/ 5915025 h 6858000"/>
              <a:gd name="connsiteX123" fmla="*/ 4378531 w 4417162"/>
              <a:gd name="connsiteY123" fmla="*/ 5956300 h 6858000"/>
              <a:gd name="connsiteX124" fmla="*/ 4393648 w 4417162"/>
              <a:gd name="connsiteY124" fmla="*/ 6003925 h 6858000"/>
              <a:gd name="connsiteX125" fmla="*/ 4405405 w 4417162"/>
              <a:gd name="connsiteY125" fmla="*/ 6056312 h 6858000"/>
              <a:gd name="connsiteX126" fmla="*/ 4413803 w 4417162"/>
              <a:gd name="connsiteY126" fmla="*/ 6113462 h 6858000"/>
              <a:gd name="connsiteX127" fmla="*/ 4417162 w 4417162"/>
              <a:gd name="connsiteY127" fmla="*/ 6183312 h 6858000"/>
              <a:gd name="connsiteX128" fmla="*/ 4413803 w 4417162"/>
              <a:gd name="connsiteY128" fmla="*/ 6251575 h 6858000"/>
              <a:gd name="connsiteX129" fmla="*/ 4405405 w 4417162"/>
              <a:gd name="connsiteY129" fmla="*/ 6311900 h 6858000"/>
              <a:gd name="connsiteX130" fmla="*/ 4393648 w 4417162"/>
              <a:gd name="connsiteY130" fmla="*/ 6361112 h 6858000"/>
              <a:gd name="connsiteX131" fmla="*/ 4378531 w 4417162"/>
              <a:gd name="connsiteY131" fmla="*/ 6407150 h 6858000"/>
              <a:gd name="connsiteX132" fmla="*/ 4361735 w 4417162"/>
              <a:gd name="connsiteY132" fmla="*/ 6448425 h 6858000"/>
              <a:gd name="connsiteX133" fmla="*/ 4343260 w 4417162"/>
              <a:gd name="connsiteY133" fmla="*/ 6488112 h 6858000"/>
              <a:gd name="connsiteX134" fmla="*/ 4324784 w 4417162"/>
              <a:gd name="connsiteY134" fmla="*/ 6523037 h 6858000"/>
              <a:gd name="connsiteX135" fmla="*/ 4304629 w 4417162"/>
              <a:gd name="connsiteY135" fmla="*/ 6561137 h 6858000"/>
              <a:gd name="connsiteX136" fmla="*/ 4284474 w 4417162"/>
              <a:gd name="connsiteY136" fmla="*/ 6597650 h 6858000"/>
              <a:gd name="connsiteX137" fmla="*/ 4267678 w 4417162"/>
              <a:gd name="connsiteY137" fmla="*/ 6640512 h 6858000"/>
              <a:gd name="connsiteX138" fmla="*/ 4250882 w 4417162"/>
              <a:gd name="connsiteY138" fmla="*/ 6683375 h 6858000"/>
              <a:gd name="connsiteX139" fmla="*/ 4240804 w 4417162"/>
              <a:gd name="connsiteY139" fmla="*/ 6735762 h 6858000"/>
              <a:gd name="connsiteX140" fmla="*/ 4232407 w 4417162"/>
              <a:gd name="connsiteY140" fmla="*/ 6791325 h 6858000"/>
              <a:gd name="connsiteX141" fmla="*/ 4227367 w 4417162"/>
              <a:gd name="connsiteY141" fmla="*/ 6858000 h 6858000"/>
              <a:gd name="connsiteX142" fmla="*/ 2310062 w 4417162"/>
              <a:gd name="connsiteY142" fmla="*/ 6858000 h 6858000"/>
              <a:gd name="connsiteX143" fmla="*/ 144378 w 4417162"/>
              <a:gd name="connsiteY143" fmla="*/ 6858000 h 6858000"/>
              <a:gd name="connsiteX144" fmla="*/ 0 w 4417162"/>
              <a:gd name="connsiteY144"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Lst>
            <a:rect l="l" t="t" r="r" b="b"/>
            <a:pathLst>
              <a:path w="4417162" h="6858000">
                <a:moveTo>
                  <a:pt x="0" y="0"/>
                </a:moveTo>
                <a:lnTo>
                  <a:pt x="144378" y="0"/>
                </a:lnTo>
                <a:lnTo>
                  <a:pt x="2310062" y="0"/>
                </a:lnTo>
                <a:lnTo>
                  <a:pt x="4227367" y="0"/>
                </a:lnTo>
                <a:lnTo>
                  <a:pt x="4232407" y="66675"/>
                </a:lnTo>
                <a:lnTo>
                  <a:pt x="4240804" y="122237"/>
                </a:lnTo>
                <a:lnTo>
                  <a:pt x="4250882" y="174625"/>
                </a:lnTo>
                <a:lnTo>
                  <a:pt x="4267678" y="217487"/>
                </a:lnTo>
                <a:lnTo>
                  <a:pt x="4284474" y="260350"/>
                </a:lnTo>
                <a:lnTo>
                  <a:pt x="4304629" y="296862"/>
                </a:lnTo>
                <a:lnTo>
                  <a:pt x="4324784" y="334962"/>
                </a:lnTo>
                <a:lnTo>
                  <a:pt x="4343260" y="369887"/>
                </a:lnTo>
                <a:lnTo>
                  <a:pt x="4361735" y="409575"/>
                </a:lnTo>
                <a:lnTo>
                  <a:pt x="4378531" y="450850"/>
                </a:lnTo>
                <a:lnTo>
                  <a:pt x="4393648" y="496887"/>
                </a:lnTo>
                <a:lnTo>
                  <a:pt x="4405405" y="546100"/>
                </a:lnTo>
                <a:lnTo>
                  <a:pt x="4413803" y="606425"/>
                </a:lnTo>
                <a:lnTo>
                  <a:pt x="4417162" y="673100"/>
                </a:lnTo>
                <a:lnTo>
                  <a:pt x="4413803" y="744537"/>
                </a:lnTo>
                <a:lnTo>
                  <a:pt x="4405405" y="801687"/>
                </a:lnTo>
                <a:lnTo>
                  <a:pt x="4393648" y="854075"/>
                </a:lnTo>
                <a:lnTo>
                  <a:pt x="4378531" y="901700"/>
                </a:lnTo>
                <a:lnTo>
                  <a:pt x="4361735" y="942975"/>
                </a:lnTo>
                <a:lnTo>
                  <a:pt x="4341580" y="981075"/>
                </a:lnTo>
                <a:lnTo>
                  <a:pt x="4321425" y="1017587"/>
                </a:lnTo>
                <a:lnTo>
                  <a:pt x="4301270" y="1055687"/>
                </a:lnTo>
                <a:lnTo>
                  <a:pt x="4282794" y="1095375"/>
                </a:lnTo>
                <a:lnTo>
                  <a:pt x="4264318" y="1136650"/>
                </a:lnTo>
                <a:lnTo>
                  <a:pt x="4249203" y="1182687"/>
                </a:lnTo>
                <a:lnTo>
                  <a:pt x="4239125" y="1235075"/>
                </a:lnTo>
                <a:lnTo>
                  <a:pt x="4229047" y="1295400"/>
                </a:lnTo>
                <a:lnTo>
                  <a:pt x="4227367" y="1363662"/>
                </a:lnTo>
                <a:lnTo>
                  <a:pt x="4229047" y="1431925"/>
                </a:lnTo>
                <a:lnTo>
                  <a:pt x="4239125" y="1492250"/>
                </a:lnTo>
                <a:lnTo>
                  <a:pt x="4249203" y="1544637"/>
                </a:lnTo>
                <a:lnTo>
                  <a:pt x="4264318" y="1589087"/>
                </a:lnTo>
                <a:lnTo>
                  <a:pt x="4282794" y="1631950"/>
                </a:lnTo>
                <a:lnTo>
                  <a:pt x="4301270" y="1671637"/>
                </a:lnTo>
                <a:lnTo>
                  <a:pt x="4321425" y="1708150"/>
                </a:lnTo>
                <a:lnTo>
                  <a:pt x="4341580" y="1743075"/>
                </a:lnTo>
                <a:lnTo>
                  <a:pt x="4361735" y="1782762"/>
                </a:lnTo>
                <a:lnTo>
                  <a:pt x="4378531" y="1824037"/>
                </a:lnTo>
                <a:lnTo>
                  <a:pt x="4393648" y="1870075"/>
                </a:lnTo>
                <a:lnTo>
                  <a:pt x="4405405" y="1922462"/>
                </a:lnTo>
                <a:lnTo>
                  <a:pt x="4413803" y="1982787"/>
                </a:lnTo>
                <a:lnTo>
                  <a:pt x="4417162" y="2051050"/>
                </a:lnTo>
                <a:lnTo>
                  <a:pt x="4413803" y="2119312"/>
                </a:lnTo>
                <a:lnTo>
                  <a:pt x="4405405" y="2179637"/>
                </a:lnTo>
                <a:lnTo>
                  <a:pt x="4393648" y="2232025"/>
                </a:lnTo>
                <a:lnTo>
                  <a:pt x="4378531" y="2278062"/>
                </a:lnTo>
                <a:lnTo>
                  <a:pt x="4361735" y="2319337"/>
                </a:lnTo>
                <a:lnTo>
                  <a:pt x="4341580" y="2359025"/>
                </a:lnTo>
                <a:lnTo>
                  <a:pt x="4321425" y="2395537"/>
                </a:lnTo>
                <a:lnTo>
                  <a:pt x="4301270" y="2433637"/>
                </a:lnTo>
                <a:lnTo>
                  <a:pt x="4282794" y="2471737"/>
                </a:lnTo>
                <a:lnTo>
                  <a:pt x="4264318" y="2513012"/>
                </a:lnTo>
                <a:lnTo>
                  <a:pt x="4249203" y="2560637"/>
                </a:lnTo>
                <a:lnTo>
                  <a:pt x="4239125" y="2613025"/>
                </a:lnTo>
                <a:lnTo>
                  <a:pt x="4229047" y="2671762"/>
                </a:lnTo>
                <a:lnTo>
                  <a:pt x="4227367" y="2741612"/>
                </a:lnTo>
                <a:lnTo>
                  <a:pt x="4229047" y="2809875"/>
                </a:lnTo>
                <a:lnTo>
                  <a:pt x="4239125" y="2868612"/>
                </a:lnTo>
                <a:lnTo>
                  <a:pt x="4249203" y="2922587"/>
                </a:lnTo>
                <a:lnTo>
                  <a:pt x="4264318" y="2967037"/>
                </a:lnTo>
                <a:lnTo>
                  <a:pt x="4282794" y="3009900"/>
                </a:lnTo>
                <a:lnTo>
                  <a:pt x="4301270" y="3046412"/>
                </a:lnTo>
                <a:lnTo>
                  <a:pt x="4321425" y="3084512"/>
                </a:lnTo>
                <a:lnTo>
                  <a:pt x="4341580" y="3121025"/>
                </a:lnTo>
                <a:lnTo>
                  <a:pt x="4361735" y="3160712"/>
                </a:lnTo>
                <a:lnTo>
                  <a:pt x="4378531" y="3201987"/>
                </a:lnTo>
                <a:lnTo>
                  <a:pt x="4393648" y="3248025"/>
                </a:lnTo>
                <a:lnTo>
                  <a:pt x="4405405" y="3300412"/>
                </a:lnTo>
                <a:lnTo>
                  <a:pt x="4413803" y="3360737"/>
                </a:lnTo>
                <a:lnTo>
                  <a:pt x="4417162" y="3427412"/>
                </a:lnTo>
                <a:lnTo>
                  <a:pt x="4413803" y="3497262"/>
                </a:lnTo>
                <a:lnTo>
                  <a:pt x="4405405" y="3557587"/>
                </a:lnTo>
                <a:lnTo>
                  <a:pt x="4393648" y="3609975"/>
                </a:lnTo>
                <a:lnTo>
                  <a:pt x="4378531" y="3656012"/>
                </a:lnTo>
                <a:lnTo>
                  <a:pt x="4361735" y="3697287"/>
                </a:lnTo>
                <a:lnTo>
                  <a:pt x="4341580" y="3736975"/>
                </a:lnTo>
                <a:lnTo>
                  <a:pt x="4301270" y="3811587"/>
                </a:lnTo>
                <a:lnTo>
                  <a:pt x="4282794" y="3848100"/>
                </a:lnTo>
                <a:lnTo>
                  <a:pt x="4264318" y="3890962"/>
                </a:lnTo>
                <a:lnTo>
                  <a:pt x="4249203" y="3935412"/>
                </a:lnTo>
                <a:lnTo>
                  <a:pt x="4239125" y="3987800"/>
                </a:lnTo>
                <a:lnTo>
                  <a:pt x="4229047" y="4048125"/>
                </a:lnTo>
                <a:lnTo>
                  <a:pt x="4227367" y="4116387"/>
                </a:lnTo>
                <a:lnTo>
                  <a:pt x="4229047" y="4186237"/>
                </a:lnTo>
                <a:lnTo>
                  <a:pt x="4239125" y="4244975"/>
                </a:lnTo>
                <a:lnTo>
                  <a:pt x="4249203" y="4297362"/>
                </a:lnTo>
                <a:lnTo>
                  <a:pt x="4264318" y="4343400"/>
                </a:lnTo>
                <a:lnTo>
                  <a:pt x="4282794" y="4386262"/>
                </a:lnTo>
                <a:lnTo>
                  <a:pt x="4301270" y="4424362"/>
                </a:lnTo>
                <a:lnTo>
                  <a:pt x="4341580" y="4498975"/>
                </a:lnTo>
                <a:lnTo>
                  <a:pt x="4361735" y="4537075"/>
                </a:lnTo>
                <a:lnTo>
                  <a:pt x="4378531" y="4579937"/>
                </a:lnTo>
                <a:lnTo>
                  <a:pt x="4393648" y="4625975"/>
                </a:lnTo>
                <a:lnTo>
                  <a:pt x="4405405" y="4678362"/>
                </a:lnTo>
                <a:lnTo>
                  <a:pt x="4413803" y="4738687"/>
                </a:lnTo>
                <a:lnTo>
                  <a:pt x="4417162" y="4806950"/>
                </a:lnTo>
                <a:lnTo>
                  <a:pt x="4413803" y="4875212"/>
                </a:lnTo>
                <a:lnTo>
                  <a:pt x="4405405" y="4935537"/>
                </a:lnTo>
                <a:lnTo>
                  <a:pt x="4393648" y="4987925"/>
                </a:lnTo>
                <a:lnTo>
                  <a:pt x="4378531" y="5033962"/>
                </a:lnTo>
                <a:lnTo>
                  <a:pt x="4361735" y="5075237"/>
                </a:lnTo>
                <a:lnTo>
                  <a:pt x="4341580" y="5114925"/>
                </a:lnTo>
                <a:lnTo>
                  <a:pt x="4321425" y="5149850"/>
                </a:lnTo>
                <a:lnTo>
                  <a:pt x="4301270" y="5186362"/>
                </a:lnTo>
                <a:lnTo>
                  <a:pt x="4282794" y="5226050"/>
                </a:lnTo>
                <a:lnTo>
                  <a:pt x="4264318" y="5268912"/>
                </a:lnTo>
                <a:lnTo>
                  <a:pt x="4249203" y="5313362"/>
                </a:lnTo>
                <a:lnTo>
                  <a:pt x="4239125" y="5365750"/>
                </a:lnTo>
                <a:lnTo>
                  <a:pt x="4229047" y="5426075"/>
                </a:lnTo>
                <a:lnTo>
                  <a:pt x="4227367" y="5494337"/>
                </a:lnTo>
                <a:lnTo>
                  <a:pt x="4229047" y="5562600"/>
                </a:lnTo>
                <a:lnTo>
                  <a:pt x="4239125" y="5622925"/>
                </a:lnTo>
                <a:lnTo>
                  <a:pt x="4249203" y="5675312"/>
                </a:lnTo>
                <a:lnTo>
                  <a:pt x="4264318" y="5721350"/>
                </a:lnTo>
                <a:lnTo>
                  <a:pt x="4282794" y="5762625"/>
                </a:lnTo>
                <a:lnTo>
                  <a:pt x="4301270" y="5802312"/>
                </a:lnTo>
                <a:lnTo>
                  <a:pt x="4321425" y="5840412"/>
                </a:lnTo>
                <a:lnTo>
                  <a:pt x="4341580" y="5876925"/>
                </a:lnTo>
                <a:lnTo>
                  <a:pt x="4361735" y="5915025"/>
                </a:lnTo>
                <a:lnTo>
                  <a:pt x="4378531" y="5956300"/>
                </a:lnTo>
                <a:lnTo>
                  <a:pt x="4393648" y="6003925"/>
                </a:lnTo>
                <a:lnTo>
                  <a:pt x="4405405" y="6056312"/>
                </a:lnTo>
                <a:lnTo>
                  <a:pt x="4413803" y="6113462"/>
                </a:lnTo>
                <a:lnTo>
                  <a:pt x="4417162" y="6183312"/>
                </a:lnTo>
                <a:lnTo>
                  <a:pt x="4413803" y="6251575"/>
                </a:lnTo>
                <a:lnTo>
                  <a:pt x="4405405" y="6311900"/>
                </a:lnTo>
                <a:lnTo>
                  <a:pt x="4393648" y="6361112"/>
                </a:lnTo>
                <a:lnTo>
                  <a:pt x="4378531" y="6407150"/>
                </a:lnTo>
                <a:lnTo>
                  <a:pt x="4361735" y="6448425"/>
                </a:lnTo>
                <a:lnTo>
                  <a:pt x="4343260" y="6488112"/>
                </a:lnTo>
                <a:lnTo>
                  <a:pt x="4324784" y="6523037"/>
                </a:lnTo>
                <a:lnTo>
                  <a:pt x="4304629" y="6561137"/>
                </a:lnTo>
                <a:lnTo>
                  <a:pt x="4284474" y="6597650"/>
                </a:lnTo>
                <a:lnTo>
                  <a:pt x="4267678" y="6640512"/>
                </a:lnTo>
                <a:lnTo>
                  <a:pt x="4250882" y="6683375"/>
                </a:lnTo>
                <a:lnTo>
                  <a:pt x="4240804" y="6735762"/>
                </a:lnTo>
                <a:lnTo>
                  <a:pt x="4232407" y="6791325"/>
                </a:lnTo>
                <a:lnTo>
                  <a:pt x="4227367" y="6858000"/>
                </a:lnTo>
                <a:lnTo>
                  <a:pt x="2310062" y="6858000"/>
                </a:lnTo>
                <a:lnTo>
                  <a:pt x="144378" y="6858000"/>
                </a:lnTo>
                <a:lnTo>
                  <a:pt x="0" y="6858000"/>
                </a:lnTo>
                <a:close/>
              </a:path>
            </a:pathLst>
          </a:custGeom>
          <a:solidFill>
            <a:srgbClr val="FFFFFF"/>
          </a:solidFill>
          <a:ln w="0">
            <a:noFill/>
            <a:prstDash val="solid"/>
            <a:round/>
            <a:headEnd/>
            <a:tailEnd/>
          </a:ln>
        </p:spPr>
      </p:sp>
      <p:sp useBgFill="1">
        <p:nvSpPr>
          <p:cNvPr id="19" name="Freeform: Shape 18">
            <a:extLst>
              <a:ext uri="{FF2B5EF4-FFF2-40B4-BE49-F238E27FC236}">
                <a16:creationId xmlns:a16="http://schemas.microsoft.com/office/drawing/2014/main" id="{A7A4B465-FBCC-4CD4-89A1-82992A7B47F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0" y="0"/>
            <a:ext cx="4272784" cy="6858000"/>
          </a:xfrm>
          <a:custGeom>
            <a:avLst/>
            <a:gdLst>
              <a:gd name="connsiteX0" fmla="*/ 0 w 4272784"/>
              <a:gd name="connsiteY0" fmla="*/ 0 h 6858000"/>
              <a:gd name="connsiteX1" fmla="*/ 4082989 w 4272784"/>
              <a:gd name="connsiteY1" fmla="*/ 0 h 6858000"/>
              <a:gd name="connsiteX2" fmla="*/ 4088029 w 4272784"/>
              <a:gd name="connsiteY2" fmla="*/ 66675 h 6858000"/>
              <a:gd name="connsiteX3" fmla="*/ 4096426 w 4272784"/>
              <a:gd name="connsiteY3" fmla="*/ 122237 h 6858000"/>
              <a:gd name="connsiteX4" fmla="*/ 4106504 w 4272784"/>
              <a:gd name="connsiteY4" fmla="*/ 174625 h 6858000"/>
              <a:gd name="connsiteX5" fmla="*/ 4123300 w 4272784"/>
              <a:gd name="connsiteY5" fmla="*/ 217487 h 6858000"/>
              <a:gd name="connsiteX6" fmla="*/ 4140096 w 4272784"/>
              <a:gd name="connsiteY6" fmla="*/ 260350 h 6858000"/>
              <a:gd name="connsiteX7" fmla="*/ 4160251 w 4272784"/>
              <a:gd name="connsiteY7" fmla="*/ 296862 h 6858000"/>
              <a:gd name="connsiteX8" fmla="*/ 4180406 w 4272784"/>
              <a:gd name="connsiteY8" fmla="*/ 334962 h 6858000"/>
              <a:gd name="connsiteX9" fmla="*/ 4198882 w 4272784"/>
              <a:gd name="connsiteY9" fmla="*/ 369887 h 6858000"/>
              <a:gd name="connsiteX10" fmla="*/ 4217357 w 4272784"/>
              <a:gd name="connsiteY10" fmla="*/ 409575 h 6858000"/>
              <a:gd name="connsiteX11" fmla="*/ 4234153 w 4272784"/>
              <a:gd name="connsiteY11" fmla="*/ 450850 h 6858000"/>
              <a:gd name="connsiteX12" fmla="*/ 4249270 w 4272784"/>
              <a:gd name="connsiteY12" fmla="*/ 496887 h 6858000"/>
              <a:gd name="connsiteX13" fmla="*/ 4261027 w 4272784"/>
              <a:gd name="connsiteY13" fmla="*/ 546100 h 6858000"/>
              <a:gd name="connsiteX14" fmla="*/ 4269425 w 4272784"/>
              <a:gd name="connsiteY14" fmla="*/ 606425 h 6858000"/>
              <a:gd name="connsiteX15" fmla="*/ 4272784 w 4272784"/>
              <a:gd name="connsiteY15" fmla="*/ 673100 h 6858000"/>
              <a:gd name="connsiteX16" fmla="*/ 4269425 w 4272784"/>
              <a:gd name="connsiteY16" fmla="*/ 744537 h 6858000"/>
              <a:gd name="connsiteX17" fmla="*/ 4261027 w 4272784"/>
              <a:gd name="connsiteY17" fmla="*/ 801687 h 6858000"/>
              <a:gd name="connsiteX18" fmla="*/ 4249270 w 4272784"/>
              <a:gd name="connsiteY18" fmla="*/ 854075 h 6858000"/>
              <a:gd name="connsiteX19" fmla="*/ 4234153 w 4272784"/>
              <a:gd name="connsiteY19" fmla="*/ 901700 h 6858000"/>
              <a:gd name="connsiteX20" fmla="*/ 4217357 w 4272784"/>
              <a:gd name="connsiteY20" fmla="*/ 942975 h 6858000"/>
              <a:gd name="connsiteX21" fmla="*/ 4197202 w 4272784"/>
              <a:gd name="connsiteY21" fmla="*/ 981075 h 6858000"/>
              <a:gd name="connsiteX22" fmla="*/ 4177047 w 4272784"/>
              <a:gd name="connsiteY22" fmla="*/ 1017587 h 6858000"/>
              <a:gd name="connsiteX23" fmla="*/ 4156892 w 4272784"/>
              <a:gd name="connsiteY23" fmla="*/ 1055687 h 6858000"/>
              <a:gd name="connsiteX24" fmla="*/ 4138416 w 4272784"/>
              <a:gd name="connsiteY24" fmla="*/ 1095375 h 6858000"/>
              <a:gd name="connsiteX25" fmla="*/ 4119940 w 4272784"/>
              <a:gd name="connsiteY25" fmla="*/ 1136650 h 6858000"/>
              <a:gd name="connsiteX26" fmla="*/ 4104825 w 4272784"/>
              <a:gd name="connsiteY26" fmla="*/ 1182687 h 6858000"/>
              <a:gd name="connsiteX27" fmla="*/ 4094747 w 4272784"/>
              <a:gd name="connsiteY27" fmla="*/ 1235075 h 6858000"/>
              <a:gd name="connsiteX28" fmla="*/ 4084669 w 4272784"/>
              <a:gd name="connsiteY28" fmla="*/ 1295400 h 6858000"/>
              <a:gd name="connsiteX29" fmla="*/ 4082989 w 4272784"/>
              <a:gd name="connsiteY29" fmla="*/ 1363662 h 6858000"/>
              <a:gd name="connsiteX30" fmla="*/ 4084669 w 4272784"/>
              <a:gd name="connsiteY30" fmla="*/ 1431925 h 6858000"/>
              <a:gd name="connsiteX31" fmla="*/ 4094747 w 4272784"/>
              <a:gd name="connsiteY31" fmla="*/ 1492250 h 6858000"/>
              <a:gd name="connsiteX32" fmla="*/ 4104825 w 4272784"/>
              <a:gd name="connsiteY32" fmla="*/ 1544637 h 6858000"/>
              <a:gd name="connsiteX33" fmla="*/ 4119940 w 4272784"/>
              <a:gd name="connsiteY33" fmla="*/ 1589087 h 6858000"/>
              <a:gd name="connsiteX34" fmla="*/ 4138416 w 4272784"/>
              <a:gd name="connsiteY34" fmla="*/ 1631950 h 6858000"/>
              <a:gd name="connsiteX35" fmla="*/ 4156892 w 4272784"/>
              <a:gd name="connsiteY35" fmla="*/ 1671637 h 6858000"/>
              <a:gd name="connsiteX36" fmla="*/ 4177047 w 4272784"/>
              <a:gd name="connsiteY36" fmla="*/ 1708150 h 6858000"/>
              <a:gd name="connsiteX37" fmla="*/ 4197202 w 4272784"/>
              <a:gd name="connsiteY37" fmla="*/ 1743075 h 6858000"/>
              <a:gd name="connsiteX38" fmla="*/ 4217357 w 4272784"/>
              <a:gd name="connsiteY38" fmla="*/ 1782762 h 6858000"/>
              <a:gd name="connsiteX39" fmla="*/ 4234153 w 4272784"/>
              <a:gd name="connsiteY39" fmla="*/ 1824037 h 6858000"/>
              <a:gd name="connsiteX40" fmla="*/ 4249270 w 4272784"/>
              <a:gd name="connsiteY40" fmla="*/ 1870075 h 6858000"/>
              <a:gd name="connsiteX41" fmla="*/ 4261027 w 4272784"/>
              <a:gd name="connsiteY41" fmla="*/ 1922462 h 6858000"/>
              <a:gd name="connsiteX42" fmla="*/ 4269425 w 4272784"/>
              <a:gd name="connsiteY42" fmla="*/ 1982787 h 6858000"/>
              <a:gd name="connsiteX43" fmla="*/ 4272784 w 4272784"/>
              <a:gd name="connsiteY43" fmla="*/ 2051050 h 6858000"/>
              <a:gd name="connsiteX44" fmla="*/ 4269425 w 4272784"/>
              <a:gd name="connsiteY44" fmla="*/ 2119312 h 6858000"/>
              <a:gd name="connsiteX45" fmla="*/ 4261027 w 4272784"/>
              <a:gd name="connsiteY45" fmla="*/ 2179637 h 6858000"/>
              <a:gd name="connsiteX46" fmla="*/ 4249270 w 4272784"/>
              <a:gd name="connsiteY46" fmla="*/ 2232025 h 6858000"/>
              <a:gd name="connsiteX47" fmla="*/ 4234153 w 4272784"/>
              <a:gd name="connsiteY47" fmla="*/ 2278062 h 6858000"/>
              <a:gd name="connsiteX48" fmla="*/ 4217357 w 4272784"/>
              <a:gd name="connsiteY48" fmla="*/ 2319337 h 6858000"/>
              <a:gd name="connsiteX49" fmla="*/ 4197202 w 4272784"/>
              <a:gd name="connsiteY49" fmla="*/ 2359025 h 6858000"/>
              <a:gd name="connsiteX50" fmla="*/ 4177047 w 4272784"/>
              <a:gd name="connsiteY50" fmla="*/ 2395537 h 6858000"/>
              <a:gd name="connsiteX51" fmla="*/ 4156892 w 4272784"/>
              <a:gd name="connsiteY51" fmla="*/ 2433637 h 6858000"/>
              <a:gd name="connsiteX52" fmla="*/ 4138416 w 4272784"/>
              <a:gd name="connsiteY52" fmla="*/ 2471737 h 6858000"/>
              <a:gd name="connsiteX53" fmla="*/ 4119940 w 4272784"/>
              <a:gd name="connsiteY53" fmla="*/ 2513012 h 6858000"/>
              <a:gd name="connsiteX54" fmla="*/ 4104825 w 4272784"/>
              <a:gd name="connsiteY54" fmla="*/ 2560637 h 6858000"/>
              <a:gd name="connsiteX55" fmla="*/ 4094747 w 4272784"/>
              <a:gd name="connsiteY55" fmla="*/ 2613025 h 6858000"/>
              <a:gd name="connsiteX56" fmla="*/ 4084669 w 4272784"/>
              <a:gd name="connsiteY56" fmla="*/ 2671762 h 6858000"/>
              <a:gd name="connsiteX57" fmla="*/ 4082989 w 4272784"/>
              <a:gd name="connsiteY57" fmla="*/ 2741612 h 6858000"/>
              <a:gd name="connsiteX58" fmla="*/ 4084669 w 4272784"/>
              <a:gd name="connsiteY58" fmla="*/ 2809875 h 6858000"/>
              <a:gd name="connsiteX59" fmla="*/ 4094747 w 4272784"/>
              <a:gd name="connsiteY59" fmla="*/ 2868612 h 6858000"/>
              <a:gd name="connsiteX60" fmla="*/ 4104825 w 4272784"/>
              <a:gd name="connsiteY60" fmla="*/ 2922587 h 6858000"/>
              <a:gd name="connsiteX61" fmla="*/ 4119940 w 4272784"/>
              <a:gd name="connsiteY61" fmla="*/ 2967037 h 6858000"/>
              <a:gd name="connsiteX62" fmla="*/ 4138416 w 4272784"/>
              <a:gd name="connsiteY62" fmla="*/ 3009900 h 6858000"/>
              <a:gd name="connsiteX63" fmla="*/ 4156892 w 4272784"/>
              <a:gd name="connsiteY63" fmla="*/ 3046412 h 6858000"/>
              <a:gd name="connsiteX64" fmla="*/ 4177047 w 4272784"/>
              <a:gd name="connsiteY64" fmla="*/ 3084512 h 6858000"/>
              <a:gd name="connsiteX65" fmla="*/ 4197202 w 4272784"/>
              <a:gd name="connsiteY65" fmla="*/ 3121025 h 6858000"/>
              <a:gd name="connsiteX66" fmla="*/ 4217357 w 4272784"/>
              <a:gd name="connsiteY66" fmla="*/ 3160712 h 6858000"/>
              <a:gd name="connsiteX67" fmla="*/ 4234153 w 4272784"/>
              <a:gd name="connsiteY67" fmla="*/ 3201987 h 6858000"/>
              <a:gd name="connsiteX68" fmla="*/ 4249270 w 4272784"/>
              <a:gd name="connsiteY68" fmla="*/ 3248025 h 6858000"/>
              <a:gd name="connsiteX69" fmla="*/ 4261027 w 4272784"/>
              <a:gd name="connsiteY69" fmla="*/ 3300412 h 6858000"/>
              <a:gd name="connsiteX70" fmla="*/ 4269425 w 4272784"/>
              <a:gd name="connsiteY70" fmla="*/ 3360737 h 6858000"/>
              <a:gd name="connsiteX71" fmla="*/ 4272784 w 4272784"/>
              <a:gd name="connsiteY71" fmla="*/ 3427412 h 6858000"/>
              <a:gd name="connsiteX72" fmla="*/ 4269425 w 4272784"/>
              <a:gd name="connsiteY72" fmla="*/ 3497262 h 6858000"/>
              <a:gd name="connsiteX73" fmla="*/ 4261027 w 4272784"/>
              <a:gd name="connsiteY73" fmla="*/ 3557587 h 6858000"/>
              <a:gd name="connsiteX74" fmla="*/ 4249270 w 4272784"/>
              <a:gd name="connsiteY74" fmla="*/ 3609975 h 6858000"/>
              <a:gd name="connsiteX75" fmla="*/ 4234153 w 4272784"/>
              <a:gd name="connsiteY75" fmla="*/ 3656012 h 6858000"/>
              <a:gd name="connsiteX76" fmla="*/ 4217357 w 4272784"/>
              <a:gd name="connsiteY76" fmla="*/ 3697287 h 6858000"/>
              <a:gd name="connsiteX77" fmla="*/ 4197202 w 4272784"/>
              <a:gd name="connsiteY77" fmla="*/ 3736975 h 6858000"/>
              <a:gd name="connsiteX78" fmla="*/ 4156892 w 4272784"/>
              <a:gd name="connsiteY78" fmla="*/ 3811587 h 6858000"/>
              <a:gd name="connsiteX79" fmla="*/ 4138416 w 4272784"/>
              <a:gd name="connsiteY79" fmla="*/ 3848100 h 6858000"/>
              <a:gd name="connsiteX80" fmla="*/ 4119940 w 4272784"/>
              <a:gd name="connsiteY80" fmla="*/ 3890962 h 6858000"/>
              <a:gd name="connsiteX81" fmla="*/ 4104825 w 4272784"/>
              <a:gd name="connsiteY81" fmla="*/ 3935412 h 6858000"/>
              <a:gd name="connsiteX82" fmla="*/ 4094747 w 4272784"/>
              <a:gd name="connsiteY82" fmla="*/ 3987800 h 6858000"/>
              <a:gd name="connsiteX83" fmla="*/ 4084669 w 4272784"/>
              <a:gd name="connsiteY83" fmla="*/ 4048125 h 6858000"/>
              <a:gd name="connsiteX84" fmla="*/ 4082989 w 4272784"/>
              <a:gd name="connsiteY84" fmla="*/ 4116387 h 6858000"/>
              <a:gd name="connsiteX85" fmla="*/ 4084669 w 4272784"/>
              <a:gd name="connsiteY85" fmla="*/ 4186237 h 6858000"/>
              <a:gd name="connsiteX86" fmla="*/ 4094747 w 4272784"/>
              <a:gd name="connsiteY86" fmla="*/ 4244975 h 6858000"/>
              <a:gd name="connsiteX87" fmla="*/ 4104825 w 4272784"/>
              <a:gd name="connsiteY87" fmla="*/ 4297362 h 6858000"/>
              <a:gd name="connsiteX88" fmla="*/ 4119940 w 4272784"/>
              <a:gd name="connsiteY88" fmla="*/ 4343400 h 6858000"/>
              <a:gd name="connsiteX89" fmla="*/ 4138416 w 4272784"/>
              <a:gd name="connsiteY89" fmla="*/ 4386262 h 6858000"/>
              <a:gd name="connsiteX90" fmla="*/ 4156892 w 4272784"/>
              <a:gd name="connsiteY90" fmla="*/ 4424362 h 6858000"/>
              <a:gd name="connsiteX91" fmla="*/ 4197202 w 4272784"/>
              <a:gd name="connsiteY91" fmla="*/ 4498975 h 6858000"/>
              <a:gd name="connsiteX92" fmla="*/ 4217357 w 4272784"/>
              <a:gd name="connsiteY92" fmla="*/ 4537075 h 6858000"/>
              <a:gd name="connsiteX93" fmla="*/ 4234153 w 4272784"/>
              <a:gd name="connsiteY93" fmla="*/ 4579937 h 6858000"/>
              <a:gd name="connsiteX94" fmla="*/ 4249270 w 4272784"/>
              <a:gd name="connsiteY94" fmla="*/ 4625975 h 6858000"/>
              <a:gd name="connsiteX95" fmla="*/ 4261027 w 4272784"/>
              <a:gd name="connsiteY95" fmla="*/ 4678362 h 6858000"/>
              <a:gd name="connsiteX96" fmla="*/ 4269425 w 4272784"/>
              <a:gd name="connsiteY96" fmla="*/ 4738687 h 6858000"/>
              <a:gd name="connsiteX97" fmla="*/ 4272784 w 4272784"/>
              <a:gd name="connsiteY97" fmla="*/ 4806950 h 6858000"/>
              <a:gd name="connsiteX98" fmla="*/ 4269425 w 4272784"/>
              <a:gd name="connsiteY98" fmla="*/ 4875212 h 6858000"/>
              <a:gd name="connsiteX99" fmla="*/ 4261027 w 4272784"/>
              <a:gd name="connsiteY99" fmla="*/ 4935537 h 6858000"/>
              <a:gd name="connsiteX100" fmla="*/ 4249270 w 4272784"/>
              <a:gd name="connsiteY100" fmla="*/ 4987925 h 6858000"/>
              <a:gd name="connsiteX101" fmla="*/ 4234153 w 4272784"/>
              <a:gd name="connsiteY101" fmla="*/ 5033962 h 6858000"/>
              <a:gd name="connsiteX102" fmla="*/ 4217357 w 4272784"/>
              <a:gd name="connsiteY102" fmla="*/ 5075237 h 6858000"/>
              <a:gd name="connsiteX103" fmla="*/ 4197202 w 4272784"/>
              <a:gd name="connsiteY103" fmla="*/ 5114925 h 6858000"/>
              <a:gd name="connsiteX104" fmla="*/ 4177047 w 4272784"/>
              <a:gd name="connsiteY104" fmla="*/ 5149850 h 6858000"/>
              <a:gd name="connsiteX105" fmla="*/ 4156892 w 4272784"/>
              <a:gd name="connsiteY105" fmla="*/ 5186362 h 6858000"/>
              <a:gd name="connsiteX106" fmla="*/ 4138416 w 4272784"/>
              <a:gd name="connsiteY106" fmla="*/ 5226050 h 6858000"/>
              <a:gd name="connsiteX107" fmla="*/ 4119940 w 4272784"/>
              <a:gd name="connsiteY107" fmla="*/ 5268912 h 6858000"/>
              <a:gd name="connsiteX108" fmla="*/ 4104825 w 4272784"/>
              <a:gd name="connsiteY108" fmla="*/ 5313362 h 6858000"/>
              <a:gd name="connsiteX109" fmla="*/ 4094747 w 4272784"/>
              <a:gd name="connsiteY109" fmla="*/ 5365750 h 6858000"/>
              <a:gd name="connsiteX110" fmla="*/ 4084669 w 4272784"/>
              <a:gd name="connsiteY110" fmla="*/ 5426075 h 6858000"/>
              <a:gd name="connsiteX111" fmla="*/ 4082989 w 4272784"/>
              <a:gd name="connsiteY111" fmla="*/ 5494337 h 6858000"/>
              <a:gd name="connsiteX112" fmla="*/ 4084669 w 4272784"/>
              <a:gd name="connsiteY112" fmla="*/ 5562600 h 6858000"/>
              <a:gd name="connsiteX113" fmla="*/ 4094747 w 4272784"/>
              <a:gd name="connsiteY113" fmla="*/ 5622925 h 6858000"/>
              <a:gd name="connsiteX114" fmla="*/ 4104825 w 4272784"/>
              <a:gd name="connsiteY114" fmla="*/ 5675312 h 6858000"/>
              <a:gd name="connsiteX115" fmla="*/ 4119940 w 4272784"/>
              <a:gd name="connsiteY115" fmla="*/ 5721350 h 6858000"/>
              <a:gd name="connsiteX116" fmla="*/ 4138416 w 4272784"/>
              <a:gd name="connsiteY116" fmla="*/ 5762625 h 6858000"/>
              <a:gd name="connsiteX117" fmla="*/ 4156892 w 4272784"/>
              <a:gd name="connsiteY117" fmla="*/ 5802312 h 6858000"/>
              <a:gd name="connsiteX118" fmla="*/ 4177047 w 4272784"/>
              <a:gd name="connsiteY118" fmla="*/ 5840412 h 6858000"/>
              <a:gd name="connsiteX119" fmla="*/ 4197202 w 4272784"/>
              <a:gd name="connsiteY119" fmla="*/ 5876925 h 6858000"/>
              <a:gd name="connsiteX120" fmla="*/ 4217357 w 4272784"/>
              <a:gd name="connsiteY120" fmla="*/ 5915025 h 6858000"/>
              <a:gd name="connsiteX121" fmla="*/ 4234153 w 4272784"/>
              <a:gd name="connsiteY121" fmla="*/ 5956300 h 6858000"/>
              <a:gd name="connsiteX122" fmla="*/ 4249270 w 4272784"/>
              <a:gd name="connsiteY122" fmla="*/ 6003925 h 6858000"/>
              <a:gd name="connsiteX123" fmla="*/ 4261027 w 4272784"/>
              <a:gd name="connsiteY123" fmla="*/ 6056312 h 6858000"/>
              <a:gd name="connsiteX124" fmla="*/ 4269425 w 4272784"/>
              <a:gd name="connsiteY124" fmla="*/ 6113462 h 6858000"/>
              <a:gd name="connsiteX125" fmla="*/ 4272784 w 4272784"/>
              <a:gd name="connsiteY125" fmla="*/ 6183312 h 6858000"/>
              <a:gd name="connsiteX126" fmla="*/ 4269425 w 4272784"/>
              <a:gd name="connsiteY126" fmla="*/ 6251575 h 6858000"/>
              <a:gd name="connsiteX127" fmla="*/ 4261027 w 4272784"/>
              <a:gd name="connsiteY127" fmla="*/ 6311900 h 6858000"/>
              <a:gd name="connsiteX128" fmla="*/ 4249270 w 4272784"/>
              <a:gd name="connsiteY128" fmla="*/ 6361112 h 6858000"/>
              <a:gd name="connsiteX129" fmla="*/ 4234153 w 4272784"/>
              <a:gd name="connsiteY129" fmla="*/ 6407150 h 6858000"/>
              <a:gd name="connsiteX130" fmla="*/ 4217357 w 4272784"/>
              <a:gd name="connsiteY130" fmla="*/ 6448425 h 6858000"/>
              <a:gd name="connsiteX131" fmla="*/ 4198882 w 4272784"/>
              <a:gd name="connsiteY131" fmla="*/ 6488112 h 6858000"/>
              <a:gd name="connsiteX132" fmla="*/ 4180406 w 4272784"/>
              <a:gd name="connsiteY132" fmla="*/ 6523037 h 6858000"/>
              <a:gd name="connsiteX133" fmla="*/ 4160251 w 4272784"/>
              <a:gd name="connsiteY133" fmla="*/ 6561137 h 6858000"/>
              <a:gd name="connsiteX134" fmla="*/ 4140096 w 4272784"/>
              <a:gd name="connsiteY134" fmla="*/ 6597650 h 6858000"/>
              <a:gd name="connsiteX135" fmla="*/ 4123300 w 4272784"/>
              <a:gd name="connsiteY135" fmla="*/ 6640512 h 6858000"/>
              <a:gd name="connsiteX136" fmla="*/ 4106504 w 4272784"/>
              <a:gd name="connsiteY136" fmla="*/ 6683375 h 6858000"/>
              <a:gd name="connsiteX137" fmla="*/ 4096426 w 4272784"/>
              <a:gd name="connsiteY137" fmla="*/ 6735762 h 6858000"/>
              <a:gd name="connsiteX138" fmla="*/ 4088029 w 4272784"/>
              <a:gd name="connsiteY138" fmla="*/ 6791325 h 6858000"/>
              <a:gd name="connsiteX139" fmla="*/ 4082989 w 4272784"/>
              <a:gd name="connsiteY139" fmla="*/ 6858000 h 6858000"/>
              <a:gd name="connsiteX140" fmla="*/ 0 w 4272784"/>
              <a:gd name="connsiteY140"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Lst>
            <a:rect l="l" t="t" r="r" b="b"/>
            <a:pathLst>
              <a:path w="4272784" h="6858000">
                <a:moveTo>
                  <a:pt x="0" y="0"/>
                </a:moveTo>
                <a:lnTo>
                  <a:pt x="4082989" y="0"/>
                </a:lnTo>
                <a:lnTo>
                  <a:pt x="4088029" y="66675"/>
                </a:lnTo>
                <a:lnTo>
                  <a:pt x="4096426" y="122237"/>
                </a:lnTo>
                <a:lnTo>
                  <a:pt x="4106504" y="174625"/>
                </a:lnTo>
                <a:lnTo>
                  <a:pt x="4123300" y="217487"/>
                </a:lnTo>
                <a:lnTo>
                  <a:pt x="4140096" y="260350"/>
                </a:lnTo>
                <a:lnTo>
                  <a:pt x="4160251" y="296862"/>
                </a:lnTo>
                <a:lnTo>
                  <a:pt x="4180406" y="334962"/>
                </a:lnTo>
                <a:lnTo>
                  <a:pt x="4198882" y="369887"/>
                </a:lnTo>
                <a:lnTo>
                  <a:pt x="4217357" y="409575"/>
                </a:lnTo>
                <a:lnTo>
                  <a:pt x="4234153" y="450850"/>
                </a:lnTo>
                <a:lnTo>
                  <a:pt x="4249270" y="496887"/>
                </a:lnTo>
                <a:lnTo>
                  <a:pt x="4261027" y="546100"/>
                </a:lnTo>
                <a:lnTo>
                  <a:pt x="4269425" y="606425"/>
                </a:lnTo>
                <a:lnTo>
                  <a:pt x="4272784" y="673100"/>
                </a:lnTo>
                <a:lnTo>
                  <a:pt x="4269425" y="744537"/>
                </a:lnTo>
                <a:lnTo>
                  <a:pt x="4261027" y="801687"/>
                </a:lnTo>
                <a:lnTo>
                  <a:pt x="4249270" y="854075"/>
                </a:lnTo>
                <a:lnTo>
                  <a:pt x="4234153" y="901700"/>
                </a:lnTo>
                <a:lnTo>
                  <a:pt x="4217357" y="942975"/>
                </a:lnTo>
                <a:lnTo>
                  <a:pt x="4197202" y="981075"/>
                </a:lnTo>
                <a:lnTo>
                  <a:pt x="4177047" y="1017587"/>
                </a:lnTo>
                <a:lnTo>
                  <a:pt x="4156892" y="1055687"/>
                </a:lnTo>
                <a:lnTo>
                  <a:pt x="4138416" y="1095375"/>
                </a:lnTo>
                <a:lnTo>
                  <a:pt x="4119940" y="1136650"/>
                </a:lnTo>
                <a:lnTo>
                  <a:pt x="4104825" y="1182687"/>
                </a:lnTo>
                <a:lnTo>
                  <a:pt x="4094747" y="1235075"/>
                </a:lnTo>
                <a:lnTo>
                  <a:pt x="4084669" y="1295400"/>
                </a:lnTo>
                <a:lnTo>
                  <a:pt x="4082989" y="1363662"/>
                </a:lnTo>
                <a:lnTo>
                  <a:pt x="4084669" y="1431925"/>
                </a:lnTo>
                <a:lnTo>
                  <a:pt x="4094747" y="1492250"/>
                </a:lnTo>
                <a:lnTo>
                  <a:pt x="4104825" y="1544637"/>
                </a:lnTo>
                <a:lnTo>
                  <a:pt x="4119940" y="1589087"/>
                </a:lnTo>
                <a:lnTo>
                  <a:pt x="4138416" y="1631950"/>
                </a:lnTo>
                <a:lnTo>
                  <a:pt x="4156892" y="1671637"/>
                </a:lnTo>
                <a:lnTo>
                  <a:pt x="4177047" y="1708150"/>
                </a:lnTo>
                <a:lnTo>
                  <a:pt x="4197202" y="1743075"/>
                </a:lnTo>
                <a:lnTo>
                  <a:pt x="4217357" y="1782762"/>
                </a:lnTo>
                <a:lnTo>
                  <a:pt x="4234153" y="1824037"/>
                </a:lnTo>
                <a:lnTo>
                  <a:pt x="4249270" y="1870075"/>
                </a:lnTo>
                <a:lnTo>
                  <a:pt x="4261027" y="1922462"/>
                </a:lnTo>
                <a:lnTo>
                  <a:pt x="4269425" y="1982787"/>
                </a:lnTo>
                <a:lnTo>
                  <a:pt x="4272784" y="2051050"/>
                </a:lnTo>
                <a:lnTo>
                  <a:pt x="4269425" y="2119312"/>
                </a:lnTo>
                <a:lnTo>
                  <a:pt x="4261027" y="2179637"/>
                </a:lnTo>
                <a:lnTo>
                  <a:pt x="4249270" y="2232025"/>
                </a:lnTo>
                <a:lnTo>
                  <a:pt x="4234153" y="2278062"/>
                </a:lnTo>
                <a:lnTo>
                  <a:pt x="4217357" y="2319337"/>
                </a:lnTo>
                <a:lnTo>
                  <a:pt x="4197202" y="2359025"/>
                </a:lnTo>
                <a:lnTo>
                  <a:pt x="4177047" y="2395537"/>
                </a:lnTo>
                <a:lnTo>
                  <a:pt x="4156892" y="2433637"/>
                </a:lnTo>
                <a:lnTo>
                  <a:pt x="4138416" y="2471737"/>
                </a:lnTo>
                <a:lnTo>
                  <a:pt x="4119940" y="2513012"/>
                </a:lnTo>
                <a:lnTo>
                  <a:pt x="4104825" y="2560637"/>
                </a:lnTo>
                <a:lnTo>
                  <a:pt x="4094747" y="2613025"/>
                </a:lnTo>
                <a:lnTo>
                  <a:pt x="4084669" y="2671762"/>
                </a:lnTo>
                <a:lnTo>
                  <a:pt x="4082989" y="2741612"/>
                </a:lnTo>
                <a:lnTo>
                  <a:pt x="4084669" y="2809875"/>
                </a:lnTo>
                <a:lnTo>
                  <a:pt x="4094747" y="2868612"/>
                </a:lnTo>
                <a:lnTo>
                  <a:pt x="4104825" y="2922587"/>
                </a:lnTo>
                <a:lnTo>
                  <a:pt x="4119940" y="2967037"/>
                </a:lnTo>
                <a:lnTo>
                  <a:pt x="4138416" y="3009900"/>
                </a:lnTo>
                <a:lnTo>
                  <a:pt x="4156892" y="3046412"/>
                </a:lnTo>
                <a:lnTo>
                  <a:pt x="4177047" y="3084512"/>
                </a:lnTo>
                <a:lnTo>
                  <a:pt x="4197202" y="3121025"/>
                </a:lnTo>
                <a:lnTo>
                  <a:pt x="4217357" y="3160712"/>
                </a:lnTo>
                <a:lnTo>
                  <a:pt x="4234153" y="3201987"/>
                </a:lnTo>
                <a:lnTo>
                  <a:pt x="4249270" y="3248025"/>
                </a:lnTo>
                <a:lnTo>
                  <a:pt x="4261027" y="3300412"/>
                </a:lnTo>
                <a:lnTo>
                  <a:pt x="4269425" y="3360737"/>
                </a:lnTo>
                <a:lnTo>
                  <a:pt x="4272784" y="3427412"/>
                </a:lnTo>
                <a:lnTo>
                  <a:pt x="4269425" y="3497262"/>
                </a:lnTo>
                <a:lnTo>
                  <a:pt x="4261027" y="3557587"/>
                </a:lnTo>
                <a:lnTo>
                  <a:pt x="4249270" y="3609975"/>
                </a:lnTo>
                <a:lnTo>
                  <a:pt x="4234153" y="3656012"/>
                </a:lnTo>
                <a:lnTo>
                  <a:pt x="4217357" y="3697287"/>
                </a:lnTo>
                <a:lnTo>
                  <a:pt x="4197202" y="3736975"/>
                </a:lnTo>
                <a:lnTo>
                  <a:pt x="4156892" y="3811587"/>
                </a:lnTo>
                <a:lnTo>
                  <a:pt x="4138416" y="3848100"/>
                </a:lnTo>
                <a:lnTo>
                  <a:pt x="4119940" y="3890962"/>
                </a:lnTo>
                <a:lnTo>
                  <a:pt x="4104825" y="3935412"/>
                </a:lnTo>
                <a:lnTo>
                  <a:pt x="4094747" y="3987800"/>
                </a:lnTo>
                <a:lnTo>
                  <a:pt x="4084669" y="4048125"/>
                </a:lnTo>
                <a:lnTo>
                  <a:pt x="4082989" y="4116387"/>
                </a:lnTo>
                <a:lnTo>
                  <a:pt x="4084669" y="4186237"/>
                </a:lnTo>
                <a:lnTo>
                  <a:pt x="4094747" y="4244975"/>
                </a:lnTo>
                <a:lnTo>
                  <a:pt x="4104825" y="4297362"/>
                </a:lnTo>
                <a:lnTo>
                  <a:pt x="4119940" y="4343400"/>
                </a:lnTo>
                <a:lnTo>
                  <a:pt x="4138416" y="4386262"/>
                </a:lnTo>
                <a:lnTo>
                  <a:pt x="4156892" y="4424362"/>
                </a:lnTo>
                <a:lnTo>
                  <a:pt x="4197202" y="4498975"/>
                </a:lnTo>
                <a:lnTo>
                  <a:pt x="4217357" y="4537075"/>
                </a:lnTo>
                <a:lnTo>
                  <a:pt x="4234153" y="4579937"/>
                </a:lnTo>
                <a:lnTo>
                  <a:pt x="4249270" y="4625975"/>
                </a:lnTo>
                <a:lnTo>
                  <a:pt x="4261027" y="4678362"/>
                </a:lnTo>
                <a:lnTo>
                  <a:pt x="4269425" y="4738687"/>
                </a:lnTo>
                <a:lnTo>
                  <a:pt x="4272784" y="4806950"/>
                </a:lnTo>
                <a:lnTo>
                  <a:pt x="4269425" y="4875212"/>
                </a:lnTo>
                <a:lnTo>
                  <a:pt x="4261027" y="4935537"/>
                </a:lnTo>
                <a:lnTo>
                  <a:pt x="4249270" y="4987925"/>
                </a:lnTo>
                <a:lnTo>
                  <a:pt x="4234153" y="5033962"/>
                </a:lnTo>
                <a:lnTo>
                  <a:pt x="4217357" y="5075237"/>
                </a:lnTo>
                <a:lnTo>
                  <a:pt x="4197202" y="5114925"/>
                </a:lnTo>
                <a:lnTo>
                  <a:pt x="4177047" y="5149850"/>
                </a:lnTo>
                <a:lnTo>
                  <a:pt x="4156892" y="5186362"/>
                </a:lnTo>
                <a:lnTo>
                  <a:pt x="4138416" y="5226050"/>
                </a:lnTo>
                <a:lnTo>
                  <a:pt x="4119940" y="5268912"/>
                </a:lnTo>
                <a:lnTo>
                  <a:pt x="4104825" y="5313362"/>
                </a:lnTo>
                <a:lnTo>
                  <a:pt x="4094747" y="5365750"/>
                </a:lnTo>
                <a:lnTo>
                  <a:pt x="4084669" y="5426075"/>
                </a:lnTo>
                <a:lnTo>
                  <a:pt x="4082989" y="5494337"/>
                </a:lnTo>
                <a:lnTo>
                  <a:pt x="4084669" y="5562600"/>
                </a:lnTo>
                <a:lnTo>
                  <a:pt x="4094747" y="5622925"/>
                </a:lnTo>
                <a:lnTo>
                  <a:pt x="4104825" y="5675312"/>
                </a:lnTo>
                <a:lnTo>
                  <a:pt x="4119940" y="5721350"/>
                </a:lnTo>
                <a:lnTo>
                  <a:pt x="4138416" y="5762625"/>
                </a:lnTo>
                <a:lnTo>
                  <a:pt x="4156892" y="5802312"/>
                </a:lnTo>
                <a:lnTo>
                  <a:pt x="4177047" y="5840412"/>
                </a:lnTo>
                <a:lnTo>
                  <a:pt x="4197202" y="5876925"/>
                </a:lnTo>
                <a:lnTo>
                  <a:pt x="4217357" y="5915025"/>
                </a:lnTo>
                <a:lnTo>
                  <a:pt x="4234153" y="5956300"/>
                </a:lnTo>
                <a:lnTo>
                  <a:pt x="4249270" y="6003925"/>
                </a:lnTo>
                <a:lnTo>
                  <a:pt x="4261027" y="6056312"/>
                </a:lnTo>
                <a:lnTo>
                  <a:pt x="4269425" y="6113462"/>
                </a:lnTo>
                <a:lnTo>
                  <a:pt x="4272784" y="6183312"/>
                </a:lnTo>
                <a:lnTo>
                  <a:pt x="4269425" y="6251575"/>
                </a:lnTo>
                <a:lnTo>
                  <a:pt x="4261027" y="6311900"/>
                </a:lnTo>
                <a:lnTo>
                  <a:pt x="4249270" y="6361112"/>
                </a:lnTo>
                <a:lnTo>
                  <a:pt x="4234153" y="6407150"/>
                </a:lnTo>
                <a:lnTo>
                  <a:pt x="4217357" y="6448425"/>
                </a:lnTo>
                <a:lnTo>
                  <a:pt x="4198882" y="6488112"/>
                </a:lnTo>
                <a:lnTo>
                  <a:pt x="4180406" y="6523037"/>
                </a:lnTo>
                <a:lnTo>
                  <a:pt x="4160251" y="6561137"/>
                </a:lnTo>
                <a:lnTo>
                  <a:pt x="4140096" y="6597650"/>
                </a:lnTo>
                <a:lnTo>
                  <a:pt x="4123300" y="6640512"/>
                </a:lnTo>
                <a:lnTo>
                  <a:pt x="4106504" y="6683375"/>
                </a:lnTo>
                <a:lnTo>
                  <a:pt x="4096426" y="6735762"/>
                </a:lnTo>
                <a:lnTo>
                  <a:pt x="4088029" y="6791325"/>
                </a:lnTo>
                <a:lnTo>
                  <a:pt x="4082989" y="6858000"/>
                </a:lnTo>
                <a:lnTo>
                  <a:pt x="0" y="6858000"/>
                </a:lnTo>
                <a:close/>
              </a:path>
            </a:pathLst>
          </a:custGeom>
          <a:ln w="0">
            <a:noFill/>
            <a:prstDash val="solid"/>
            <a:round/>
            <a:headEnd/>
            <a:tailEnd/>
          </a:ln>
        </p:spPr>
        <p:txBody>
          <a:bodyPr/>
          <a:lstStyle/>
          <a:p>
            <a:endParaRPr lang="en-US" dirty="0"/>
          </a:p>
        </p:txBody>
      </p:sp>
      <p:sp>
        <p:nvSpPr>
          <p:cNvPr id="21" name="Freeform: Shape 20">
            <a:extLst>
              <a:ext uri="{FF2B5EF4-FFF2-40B4-BE49-F238E27FC236}">
                <a16:creationId xmlns:a16="http://schemas.microsoft.com/office/drawing/2014/main" id="{909E572F-9CDC-4214-9D42-FF00176495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4417162" cy="6858000"/>
          </a:xfrm>
          <a:custGeom>
            <a:avLst/>
            <a:gdLst>
              <a:gd name="connsiteX0" fmla="*/ 4417162 w 4417162"/>
              <a:gd name="connsiteY0" fmla="*/ 0 h 6858000"/>
              <a:gd name="connsiteX1" fmla="*/ 334174 w 4417162"/>
              <a:gd name="connsiteY1" fmla="*/ 0 h 6858000"/>
              <a:gd name="connsiteX2" fmla="*/ 334173 w 4417162"/>
              <a:gd name="connsiteY2" fmla="*/ 0 h 6858000"/>
              <a:gd name="connsiteX3" fmla="*/ 189795 w 4417162"/>
              <a:gd name="connsiteY3" fmla="*/ 0 h 6858000"/>
              <a:gd name="connsiteX4" fmla="*/ 184756 w 4417162"/>
              <a:gd name="connsiteY4" fmla="*/ 66675 h 6858000"/>
              <a:gd name="connsiteX5" fmla="*/ 176358 w 4417162"/>
              <a:gd name="connsiteY5" fmla="*/ 122237 h 6858000"/>
              <a:gd name="connsiteX6" fmla="*/ 166281 w 4417162"/>
              <a:gd name="connsiteY6" fmla="*/ 174625 h 6858000"/>
              <a:gd name="connsiteX7" fmla="*/ 149485 w 4417162"/>
              <a:gd name="connsiteY7" fmla="*/ 217487 h 6858000"/>
              <a:gd name="connsiteX8" fmla="*/ 132689 w 4417162"/>
              <a:gd name="connsiteY8" fmla="*/ 260350 h 6858000"/>
              <a:gd name="connsiteX9" fmla="*/ 112534 w 4417162"/>
              <a:gd name="connsiteY9" fmla="*/ 296862 h 6858000"/>
              <a:gd name="connsiteX10" fmla="*/ 92379 w 4417162"/>
              <a:gd name="connsiteY10" fmla="*/ 334962 h 6858000"/>
              <a:gd name="connsiteX11" fmla="*/ 73903 w 4417162"/>
              <a:gd name="connsiteY11" fmla="*/ 369887 h 6858000"/>
              <a:gd name="connsiteX12" fmla="*/ 55427 w 4417162"/>
              <a:gd name="connsiteY12" fmla="*/ 409575 h 6858000"/>
              <a:gd name="connsiteX13" fmla="*/ 38632 w 4417162"/>
              <a:gd name="connsiteY13" fmla="*/ 450850 h 6858000"/>
              <a:gd name="connsiteX14" fmla="*/ 23515 w 4417162"/>
              <a:gd name="connsiteY14" fmla="*/ 496887 h 6858000"/>
              <a:gd name="connsiteX15" fmla="*/ 11758 w 4417162"/>
              <a:gd name="connsiteY15" fmla="*/ 546100 h 6858000"/>
              <a:gd name="connsiteX16" fmla="*/ 3359 w 4417162"/>
              <a:gd name="connsiteY16" fmla="*/ 606425 h 6858000"/>
              <a:gd name="connsiteX17" fmla="*/ 0 w 4417162"/>
              <a:gd name="connsiteY17" fmla="*/ 673100 h 6858000"/>
              <a:gd name="connsiteX18" fmla="*/ 3359 w 4417162"/>
              <a:gd name="connsiteY18" fmla="*/ 744537 h 6858000"/>
              <a:gd name="connsiteX19" fmla="*/ 11758 w 4417162"/>
              <a:gd name="connsiteY19" fmla="*/ 801687 h 6858000"/>
              <a:gd name="connsiteX20" fmla="*/ 23515 w 4417162"/>
              <a:gd name="connsiteY20" fmla="*/ 854075 h 6858000"/>
              <a:gd name="connsiteX21" fmla="*/ 38632 w 4417162"/>
              <a:gd name="connsiteY21" fmla="*/ 901700 h 6858000"/>
              <a:gd name="connsiteX22" fmla="*/ 55427 w 4417162"/>
              <a:gd name="connsiteY22" fmla="*/ 942975 h 6858000"/>
              <a:gd name="connsiteX23" fmla="*/ 75583 w 4417162"/>
              <a:gd name="connsiteY23" fmla="*/ 981075 h 6858000"/>
              <a:gd name="connsiteX24" fmla="*/ 95738 w 4417162"/>
              <a:gd name="connsiteY24" fmla="*/ 1017587 h 6858000"/>
              <a:gd name="connsiteX25" fmla="*/ 115893 w 4417162"/>
              <a:gd name="connsiteY25" fmla="*/ 1055687 h 6858000"/>
              <a:gd name="connsiteX26" fmla="*/ 134368 w 4417162"/>
              <a:gd name="connsiteY26" fmla="*/ 1095375 h 6858000"/>
              <a:gd name="connsiteX27" fmla="*/ 152844 w 4417162"/>
              <a:gd name="connsiteY27" fmla="*/ 1136650 h 6858000"/>
              <a:gd name="connsiteX28" fmla="*/ 167960 w 4417162"/>
              <a:gd name="connsiteY28" fmla="*/ 1182687 h 6858000"/>
              <a:gd name="connsiteX29" fmla="*/ 178038 w 4417162"/>
              <a:gd name="connsiteY29" fmla="*/ 1235075 h 6858000"/>
              <a:gd name="connsiteX30" fmla="*/ 188115 w 4417162"/>
              <a:gd name="connsiteY30" fmla="*/ 1295400 h 6858000"/>
              <a:gd name="connsiteX31" fmla="*/ 189795 w 4417162"/>
              <a:gd name="connsiteY31" fmla="*/ 1363662 h 6858000"/>
              <a:gd name="connsiteX32" fmla="*/ 188115 w 4417162"/>
              <a:gd name="connsiteY32" fmla="*/ 1431925 h 6858000"/>
              <a:gd name="connsiteX33" fmla="*/ 178038 w 4417162"/>
              <a:gd name="connsiteY33" fmla="*/ 1492250 h 6858000"/>
              <a:gd name="connsiteX34" fmla="*/ 167960 w 4417162"/>
              <a:gd name="connsiteY34" fmla="*/ 1544637 h 6858000"/>
              <a:gd name="connsiteX35" fmla="*/ 152844 w 4417162"/>
              <a:gd name="connsiteY35" fmla="*/ 1589087 h 6858000"/>
              <a:gd name="connsiteX36" fmla="*/ 134368 w 4417162"/>
              <a:gd name="connsiteY36" fmla="*/ 1631950 h 6858000"/>
              <a:gd name="connsiteX37" fmla="*/ 115893 w 4417162"/>
              <a:gd name="connsiteY37" fmla="*/ 1671637 h 6858000"/>
              <a:gd name="connsiteX38" fmla="*/ 95738 w 4417162"/>
              <a:gd name="connsiteY38" fmla="*/ 1708150 h 6858000"/>
              <a:gd name="connsiteX39" fmla="*/ 75583 w 4417162"/>
              <a:gd name="connsiteY39" fmla="*/ 1743075 h 6858000"/>
              <a:gd name="connsiteX40" fmla="*/ 55427 w 4417162"/>
              <a:gd name="connsiteY40" fmla="*/ 1782762 h 6858000"/>
              <a:gd name="connsiteX41" fmla="*/ 38632 w 4417162"/>
              <a:gd name="connsiteY41" fmla="*/ 1824037 h 6858000"/>
              <a:gd name="connsiteX42" fmla="*/ 23515 w 4417162"/>
              <a:gd name="connsiteY42" fmla="*/ 1870075 h 6858000"/>
              <a:gd name="connsiteX43" fmla="*/ 11758 w 4417162"/>
              <a:gd name="connsiteY43" fmla="*/ 1922462 h 6858000"/>
              <a:gd name="connsiteX44" fmla="*/ 3359 w 4417162"/>
              <a:gd name="connsiteY44" fmla="*/ 1982787 h 6858000"/>
              <a:gd name="connsiteX45" fmla="*/ 0 w 4417162"/>
              <a:gd name="connsiteY45" fmla="*/ 2051050 h 6858000"/>
              <a:gd name="connsiteX46" fmla="*/ 3359 w 4417162"/>
              <a:gd name="connsiteY46" fmla="*/ 2119312 h 6858000"/>
              <a:gd name="connsiteX47" fmla="*/ 11758 w 4417162"/>
              <a:gd name="connsiteY47" fmla="*/ 2179637 h 6858000"/>
              <a:gd name="connsiteX48" fmla="*/ 23515 w 4417162"/>
              <a:gd name="connsiteY48" fmla="*/ 2232025 h 6858000"/>
              <a:gd name="connsiteX49" fmla="*/ 38632 w 4417162"/>
              <a:gd name="connsiteY49" fmla="*/ 2278062 h 6858000"/>
              <a:gd name="connsiteX50" fmla="*/ 55427 w 4417162"/>
              <a:gd name="connsiteY50" fmla="*/ 2319337 h 6858000"/>
              <a:gd name="connsiteX51" fmla="*/ 75583 w 4417162"/>
              <a:gd name="connsiteY51" fmla="*/ 2359025 h 6858000"/>
              <a:gd name="connsiteX52" fmla="*/ 95738 w 4417162"/>
              <a:gd name="connsiteY52" fmla="*/ 2395537 h 6858000"/>
              <a:gd name="connsiteX53" fmla="*/ 115893 w 4417162"/>
              <a:gd name="connsiteY53" fmla="*/ 2433637 h 6858000"/>
              <a:gd name="connsiteX54" fmla="*/ 134368 w 4417162"/>
              <a:gd name="connsiteY54" fmla="*/ 2471737 h 6858000"/>
              <a:gd name="connsiteX55" fmla="*/ 152844 w 4417162"/>
              <a:gd name="connsiteY55" fmla="*/ 2513012 h 6858000"/>
              <a:gd name="connsiteX56" fmla="*/ 167960 w 4417162"/>
              <a:gd name="connsiteY56" fmla="*/ 2560637 h 6858000"/>
              <a:gd name="connsiteX57" fmla="*/ 178038 w 4417162"/>
              <a:gd name="connsiteY57" fmla="*/ 2613025 h 6858000"/>
              <a:gd name="connsiteX58" fmla="*/ 188115 w 4417162"/>
              <a:gd name="connsiteY58" fmla="*/ 2671762 h 6858000"/>
              <a:gd name="connsiteX59" fmla="*/ 189795 w 4417162"/>
              <a:gd name="connsiteY59" fmla="*/ 2741612 h 6858000"/>
              <a:gd name="connsiteX60" fmla="*/ 188115 w 4417162"/>
              <a:gd name="connsiteY60" fmla="*/ 2809875 h 6858000"/>
              <a:gd name="connsiteX61" fmla="*/ 178038 w 4417162"/>
              <a:gd name="connsiteY61" fmla="*/ 2868612 h 6858000"/>
              <a:gd name="connsiteX62" fmla="*/ 167960 w 4417162"/>
              <a:gd name="connsiteY62" fmla="*/ 2922587 h 6858000"/>
              <a:gd name="connsiteX63" fmla="*/ 152844 w 4417162"/>
              <a:gd name="connsiteY63" fmla="*/ 2967037 h 6858000"/>
              <a:gd name="connsiteX64" fmla="*/ 134368 w 4417162"/>
              <a:gd name="connsiteY64" fmla="*/ 3009900 h 6858000"/>
              <a:gd name="connsiteX65" fmla="*/ 115893 w 4417162"/>
              <a:gd name="connsiteY65" fmla="*/ 3046412 h 6858000"/>
              <a:gd name="connsiteX66" fmla="*/ 95738 w 4417162"/>
              <a:gd name="connsiteY66" fmla="*/ 3084512 h 6858000"/>
              <a:gd name="connsiteX67" fmla="*/ 75583 w 4417162"/>
              <a:gd name="connsiteY67" fmla="*/ 3121025 h 6858000"/>
              <a:gd name="connsiteX68" fmla="*/ 55427 w 4417162"/>
              <a:gd name="connsiteY68" fmla="*/ 3160712 h 6858000"/>
              <a:gd name="connsiteX69" fmla="*/ 38632 w 4417162"/>
              <a:gd name="connsiteY69" fmla="*/ 3201987 h 6858000"/>
              <a:gd name="connsiteX70" fmla="*/ 23515 w 4417162"/>
              <a:gd name="connsiteY70" fmla="*/ 3248025 h 6858000"/>
              <a:gd name="connsiteX71" fmla="*/ 11758 w 4417162"/>
              <a:gd name="connsiteY71" fmla="*/ 3300412 h 6858000"/>
              <a:gd name="connsiteX72" fmla="*/ 3359 w 4417162"/>
              <a:gd name="connsiteY72" fmla="*/ 3360737 h 6858000"/>
              <a:gd name="connsiteX73" fmla="*/ 0 w 4417162"/>
              <a:gd name="connsiteY73" fmla="*/ 3427412 h 6858000"/>
              <a:gd name="connsiteX74" fmla="*/ 3359 w 4417162"/>
              <a:gd name="connsiteY74" fmla="*/ 3497262 h 6858000"/>
              <a:gd name="connsiteX75" fmla="*/ 11758 w 4417162"/>
              <a:gd name="connsiteY75" fmla="*/ 3557587 h 6858000"/>
              <a:gd name="connsiteX76" fmla="*/ 23515 w 4417162"/>
              <a:gd name="connsiteY76" fmla="*/ 3609975 h 6858000"/>
              <a:gd name="connsiteX77" fmla="*/ 38632 w 4417162"/>
              <a:gd name="connsiteY77" fmla="*/ 3656012 h 6858000"/>
              <a:gd name="connsiteX78" fmla="*/ 55427 w 4417162"/>
              <a:gd name="connsiteY78" fmla="*/ 3697287 h 6858000"/>
              <a:gd name="connsiteX79" fmla="*/ 75583 w 4417162"/>
              <a:gd name="connsiteY79" fmla="*/ 3736975 h 6858000"/>
              <a:gd name="connsiteX80" fmla="*/ 115893 w 4417162"/>
              <a:gd name="connsiteY80" fmla="*/ 3811587 h 6858000"/>
              <a:gd name="connsiteX81" fmla="*/ 134368 w 4417162"/>
              <a:gd name="connsiteY81" fmla="*/ 3848100 h 6858000"/>
              <a:gd name="connsiteX82" fmla="*/ 152844 w 4417162"/>
              <a:gd name="connsiteY82" fmla="*/ 3890962 h 6858000"/>
              <a:gd name="connsiteX83" fmla="*/ 167960 w 4417162"/>
              <a:gd name="connsiteY83" fmla="*/ 3935412 h 6858000"/>
              <a:gd name="connsiteX84" fmla="*/ 178038 w 4417162"/>
              <a:gd name="connsiteY84" fmla="*/ 3987800 h 6858000"/>
              <a:gd name="connsiteX85" fmla="*/ 188115 w 4417162"/>
              <a:gd name="connsiteY85" fmla="*/ 4048125 h 6858000"/>
              <a:gd name="connsiteX86" fmla="*/ 189795 w 4417162"/>
              <a:gd name="connsiteY86" fmla="*/ 4116387 h 6858000"/>
              <a:gd name="connsiteX87" fmla="*/ 188115 w 4417162"/>
              <a:gd name="connsiteY87" fmla="*/ 4186237 h 6858000"/>
              <a:gd name="connsiteX88" fmla="*/ 178038 w 4417162"/>
              <a:gd name="connsiteY88" fmla="*/ 4244975 h 6858000"/>
              <a:gd name="connsiteX89" fmla="*/ 167960 w 4417162"/>
              <a:gd name="connsiteY89" fmla="*/ 4297362 h 6858000"/>
              <a:gd name="connsiteX90" fmla="*/ 152844 w 4417162"/>
              <a:gd name="connsiteY90" fmla="*/ 4343400 h 6858000"/>
              <a:gd name="connsiteX91" fmla="*/ 134368 w 4417162"/>
              <a:gd name="connsiteY91" fmla="*/ 4386262 h 6858000"/>
              <a:gd name="connsiteX92" fmla="*/ 115893 w 4417162"/>
              <a:gd name="connsiteY92" fmla="*/ 4424362 h 6858000"/>
              <a:gd name="connsiteX93" fmla="*/ 75583 w 4417162"/>
              <a:gd name="connsiteY93" fmla="*/ 4498975 h 6858000"/>
              <a:gd name="connsiteX94" fmla="*/ 55427 w 4417162"/>
              <a:gd name="connsiteY94" fmla="*/ 4537075 h 6858000"/>
              <a:gd name="connsiteX95" fmla="*/ 38632 w 4417162"/>
              <a:gd name="connsiteY95" fmla="*/ 4579937 h 6858000"/>
              <a:gd name="connsiteX96" fmla="*/ 23515 w 4417162"/>
              <a:gd name="connsiteY96" fmla="*/ 4625975 h 6858000"/>
              <a:gd name="connsiteX97" fmla="*/ 11758 w 4417162"/>
              <a:gd name="connsiteY97" fmla="*/ 4678362 h 6858000"/>
              <a:gd name="connsiteX98" fmla="*/ 3359 w 4417162"/>
              <a:gd name="connsiteY98" fmla="*/ 4738687 h 6858000"/>
              <a:gd name="connsiteX99" fmla="*/ 0 w 4417162"/>
              <a:gd name="connsiteY99" fmla="*/ 4806950 h 6858000"/>
              <a:gd name="connsiteX100" fmla="*/ 3359 w 4417162"/>
              <a:gd name="connsiteY100" fmla="*/ 4875212 h 6858000"/>
              <a:gd name="connsiteX101" fmla="*/ 11758 w 4417162"/>
              <a:gd name="connsiteY101" fmla="*/ 4935537 h 6858000"/>
              <a:gd name="connsiteX102" fmla="*/ 23515 w 4417162"/>
              <a:gd name="connsiteY102" fmla="*/ 4987925 h 6858000"/>
              <a:gd name="connsiteX103" fmla="*/ 38632 w 4417162"/>
              <a:gd name="connsiteY103" fmla="*/ 5033962 h 6858000"/>
              <a:gd name="connsiteX104" fmla="*/ 55427 w 4417162"/>
              <a:gd name="connsiteY104" fmla="*/ 5075237 h 6858000"/>
              <a:gd name="connsiteX105" fmla="*/ 75583 w 4417162"/>
              <a:gd name="connsiteY105" fmla="*/ 5114925 h 6858000"/>
              <a:gd name="connsiteX106" fmla="*/ 95738 w 4417162"/>
              <a:gd name="connsiteY106" fmla="*/ 5149850 h 6858000"/>
              <a:gd name="connsiteX107" fmla="*/ 115893 w 4417162"/>
              <a:gd name="connsiteY107" fmla="*/ 5186362 h 6858000"/>
              <a:gd name="connsiteX108" fmla="*/ 134368 w 4417162"/>
              <a:gd name="connsiteY108" fmla="*/ 5226050 h 6858000"/>
              <a:gd name="connsiteX109" fmla="*/ 152844 w 4417162"/>
              <a:gd name="connsiteY109" fmla="*/ 5268912 h 6858000"/>
              <a:gd name="connsiteX110" fmla="*/ 167960 w 4417162"/>
              <a:gd name="connsiteY110" fmla="*/ 5313362 h 6858000"/>
              <a:gd name="connsiteX111" fmla="*/ 178038 w 4417162"/>
              <a:gd name="connsiteY111" fmla="*/ 5365750 h 6858000"/>
              <a:gd name="connsiteX112" fmla="*/ 188115 w 4417162"/>
              <a:gd name="connsiteY112" fmla="*/ 5426075 h 6858000"/>
              <a:gd name="connsiteX113" fmla="*/ 189795 w 4417162"/>
              <a:gd name="connsiteY113" fmla="*/ 5494337 h 6858000"/>
              <a:gd name="connsiteX114" fmla="*/ 188115 w 4417162"/>
              <a:gd name="connsiteY114" fmla="*/ 5562600 h 6858000"/>
              <a:gd name="connsiteX115" fmla="*/ 178038 w 4417162"/>
              <a:gd name="connsiteY115" fmla="*/ 5622925 h 6858000"/>
              <a:gd name="connsiteX116" fmla="*/ 167960 w 4417162"/>
              <a:gd name="connsiteY116" fmla="*/ 5675312 h 6858000"/>
              <a:gd name="connsiteX117" fmla="*/ 152844 w 4417162"/>
              <a:gd name="connsiteY117" fmla="*/ 5721350 h 6858000"/>
              <a:gd name="connsiteX118" fmla="*/ 134368 w 4417162"/>
              <a:gd name="connsiteY118" fmla="*/ 5762625 h 6858000"/>
              <a:gd name="connsiteX119" fmla="*/ 115893 w 4417162"/>
              <a:gd name="connsiteY119" fmla="*/ 5802312 h 6858000"/>
              <a:gd name="connsiteX120" fmla="*/ 95738 w 4417162"/>
              <a:gd name="connsiteY120" fmla="*/ 5840412 h 6858000"/>
              <a:gd name="connsiteX121" fmla="*/ 75583 w 4417162"/>
              <a:gd name="connsiteY121" fmla="*/ 5876925 h 6858000"/>
              <a:gd name="connsiteX122" fmla="*/ 55427 w 4417162"/>
              <a:gd name="connsiteY122" fmla="*/ 5915025 h 6858000"/>
              <a:gd name="connsiteX123" fmla="*/ 38632 w 4417162"/>
              <a:gd name="connsiteY123" fmla="*/ 5956300 h 6858000"/>
              <a:gd name="connsiteX124" fmla="*/ 23515 w 4417162"/>
              <a:gd name="connsiteY124" fmla="*/ 6003925 h 6858000"/>
              <a:gd name="connsiteX125" fmla="*/ 11758 w 4417162"/>
              <a:gd name="connsiteY125" fmla="*/ 6056312 h 6858000"/>
              <a:gd name="connsiteX126" fmla="*/ 3359 w 4417162"/>
              <a:gd name="connsiteY126" fmla="*/ 6113462 h 6858000"/>
              <a:gd name="connsiteX127" fmla="*/ 0 w 4417162"/>
              <a:gd name="connsiteY127" fmla="*/ 6183312 h 6858000"/>
              <a:gd name="connsiteX128" fmla="*/ 3359 w 4417162"/>
              <a:gd name="connsiteY128" fmla="*/ 6251575 h 6858000"/>
              <a:gd name="connsiteX129" fmla="*/ 11758 w 4417162"/>
              <a:gd name="connsiteY129" fmla="*/ 6311900 h 6858000"/>
              <a:gd name="connsiteX130" fmla="*/ 23515 w 4417162"/>
              <a:gd name="connsiteY130" fmla="*/ 6361112 h 6858000"/>
              <a:gd name="connsiteX131" fmla="*/ 38632 w 4417162"/>
              <a:gd name="connsiteY131" fmla="*/ 6407150 h 6858000"/>
              <a:gd name="connsiteX132" fmla="*/ 55427 w 4417162"/>
              <a:gd name="connsiteY132" fmla="*/ 6448425 h 6858000"/>
              <a:gd name="connsiteX133" fmla="*/ 73903 w 4417162"/>
              <a:gd name="connsiteY133" fmla="*/ 6488112 h 6858000"/>
              <a:gd name="connsiteX134" fmla="*/ 92379 w 4417162"/>
              <a:gd name="connsiteY134" fmla="*/ 6523037 h 6858000"/>
              <a:gd name="connsiteX135" fmla="*/ 112534 w 4417162"/>
              <a:gd name="connsiteY135" fmla="*/ 6561137 h 6858000"/>
              <a:gd name="connsiteX136" fmla="*/ 132689 w 4417162"/>
              <a:gd name="connsiteY136" fmla="*/ 6597650 h 6858000"/>
              <a:gd name="connsiteX137" fmla="*/ 149485 w 4417162"/>
              <a:gd name="connsiteY137" fmla="*/ 6640512 h 6858000"/>
              <a:gd name="connsiteX138" fmla="*/ 166281 w 4417162"/>
              <a:gd name="connsiteY138" fmla="*/ 6683375 h 6858000"/>
              <a:gd name="connsiteX139" fmla="*/ 176358 w 4417162"/>
              <a:gd name="connsiteY139" fmla="*/ 6735762 h 6858000"/>
              <a:gd name="connsiteX140" fmla="*/ 184756 w 4417162"/>
              <a:gd name="connsiteY140" fmla="*/ 6791325 h 6858000"/>
              <a:gd name="connsiteX141" fmla="*/ 189795 w 4417162"/>
              <a:gd name="connsiteY141" fmla="*/ 6858000 h 6858000"/>
              <a:gd name="connsiteX142" fmla="*/ 334173 w 4417162"/>
              <a:gd name="connsiteY142" fmla="*/ 6858000 h 6858000"/>
              <a:gd name="connsiteX143" fmla="*/ 334174 w 4417162"/>
              <a:gd name="connsiteY143" fmla="*/ 6858000 h 6858000"/>
              <a:gd name="connsiteX144" fmla="*/ 4417162 w 4417162"/>
              <a:gd name="connsiteY144"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Lst>
            <a:rect l="l" t="t" r="r" b="b"/>
            <a:pathLst>
              <a:path w="4417162" h="6858000">
                <a:moveTo>
                  <a:pt x="4417162" y="0"/>
                </a:moveTo>
                <a:lnTo>
                  <a:pt x="334174" y="0"/>
                </a:lnTo>
                <a:lnTo>
                  <a:pt x="334173" y="0"/>
                </a:lnTo>
                <a:lnTo>
                  <a:pt x="189795" y="0"/>
                </a:lnTo>
                <a:lnTo>
                  <a:pt x="184756" y="66675"/>
                </a:lnTo>
                <a:lnTo>
                  <a:pt x="176358" y="122237"/>
                </a:lnTo>
                <a:lnTo>
                  <a:pt x="166281" y="174625"/>
                </a:lnTo>
                <a:lnTo>
                  <a:pt x="149485" y="217487"/>
                </a:lnTo>
                <a:lnTo>
                  <a:pt x="132689" y="260350"/>
                </a:lnTo>
                <a:lnTo>
                  <a:pt x="112534" y="296862"/>
                </a:lnTo>
                <a:lnTo>
                  <a:pt x="92379" y="334962"/>
                </a:lnTo>
                <a:lnTo>
                  <a:pt x="73903" y="369887"/>
                </a:lnTo>
                <a:lnTo>
                  <a:pt x="55427" y="409575"/>
                </a:lnTo>
                <a:lnTo>
                  <a:pt x="38632" y="450850"/>
                </a:lnTo>
                <a:lnTo>
                  <a:pt x="23515" y="496887"/>
                </a:lnTo>
                <a:lnTo>
                  <a:pt x="11758" y="546100"/>
                </a:lnTo>
                <a:lnTo>
                  <a:pt x="3359" y="606425"/>
                </a:lnTo>
                <a:lnTo>
                  <a:pt x="0" y="673100"/>
                </a:lnTo>
                <a:lnTo>
                  <a:pt x="3359" y="744537"/>
                </a:lnTo>
                <a:lnTo>
                  <a:pt x="11758" y="801687"/>
                </a:lnTo>
                <a:lnTo>
                  <a:pt x="23515" y="854075"/>
                </a:lnTo>
                <a:lnTo>
                  <a:pt x="38632" y="901700"/>
                </a:lnTo>
                <a:lnTo>
                  <a:pt x="55427" y="942975"/>
                </a:lnTo>
                <a:lnTo>
                  <a:pt x="75583" y="981075"/>
                </a:lnTo>
                <a:lnTo>
                  <a:pt x="95738" y="1017587"/>
                </a:lnTo>
                <a:lnTo>
                  <a:pt x="115893" y="1055687"/>
                </a:lnTo>
                <a:lnTo>
                  <a:pt x="134368" y="1095375"/>
                </a:lnTo>
                <a:lnTo>
                  <a:pt x="152844" y="1136650"/>
                </a:lnTo>
                <a:lnTo>
                  <a:pt x="167960" y="1182687"/>
                </a:lnTo>
                <a:lnTo>
                  <a:pt x="178038" y="1235075"/>
                </a:lnTo>
                <a:lnTo>
                  <a:pt x="188115" y="1295400"/>
                </a:lnTo>
                <a:lnTo>
                  <a:pt x="189795" y="1363662"/>
                </a:lnTo>
                <a:lnTo>
                  <a:pt x="188115" y="1431925"/>
                </a:lnTo>
                <a:lnTo>
                  <a:pt x="178038" y="1492250"/>
                </a:lnTo>
                <a:lnTo>
                  <a:pt x="167960" y="1544637"/>
                </a:lnTo>
                <a:lnTo>
                  <a:pt x="152844" y="1589087"/>
                </a:lnTo>
                <a:lnTo>
                  <a:pt x="134368" y="1631950"/>
                </a:lnTo>
                <a:lnTo>
                  <a:pt x="115893" y="1671637"/>
                </a:lnTo>
                <a:lnTo>
                  <a:pt x="95738" y="1708150"/>
                </a:lnTo>
                <a:lnTo>
                  <a:pt x="75583" y="1743075"/>
                </a:lnTo>
                <a:lnTo>
                  <a:pt x="55427" y="1782762"/>
                </a:lnTo>
                <a:lnTo>
                  <a:pt x="38632" y="1824037"/>
                </a:lnTo>
                <a:lnTo>
                  <a:pt x="23515" y="1870075"/>
                </a:lnTo>
                <a:lnTo>
                  <a:pt x="11758" y="1922462"/>
                </a:lnTo>
                <a:lnTo>
                  <a:pt x="3359" y="1982787"/>
                </a:lnTo>
                <a:lnTo>
                  <a:pt x="0" y="2051050"/>
                </a:lnTo>
                <a:lnTo>
                  <a:pt x="3359" y="2119312"/>
                </a:lnTo>
                <a:lnTo>
                  <a:pt x="11758" y="2179637"/>
                </a:lnTo>
                <a:lnTo>
                  <a:pt x="23515" y="2232025"/>
                </a:lnTo>
                <a:lnTo>
                  <a:pt x="38632" y="2278062"/>
                </a:lnTo>
                <a:lnTo>
                  <a:pt x="55427" y="2319337"/>
                </a:lnTo>
                <a:lnTo>
                  <a:pt x="75583" y="2359025"/>
                </a:lnTo>
                <a:lnTo>
                  <a:pt x="95738" y="2395537"/>
                </a:lnTo>
                <a:lnTo>
                  <a:pt x="115893" y="2433637"/>
                </a:lnTo>
                <a:lnTo>
                  <a:pt x="134368" y="2471737"/>
                </a:lnTo>
                <a:lnTo>
                  <a:pt x="152844" y="2513012"/>
                </a:lnTo>
                <a:lnTo>
                  <a:pt x="167960" y="2560637"/>
                </a:lnTo>
                <a:lnTo>
                  <a:pt x="178038" y="2613025"/>
                </a:lnTo>
                <a:lnTo>
                  <a:pt x="188115" y="2671762"/>
                </a:lnTo>
                <a:lnTo>
                  <a:pt x="189795" y="2741612"/>
                </a:lnTo>
                <a:lnTo>
                  <a:pt x="188115" y="2809875"/>
                </a:lnTo>
                <a:lnTo>
                  <a:pt x="178038" y="2868612"/>
                </a:lnTo>
                <a:lnTo>
                  <a:pt x="167960" y="2922587"/>
                </a:lnTo>
                <a:lnTo>
                  <a:pt x="152844" y="2967037"/>
                </a:lnTo>
                <a:lnTo>
                  <a:pt x="134368" y="3009900"/>
                </a:lnTo>
                <a:lnTo>
                  <a:pt x="115893" y="3046412"/>
                </a:lnTo>
                <a:lnTo>
                  <a:pt x="95738" y="3084512"/>
                </a:lnTo>
                <a:lnTo>
                  <a:pt x="75583" y="3121025"/>
                </a:lnTo>
                <a:lnTo>
                  <a:pt x="55427" y="3160712"/>
                </a:lnTo>
                <a:lnTo>
                  <a:pt x="38632" y="3201987"/>
                </a:lnTo>
                <a:lnTo>
                  <a:pt x="23515" y="3248025"/>
                </a:lnTo>
                <a:lnTo>
                  <a:pt x="11758" y="3300412"/>
                </a:lnTo>
                <a:lnTo>
                  <a:pt x="3359" y="3360737"/>
                </a:lnTo>
                <a:lnTo>
                  <a:pt x="0" y="3427412"/>
                </a:lnTo>
                <a:lnTo>
                  <a:pt x="3359" y="3497262"/>
                </a:lnTo>
                <a:lnTo>
                  <a:pt x="11758" y="3557587"/>
                </a:lnTo>
                <a:lnTo>
                  <a:pt x="23515" y="3609975"/>
                </a:lnTo>
                <a:lnTo>
                  <a:pt x="38632" y="3656012"/>
                </a:lnTo>
                <a:lnTo>
                  <a:pt x="55427" y="3697287"/>
                </a:lnTo>
                <a:lnTo>
                  <a:pt x="75583" y="3736975"/>
                </a:lnTo>
                <a:lnTo>
                  <a:pt x="115893" y="3811587"/>
                </a:lnTo>
                <a:lnTo>
                  <a:pt x="134368" y="3848100"/>
                </a:lnTo>
                <a:lnTo>
                  <a:pt x="152844" y="3890962"/>
                </a:lnTo>
                <a:lnTo>
                  <a:pt x="167960" y="3935412"/>
                </a:lnTo>
                <a:lnTo>
                  <a:pt x="178038" y="3987800"/>
                </a:lnTo>
                <a:lnTo>
                  <a:pt x="188115" y="4048125"/>
                </a:lnTo>
                <a:lnTo>
                  <a:pt x="189795" y="4116387"/>
                </a:lnTo>
                <a:lnTo>
                  <a:pt x="188115" y="4186237"/>
                </a:lnTo>
                <a:lnTo>
                  <a:pt x="178038" y="4244975"/>
                </a:lnTo>
                <a:lnTo>
                  <a:pt x="167960" y="4297362"/>
                </a:lnTo>
                <a:lnTo>
                  <a:pt x="152844" y="4343400"/>
                </a:lnTo>
                <a:lnTo>
                  <a:pt x="134368" y="4386262"/>
                </a:lnTo>
                <a:lnTo>
                  <a:pt x="115893" y="4424362"/>
                </a:lnTo>
                <a:lnTo>
                  <a:pt x="75583" y="4498975"/>
                </a:lnTo>
                <a:lnTo>
                  <a:pt x="55427" y="4537075"/>
                </a:lnTo>
                <a:lnTo>
                  <a:pt x="38632" y="4579937"/>
                </a:lnTo>
                <a:lnTo>
                  <a:pt x="23515" y="4625975"/>
                </a:lnTo>
                <a:lnTo>
                  <a:pt x="11758" y="4678362"/>
                </a:lnTo>
                <a:lnTo>
                  <a:pt x="3359" y="4738687"/>
                </a:lnTo>
                <a:lnTo>
                  <a:pt x="0" y="4806950"/>
                </a:lnTo>
                <a:lnTo>
                  <a:pt x="3359" y="4875212"/>
                </a:lnTo>
                <a:lnTo>
                  <a:pt x="11758" y="4935537"/>
                </a:lnTo>
                <a:lnTo>
                  <a:pt x="23515" y="4987925"/>
                </a:lnTo>
                <a:lnTo>
                  <a:pt x="38632" y="5033962"/>
                </a:lnTo>
                <a:lnTo>
                  <a:pt x="55427" y="5075237"/>
                </a:lnTo>
                <a:lnTo>
                  <a:pt x="75583" y="5114925"/>
                </a:lnTo>
                <a:lnTo>
                  <a:pt x="95738" y="5149850"/>
                </a:lnTo>
                <a:lnTo>
                  <a:pt x="115893" y="5186362"/>
                </a:lnTo>
                <a:lnTo>
                  <a:pt x="134368" y="5226050"/>
                </a:lnTo>
                <a:lnTo>
                  <a:pt x="152844" y="5268912"/>
                </a:lnTo>
                <a:lnTo>
                  <a:pt x="167960" y="5313362"/>
                </a:lnTo>
                <a:lnTo>
                  <a:pt x="178038" y="5365750"/>
                </a:lnTo>
                <a:lnTo>
                  <a:pt x="188115" y="5426075"/>
                </a:lnTo>
                <a:lnTo>
                  <a:pt x="189795" y="5494337"/>
                </a:lnTo>
                <a:lnTo>
                  <a:pt x="188115" y="5562600"/>
                </a:lnTo>
                <a:lnTo>
                  <a:pt x="178038" y="5622925"/>
                </a:lnTo>
                <a:lnTo>
                  <a:pt x="167960" y="5675312"/>
                </a:lnTo>
                <a:lnTo>
                  <a:pt x="152844" y="5721350"/>
                </a:lnTo>
                <a:lnTo>
                  <a:pt x="134368" y="5762625"/>
                </a:lnTo>
                <a:lnTo>
                  <a:pt x="115893" y="5802312"/>
                </a:lnTo>
                <a:lnTo>
                  <a:pt x="95738" y="5840412"/>
                </a:lnTo>
                <a:lnTo>
                  <a:pt x="75583" y="5876925"/>
                </a:lnTo>
                <a:lnTo>
                  <a:pt x="55427" y="5915025"/>
                </a:lnTo>
                <a:lnTo>
                  <a:pt x="38632" y="5956300"/>
                </a:lnTo>
                <a:lnTo>
                  <a:pt x="23515" y="6003925"/>
                </a:lnTo>
                <a:lnTo>
                  <a:pt x="11758" y="6056312"/>
                </a:lnTo>
                <a:lnTo>
                  <a:pt x="3359" y="6113462"/>
                </a:lnTo>
                <a:lnTo>
                  <a:pt x="0" y="6183312"/>
                </a:lnTo>
                <a:lnTo>
                  <a:pt x="3359" y="6251575"/>
                </a:lnTo>
                <a:lnTo>
                  <a:pt x="11758" y="6311900"/>
                </a:lnTo>
                <a:lnTo>
                  <a:pt x="23515" y="6361112"/>
                </a:lnTo>
                <a:lnTo>
                  <a:pt x="38632" y="6407150"/>
                </a:lnTo>
                <a:lnTo>
                  <a:pt x="55427" y="6448425"/>
                </a:lnTo>
                <a:lnTo>
                  <a:pt x="73903" y="6488112"/>
                </a:lnTo>
                <a:lnTo>
                  <a:pt x="92379" y="6523037"/>
                </a:lnTo>
                <a:lnTo>
                  <a:pt x="112534" y="6561137"/>
                </a:lnTo>
                <a:lnTo>
                  <a:pt x="132689" y="6597650"/>
                </a:lnTo>
                <a:lnTo>
                  <a:pt x="149485" y="6640512"/>
                </a:lnTo>
                <a:lnTo>
                  <a:pt x="166281" y="6683375"/>
                </a:lnTo>
                <a:lnTo>
                  <a:pt x="176358" y="6735762"/>
                </a:lnTo>
                <a:lnTo>
                  <a:pt x="184756" y="6791325"/>
                </a:lnTo>
                <a:lnTo>
                  <a:pt x="189795" y="6858000"/>
                </a:lnTo>
                <a:lnTo>
                  <a:pt x="334173" y="6858000"/>
                </a:lnTo>
                <a:lnTo>
                  <a:pt x="334174" y="6858000"/>
                </a:lnTo>
                <a:lnTo>
                  <a:pt x="4417162" y="6858000"/>
                </a:lnTo>
                <a:close/>
              </a:path>
            </a:pathLst>
          </a:custGeom>
          <a:solidFill>
            <a:schemeClr val="accent1">
              <a:lumMod val="5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id="{E7EF3674-200E-6063-CB65-FDCAC331F81C}"/>
              </a:ext>
            </a:extLst>
          </p:cNvPr>
          <p:cNvSpPr>
            <a:spLocks noGrp="1"/>
          </p:cNvSpPr>
          <p:nvPr>
            <p:ph type="title"/>
          </p:nvPr>
        </p:nvSpPr>
        <p:spPr>
          <a:xfrm>
            <a:off x="457201" y="723406"/>
            <a:ext cx="3234018" cy="3826728"/>
          </a:xfrm>
        </p:spPr>
        <p:txBody>
          <a:bodyPr vert="horz" lIns="91440" tIns="45720" rIns="91440" bIns="45720" rtlCol="0" anchor="b">
            <a:normAutofit/>
          </a:bodyPr>
          <a:lstStyle/>
          <a:p>
            <a:pPr algn="ctr"/>
            <a:r>
              <a:rPr lang="en-US" sz="5400" kern="1200">
                <a:solidFill>
                  <a:schemeClr val="tx1"/>
                </a:solidFill>
                <a:latin typeface="+mj-lt"/>
                <a:ea typeface="+mj-ea"/>
                <a:cs typeface="+mj-cs"/>
              </a:rPr>
              <a:t>Select loan amount and press loan now</a:t>
            </a:r>
          </a:p>
        </p:txBody>
      </p:sp>
      <p:pic>
        <p:nvPicPr>
          <p:cNvPr id="5" name="Content Placeholder 4" descr="Graphical user interface, application&#10;&#10;Description automatically generated">
            <a:extLst>
              <a:ext uri="{FF2B5EF4-FFF2-40B4-BE49-F238E27FC236}">
                <a16:creationId xmlns:a16="http://schemas.microsoft.com/office/drawing/2014/main" id="{CA74CD5D-7D63-E06F-6158-F35FFC3EB6EE}"/>
              </a:ext>
            </a:extLst>
          </p:cNvPr>
          <p:cNvPicPr>
            <a:picLocks noGrp="1" noChangeAspect="1"/>
          </p:cNvPicPr>
          <p:nvPr>
            <p:ph idx="1"/>
          </p:nvPr>
        </p:nvPicPr>
        <p:blipFill>
          <a:blip r:embed="rId2"/>
          <a:stretch>
            <a:fillRect/>
          </a:stretch>
        </p:blipFill>
        <p:spPr>
          <a:xfrm>
            <a:off x="4916251" y="1621960"/>
            <a:ext cx="6631341" cy="3614080"/>
          </a:xfrm>
          <a:prstGeom prst="rect">
            <a:avLst/>
          </a:prstGeom>
        </p:spPr>
      </p:pic>
    </p:spTree>
    <p:extLst>
      <p:ext uri="{BB962C8B-B14F-4D97-AF65-F5344CB8AC3E}">
        <p14:creationId xmlns:p14="http://schemas.microsoft.com/office/powerpoint/2010/main" val="17137625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360EEB-8510-E28D-DDE4-41B8D51295D2}"/>
              </a:ext>
            </a:extLst>
          </p:cNvPr>
          <p:cNvSpPr>
            <a:spLocks noGrp="1"/>
          </p:cNvSpPr>
          <p:nvPr>
            <p:ph type="title"/>
          </p:nvPr>
        </p:nvSpPr>
        <p:spPr>
          <a:xfrm>
            <a:off x="838200" y="365125"/>
            <a:ext cx="9997966" cy="780503"/>
          </a:xfrm>
        </p:spPr>
        <p:style>
          <a:lnRef idx="2">
            <a:schemeClr val="accent2"/>
          </a:lnRef>
          <a:fillRef idx="1">
            <a:schemeClr val="lt1"/>
          </a:fillRef>
          <a:effectRef idx="0">
            <a:schemeClr val="accent2"/>
          </a:effectRef>
          <a:fontRef idx="minor">
            <a:schemeClr val="dk1"/>
          </a:fontRef>
        </p:style>
        <p:txBody>
          <a:bodyPr>
            <a:normAutofit fontScale="90000"/>
          </a:bodyPr>
          <a:lstStyle/>
          <a:p>
            <a:pPr algn="ctr"/>
            <a:r>
              <a:rPr lang="en-US" dirty="0"/>
              <a:t>                   </a:t>
            </a:r>
            <a:br>
              <a:rPr lang="en-US" dirty="0"/>
            </a:br>
            <a:r>
              <a:rPr lang="en-US" sz="4000" dirty="0"/>
              <a:t>What is Kiva?</a:t>
            </a:r>
            <a:br>
              <a:rPr lang="en-US" sz="4000" dirty="0"/>
            </a:br>
            <a:endParaRPr lang="en-US" sz="4000" dirty="0"/>
          </a:p>
        </p:txBody>
      </p:sp>
      <p:sp>
        <p:nvSpPr>
          <p:cNvPr id="3" name="Content Placeholder 2">
            <a:extLst>
              <a:ext uri="{FF2B5EF4-FFF2-40B4-BE49-F238E27FC236}">
                <a16:creationId xmlns:a16="http://schemas.microsoft.com/office/drawing/2014/main" id="{3CB197E2-682F-EC7F-75C5-CCC10697D88F}"/>
              </a:ext>
            </a:extLst>
          </p:cNvPr>
          <p:cNvSpPr>
            <a:spLocks noGrp="1"/>
          </p:cNvSpPr>
          <p:nvPr>
            <p:ph idx="1"/>
          </p:nvPr>
        </p:nvSpPr>
        <p:spPr>
          <a:xfrm>
            <a:off x="838200" y="1345323"/>
            <a:ext cx="10870324" cy="5147551"/>
          </a:xfrm>
        </p:spPr>
        <p:style>
          <a:lnRef idx="2">
            <a:schemeClr val="dk1"/>
          </a:lnRef>
          <a:fillRef idx="1">
            <a:schemeClr val="lt1"/>
          </a:fillRef>
          <a:effectRef idx="0">
            <a:schemeClr val="dk1"/>
          </a:effectRef>
          <a:fontRef idx="minor">
            <a:schemeClr val="dk1"/>
          </a:fontRef>
        </p:style>
        <p:txBody>
          <a:bodyPr>
            <a:normAutofit/>
          </a:bodyPr>
          <a:lstStyle/>
          <a:p>
            <a:r>
              <a:rPr lang="en-CA" sz="1800" dirty="0">
                <a:solidFill>
                  <a:srgbClr val="484848"/>
                </a:solidFill>
                <a:effectLst/>
                <a:latin typeface="Arial" panose="020B0604020202020204" pitchFamily="34" charset="0"/>
                <a:ea typeface="Times New Roman" panose="02020603050405020304" pitchFamily="18" charset="0"/>
              </a:rPr>
              <a:t>More than 1.7 billion people around the world are unbanked and can’t access the financial services they need. Kiva is an international non-profit, founded in 2005 in San Francisco, with a mission to expand financial access to help underserved communities thrive.</a:t>
            </a:r>
          </a:p>
          <a:p>
            <a:r>
              <a:rPr lang="en-CA" sz="1800" dirty="0">
                <a:solidFill>
                  <a:srgbClr val="484848"/>
                </a:solidFill>
                <a:effectLst/>
                <a:latin typeface="Arial" panose="020B0604020202020204" pitchFamily="34" charset="0"/>
                <a:ea typeface="Calibri" panose="020F0502020204030204" pitchFamily="34" charset="0"/>
              </a:rPr>
              <a:t>Kiva does this by crowdfunding loans and unlocking capital for the underserved, improving the quality and cost of financial services, and addressing the underlying barriers to financial access around the world.</a:t>
            </a:r>
          </a:p>
          <a:p>
            <a:r>
              <a:rPr lang="en-CA" sz="1800" dirty="0">
                <a:solidFill>
                  <a:srgbClr val="484848"/>
                </a:solidFill>
                <a:effectLst/>
                <a:latin typeface="Arial" panose="020B0604020202020204" pitchFamily="34" charset="0"/>
                <a:ea typeface="Calibri" panose="020F0502020204030204" pitchFamily="34" charset="0"/>
              </a:rPr>
              <a:t>Kiva by the Numbers</a:t>
            </a:r>
          </a:p>
          <a:p>
            <a:pPr lvl="1">
              <a:buFont typeface="Courier New" panose="02070309020205020404" pitchFamily="49" charset="0"/>
              <a:buChar char="o"/>
            </a:pPr>
            <a:r>
              <a:rPr lang="en-US" sz="1400" dirty="0"/>
              <a:t>4.6 million borrowers</a:t>
            </a:r>
          </a:p>
          <a:p>
            <a:pPr lvl="1">
              <a:buFont typeface="Courier New" panose="02070309020205020404" pitchFamily="49" charset="0"/>
              <a:buChar char="o"/>
            </a:pPr>
            <a:r>
              <a:rPr lang="en-US" sz="1400" dirty="0"/>
              <a:t>80 Countries</a:t>
            </a:r>
          </a:p>
          <a:p>
            <a:pPr lvl="1">
              <a:buFont typeface="Courier New" panose="02070309020205020404" pitchFamily="49" charset="0"/>
              <a:buChar char="o"/>
            </a:pPr>
            <a:r>
              <a:rPr lang="en-US" sz="1400" dirty="0"/>
              <a:t>2.2 Million lenders</a:t>
            </a:r>
          </a:p>
          <a:p>
            <a:pPr lvl="1">
              <a:buFont typeface="Courier New" panose="02070309020205020404" pitchFamily="49" charset="0"/>
              <a:buChar char="o"/>
            </a:pPr>
            <a:r>
              <a:rPr lang="en-US" sz="1400" dirty="0"/>
              <a:t>1.86 Billion Loans funded through Kiva</a:t>
            </a:r>
          </a:p>
          <a:p>
            <a:pPr lvl="1">
              <a:buFont typeface="Courier New" panose="02070309020205020404" pitchFamily="49" charset="0"/>
              <a:buChar char="o"/>
            </a:pPr>
            <a:r>
              <a:rPr lang="en-US" sz="1400" dirty="0"/>
              <a:t>96.3% Repayment rate</a:t>
            </a:r>
          </a:p>
          <a:p>
            <a:pPr lvl="1">
              <a:buFont typeface="Courier New" panose="02070309020205020404" pitchFamily="49" charset="0"/>
              <a:buChar char="o"/>
            </a:pPr>
            <a:r>
              <a:rPr lang="en-US" sz="1400" dirty="0"/>
              <a:t>450 Volunteers</a:t>
            </a:r>
          </a:p>
          <a:p>
            <a:pPr lvl="1">
              <a:buFont typeface="Courier New" panose="02070309020205020404" pitchFamily="49" charset="0"/>
              <a:buChar char="o"/>
            </a:pPr>
            <a:r>
              <a:rPr lang="en-US" sz="1400" dirty="0"/>
              <a:t>4,356 Field partners and trustees</a:t>
            </a:r>
          </a:p>
          <a:p>
            <a:pPr lvl="1">
              <a:buFont typeface="Courier New" panose="02070309020205020404" pitchFamily="49" charset="0"/>
              <a:buChar char="o"/>
            </a:pPr>
            <a:r>
              <a:rPr lang="en-US" sz="1400" dirty="0"/>
              <a:t>110 employees</a:t>
            </a:r>
          </a:p>
          <a:p>
            <a:pPr lvl="1">
              <a:buFont typeface="Courier New" panose="02070309020205020404" pitchFamily="49" charset="0"/>
              <a:buChar char="o"/>
            </a:pPr>
            <a:r>
              <a:rPr lang="en-US" sz="1400" dirty="0"/>
              <a:t>81% of Borrowers are women</a:t>
            </a:r>
            <a:r>
              <a:rPr lang="en-CA" sz="1400" dirty="0">
                <a:solidFill>
                  <a:srgbClr val="484848"/>
                </a:solidFill>
                <a:effectLst/>
                <a:latin typeface="Arial" panose="020B0604020202020204" pitchFamily="34" charset="0"/>
                <a:ea typeface="Calibri" panose="020F0502020204030204" pitchFamily="34" charset="0"/>
              </a:rPr>
              <a:t> </a:t>
            </a:r>
            <a:endParaRPr lang="en-CA" sz="1400" dirty="0">
              <a:effectLst/>
              <a:latin typeface="Times New Roman" panose="02020603050405020304" pitchFamily="18" charset="0"/>
              <a:ea typeface="Times New Roman" panose="02020603050405020304" pitchFamily="18" charset="0"/>
            </a:endParaRPr>
          </a:p>
          <a:p>
            <a:endParaRPr lang="en-US" dirty="0"/>
          </a:p>
        </p:txBody>
      </p:sp>
    </p:spTree>
    <p:extLst>
      <p:ext uri="{BB962C8B-B14F-4D97-AF65-F5344CB8AC3E}">
        <p14:creationId xmlns:p14="http://schemas.microsoft.com/office/powerpoint/2010/main" val="15735834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B4AF47-310D-6B10-46F9-A44B76A266F8}"/>
              </a:ext>
            </a:extLst>
          </p:cNvPr>
          <p:cNvSpPr>
            <a:spLocks noGrp="1"/>
          </p:cNvSpPr>
          <p:nvPr>
            <p:ph type="title"/>
          </p:nvPr>
        </p:nvSpPr>
        <p:spPr>
          <a:xfrm>
            <a:off x="1079500" y="654908"/>
            <a:ext cx="10026650" cy="1011967"/>
          </a:xfrm>
        </p:spPr>
        <p:style>
          <a:lnRef idx="2">
            <a:schemeClr val="dk1"/>
          </a:lnRef>
          <a:fillRef idx="1">
            <a:schemeClr val="lt1"/>
          </a:fillRef>
          <a:effectRef idx="0">
            <a:schemeClr val="dk1"/>
          </a:effectRef>
          <a:fontRef idx="minor">
            <a:schemeClr val="dk1"/>
          </a:fontRef>
        </p:style>
        <p:txBody>
          <a:bodyPr>
            <a:normAutofit fontScale="90000"/>
          </a:bodyPr>
          <a:lstStyle/>
          <a:p>
            <a:pPr algn="ctr"/>
            <a:br>
              <a:rPr lang="en-US" dirty="0"/>
            </a:br>
            <a:r>
              <a:rPr lang="en-US" dirty="0"/>
              <a:t>How does it  work</a:t>
            </a:r>
            <a:br>
              <a:rPr lang="en-US" dirty="0"/>
            </a:br>
            <a:endParaRPr lang="en-US" dirty="0"/>
          </a:p>
        </p:txBody>
      </p:sp>
      <p:pic>
        <p:nvPicPr>
          <p:cNvPr id="5" name="Content Placeholder 4" descr="Graphical user interface, text, application, email&#10;&#10;Description automatically generated">
            <a:extLst>
              <a:ext uri="{FF2B5EF4-FFF2-40B4-BE49-F238E27FC236}">
                <a16:creationId xmlns:a16="http://schemas.microsoft.com/office/drawing/2014/main" id="{09697419-C45F-DA4A-5CD5-DF5550D38C9D}"/>
              </a:ext>
            </a:extLst>
          </p:cNvPr>
          <p:cNvPicPr>
            <a:picLocks noGrp="1" noChangeAspect="1"/>
          </p:cNvPicPr>
          <p:nvPr>
            <p:ph idx="1"/>
          </p:nvPr>
        </p:nvPicPr>
        <p:blipFill>
          <a:blip r:embed="rId2"/>
          <a:stretch>
            <a:fillRect/>
          </a:stretch>
        </p:blipFill>
        <p:spPr>
          <a:xfrm>
            <a:off x="1474812" y="1825625"/>
            <a:ext cx="9242376" cy="4351338"/>
          </a:xfrm>
        </p:spPr>
      </p:pic>
      <p:sp>
        <p:nvSpPr>
          <p:cNvPr id="6" name="TextBox 5">
            <a:extLst>
              <a:ext uri="{FF2B5EF4-FFF2-40B4-BE49-F238E27FC236}">
                <a16:creationId xmlns:a16="http://schemas.microsoft.com/office/drawing/2014/main" id="{7E49F149-606F-8550-F999-2AD4FC31E277}"/>
              </a:ext>
            </a:extLst>
          </p:cNvPr>
          <p:cNvSpPr txBox="1"/>
          <p:nvPr/>
        </p:nvSpPr>
        <p:spPr>
          <a:xfrm>
            <a:off x="8776138" y="2638097"/>
            <a:ext cx="184731" cy="369332"/>
          </a:xfrm>
          <a:prstGeom prst="rect">
            <a:avLst/>
          </a:prstGeom>
          <a:noFill/>
        </p:spPr>
        <p:txBody>
          <a:bodyPr wrap="none" rtlCol="0">
            <a:spAutoFit/>
          </a:bodyPr>
          <a:lstStyle/>
          <a:p>
            <a:endParaRPr lang="en-US" dirty="0"/>
          </a:p>
        </p:txBody>
      </p:sp>
    </p:spTree>
    <p:extLst>
      <p:ext uri="{BB962C8B-B14F-4D97-AF65-F5344CB8AC3E}">
        <p14:creationId xmlns:p14="http://schemas.microsoft.com/office/powerpoint/2010/main" val="358665170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F526DD0-5E46-40B7-AEF1-9B26256CFB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1" y="0"/>
            <a:ext cx="12191996" cy="6858000"/>
          </a:xfrm>
          <a:prstGeom prst="rect">
            <a:avLst/>
          </a:prstGeom>
          <a:ln w="0">
            <a:noFill/>
            <a:prstDash val="solid"/>
            <a:round/>
            <a:headEnd/>
            <a:tailEnd/>
          </a:ln>
        </p:spPr>
        <p:txBody>
          <a:bodyPr rtlCol="0" anchor="ctr"/>
          <a:lstStyle/>
          <a:p>
            <a:pPr algn="ctr" defTabSz="457200"/>
            <a:endParaRPr lang="en-US">
              <a:solidFill>
                <a:schemeClr val="tx1"/>
              </a:solidFill>
            </a:endParaRPr>
          </a:p>
        </p:txBody>
      </p:sp>
      <p:grpSp>
        <p:nvGrpSpPr>
          <p:cNvPr id="10" name="Group 9">
            <a:extLst>
              <a:ext uri="{FF2B5EF4-FFF2-40B4-BE49-F238E27FC236}">
                <a16:creationId xmlns:a16="http://schemas.microsoft.com/office/drawing/2014/main" id="{B7E4032D-4110-4963-82B8-8A1B1BF4B66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 y="0"/>
            <a:ext cx="4273199" cy="6858000"/>
            <a:chOff x="1" y="0"/>
            <a:chExt cx="4273199" cy="6858000"/>
          </a:xfrm>
        </p:grpSpPr>
        <p:sp>
          <p:nvSpPr>
            <p:cNvPr id="11" name="Rectangle 10">
              <a:extLst>
                <a:ext uri="{FF2B5EF4-FFF2-40B4-BE49-F238E27FC236}">
                  <a16:creationId xmlns:a16="http://schemas.microsoft.com/office/drawing/2014/main" id="{66796880-E7D7-485E-A6D1-908B811A14B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ltGray">
            <a:xfrm>
              <a:off x="1" y="0"/>
              <a:ext cx="4273199" cy="6858000"/>
            </a:xfrm>
            <a:prstGeom prst="rect">
              <a:avLst/>
            </a:prstGeom>
            <a:solidFill>
              <a:srgbClr val="FFFFFF"/>
            </a:solidFill>
            <a:ln w="0">
              <a:noFill/>
              <a:prstDash val="solid"/>
              <a:round/>
              <a:headEnd/>
              <a:tailEnd/>
            </a:ln>
          </p:spPr>
          <p:txBody>
            <a:bodyPr wrap="square" rtlCol="0" anchor="ctr">
              <a:noAutofit/>
            </a:bodyPr>
            <a:lstStyle/>
            <a:p>
              <a:pPr algn="ctr"/>
              <a:endParaRPr lang="en-US" dirty="0"/>
            </a:p>
          </p:txBody>
        </p:sp>
        <p:sp>
          <p:nvSpPr>
            <p:cNvPr id="12" name="Rectangle 11">
              <a:extLst>
                <a:ext uri="{FF2B5EF4-FFF2-40B4-BE49-F238E27FC236}">
                  <a16:creationId xmlns:a16="http://schemas.microsoft.com/office/drawing/2014/main" id="{AC97B103-7494-4650-82C0-FC9F8D27234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ltGray">
            <a:xfrm>
              <a:off x="1" y="0"/>
              <a:ext cx="4273199" cy="6858000"/>
            </a:xfrm>
            <a:prstGeom prst="rect">
              <a:avLst/>
            </a:prstGeom>
            <a:solidFill>
              <a:schemeClr val="accent1">
                <a:lumMod val="50000"/>
                <a:alpha val="25000"/>
              </a:schemeClr>
            </a:solidFill>
            <a:ln w="0">
              <a:noFill/>
              <a:prstDash val="solid"/>
              <a:round/>
              <a:headEnd/>
              <a:tailEnd/>
            </a:ln>
          </p:spPr>
          <p:txBody>
            <a:bodyPr wrap="square" rtlCol="0" anchor="ctr">
              <a:noAutofit/>
            </a:bodyPr>
            <a:lstStyle/>
            <a:p>
              <a:pPr algn="ctr"/>
              <a:endParaRPr lang="en-US" dirty="0"/>
            </a:p>
          </p:txBody>
        </p:sp>
      </p:grpSp>
      <p:sp>
        <p:nvSpPr>
          <p:cNvPr id="2" name="Title 1">
            <a:extLst>
              <a:ext uri="{FF2B5EF4-FFF2-40B4-BE49-F238E27FC236}">
                <a16:creationId xmlns:a16="http://schemas.microsoft.com/office/drawing/2014/main" id="{1F9F6FF7-DCA6-0347-69D2-673A25E78B14}"/>
              </a:ext>
            </a:extLst>
          </p:cNvPr>
          <p:cNvSpPr>
            <a:spLocks noGrp="1"/>
          </p:cNvSpPr>
          <p:nvPr>
            <p:ph type="title"/>
          </p:nvPr>
        </p:nvSpPr>
        <p:spPr>
          <a:xfrm>
            <a:off x="1251677" y="619125"/>
            <a:ext cx="2652413" cy="5619749"/>
          </a:xfrm>
        </p:spPr>
        <p:txBody>
          <a:bodyPr anchor="ctr">
            <a:normAutofit/>
          </a:bodyPr>
          <a:lstStyle/>
          <a:p>
            <a:r>
              <a:rPr lang="en-US" sz="3700" dirty="0">
                <a:solidFill>
                  <a:srgbClr val="000000"/>
                </a:solidFill>
                <a:latin typeface="Calibri" panose="020F0502020204030204" pitchFamily="34" charset="0"/>
                <a:cs typeface="Calibri" panose="020F0502020204030204" pitchFamily="34" charset="0"/>
              </a:rPr>
              <a:t>Rotary club of Calgary Centennial</a:t>
            </a:r>
            <a:br>
              <a:rPr lang="en-US" sz="3700" dirty="0">
                <a:solidFill>
                  <a:srgbClr val="000000"/>
                </a:solidFill>
                <a:latin typeface="Calibri" panose="020F0502020204030204" pitchFamily="34" charset="0"/>
                <a:cs typeface="Calibri" panose="020F0502020204030204" pitchFamily="34" charset="0"/>
              </a:rPr>
            </a:br>
            <a:r>
              <a:rPr lang="en-US" sz="3700" dirty="0">
                <a:solidFill>
                  <a:srgbClr val="000000"/>
                </a:solidFill>
                <a:latin typeface="Calibri" panose="020F0502020204030204" pitchFamily="34" charset="0"/>
                <a:cs typeface="Calibri" panose="020F0502020204030204" pitchFamily="34" charset="0"/>
              </a:rPr>
              <a:t>Involvement</a:t>
            </a:r>
          </a:p>
        </p:txBody>
      </p:sp>
      <p:grpSp>
        <p:nvGrpSpPr>
          <p:cNvPr id="14" name="Group 13">
            <a:extLst>
              <a:ext uri="{FF2B5EF4-FFF2-40B4-BE49-F238E27FC236}">
                <a16:creationId xmlns:a16="http://schemas.microsoft.com/office/drawing/2014/main" id="{5D133F51-4E9D-4F0B-A452-875C6A52B62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885825" cy="6858000"/>
            <a:chOff x="0" y="0"/>
            <a:chExt cx="885825" cy="6858000"/>
          </a:xfrm>
        </p:grpSpPr>
        <p:sp>
          <p:nvSpPr>
            <p:cNvPr id="15" name="Freeform 6">
              <a:extLst>
                <a:ext uri="{FF2B5EF4-FFF2-40B4-BE49-F238E27FC236}">
                  <a16:creationId xmlns:a16="http://schemas.microsoft.com/office/drawing/2014/main" id="{BDC8164B-5FC0-4CBD-B7AE-0CB8780FFCB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0" y="0"/>
              <a:ext cx="885825" cy="6858000"/>
            </a:xfrm>
            <a:custGeom>
              <a:avLst/>
              <a:gdLst/>
              <a:ahLst/>
              <a:cxnLst/>
              <a:rect l="0" t="0" r="r" b="b"/>
              <a:pathLst>
                <a:path w="558" h="4320">
                  <a:moveTo>
                    <a:pt x="0" y="0"/>
                  </a:moveTo>
                  <a:lnTo>
                    <a:pt x="447" y="0"/>
                  </a:lnTo>
                  <a:lnTo>
                    <a:pt x="448" y="43"/>
                  </a:lnTo>
                  <a:lnTo>
                    <a:pt x="453" y="81"/>
                  </a:lnTo>
                  <a:lnTo>
                    <a:pt x="460" y="114"/>
                  </a:lnTo>
                  <a:lnTo>
                    <a:pt x="469" y="143"/>
                  </a:lnTo>
                  <a:lnTo>
                    <a:pt x="479" y="169"/>
                  </a:lnTo>
                  <a:lnTo>
                    <a:pt x="491" y="192"/>
                  </a:lnTo>
                  <a:lnTo>
                    <a:pt x="503" y="216"/>
                  </a:lnTo>
                  <a:lnTo>
                    <a:pt x="515" y="240"/>
                  </a:lnTo>
                  <a:lnTo>
                    <a:pt x="525" y="263"/>
                  </a:lnTo>
                  <a:lnTo>
                    <a:pt x="535" y="289"/>
                  </a:lnTo>
                  <a:lnTo>
                    <a:pt x="545" y="318"/>
                  </a:lnTo>
                  <a:lnTo>
                    <a:pt x="552" y="351"/>
                  </a:lnTo>
                  <a:lnTo>
                    <a:pt x="556" y="389"/>
                  </a:lnTo>
                  <a:lnTo>
                    <a:pt x="558" y="432"/>
                  </a:lnTo>
                  <a:lnTo>
                    <a:pt x="556" y="475"/>
                  </a:lnTo>
                  <a:lnTo>
                    <a:pt x="552" y="513"/>
                  </a:lnTo>
                  <a:lnTo>
                    <a:pt x="545" y="546"/>
                  </a:lnTo>
                  <a:lnTo>
                    <a:pt x="535" y="575"/>
                  </a:lnTo>
                  <a:lnTo>
                    <a:pt x="525" y="601"/>
                  </a:lnTo>
                  <a:lnTo>
                    <a:pt x="515" y="624"/>
                  </a:lnTo>
                  <a:lnTo>
                    <a:pt x="503" y="648"/>
                  </a:lnTo>
                  <a:lnTo>
                    <a:pt x="491" y="672"/>
                  </a:lnTo>
                  <a:lnTo>
                    <a:pt x="479" y="695"/>
                  </a:lnTo>
                  <a:lnTo>
                    <a:pt x="469" y="721"/>
                  </a:lnTo>
                  <a:lnTo>
                    <a:pt x="460" y="750"/>
                  </a:lnTo>
                  <a:lnTo>
                    <a:pt x="453" y="783"/>
                  </a:lnTo>
                  <a:lnTo>
                    <a:pt x="448" y="821"/>
                  </a:lnTo>
                  <a:lnTo>
                    <a:pt x="447" y="864"/>
                  </a:lnTo>
                  <a:lnTo>
                    <a:pt x="448" y="907"/>
                  </a:lnTo>
                  <a:lnTo>
                    <a:pt x="453" y="945"/>
                  </a:lnTo>
                  <a:lnTo>
                    <a:pt x="460" y="978"/>
                  </a:lnTo>
                  <a:lnTo>
                    <a:pt x="469" y="1007"/>
                  </a:lnTo>
                  <a:lnTo>
                    <a:pt x="479" y="1033"/>
                  </a:lnTo>
                  <a:lnTo>
                    <a:pt x="491" y="1056"/>
                  </a:lnTo>
                  <a:lnTo>
                    <a:pt x="503" y="1080"/>
                  </a:lnTo>
                  <a:lnTo>
                    <a:pt x="515" y="1104"/>
                  </a:lnTo>
                  <a:lnTo>
                    <a:pt x="525" y="1127"/>
                  </a:lnTo>
                  <a:lnTo>
                    <a:pt x="535" y="1153"/>
                  </a:lnTo>
                  <a:lnTo>
                    <a:pt x="545" y="1182"/>
                  </a:lnTo>
                  <a:lnTo>
                    <a:pt x="552" y="1215"/>
                  </a:lnTo>
                  <a:lnTo>
                    <a:pt x="556" y="1253"/>
                  </a:lnTo>
                  <a:lnTo>
                    <a:pt x="558" y="1296"/>
                  </a:lnTo>
                  <a:lnTo>
                    <a:pt x="556" y="1339"/>
                  </a:lnTo>
                  <a:lnTo>
                    <a:pt x="552" y="1377"/>
                  </a:lnTo>
                  <a:lnTo>
                    <a:pt x="545" y="1410"/>
                  </a:lnTo>
                  <a:lnTo>
                    <a:pt x="535" y="1439"/>
                  </a:lnTo>
                  <a:lnTo>
                    <a:pt x="525" y="1465"/>
                  </a:lnTo>
                  <a:lnTo>
                    <a:pt x="515" y="1488"/>
                  </a:lnTo>
                  <a:lnTo>
                    <a:pt x="503" y="1512"/>
                  </a:lnTo>
                  <a:lnTo>
                    <a:pt x="491" y="1536"/>
                  </a:lnTo>
                  <a:lnTo>
                    <a:pt x="479" y="1559"/>
                  </a:lnTo>
                  <a:lnTo>
                    <a:pt x="469" y="1585"/>
                  </a:lnTo>
                  <a:lnTo>
                    <a:pt x="460" y="1614"/>
                  </a:lnTo>
                  <a:lnTo>
                    <a:pt x="453" y="1647"/>
                  </a:lnTo>
                  <a:lnTo>
                    <a:pt x="448" y="1685"/>
                  </a:lnTo>
                  <a:lnTo>
                    <a:pt x="447" y="1728"/>
                  </a:lnTo>
                  <a:lnTo>
                    <a:pt x="448" y="1771"/>
                  </a:lnTo>
                  <a:lnTo>
                    <a:pt x="453" y="1809"/>
                  </a:lnTo>
                  <a:lnTo>
                    <a:pt x="460" y="1842"/>
                  </a:lnTo>
                  <a:lnTo>
                    <a:pt x="469" y="1871"/>
                  </a:lnTo>
                  <a:lnTo>
                    <a:pt x="479" y="1897"/>
                  </a:lnTo>
                  <a:lnTo>
                    <a:pt x="491" y="1920"/>
                  </a:lnTo>
                  <a:lnTo>
                    <a:pt x="503" y="1944"/>
                  </a:lnTo>
                  <a:lnTo>
                    <a:pt x="515" y="1968"/>
                  </a:lnTo>
                  <a:lnTo>
                    <a:pt x="525" y="1991"/>
                  </a:lnTo>
                  <a:lnTo>
                    <a:pt x="535" y="2017"/>
                  </a:lnTo>
                  <a:lnTo>
                    <a:pt x="545" y="2046"/>
                  </a:lnTo>
                  <a:lnTo>
                    <a:pt x="552" y="2079"/>
                  </a:lnTo>
                  <a:lnTo>
                    <a:pt x="556" y="2117"/>
                  </a:lnTo>
                  <a:lnTo>
                    <a:pt x="558" y="2159"/>
                  </a:lnTo>
                  <a:lnTo>
                    <a:pt x="556" y="2203"/>
                  </a:lnTo>
                  <a:lnTo>
                    <a:pt x="552" y="2241"/>
                  </a:lnTo>
                  <a:lnTo>
                    <a:pt x="545" y="2274"/>
                  </a:lnTo>
                  <a:lnTo>
                    <a:pt x="535" y="2303"/>
                  </a:lnTo>
                  <a:lnTo>
                    <a:pt x="525" y="2329"/>
                  </a:lnTo>
                  <a:lnTo>
                    <a:pt x="515" y="2352"/>
                  </a:lnTo>
                  <a:lnTo>
                    <a:pt x="503" y="2376"/>
                  </a:lnTo>
                  <a:lnTo>
                    <a:pt x="491" y="2400"/>
                  </a:lnTo>
                  <a:lnTo>
                    <a:pt x="479" y="2423"/>
                  </a:lnTo>
                  <a:lnTo>
                    <a:pt x="469" y="2449"/>
                  </a:lnTo>
                  <a:lnTo>
                    <a:pt x="460" y="2478"/>
                  </a:lnTo>
                  <a:lnTo>
                    <a:pt x="453" y="2511"/>
                  </a:lnTo>
                  <a:lnTo>
                    <a:pt x="448" y="2549"/>
                  </a:lnTo>
                  <a:lnTo>
                    <a:pt x="447" y="2592"/>
                  </a:lnTo>
                  <a:lnTo>
                    <a:pt x="448" y="2635"/>
                  </a:lnTo>
                  <a:lnTo>
                    <a:pt x="453" y="2673"/>
                  </a:lnTo>
                  <a:lnTo>
                    <a:pt x="460" y="2706"/>
                  </a:lnTo>
                  <a:lnTo>
                    <a:pt x="469" y="2735"/>
                  </a:lnTo>
                  <a:lnTo>
                    <a:pt x="479" y="2761"/>
                  </a:lnTo>
                  <a:lnTo>
                    <a:pt x="491" y="2784"/>
                  </a:lnTo>
                  <a:lnTo>
                    <a:pt x="515" y="2832"/>
                  </a:lnTo>
                  <a:lnTo>
                    <a:pt x="525" y="2855"/>
                  </a:lnTo>
                  <a:lnTo>
                    <a:pt x="535" y="2881"/>
                  </a:lnTo>
                  <a:lnTo>
                    <a:pt x="545" y="2910"/>
                  </a:lnTo>
                  <a:lnTo>
                    <a:pt x="552" y="2943"/>
                  </a:lnTo>
                  <a:lnTo>
                    <a:pt x="556" y="2981"/>
                  </a:lnTo>
                  <a:lnTo>
                    <a:pt x="558" y="3024"/>
                  </a:lnTo>
                  <a:lnTo>
                    <a:pt x="556" y="3067"/>
                  </a:lnTo>
                  <a:lnTo>
                    <a:pt x="552" y="3105"/>
                  </a:lnTo>
                  <a:lnTo>
                    <a:pt x="545" y="3138"/>
                  </a:lnTo>
                  <a:lnTo>
                    <a:pt x="535" y="3167"/>
                  </a:lnTo>
                  <a:lnTo>
                    <a:pt x="525" y="3193"/>
                  </a:lnTo>
                  <a:lnTo>
                    <a:pt x="515" y="3216"/>
                  </a:lnTo>
                  <a:lnTo>
                    <a:pt x="503" y="3240"/>
                  </a:lnTo>
                  <a:lnTo>
                    <a:pt x="491" y="3264"/>
                  </a:lnTo>
                  <a:lnTo>
                    <a:pt x="479" y="3287"/>
                  </a:lnTo>
                  <a:lnTo>
                    <a:pt x="469" y="3313"/>
                  </a:lnTo>
                  <a:lnTo>
                    <a:pt x="460" y="3342"/>
                  </a:lnTo>
                  <a:lnTo>
                    <a:pt x="453" y="3375"/>
                  </a:lnTo>
                  <a:lnTo>
                    <a:pt x="448" y="3413"/>
                  </a:lnTo>
                  <a:lnTo>
                    <a:pt x="447" y="3456"/>
                  </a:lnTo>
                  <a:lnTo>
                    <a:pt x="448" y="3499"/>
                  </a:lnTo>
                  <a:lnTo>
                    <a:pt x="453" y="3537"/>
                  </a:lnTo>
                  <a:lnTo>
                    <a:pt x="460" y="3570"/>
                  </a:lnTo>
                  <a:lnTo>
                    <a:pt x="469" y="3599"/>
                  </a:lnTo>
                  <a:lnTo>
                    <a:pt x="479" y="3625"/>
                  </a:lnTo>
                  <a:lnTo>
                    <a:pt x="491" y="3648"/>
                  </a:lnTo>
                  <a:lnTo>
                    <a:pt x="503" y="3672"/>
                  </a:lnTo>
                  <a:lnTo>
                    <a:pt x="515" y="3696"/>
                  </a:lnTo>
                  <a:lnTo>
                    <a:pt x="525" y="3719"/>
                  </a:lnTo>
                  <a:lnTo>
                    <a:pt x="535" y="3745"/>
                  </a:lnTo>
                  <a:lnTo>
                    <a:pt x="545" y="3774"/>
                  </a:lnTo>
                  <a:lnTo>
                    <a:pt x="552" y="3807"/>
                  </a:lnTo>
                  <a:lnTo>
                    <a:pt x="556" y="3845"/>
                  </a:lnTo>
                  <a:lnTo>
                    <a:pt x="558" y="3888"/>
                  </a:lnTo>
                  <a:lnTo>
                    <a:pt x="556" y="3931"/>
                  </a:lnTo>
                  <a:lnTo>
                    <a:pt x="552" y="3969"/>
                  </a:lnTo>
                  <a:lnTo>
                    <a:pt x="545" y="4002"/>
                  </a:lnTo>
                  <a:lnTo>
                    <a:pt x="535" y="4031"/>
                  </a:lnTo>
                  <a:lnTo>
                    <a:pt x="525" y="4057"/>
                  </a:lnTo>
                  <a:lnTo>
                    <a:pt x="515" y="4080"/>
                  </a:lnTo>
                  <a:lnTo>
                    <a:pt x="503" y="4104"/>
                  </a:lnTo>
                  <a:lnTo>
                    <a:pt x="491" y="4128"/>
                  </a:lnTo>
                  <a:lnTo>
                    <a:pt x="479" y="4151"/>
                  </a:lnTo>
                  <a:lnTo>
                    <a:pt x="469" y="4177"/>
                  </a:lnTo>
                  <a:lnTo>
                    <a:pt x="460" y="4206"/>
                  </a:lnTo>
                  <a:lnTo>
                    <a:pt x="453" y="4239"/>
                  </a:lnTo>
                  <a:lnTo>
                    <a:pt x="448" y="4277"/>
                  </a:lnTo>
                  <a:lnTo>
                    <a:pt x="447" y="4320"/>
                  </a:lnTo>
                  <a:lnTo>
                    <a:pt x="0" y="4320"/>
                  </a:lnTo>
                  <a:lnTo>
                    <a:pt x="0" y="0"/>
                  </a:lnTo>
                  <a:close/>
                </a:path>
              </a:pathLst>
            </a:custGeom>
            <a:solidFill>
              <a:srgbClr val="000000"/>
            </a:solidFill>
            <a:ln w="0">
              <a:noFill/>
              <a:prstDash val="solid"/>
              <a:round/>
              <a:headEnd/>
              <a:tailEnd/>
            </a:ln>
          </p:spPr>
        </p:sp>
        <p:sp>
          <p:nvSpPr>
            <p:cNvPr id="16" name="Freeform 6">
              <a:extLst>
                <a:ext uri="{FF2B5EF4-FFF2-40B4-BE49-F238E27FC236}">
                  <a16:creationId xmlns:a16="http://schemas.microsoft.com/office/drawing/2014/main" id="{DF21B6AB-8AF5-4823-92E3-F33B9EAEF66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0" y="0"/>
              <a:ext cx="885825" cy="6858000"/>
            </a:xfrm>
            <a:custGeom>
              <a:avLst/>
              <a:gdLst/>
              <a:ahLst/>
              <a:cxnLst/>
              <a:rect l="0" t="0" r="r" b="b"/>
              <a:pathLst>
                <a:path w="558" h="4320">
                  <a:moveTo>
                    <a:pt x="0" y="0"/>
                  </a:moveTo>
                  <a:lnTo>
                    <a:pt x="447" y="0"/>
                  </a:lnTo>
                  <a:lnTo>
                    <a:pt x="448" y="43"/>
                  </a:lnTo>
                  <a:lnTo>
                    <a:pt x="453" y="81"/>
                  </a:lnTo>
                  <a:lnTo>
                    <a:pt x="460" y="114"/>
                  </a:lnTo>
                  <a:lnTo>
                    <a:pt x="469" y="143"/>
                  </a:lnTo>
                  <a:lnTo>
                    <a:pt x="479" y="169"/>
                  </a:lnTo>
                  <a:lnTo>
                    <a:pt x="491" y="192"/>
                  </a:lnTo>
                  <a:lnTo>
                    <a:pt x="503" y="216"/>
                  </a:lnTo>
                  <a:lnTo>
                    <a:pt x="515" y="240"/>
                  </a:lnTo>
                  <a:lnTo>
                    <a:pt x="525" y="263"/>
                  </a:lnTo>
                  <a:lnTo>
                    <a:pt x="535" y="289"/>
                  </a:lnTo>
                  <a:lnTo>
                    <a:pt x="545" y="318"/>
                  </a:lnTo>
                  <a:lnTo>
                    <a:pt x="552" y="351"/>
                  </a:lnTo>
                  <a:lnTo>
                    <a:pt x="556" y="389"/>
                  </a:lnTo>
                  <a:lnTo>
                    <a:pt x="558" y="432"/>
                  </a:lnTo>
                  <a:lnTo>
                    <a:pt x="556" y="475"/>
                  </a:lnTo>
                  <a:lnTo>
                    <a:pt x="552" y="513"/>
                  </a:lnTo>
                  <a:lnTo>
                    <a:pt x="545" y="546"/>
                  </a:lnTo>
                  <a:lnTo>
                    <a:pt x="535" y="575"/>
                  </a:lnTo>
                  <a:lnTo>
                    <a:pt x="525" y="601"/>
                  </a:lnTo>
                  <a:lnTo>
                    <a:pt x="515" y="624"/>
                  </a:lnTo>
                  <a:lnTo>
                    <a:pt x="503" y="648"/>
                  </a:lnTo>
                  <a:lnTo>
                    <a:pt x="491" y="672"/>
                  </a:lnTo>
                  <a:lnTo>
                    <a:pt x="479" y="695"/>
                  </a:lnTo>
                  <a:lnTo>
                    <a:pt x="469" y="721"/>
                  </a:lnTo>
                  <a:lnTo>
                    <a:pt x="460" y="750"/>
                  </a:lnTo>
                  <a:lnTo>
                    <a:pt x="453" y="783"/>
                  </a:lnTo>
                  <a:lnTo>
                    <a:pt x="448" y="821"/>
                  </a:lnTo>
                  <a:lnTo>
                    <a:pt x="447" y="864"/>
                  </a:lnTo>
                  <a:lnTo>
                    <a:pt x="448" y="907"/>
                  </a:lnTo>
                  <a:lnTo>
                    <a:pt x="453" y="945"/>
                  </a:lnTo>
                  <a:lnTo>
                    <a:pt x="460" y="978"/>
                  </a:lnTo>
                  <a:lnTo>
                    <a:pt x="469" y="1007"/>
                  </a:lnTo>
                  <a:lnTo>
                    <a:pt x="479" y="1033"/>
                  </a:lnTo>
                  <a:lnTo>
                    <a:pt x="491" y="1056"/>
                  </a:lnTo>
                  <a:lnTo>
                    <a:pt x="503" y="1080"/>
                  </a:lnTo>
                  <a:lnTo>
                    <a:pt x="515" y="1104"/>
                  </a:lnTo>
                  <a:lnTo>
                    <a:pt x="525" y="1127"/>
                  </a:lnTo>
                  <a:lnTo>
                    <a:pt x="535" y="1153"/>
                  </a:lnTo>
                  <a:lnTo>
                    <a:pt x="545" y="1182"/>
                  </a:lnTo>
                  <a:lnTo>
                    <a:pt x="552" y="1215"/>
                  </a:lnTo>
                  <a:lnTo>
                    <a:pt x="556" y="1253"/>
                  </a:lnTo>
                  <a:lnTo>
                    <a:pt x="558" y="1296"/>
                  </a:lnTo>
                  <a:lnTo>
                    <a:pt x="556" y="1339"/>
                  </a:lnTo>
                  <a:lnTo>
                    <a:pt x="552" y="1377"/>
                  </a:lnTo>
                  <a:lnTo>
                    <a:pt x="545" y="1410"/>
                  </a:lnTo>
                  <a:lnTo>
                    <a:pt x="535" y="1439"/>
                  </a:lnTo>
                  <a:lnTo>
                    <a:pt x="525" y="1465"/>
                  </a:lnTo>
                  <a:lnTo>
                    <a:pt x="515" y="1488"/>
                  </a:lnTo>
                  <a:lnTo>
                    <a:pt x="503" y="1512"/>
                  </a:lnTo>
                  <a:lnTo>
                    <a:pt x="491" y="1536"/>
                  </a:lnTo>
                  <a:lnTo>
                    <a:pt x="479" y="1559"/>
                  </a:lnTo>
                  <a:lnTo>
                    <a:pt x="469" y="1585"/>
                  </a:lnTo>
                  <a:lnTo>
                    <a:pt x="460" y="1614"/>
                  </a:lnTo>
                  <a:lnTo>
                    <a:pt x="453" y="1647"/>
                  </a:lnTo>
                  <a:lnTo>
                    <a:pt x="448" y="1685"/>
                  </a:lnTo>
                  <a:lnTo>
                    <a:pt x="447" y="1728"/>
                  </a:lnTo>
                  <a:lnTo>
                    <a:pt x="448" y="1771"/>
                  </a:lnTo>
                  <a:lnTo>
                    <a:pt x="453" y="1809"/>
                  </a:lnTo>
                  <a:lnTo>
                    <a:pt x="460" y="1842"/>
                  </a:lnTo>
                  <a:lnTo>
                    <a:pt x="469" y="1871"/>
                  </a:lnTo>
                  <a:lnTo>
                    <a:pt x="479" y="1897"/>
                  </a:lnTo>
                  <a:lnTo>
                    <a:pt x="491" y="1920"/>
                  </a:lnTo>
                  <a:lnTo>
                    <a:pt x="503" y="1944"/>
                  </a:lnTo>
                  <a:lnTo>
                    <a:pt x="515" y="1968"/>
                  </a:lnTo>
                  <a:lnTo>
                    <a:pt x="525" y="1991"/>
                  </a:lnTo>
                  <a:lnTo>
                    <a:pt x="535" y="2017"/>
                  </a:lnTo>
                  <a:lnTo>
                    <a:pt x="545" y="2046"/>
                  </a:lnTo>
                  <a:lnTo>
                    <a:pt x="552" y="2079"/>
                  </a:lnTo>
                  <a:lnTo>
                    <a:pt x="556" y="2117"/>
                  </a:lnTo>
                  <a:lnTo>
                    <a:pt x="558" y="2159"/>
                  </a:lnTo>
                  <a:lnTo>
                    <a:pt x="556" y="2203"/>
                  </a:lnTo>
                  <a:lnTo>
                    <a:pt x="552" y="2241"/>
                  </a:lnTo>
                  <a:lnTo>
                    <a:pt x="545" y="2274"/>
                  </a:lnTo>
                  <a:lnTo>
                    <a:pt x="535" y="2303"/>
                  </a:lnTo>
                  <a:lnTo>
                    <a:pt x="525" y="2329"/>
                  </a:lnTo>
                  <a:lnTo>
                    <a:pt x="515" y="2352"/>
                  </a:lnTo>
                  <a:lnTo>
                    <a:pt x="503" y="2376"/>
                  </a:lnTo>
                  <a:lnTo>
                    <a:pt x="491" y="2400"/>
                  </a:lnTo>
                  <a:lnTo>
                    <a:pt x="479" y="2423"/>
                  </a:lnTo>
                  <a:lnTo>
                    <a:pt x="469" y="2449"/>
                  </a:lnTo>
                  <a:lnTo>
                    <a:pt x="460" y="2478"/>
                  </a:lnTo>
                  <a:lnTo>
                    <a:pt x="453" y="2511"/>
                  </a:lnTo>
                  <a:lnTo>
                    <a:pt x="448" y="2549"/>
                  </a:lnTo>
                  <a:lnTo>
                    <a:pt x="447" y="2592"/>
                  </a:lnTo>
                  <a:lnTo>
                    <a:pt x="448" y="2635"/>
                  </a:lnTo>
                  <a:lnTo>
                    <a:pt x="453" y="2673"/>
                  </a:lnTo>
                  <a:lnTo>
                    <a:pt x="460" y="2706"/>
                  </a:lnTo>
                  <a:lnTo>
                    <a:pt x="469" y="2735"/>
                  </a:lnTo>
                  <a:lnTo>
                    <a:pt x="479" y="2761"/>
                  </a:lnTo>
                  <a:lnTo>
                    <a:pt x="491" y="2784"/>
                  </a:lnTo>
                  <a:lnTo>
                    <a:pt x="515" y="2832"/>
                  </a:lnTo>
                  <a:lnTo>
                    <a:pt x="525" y="2855"/>
                  </a:lnTo>
                  <a:lnTo>
                    <a:pt x="535" y="2881"/>
                  </a:lnTo>
                  <a:lnTo>
                    <a:pt x="545" y="2910"/>
                  </a:lnTo>
                  <a:lnTo>
                    <a:pt x="552" y="2943"/>
                  </a:lnTo>
                  <a:lnTo>
                    <a:pt x="556" y="2981"/>
                  </a:lnTo>
                  <a:lnTo>
                    <a:pt x="558" y="3024"/>
                  </a:lnTo>
                  <a:lnTo>
                    <a:pt x="556" y="3067"/>
                  </a:lnTo>
                  <a:lnTo>
                    <a:pt x="552" y="3105"/>
                  </a:lnTo>
                  <a:lnTo>
                    <a:pt x="545" y="3138"/>
                  </a:lnTo>
                  <a:lnTo>
                    <a:pt x="535" y="3167"/>
                  </a:lnTo>
                  <a:lnTo>
                    <a:pt x="525" y="3193"/>
                  </a:lnTo>
                  <a:lnTo>
                    <a:pt x="515" y="3216"/>
                  </a:lnTo>
                  <a:lnTo>
                    <a:pt x="503" y="3240"/>
                  </a:lnTo>
                  <a:lnTo>
                    <a:pt x="491" y="3264"/>
                  </a:lnTo>
                  <a:lnTo>
                    <a:pt x="479" y="3287"/>
                  </a:lnTo>
                  <a:lnTo>
                    <a:pt x="469" y="3313"/>
                  </a:lnTo>
                  <a:lnTo>
                    <a:pt x="460" y="3342"/>
                  </a:lnTo>
                  <a:lnTo>
                    <a:pt x="453" y="3375"/>
                  </a:lnTo>
                  <a:lnTo>
                    <a:pt x="448" y="3413"/>
                  </a:lnTo>
                  <a:lnTo>
                    <a:pt x="447" y="3456"/>
                  </a:lnTo>
                  <a:lnTo>
                    <a:pt x="448" y="3499"/>
                  </a:lnTo>
                  <a:lnTo>
                    <a:pt x="453" y="3537"/>
                  </a:lnTo>
                  <a:lnTo>
                    <a:pt x="460" y="3570"/>
                  </a:lnTo>
                  <a:lnTo>
                    <a:pt x="469" y="3599"/>
                  </a:lnTo>
                  <a:lnTo>
                    <a:pt x="479" y="3625"/>
                  </a:lnTo>
                  <a:lnTo>
                    <a:pt x="491" y="3648"/>
                  </a:lnTo>
                  <a:lnTo>
                    <a:pt x="503" y="3672"/>
                  </a:lnTo>
                  <a:lnTo>
                    <a:pt x="515" y="3696"/>
                  </a:lnTo>
                  <a:lnTo>
                    <a:pt x="525" y="3719"/>
                  </a:lnTo>
                  <a:lnTo>
                    <a:pt x="535" y="3745"/>
                  </a:lnTo>
                  <a:lnTo>
                    <a:pt x="545" y="3774"/>
                  </a:lnTo>
                  <a:lnTo>
                    <a:pt x="552" y="3807"/>
                  </a:lnTo>
                  <a:lnTo>
                    <a:pt x="556" y="3845"/>
                  </a:lnTo>
                  <a:lnTo>
                    <a:pt x="558" y="3888"/>
                  </a:lnTo>
                  <a:lnTo>
                    <a:pt x="556" y="3931"/>
                  </a:lnTo>
                  <a:lnTo>
                    <a:pt x="552" y="3969"/>
                  </a:lnTo>
                  <a:lnTo>
                    <a:pt x="545" y="4002"/>
                  </a:lnTo>
                  <a:lnTo>
                    <a:pt x="535" y="4031"/>
                  </a:lnTo>
                  <a:lnTo>
                    <a:pt x="525" y="4057"/>
                  </a:lnTo>
                  <a:lnTo>
                    <a:pt x="515" y="4080"/>
                  </a:lnTo>
                  <a:lnTo>
                    <a:pt x="503" y="4104"/>
                  </a:lnTo>
                  <a:lnTo>
                    <a:pt x="491" y="4128"/>
                  </a:lnTo>
                  <a:lnTo>
                    <a:pt x="479" y="4151"/>
                  </a:lnTo>
                  <a:lnTo>
                    <a:pt x="469" y="4177"/>
                  </a:lnTo>
                  <a:lnTo>
                    <a:pt x="460" y="4206"/>
                  </a:lnTo>
                  <a:lnTo>
                    <a:pt x="453" y="4239"/>
                  </a:lnTo>
                  <a:lnTo>
                    <a:pt x="448" y="4277"/>
                  </a:lnTo>
                  <a:lnTo>
                    <a:pt x="447" y="4320"/>
                  </a:lnTo>
                  <a:lnTo>
                    <a:pt x="0" y="4320"/>
                  </a:lnTo>
                  <a:lnTo>
                    <a:pt x="0" y="0"/>
                  </a:lnTo>
                  <a:close/>
                </a:path>
              </a:pathLst>
            </a:custGeom>
            <a:solidFill>
              <a:schemeClr val="accent1">
                <a:lumMod val="50000"/>
                <a:alpha val="25000"/>
              </a:schemeClr>
            </a:solidFill>
            <a:ln w="0">
              <a:noFill/>
              <a:prstDash val="solid"/>
              <a:round/>
              <a:headEnd/>
              <a:tailEnd/>
            </a:ln>
          </p:spPr>
        </p:sp>
      </p:grpSp>
      <p:sp>
        <p:nvSpPr>
          <p:cNvPr id="3" name="Content Placeholder 2">
            <a:extLst>
              <a:ext uri="{FF2B5EF4-FFF2-40B4-BE49-F238E27FC236}">
                <a16:creationId xmlns:a16="http://schemas.microsoft.com/office/drawing/2014/main" id="{7ACF7279-51DB-FE68-34CF-BDD7CAC76DB6}"/>
              </a:ext>
            </a:extLst>
          </p:cNvPr>
          <p:cNvSpPr>
            <a:spLocks noGrp="1"/>
          </p:cNvSpPr>
          <p:nvPr>
            <p:ph idx="1"/>
          </p:nvPr>
        </p:nvSpPr>
        <p:spPr>
          <a:xfrm>
            <a:off x="4916250" y="619125"/>
            <a:ext cx="6508987" cy="5619750"/>
          </a:xfrm>
        </p:spPr>
        <p:style>
          <a:lnRef idx="2">
            <a:schemeClr val="dk1"/>
          </a:lnRef>
          <a:fillRef idx="1">
            <a:schemeClr val="lt1"/>
          </a:fillRef>
          <a:effectRef idx="0">
            <a:schemeClr val="dk1"/>
          </a:effectRef>
          <a:fontRef idx="minor">
            <a:schemeClr val="dk1"/>
          </a:fontRef>
        </p:style>
        <p:txBody>
          <a:bodyPr anchor="ctr">
            <a:normAutofit/>
          </a:bodyPr>
          <a:lstStyle/>
          <a:p>
            <a:pPr>
              <a:buFont typeface="Wingdings" pitchFamily="2" charset="2"/>
              <a:buChar char="q"/>
            </a:pPr>
            <a:r>
              <a:rPr lang="en-US" sz="2000" dirty="0">
                <a:solidFill>
                  <a:schemeClr val="tx1">
                    <a:alpha val="60000"/>
                  </a:schemeClr>
                </a:solidFill>
              </a:rPr>
              <a:t>In 2011 deposited $2500 CAD into Kiva and started making loans</a:t>
            </a:r>
          </a:p>
          <a:p>
            <a:pPr>
              <a:buFont typeface="Wingdings" pitchFamily="2" charset="2"/>
              <a:buChar char="q"/>
            </a:pPr>
            <a:r>
              <a:rPr lang="en-US" sz="2000" dirty="0">
                <a:solidFill>
                  <a:schemeClr val="tx1">
                    <a:alpha val="60000"/>
                  </a:schemeClr>
                </a:solidFill>
              </a:rPr>
              <a:t>Total deposits to date are $12,881USD</a:t>
            </a:r>
          </a:p>
          <a:p>
            <a:pPr>
              <a:buFont typeface="Wingdings" pitchFamily="2" charset="2"/>
              <a:buChar char="q"/>
            </a:pPr>
            <a:r>
              <a:rPr lang="en-US" sz="2000" dirty="0">
                <a:solidFill>
                  <a:schemeClr val="tx1">
                    <a:alpha val="60000"/>
                  </a:schemeClr>
                </a:solidFill>
              </a:rPr>
              <a:t>Have made 1891 loans in 69 countries</a:t>
            </a:r>
          </a:p>
          <a:p>
            <a:pPr>
              <a:buFont typeface="Wingdings" pitchFamily="2" charset="2"/>
              <a:buChar char="q"/>
            </a:pPr>
            <a:r>
              <a:rPr lang="en-US" sz="2000" dirty="0">
                <a:solidFill>
                  <a:schemeClr val="tx1">
                    <a:alpha val="60000"/>
                  </a:schemeClr>
                </a:solidFill>
              </a:rPr>
              <a:t>Have lent out a total of $85,590 USD</a:t>
            </a:r>
          </a:p>
          <a:p>
            <a:pPr>
              <a:buFont typeface="Wingdings" pitchFamily="2" charset="2"/>
              <a:buChar char="q"/>
            </a:pPr>
            <a:r>
              <a:rPr lang="en-US" sz="2000" dirty="0">
                <a:solidFill>
                  <a:schemeClr val="tx1">
                    <a:alpha val="60000"/>
                  </a:schemeClr>
                </a:solidFill>
              </a:rPr>
              <a:t>47 loans have defaulted  - $1,101.52 USD</a:t>
            </a:r>
          </a:p>
          <a:p>
            <a:pPr>
              <a:buFont typeface="Wingdings" pitchFamily="2" charset="2"/>
              <a:buChar char="q"/>
            </a:pPr>
            <a:endParaRPr lang="en-US" sz="2000" dirty="0">
              <a:solidFill>
                <a:schemeClr val="tx1">
                  <a:alpha val="60000"/>
                </a:schemeClr>
              </a:solidFill>
            </a:endParaRPr>
          </a:p>
        </p:txBody>
      </p:sp>
    </p:spTree>
    <p:extLst>
      <p:ext uri="{BB962C8B-B14F-4D97-AF65-F5344CB8AC3E}">
        <p14:creationId xmlns:p14="http://schemas.microsoft.com/office/powerpoint/2010/main" val="36126747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1825AC39-5F85-4CAA-8A81-A1287086B2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FFFFFF"/>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Freeform: Shape 11">
            <a:extLst>
              <a:ext uri="{FF2B5EF4-FFF2-40B4-BE49-F238E27FC236}">
                <a16:creationId xmlns:a16="http://schemas.microsoft.com/office/drawing/2014/main" id="{95DA4D23-37FC-4B90-8188-F0377C5FF4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0" y="0"/>
            <a:ext cx="4417162" cy="6858000"/>
          </a:xfrm>
          <a:custGeom>
            <a:avLst/>
            <a:gdLst>
              <a:gd name="connsiteX0" fmla="*/ 0 w 4417162"/>
              <a:gd name="connsiteY0" fmla="*/ 0 h 6858000"/>
              <a:gd name="connsiteX1" fmla="*/ 144378 w 4417162"/>
              <a:gd name="connsiteY1" fmla="*/ 0 h 6858000"/>
              <a:gd name="connsiteX2" fmla="*/ 2310062 w 4417162"/>
              <a:gd name="connsiteY2" fmla="*/ 0 h 6858000"/>
              <a:gd name="connsiteX3" fmla="*/ 4227367 w 4417162"/>
              <a:gd name="connsiteY3" fmla="*/ 0 h 6858000"/>
              <a:gd name="connsiteX4" fmla="*/ 4232407 w 4417162"/>
              <a:gd name="connsiteY4" fmla="*/ 66675 h 6858000"/>
              <a:gd name="connsiteX5" fmla="*/ 4240804 w 4417162"/>
              <a:gd name="connsiteY5" fmla="*/ 122237 h 6858000"/>
              <a:gd name="connsiteX6" fmla="*/ 4250882 w 4417162"/>
              <a:gd name="connsiteY6" fmla="*/ 174625 h 6858000"/>
              <a:gd name="connsiteX7" fmla="*/ 4267678 w 4417162"/>
              <a:gd name="connsiteY7" fmla="*/ 217487 h 6858000"/>
              <a:gd name="connsiteX8" fmla="*/ 4284474 w 4417162"/>
              <a:gd name="connsiteY8" fmla="*/ 260350 h 6858000"/>
              <a:gd name="connsiteX9" fmla="*/ 4304629 w 4417162"/>
              <a:gd name="connsiteY9" fmla="*/ 296862 h 6858000"/>
              <a:gd name="connsiteX10" fmla="*/ 4324784 w 4417162"/>
              <a:gd name="connsiteY10" fmla="*/ 334962 h 6858000"/>
              <a:gd name="connsiteX11" fmla="*/ 4343260 w 4417162"/>
              <a:gd name="connsiteY11" fmla="*/ 369887 h 6858000"/>
              <a:gd name="connsiteX12" fmla="*/ 4361735 w 4417162"/>
              <a:gd name="connsiteY12" fmla="*/ 409575 h 6858000"/>
              <a:gd name="connsiteX13" fmla="*/ 4378531 w 4417162"/>
              <a:gd name="connsiteY13" fmla="*/ 450850 h 6858000"/>
              <a:gd name="connsiteX14" fmla="*/ 4393648 w 4417162"/>
              <a:gd name="connsiteY14" fmla="*/ 496887 h 6858000"/>
              <a:gd name="connsiteX15" fmla="*/ 4405405 w 4417162"/>
              <a:gd name="connsiteY15" fmla="*/ 546100 h 6858000"/>
              <a:gd name="connsiteX16" fmla="*/ 4413803 w 4417162"/>
              <a:gd name="connsiteY16" fmla="*/ 606425 h 6858000"/>
              <a:gd name="connsiteX17" fmla="*/ 4417162 w 4417162"/>
              <a:gd name="connsiteY17" fmla="*/ 673100 h 6858000"/>
              <a:gd name="connsiteX18" fmla="*/ 4413803 w 4417162"/>
              <a:gd name="connsiteY18" fmla="*/ 744537 h 6858000"/>
              <a:gd name="connsiteX19" fmla="*/ 4405405 w 4417162"/>
              <a:gd name="connsiteY19" fmla="*/ 801687 h 6858000"/>
              <a:gd name="connsiteX20" fmla="*/ 4393648 w 4417162"/>
              <a:gd name="connsiteY20" fmla="*/ 854075 h 6858000"/>
              <a:gd name="connsiteX21" fmla="*/ 4378531 w 4417162"/>
              <a:gd name="connsiteY21" fmla="*/ 901700 h 6858000"/>
              <a:gd name="connsiteX22" fmla="*/ 4361735 w 4417162"/>
              <a:gd name="connsiteY22" fmla="*/ 942975 h 6858000"/>
              <a:gd name="connsiteX23" fmla="*/ 4341580 w 4417162"/>
              <a:gd name="connsiteY23" fmla="*/ 981075 h 6858000"/>
              <a:gd name="connsiteX24" fmla="*/ 4321425 w 4417162"/>
              <a:gd name="connsiteY24" fmla="*/ 1017587 h 6858000"/>
              <a:gd name="connsiteX25" fmla="*/ 4301270 w 4417162"/>
              <a:gd name="connsiteY25" fmla="*/ 1055687 h 6858000"/>
              <a:gd name="connsiteX26" fmla="*/ 4282794 w 4417162"/>
              <a:gd name="connsiteY26" fmla="*/ 1095375 h 6858000"/>
              <a:gd name="connsiteX27" fmla="*/ 4264318 w 4417162"/>
              <a:gd name="connsiteY27" fmla="*/ 1136650 h 6858000"/>
              <a:gd name="connsiteX28" fmla="*/ 4249203 w 4417162"/>
              <a:gd name="connsiteY28" fmla="*/ 1182687 h 6858000"/>
              <a:gd name="connsiteX29" fmla="*/ 4239125 w 4417162"/>
              <a:gd name="connsiteY29" fmla="*/ 1235075 h 6858000"/>
              <a:gd name="connsiteX30" fmla="*/ 4229047 w 4417162"/>
              <a:gd name="connsiteY30" fmla="*/ 1295400 h 6858000"/>
              <a:gd name="connsiteX31" fmla="*/ 4227367 w 4417162"/>
              <a:gd name="connsiteY31" fmla="*/ 1363662 h 6858000"/>
              <a:gd name="connsiteX32" fmla="*/ 4229047 w 4417162"/>
              <a:gd name="connsiteY32" fmla="*/ 1431925 h 6858000"/>
              <a:gd name="connsiteX33" fmla="*/ 4239125 w 4417162"/>
              <a:gd name="connsiteY33" fmla="*/ 1492250 h 6858000"/>
              <a:gd name="connsiteX34" fmla="*/ 4249203 w 4417162"/>
              <a:gd name="connsiteY34" fmla="*/ 1544637 h 6858000"/>
              <a:gd name="connsiteX35" fmla="*/ 4264318 w 4417162"/>
              <a:gd name="connsiteY35" fmla="*/ 1589087 h 6858000"/>
              <a:gd name="connsiteX36" fmla="*/ 4282794 w 4417162"/>
              <a:gd name="connsiteY36" fmla="*/ 1631950 h 6858000"/>
              <a:gd name="connsiteX37" fmla="*/ 4301270 w 4417162"/>
              <a:gd name="connsiteY37" fmla="*/ 1671637 h 6858000"/>
              <a:gd name="connsiteX38" fmla="*/ 4321425 w 4417162"/>
              <a:gd name="connsiteY38" fmla="*/ 1708150 h 6858000"/>
              <a:gd name="connsiteX39" fmla="*/ 4341580 w 4417162"/>
              <a:gd name="connsiteY39" fmla="*/ 1743075 h 6858000"/>
              <a:gd name="connsiteX40" fmla="*/ 4361735 w 4417162"/>
              <a:gd name="connsiteY40" fmla="*/ 1782762 h 6858000"/>
              <a:gd name="connsiteX41" fmla="*/ 4378531 w 4417162"/>
              <a:gd name="connsiteY41" fmla="*/ 1824037 h 6858000"/>
              <a:gd name="connsiteX42" fmla="*/ 4393648 w 4417162"/>
              <a:gd name="connsiteY42" fmla="*/ 1870075 h 6858000"/>
              <a:gd name="connsiteX43" fmla="*/ 4405405 w 4417162"/>
              <a:gd name="connsiteY43" fmla="*/ 1922462 h 6858000"/>
              <a:gd name="connsiteX44" fmla="*/ 4413803 w 4417162"/>
              <a:gd name="connsiteY44" fmla="*/ 1982787 h 6858000"/>
              <a:gd name="connsiteX45" fmla="*/ 4417162 w 4417162"/>
              <a:gd name="connsiteY45" fmla="*/ 2051050 h 6858000"/>
              <a:gd name="connsiteX46" fmla="*/ 4413803 w 4417162"/>
              <a:gd name="connsiteY46" fmla="*/ 2119312 h 6858000"/>
              <a:gd name="connsiteX47" fmla="*/ 4405405 w 4417162"/>
              <a:gd name="connsiteY47" fmla="*/ 2179637 h 6858000"/>
              <a:gd name="connsiteX48" fmla="*/ 4393648 w 4417162"/>
              <a:gd name="connsiteY48" fmla="*/ 2232025 h 6858000"/>
              <a:gd name="connsiteX49" fmla="*/ 4378531 w 4417162"/>
              <a:gd name="connsiteY49" fmla="*/ 2278062 h 6858000"/>
              <a:gd name="connsiteX50" fmla="*/ 4361735 w 4417162"/>
              <a:gd name="connsiteY50" fmla="*/ 2319337 h 6858000"/>
              <a:gd name="connsiteX51" fmla="*/ 4341580 w 4417162"/>
              <a:gd name="connsiteY51" fmla="*/ 2359025 h 6858000"/>
              <a:gd name="connsiteX52" fmla="*/ 4321425 w 4417162"/>
              <a:gd name="connsiteY52" fmla="*/ 2395537 h 6858000"/>
              <a:gd name="connsiteX53" fmla="*/ 4301270 w 4417162"/>
              <a:gd name="connsiteY53" fmla="*/ 2433637 h 6858000"/>
              <a:gd name="connsiteX54" fmla="*/ 4282794 w 4417162"/>
              <a:gd name="connsiteY54" fmla="*/ 2471737 h 6858000"/>
              <a:gd name="connsiteX55" fmla="*/ 4264318 w 4417162"/>
              <a:gd name="connsiteY55" fmla="*/ 2513012 h 6858000"/>
              <a:gd name="connsiteX56" fmla="*/ 4249203 w 4417162"/>
              <a:gd name="connsiteY56" fmla="*/ 2560637 h 6858000"/>
              <a:gd name="connsiteX57" fmla="*/ 4239125 w 4417162"/>
              <a:gd name="connsiteY57" fmla="*/ 2613025 h 6858000"/>
              <a:gd name="connsiteX58" fmla="*/ 4229047 w 4417162"/>
              <a:gd name="connsiteY58" fmla="*/ 2671762 h 6858000"/>
              <a:gd name="connsiteX59" fmla="*/ 4227367 w 4417162"/>
              <a:gd name="connsiteY59" fmla="*/ 2741612 h 6858000"/>
              <a:gd name="connsiteX60" fmla="*/ 4229047 w 4417162"/>
              <a:gd name="connsiteY60" fmla="*/ 2809875 h 6858000"/>
              <a:gd name="connsiteX61" fmla="*/ 4239125 w 4417162"/>
              <a:gd name="connsiteY61" fmla="*/ 2868612 h 6858000"/>
              <a:gd name="connsiteX62" fmla="*/ 4249203 w 4417162"/>
              <a:gd name="connsiteY62" fmla="*/ 2922587 h 6858000"/>
              <a:gd name="connsiteX63" fmla="*/ 4264318 w 4417162"/>
              <a:gd name="connsiteY63" fmla="*/ 2967037 h 6858000"/>
              <a:gd name="connsiteX64" fmla="*/ 4282794 w 4417162"/>
              <a:gd name="connsiteY64" fmla="*/ 3009900 h 6858000"/>
              <a:gd name="connsiteX65" fmla="*/ 4301270 w 4417162"/>
              <a:gd name="connsiteY65" fmla="*/ 3046412 h 6858000"/>
              <a:gd name="connsiteX66" fmla="*/ 4321425 w 4417162"/>
              <a:gd name="connsiteY66" fmla="*/ 3084512 h 6858000"/>
              <a:gd name="connsiteX67" fmla="*/ 4341580 w 4417162"/>
              <a:gd name="connsiteY67" fmla="*/ 3121025 h 6858000"/>
              <a:gd name="connsiteX68" fmla="*/ 4361735 w 4417162"/>
              <a:gd name="connsiteY68" fmla="*/ 3160712 h 6858000"/>
              <a:gd name="connsiteX69" fmla="*/ 4378531 w 4417162"/>
              <a:gd name="connsiteY69" fmla="*/ 3201987 h 6858000"/>
              <a:gd name="connsiteX70" fmla="*/ 4393648 w 4417162"/>
              <a:gd name="connsiteY70" fmla="*/ 3248025 h 6858000"/>
              <a:gd name="connsiteX71" fmla="*/ 4405405 w 4417162"/>
              <a:gd name="connsiteY71" fmla="*/ 3300412 h 6858000"/>
              <a:gd name="connsiteX72" fmla="*/ 4413803 w 4417162"/>
              <a:gd name="connsiteY72" fmla="*/ 3360737 h 6858000"/>
              <a:gd name="connsiteX73" fmla="*/ 4417162 w 4417162"/>
              <a:gd name="connsiteY73" fmla="*/ 3427412 h 6858000"/>
              <a:gd name="connsiteX74" fmla="*/ 4413803 w 4417162"/>
              <a:gd name="connsiteY74" fmla="*/ 3497262 h 6858000"/>
              <a:gd name="connsiteX75" fmla="*/ 4405405 w 4417162"/>
              <a:gd name="connsiteY75" fmla="*/ 3557587 h 6858000"/>
              <a:gd name="connsiteX76" fmla="*/ 4393648 w 4417162"/>
              <a:gd name="connsiteY76" fmla="*/ 3609975 h 6858000"/>
              <a:gd name="connsiteX77" fmla="*/ 4378531 w 4417162"/>
              <a:gd name="connsiteY77" fmla="*/ 3656012 h 6858000"/>
              <a:gd name="connsiteX78" fmla="*/ 4361735 w 4417162"/>
              <a:gd name="connsiteY78" fmla="*/ 3697287 h 6858000"/>
              <a:gd name="connsiteX79" fmla="*/ 4341580 w 4417162"/>
              <a:gd name="connsiteY79" fmla="*/ 3736975 h 6858000"/>
              <a:gd name="connsiteX80" fmla="*/ 4301270 w 4417162"/>
              <a:gd name="connsiteY80" fmla="*/ 3811587 h 6858000"/>
              <a:gd name="connsiteX81" fmla="*/ 4282794 w 4417162"/>
              <a:gd name="connsiteY81" fmla="*/ 3848100 h 6858000"/>
              <a:gd name="connsiteX82" fmla="*/ 4264318 w 4417162"/>
              <a:gd name="connsiteY82" fmla="*/ 3890962 h 6858000"/>
              <a:gd name="connsiteX83" fmla="*/ 4249203 w 4417162"/>
              <a:gd name="connsiteY83" fmla="*/ 3935412 h 6858000"/>
              <a:gd name="connsiteX84" fmla="*/ 4239125 w 4417162"/>
              <a:gd name="connsiteY84" fmla="*/ 3987800 h 6858000"/>
              <a:gd name="connsiteX85" fmla="*/ 4229047 w 4417162"/>
              <a:gd name="connsiteY85" fmla="*/ 4048125 h 6858000"/>
              <a:gd name="connsiteX86" fmla="*/ 4227367 w 4417162"/>
              <a:gd name="connsiteY86" fmla="*/ 4116387 h 6858000"/>
              <a:gd name="connsiteX87" fmla="*/ 4229047 w 4417162"/>
              <a:gd name="connsiteY87" fmla="*/ 4186237 h 6858000"/>
              <a:gd name="connsiteX88" fmla="*/ 4239125 w 4417162"/>
              <a:gd name="connsiteY88" fmla="*/ 4244975 h 6858000"/>
              <a:gd name="connsiteX89" fmla="*/ 4249203 w 4417162"/>
              <a:gd name="connsiteY89" fmla="*/ 4297362 h 6858000"/>
              <a:gd name="connsiteX90" fmla="*/ 4264318 w 4417162"/>
              <a:gd name="connsiteY90" fmla="*/ 4343400 h 6858000"/>
              <a:gd name="connsiteX91" fmla="*/ 4282794 w 4417162"/>
              <a:gd name="connsiteY91" fmla="*/ 4386262 h 6858000"/>
              <a:gd name="connsiteX92" fmla="*/ 4301270 w 4417162"/>
              <a:gd name="connsiteY92" fmla="*/ 4424362 h 6858000"/>
              <a:gd name="connsiteX93" fmla="*/ 4341580 w 4417162"/>
              <a:gd name="connsiteY93" fmla="*/ 4498975 h 6858000"/>
              <a:gd name="connsiteX94" fmla="*/ 4361735 w 4417162"/>
              <a:gd name="connsiteY94" fmla="*/ 4537075 h 6858000"/>
              <a:gd name="connsiteX95" fmla="*/ 4378531 w 4417162"/>
              <a:gd name="connsiteY95" fmla="*/ 4579937 h 6858000"/>
              <a:gd name="connsiteX96" fmla="*/ 4393648 w 4417162"/>
              <a:gd name="connsiteY96" fmla="*/ 4625975 h 6858000"/>
              <a:gd name="connsiteX97" fmla="*/ 4405405 w 4417162"/>
              <a:gd name="connsiteY97" fmla="*/ 4678362 h 6858000"/>
              <a:gd name="connsiteX98" fmla="*/ 4413803 w 4417162"/>
              <a:gd name="connsiteY98" fmla="*/ 4738687 h 6858000"/>
              <a:gd name="connsiteX99" fmla="*/ 4417162 w 4417162"/>
              <a:gd name="connsiteY99" fmla="*/ 4806950 h 6858000"/>
              <a:gd name="connsiteX100" fmla="*/ 4413803 w 4417162"/>
              <a:gd name="connsiteY100" fmla="*/ 4875212 h 6858000"/>
              <a:gd name="connsiteX101" fmla="*/ 4405405 w 4417162"/>
              <a:gd name="connsiteY101" fmla="*/ 4935537 h 6858000"/>
              <a:gd name="connsiteX102" fmla="*/ 4393648 w 4417162"/>
              <a:gd name="connsiteY102" fmla="*/ 4987925 h 6858000"/>
              <a:gd name="connsiteX103" fmla="*/ 4378531 w 4417162"/>
              <a:gd name="connsiteY103" fmla="*/ 5033962 h 6858000"/>
              <a:gd name="connsiteX104" fmla="*/ 4361735 w 4417162"/>
              <a:gd name="connsiteY104" fmla="*/ 5075237 h 6858000"/>
              <a:gd name="connsiteX105" fmla="*/ 4341580 w 4417162"/>
              <a:gd name="connsiteY105" fmla="*/ 5114925 h 6858000"/>
              <a:gd name="connsiteX106" fmla="*/ 4321425 w 4417162"/>
              <a:gd name="connsiteY106" fmla="*/ 5149850 h 6858000"/>
              <a:gd name="connsiteX107" fmla="*/ 4301270 w 4417162"/>
              <a:gd name="connsiteY107" fmla="*/ 5186362 h 6858000"/>
              <a:gd name="connsiteX108" fmla="*/ 4282794 w 4417162"/>
              <a:gd name="connsiteY108" fmla="*/ 5226050 h 6858000"/>
              <a:gd name="connsiteX109" fmla="*/ 4264318 w 4417162"/>
              <a:gd name="connsiteY109" fmla="*/ 5268912 h 6858000"/>
              <a:gd name="connsiteX110" fmla="*/ 4249203 w 4417162"/>
              <a:gd name="connsiteY110" fmla="*/ 5313362 h 6858000"/>
              <a:gd name="connsiteX111" fmla="*/ 4239125 w 4417162"/>
              <a:gd name="connsiteY111" fmla="*/ 5365750 h 6858000"/>
              <a:gd name="connsiteX112" fmla="*/ 4229047 w 4417162"/>
              <a:gd name="connsiteY112" fmla="*/ 5426075 h 6858000"/>
              <a:gd name="connsiteX113" fmla="*/ 4227367 w 4417162"/>
              <a:gd name="connsiteY113" fmla="*/ 5494337 h 6858000"/>
              <a:gd name="connsiteX114" fmla="*/ 4229047 w 4417162"/>
              <a:gd name="connsiteY114" fmla="*/ 5562600 h 6858000"/>
              <a:gd name="connsiteX115" fmla="*/ 4239125 w 4417162"/>
              <a:gd name="connsiteY115" fmla="*/ 5622925 h 6858000"/>
              <a:gd name="connsiteX116" fmla="*/ 4249203 w 4417162"/>
              <a:gd name="connsiteY116" fmla="*/ 5675312 h 6858000"/>
              <a:gd name="connsiteX117" fmla="*/ 4264318 w 4417162"/>
              <a:gd name="connsiteY117" fmla="*/ 5721350 h 6858000"/>
              <a:gd name="connsiteX118" fmla="*/ 4282794 w 4417162"/>
              <a:gd name="connsiteY118" fmla="*/ 5762625 h 6858000"/>
              <a:gd name="connsiteX119" fmla="*/ 4301270 w 4417162"/>
              <a:gd name="connsiteY119" fmla="*/ 5802312 h 6858000"/>
              <a:gd name="connsiteX120" fmla="*/ 4321425 w 4417162"/>
              <a:gd name="connsiteY120" fmla="*/ 5840412 h 6858000"/>
              <a:gd name="connsiteX121" fmla="*/ 4341580 w 4417162"/>
              <a:gd name="connsiteY121" fmla="*/ 5876925 h 6858000"/>
              <a:gd name="connsiteX122" fmla="*/ 4361735 w 4417162"/>
              <a:gd name="connsiteY122" fmla="*/ 5915025 h 6858000"/>
              <a:gd name="connsiteX123" fmla="*/ 4378531 w 4417162"/>
              <a:gd name="connsiteY123" fmla="*/ 5956300 h 6858000"/>
              <a:gd name="connsiteX124" fmla="*/ 4393648 w 4417162"/>
              <a:gd name="connsiteY124" fmla="*/ 6003925 h 6858000"/>
              <a:gd name="connsiteX125" fmla="*/ 4405405 w 4417162"/>
              <a:gd name="connsiteY125" fmla="*/ 6056312 h 6858000"/>
              <a:gd name="connsiteX126" fmla="*/ 4413803 w 4417162"/>
              <a:gd name="connsiteY126" fmla="*/ 6113462 h 6858000"/>
              <a:gd name="connsiteX127" fmla="*/ 4417162 w 4417162"/>
              <a:gd name="connsiteY127" fmla="*/ 6183312 h 6858000"/>
              <a:gd name="connsiteX128" fmla="*/ 4413803 w 4417162"/>
              <a:gd name="connsiteY128" fmla="*/ 6251575 h 6858000"/>
              <a:gd name="connsiteX129" fmla="*/ 4405405 w 4417162"/>
              <a:gd name="connsiteY129" fmla="*/ 6311900 h 6858000"/>
              <a:gd name="connsiteX130" fmla="*/ 4393648 w 4417162"/>
              <a:gd name="connsiteY130" fmla="*/ 6361112 h 6858000"/>
              <a:gd name="connsiteX131" fmla="*/ 4378531 w 4417162"/>
              <a:gd name="connsiteY131" fmla="*/ 6407150 h 6858000"/>
              <a:gd name="connsiteX132" fmla="*/ 4361735 w 4417162"/>
              <a:gd name="connsiteY132" fmla="*/ 6448425 h 6858000"/>
              <a:gd name="connsiteX133" fmla="*/ 4343260 w 4417162"/>
              <a:gd name="connsiteY133" fmla="*/ 6488112 h 6858000"/>
              <a:gd name="connsiteX134" fmla="*/ 4324784 w 4417162"/>
              <a:gd name="connsiteY134" fmla="*/ 6523037 h 6858000"/>
              <a:gd name="connsiteX135" fmla="*/ 4304629 w 4417162"/>
              <a:gd name="connsiteY135" fmla="*/ 6561137 h 6858000"/>
              <a:gd name="connsiteX136" fmla="*/ 4284474 w 4417162"/>
              <a:gd name="connsiteY136" fmla="*/ 6597650 h 6858000"/>
              <a:gd name="connsiteX137" fmla="*/ 4267678 w 4417162"/>
              <a:gd name="connsiteY137" fmla="*/ 6640512 h 6858000"/>
              <a:gd name="connsiteX138" fmla="*/ 4250882 w 4417162"/>
              <a:gd name="connsiteY138" fmla="*/ 6683375 h 6858000"/>
              <a:gd name="connsiteX139" fmla="*/ 4240804 w 4417162"/>
              <a:gd name="connsiteY139" fmla="*/ 6735762 h 6858000"/>
              <a:gd name="connsiteX140" fmla="*/ 4232407 w 4417162"/>
              <a:gd name="connsiteY140" fmla="*/ 6791325 h 6858000"/>
              <a:gd name="connsiteX141" fmla="*/ 4227367 w 4417162"/>
              <a:gd name="connsiteY141" fmla="*/ 6858000 h 6858000"/>
              <a:gd name="connsiteX142" fmla="*/ 2310062 w 4417162"/>
              <a:gd name="connsiteY142" fmla="*/ 6858000 h 6858000"/>
              <a:gd name="connsiteX143" fmla="*/ 144378 w 4417162"/>
              <a:gd name="connsiteY143" fmla="*/ 6858000 h 6858000"/>
              <a:gd name="connsiteX144" fmla="*/ 0 w 4417162"/>
              <a:gd name="connsiteY144"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Lst>
            <a:rect l="l" t="t" r="r" b="b"/>
            <a:pathLst>
              <a:path w="4417162" h="6858000">
                <a:moveTo>
                  <a:pt x="0" y="0"/>
                </a:moveTo>
                <a:lnTo>
                  <a:pt x="144378" y="0"/>
                </a:lnTo>
                <a:lnTo>
                  <a:pt x="2310062" y="0"/>
                </a:lnTo>
                <a:lnTo>
                  <a:pt x="4227367" y="0"/>
                </a:lnTo>
                <a:lnTo>
                  <a:pt x="4232407" y="66675"/>
                </a:lnTo>
                <a:lnTo>
                  <a:pt x="4240804" y="122237"/>
                </a:lnTo>
                <a:lnTo>
                  <a:pt x="4250882" y="174625"/>
                </a:lnTo>
                <a:lnTo>
                  <a:pt x="4267678" y="217487"/>
                </a:lnTo>
                <a:lnTo>
                  <a:pt x="4284474" y="260350"/>
                </a:lnTo>
                <a:lnTo>
                  <a:pt x="4304629" y="296862"/>
                </a:lnTo>
                <a:lnTo>
                  <a:pt x="4324784" y="334962"/>
                </a:lnTo>
                <a:lnTo>
                  <a:pt x="4343260" y="369887"/>
                </a:lnTo>
                <a:lnTo>
                  <a:pt x="4361735" y="409575"/>
                </a:lnTo>
                <a:lnTo>
                  <a:pt x="4378531" y="450850"/>
                </a:lnTo>
                <a:lnTo>
                  <a:pt x="4393648" y="496887"/>
                </a:lnTo>
                <a:lnTo>
                  <a:pt x="4405405" y="546100"/>
                </a:lnTo>
                <a:lnTo>
                  <a:pt x="4413803" y="606425"/>
                </a:lnTo>
                <a:lnTo>
                  <a:pt x="4417162" y="673100"/>
                </a:lnTo>
                <a:lnTo>
                  <a:pt x="4413803" y="744537"/>
                </a:lnTo>
                <a:lnTo>
                  <a:pt x="4405405" y="801687"/>
                </a:lnTo>
                <a:lnTo>
                  <a:pt x="4393648" y="854075"/>
                </a:lnTo>
                <a:lnTo>
                  <a:pt x="4378531" y="901700"/>
                </a:lnTo>
                <a:lnTo>
                  <a:pt x="4361735" y="942975"/>
                </a:lnTo>
                <a:lnTo>
                  <a:pt x="4341580" y="981075"/>
                </a:lnTo>
                <a:lnTo>
                  <a:pt x="4321425" y="1017587"/>
                </a:lnTo>
                <a:lnTo>
                  <a:pt x="4301270" y="1055687"/>
                </a:lnTo>
                <a:lnTo>
                  <a:pt x="4282794" y="1095375"/>
                </a:lnTo>
                <a:lnTo>
                  <a:pt x="4264318" y="1136650"/>
                </a:lnTo>
                <a:lnTo>
                  <a:pt x="4249203" y="1182687"/>
                </a:lnTo>
                <a:lnTo>
                  <a:pt x="4239125" y="1235075"/>
                </a:lnTo>
                <a:lnTo>
                  <a:pt x="4229047" y="1295400"/>
                </a:lnTo>
                <a:lnTo>
                  <a:pt x="4227367" y="1363662"/>
                </a:lnTo>
                <a:lnTo>
                  <a:pt x="4229047" y="1431925"/>
                </a:lnTo>
                <a:lnTo>
                  <a:pt x="4239125" y="1492250"/>
                </a:lnTo>
                <a:lnTo>
                  <a:pt x="4249203" y="1544637"/>
                </a:lnTo>
                <a:lnTo>
                  <a:pt x="4264318" y="1589087"/>
                </a:lnTo>
                <a:lnTo>
                  <a:pt x="4282794" y="1631950"/>
                </a:lnTo>
                <a:lnTo>
                  <a:pt x="4301270" y="1671637"/>
                </a:lnTo>
                <a:lnTo>
                  <a:pt x="4321425" y="1708150"/>
                </a:lnTo>
                <a:lnTo>
                  <a:pt x="4341580" y="1743075"/>
                </a:lnTo>
                <a:lnTo>
                  <a:pt x="4361735" y="1782762"/>
                </a:lnTo>
                <a:lnTo>
                  <a:pt x="4378531" y="1824037"/>
                </a:lnTo>
                <a:lnTo>
                  <a:pt x="4393648" y="1870075"/>
                </a:lnTo>
                <a:lnTo>
                  <a:pt x="4405405" y="1922462"/>
                </a:lnTo>
                <a:lnTo>
                  <a:pt x="4413803" y="1982787"/>
                </a:lnTo>
                <a:lnTo>
                  <a:pt x="4417162" y="2051050"/>
                </a:lnTo>
                <a:lnTo>
                  <a:pt x="4413803" y="2119312"/>
                </a:lnTo>
                <a:lnTo>
                  <a:pt x="4405405" y="2179637"/>
                </a:lnTo>
                <a:lnTo>
                  <a:pt x="4393648" y="2232025"/>
                </a:lnTo>
                <a:lnTo>
                  <a:pt x="4378531" y="2278062"/>
                </a:lnTo>
                <a:lnTo>
                  <a:pt x="4361735" y="2319337"/>
                </a:lnTo>
                <a:lnTo>
                  <a:pt x="4341580" y="2359025"/>
                </a:lnTo>
                <a:lnTo>
                  <a:pt x="4321425" y="2395537"/>
                </a:lnTo>
                <a:lnTo>
                  <a:pt x="4301270" y="2433637"/>
                </a:lnTo>
                <a:lnTo>
                  <a:pt x="4282794" y="2471737"/>
                </a:lnTo>
                <a:lnTo>
                  <a:pt x="4264318" y="2513012"/>
                </a:lnTo>
                <a:lnTo>
                  <a:pt x="4249203" y="2560637"/>
                </a:lnTo>
                <a:lnTo>
                  <a:pt x="4239125" y="2613025"/>
                </a:lnTo>
                <a:lnTo>
                  <a:pt x="4229047" y="2671762"/>
                </a:lnTo>
                <a:lnTo>
                  <a:pt x="4227367" y="2741612"/>
                </a:lnTo>
                <a:lnTo>
                  <a:pt x="4229047" y="2809875"/>
                </a:lnTo>
                <a:lnTo>
                  <a:pt x="4239125" y="2868612"/>
                </a:lnTo>
                <a:lnTo>
                  <a:pt x="4249203" y="2922587"/>
                </a:lnTo>
                <a:lnTo>
                  <a:pt x="4264318" y="2967037"/>
                </a:lnTo>
                <a:lnTo>
                  <a:pt x="4282794" y="3009900"/>
                </a:lnTo>
                <a:lnTo>
                  <a:pt x="4301270" y="3046412"/>
                </a:lnTo>
                <a:lnTo>
                  <a:pt x="4321425" y="3084512"/>
                </a:lnTo>
                <a:lnTo>
                  <a:pt x="4341580" y="3121025"/>
                </a:lnTo>
                <a:lnTo>
                  <a:pt x="4361735" y="3160712"/>
                </a:lnTo>
                <a:lnTo>
                  <a:pt x="4378531" y="3201987"/>
                </a:lnTo>
                <a:lnTo>
                  <a:pt x="4393648" y="3248025"/>
                </a:lnTo>
                <a:lnTo>
                  <a:pt x="4405405" y="3300412"/>
                </a:lnTo>
                <a:lnTo>
                  <a:pt x="4413803" y="3360737"/>
                </a:lnTo>
                <a:lnTo>
                  <a:pt x="4417162" y="3427412"/>
                </a:lnTo>
                <a:lnTo>
                  <a:pt x="4413803" y="3497262"/>
                </a:lnTo>
                <a:lnTo>
                  <a:pt x="4405405" y="3557587"/>
                </a:lnTo>
                <a:lnTo>
                  <a:pt x="4393648" y="3609975"/>
                </a:lnTo>
                <a:lnTo>
                  <a:pt x="4378531" y="3656012"/>
                </a:lnTo>
                <a:lnTo>
                  <a:pt x="4361735" y="3697287"/>
                </a:lnTo>
                <a:lnTo>
                  <a:pt x="4341580" y="3736975"/>
                </a:lnTo>
                <a:lnTo>
                  <a:pt x="4301270" y="3811587"/>
                </a:lnTo>
                <a:lnTo>
                  <a:pt x="4282794" y="3848100"/>
                </a:lnTo>
                <a:lnTo>
                  <a:pt x="4264318" y="3890962"/>
                </a:lnTo>
                <a:lnTo>
                  <a:pt x="4249203" y="3935412"/>
                </a:lnTo>
                <a:lnTo>
                  <a:pt x="4239125" y="3987800"/>
                </a:lnTo>
                <a:lnTo>
                  <a:pt x="4229047" y="4048125"/>
                </a:lnTo>
                <a:lnTo>
                  <a:pt x="4227367" y="4116387"/>
                </a:lnTo>
                <a:lnTo>
                  <a:pt x="4229047" y="4186237"/>
                </a:lnTo>
                <a:lnTo>
                  <a:pt x="4239125" y="4244975"/>
                </a:lnTo>
                <a:lnTo>
                  <a:pt x="4249203" y="4297362"/>
                </a:lnTo>
                <a:lnTo>
                  <a:pt x="4264318" y="4343400"/>
                </a:lnTo>
                <a:lnTo>
                  <a:pt x="4282794" y="4386262"/>
                </a:lnTo>
                <a:lnTo>
                  <a:pt x="4301270" y="4424362"/>
                </a:lnTo>
                <a:lnTo>
                  <a:pt x="4341580" y="4498975"/>
                </a:lnTo>
                <a:lnTo>
                  <a:pt x="4361735" y="4537075"/>
                </a:lnTo>
                <a:lnTo>
                  <a:pt x="4378531" y="4579937"/>
                </a:lnTo>
                <a:lnTo>
                  <a:pt x="4393648" y="4625975"/>
                </a:lnTo>
                <a:lnTo>
                  <a:pt x="4405405" y="4678362"/>
                </a:lnTo>
                <a:lnTo>
                  <a:pt x="4413803" y="4738687"/>
                </a:lnTo>
                <a:lnTo>
                  <a:pt x="4417162" y="4806950"/>
                </a:lnTo>
                <a:lnTo>
                  <a:pt x="4413803" y="4875212"/>
                </a:lnTo>
                <a:lnTo>
                  <a:pt x="4405405" y="4935537"/>
                </a:lnTo>
                <a:lnTo>
                  <a:pt x="4393648" y="4987925"/>
                </a:lnTo>
                <a:lnTo>
                  <a:pt x="4378531" y="5033962"/>
                </a:lnTo>
                <a:lnTo>
                  <a:pt x="4361735" y="5075237"/>
                </a:lnTo>
                <a:lnTo>
                  <a:pt x="4341580" y="5114925"/>
                </a:lnTo>
                <a:lnTo>
                  <a:pt x="4321425" y="5149850"/>
                </a:lnTo>
                <a:lnTo>
                  <a:pt x="4301270" y="5186362"/>
                </a:lnTo>
                <a:lnTo>
                  <a:pt x="4282794" y="5226050"/>
                </a:lnTo>
                <a:lnTo>
                  <a:pt x="4264318" y="5268912"/>
                </a:lnTo>
                <a:lnTo>
                  <a:pt x="4249203" y="5313362"/>
                </a:lnTo>
                <a:lnTo>
                  <a:pt x="4239125" y="5365750"/>
                </a:lnTo>
                <a:lnTo>
                  <a:pt x="4229047" y="5426075"/>
                </a:lnTo>
                <a:lnTo>
                  <a:pt x="4227367" y="5494337"/>
                </a:lnTo>
                <a:lnTo>
                  <a:pt x="4229047" y="5562600"/>
                </a:lnTo>
                <a:lnTo>
                  <a:pt x="4239125" y="5622925"/>
                </a:lnTo>
                <a:lnTo>
                  <a:pt x="4249203" y="5675312"/>
                </a:lnTo>
                <a:lnTo>
                  <a:pt x="4264318" y="5721350"/>
                </a:lnTo>
                <a:lnTo>
                  <a:pt x="4282794" y="5762625"/>
                </a:lnTo>
                <a:lnTo>
                  <a:pt x="4301270" y="5802312"/>
                </a:lnTo>
                <a:lnTo>
                  <a:pt x="4321425" y="5840412"/>
                </a:lnTo>
                <a:lnTo>
                  <a:pt x="4341580" y="5876925"/>
                </a:lnTo>
                <a:lnTo>
                  <a:pt x="4361735" y="5915025"/>
                </a:lnTo>
                <a:lnTo>
                  <a:pt x="4378531" y="5956300"/>
                </a:lnTo>
                <a:lnTo>
                  <a:pt x="4393648" y="6003925"/>
                </a:lnTo>
                <a:lnTo>
                  <a:pt x="4405405" y="6056312"/>
                </a:lnTo>
                <a:lnTo>
                  <a:pt x="4413803" y="6113462"/>
                </a:lnTo>
                <a:lnTo>
                  <a:pt x="4417162" y="6183312"/>
                </a:lnTo>
                <a:lnTo>
                  <a:pt x="4413803" y="6251575"/>
                </a:lnTo>
                <a:lnTo>
                  <a:pt x="4405405" y="6311900"/>
                </a:lnTo>
                <a:lnTo>
                  <a:pt x="4393648" y="6361112"/>
                </a:lnTo>
                <a:lnTo>
                  <a:pt x="4378531" y="6407150"/>
                </a:lnTo>
                <a:lnTo>
                  <a:pt x="4361735" y="6448425"/>
                </a:lnTo>
                <a:lnTo>
                  <a:pt x="4343260" y="6488112"/>
                </a:lnTo>
                <a:lnTo>
                  <a:pt x="4324784" y="6523037"/>
                </a:lnTo>
                <a:lnTo>
                  <a:pt x="4304629" y="6561137"/>
                </a:lnTo>
                <a:lnTo>
                  <a:pt x="4284474" y="6597650"/>
                </a:lnTo>
                <a:lnTo>
                  <a:pt x="4267678" y="6640512"/>
                </a:lnTo>
                <a:lnTo>
                  <a:pt x="4250882" y="6683375"/>
                </a:lnTo>
                <a:lnTo>
                  <a:pt x="4240804" y="6735762"/>
                </a:lnTo>
                <a:lnTo>
                  <a:pt x="4232407" y="6791325"/>
                </a:lnTo>
                <a:lnTo>
                  <a:pt x="4227367" y="6858000"/>
                </a:lnTo>
                <a:lnTo>
                  <a:pt x="2310062" y="6858000"/>
                </a:lnTo>
                <a:lnTo>
                  <a:pt x="144378" y="6858000"/>
                </a:lnTo>
                <a:lnTo>
                  <a:pt x="0" y="6858000"/>
                </a:lnTo>
                <a:close/>
              </a:path>
            </a:pathLst>
          </a:custGeom>
          <a:solidFill>
            <a:srgbClr val="FFFFFF"/>
          </a:solidFill>
          <a:ln w="0">
            <a:noFill/>
            <a:prstDash val="solid"/>
            <a:round/>
            <a:headEnd/>
            <a:tailEnd/>
          </a:ln>
        </p:spPr>
      </p:sp>
      <p:sp useBgFill="1">
        <p:nvSpPr>
          <p:cNvPr id="14" name="Freeform: Shape 13">
            <a:extLst>
              <a:ext uri="{FF2B5EF4-FFF2-40B4-BE49-F238E27FC236}">
                <a16:creationId xmlns:a16="http://schemas.microsoft.com/office/drawing/2014/main" id="{A7A4B465-FBCC-4CD4-89A1-82992A7B47F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0" y="0"/>
            <a:ext cx="4272784" cy="6858000"/>
          </a:xfrm>
          <a:custGeom>
            <a:avLst/>
            <a:gdLst>
              <a:gd name="connsiteX0" fmla="*/ 0 w 4272784"/>
              <a:gd name="connsiteY0" fmla="*/ 0 h 6858000"/>
              <a:gd name="connsiteX1" fmla="*/ 4082989 w 4272784"/>
              <a:gd name="connsiteY1" fmla="*/ 0 h 6858000"/>
              <a:gd name="connsiteX2" fmla="*/ 4088029 w 4272784"/>
              <a:gd name="connsiteY2" fmla="*/ 66675 h 6858000"/>
              <a:gd name="connsiteX3" fmla="*/ 4096426 w 4272784"/>
              <a:gd name="connsiteY3" fmla="*/ 122237 h 6858000"/>
              <a:gd name="connsiteX4" fmla="*/ 4106504 w 4272784"/>
              <a:gd name="connsiteY4" fmla="*/ 174625 h 6858000"/>
              <a:gd name="connsiteX5" fmla="*/ 4123300 w 4272784"/>
              <a:gd name="connsiteY5" fmla="*/ 217487 h 6858000"/>
              <a:gd name="connsiteX6" fmla="*/ 4140096 w 4272784"/>
              <a:gd name="connsiteY6" fmla="*/ 260350 h 6858000"/>
              <a:gd name="connsiteX7" fmla="*/ 4160251 w 4272784"/>
              <a:gd name="connsiteY7" fmla="*/ 296862 h 6858000"/>
              <a:gd name="connsiteX8" fmla="*/ 4180406 w 4272784"/>
              <a:gd name="connsiteY8" fmla="*/ 334962 h 6858000"/>
              <a:gd name="connsiteX9" fmla="*/ 4198882 w 4272784"/>
              <a:gd name="connsiteY9" fmla="*/ 369887 h 6858000"/>
              <a:gd name="connsiteX10" fmla="*/ 4217357 w 4272784"/>
              <a:gd name="connsiteY10" fmla="*/ 409575 h 6858000"/>
              <a:gd name="connsiteX11" fmla="*/ 4234153 w 4272784"/>
              <a:gd name="connsiteY11" fmla="*/ 450850 h 6858000"/>
              <a:gd name="connsiteX12" fmla="*/ 4249270 w 4272784"/>
              <a:gd name="connsiteY12" fmla="*/ 496887 h 6858000"/>
              <a:gd name="connsiteX13" fmla="*/ 4261027 w 4272784"/>
              <a:gd name="connsiteY13" fmla="*/ 546100 h 6858000"/>
              <a:gd name="connsiteX14" fmla="*/ 4269425 w 4272784"/>
              <a:gd name="connsiteY14" fmla="*/ 606425 h 6858000"/>
              <a:gd name="connsiteX15" fmla="*/ 4272784 w 4272784"/>
              <a:gd name="connsiteY15" fmla="*/ 673100 h 6858000"/>
              <a:gd name="connsiteX16" fmla="*/ 4269425 w 4272784"/>
              <a:gd name="connsiteY16" fmla="*/ 744537 h 6858000"/>
              <a:gd name="connsiteX17" fmla="*/ 4261027 w 4272784"/>
              <a:gd name="connsiteY17" fmla="*/ 801687 h 6858000"/>
              <a:gd name="connsiteX18" fmla="*/ 4249270 w 4272784"/>
              <a:gd name="connsiteY18" fmla="*/ 854075 h 6858000"/>
              <a:gd name="connsiteX19" fmla="*/ 4234153 w 4272784"/>
              <a:gd name="connsiteY19" fmla="*/ 901700 h 6858000"/>
              <a:gd name="connsiteX20" fmla="*/ 4217357 w 4272784"/>
              <a:gd name="connsiteY20" fmla="*/ 942975 h 6858000"/>
              <a:gd name="connsiteX21" fmla="*/ 4197202 w 4272784"/>
              <a:gd name="connsiteY21" fmla="*/ 981075 h 6858000"/>
              <a:gd name="connsiteX22" fmla="*/ 4177047 w 4272784"/>
              <a:gd name="connsiteY22" fmla="*/ 1017587 h 6858000"/>
              <a:gd name="connsiteX23" fmla="*/ 4156892 w 4272784"/>
              <a:gd name="connsiteY23" fmla="*/ 1055687 h 6858000"/>
              <a:gd name="connsiteX24" fmla="*/ 4138416 w 4272784"/>
              <a:gd name="connsiteY24" fmla="*/ 1095375 h 6858000"/>
              <a:gd name="connsiteX25" fmla="*/ 4119940 w 4272784"/>
              <a:gd name="connsiteY25" fmla="*/ 1136650 h 6858000"/>
              <a:gd name="connsiteX26" fmla="*/ 4104825 w 4272784"/>
              <a:gd name="connsiteY26" fmla="*/ 1182687 h 6858000"/>
              <a:gd name="connsiteX27" fmla="*/ 4094747 w 4272784"/>
              <a:gd name="connsiteY27" fmla="*/ 1235075 h 6858000"/>
              <a:gd name="connsiteX28" fmla="*/ 4084669 w 4272784"/>
              <a:gd name="connsiteY28" fmla="*/ 1295400 h 6858000"/>
              <a:gd name="connsiteX29" fmla="*/ 4082989 w 4272784"/>
              <a:gd name="connsiteY29" fmla="*/ 1363662 h 6858000"/>
              <a:gd name="connsiteX30" fmla="*/ 4084669 w 4272784"/>
              <a:gd name="connsiteY30" fmla="*/ 1431925 h 6858000"/>
              <a:gd name="connsiteX31" fmla="*/ 4094747 w 4272784"/>
              <a:gd name="connsiteY31" fmla="*/ 1492250 h 6858000"/>
              <a:gd name="connsiteX32" fmla="*/ 4104825 w 4272784"/>
              <a:gd name="connsiteY32" fmla="*/ 1544637 h 6858000"/>
              <a:gd name="connsiteX33" fmla="*/ 4119940 w 4272784"/>
              <a:gd name="connsiteY33" fmla="*/ 1589087 h 6858000"/>
              <a:gd name="connsiteX34" fmla="*/ 4138416 w 4272784"/>
              <a:gd name="connsiteY34" fmla="*/ 1631950 h 6858000"/>
              <a:gd name="connsiteX35" fmla="*/ 4156892 w 4272784"/>
              <a:gd name="connsiteY35" fmla="*/ 1671637 h 6858000"/>
              <a:gd name="connsiteX36" fmla="*/ 4177047 w 4272784"/>
              <a:gd name="connsiteY36" fmla="*/ 1708150 h 6858000"/>
              <a:gd name="connsiteX37" fmla="*/ 4197202 w 4272784"/>
              <a:gd name="connsiteY37" fmla="*/ 1743075 h 6858000"/>
              <a:gd name="connsiteX38" fmla="*/ 4217357 w 4272784"/>
              <a:gd name="connsiteY38" fmla="*/ 1782762 h 6858000"/>
              <a:gd name="connsiteX39" fmla="*/ 4234153 w 4272784"/>
              <a:gd name="connsiteY39" fmla="*/ 1824037 h 6858000"/>
              <a:gd name="connsiteX40" fmla="*/ 4249270 w 4272784"/>
              <a:gd name="connsiteY40" fmla="*/ 1870075 h 6858000"/>
              <a:gd name="connsiteX41" fmla="*/ 4261027 w 4272784"/>
              <a:gd name="connsiteY41" fmla="*/ 1922462 h 6858000"/>
              <a:gd name="connsiteX42" fmla="*/ 4269425 w 4272784"/>
              <a:gd name="connsiteY42" fmla="*/ 1982787 h 6858000"/>
              <a:gd name="connsiteX43" fmla="*/ 4272784 w 4272784"/>
              <a:gd name="connsiteY43" fmla="*/ 2051050 h 6858000"/>
              <a:gd name="connsiteX44" fmla="*/ 4269425 w 4272784"/>
              <a:gd name="connsiteY44" fmla="*/ 2119312 h 6858000"/>
              <a:gd name="connsiteX45" fmla="*/ 4261027 w 4272784"/>
              <a:gd name="connsiteY45" fmla="*/ 2179637 h 6858000"/>
              <a:gd name="connsiteX46" fmla="*/ 4249270 w 4272784"/>
              <a:gd name="connsiteY46" fmla="*/ 2232025 h 6858000"/>
              <a:gd name="connsiteX47" fmla="*/ 4234153 w 4272784"/>
              <a:gd name="connsiteY47" fmla="*/ 2278062 h 6858000"/>
              <a:gd name="connsiteX48" fmla="*/ 4217357 w 4272784"/>
              <a:gd name="connsiteY48" fmla="*/ 2319337 h 6858000"/>
              <a:gd name="connsiteX49" fmla="*/ 4197202 w 4272784"/>
              <a:gd name="connsiteY49" fmla="*/ 2359025 h 6858000"/>
              <a:gd name="connsiteX50" fmla="*/ 4177047 w 4272784"/>
              <a:gd name="connsiteY50" fmla="*/ 2395537 h 6858000"/>
              <a:gd name="connsiteX51" fmla="*/ 4156892 w 4272784"/>
              <a:gd name="connsiteY51" fmla="*/ 2433637 h 6858000"/>
              <a:gd name="connsiteX52" fmla="*/ 4138416 w 4272784"/>
              <a:gd name="connsiteY52" fmla="*/ 2471737 h 6858000"/>
              <a:gd name="connsiteX53" fmla="*/ 4119940 w 4272784"/>
              <a:gd name="connsiteY53" fmla="*/ 2513012 h 6858000"/>
              <a:gd name="connsiteX54" fmla="*/ 4104825 w 4272784"/>
              <a:gd name="connsiteY54" fmla="*/ 2560637 h 6858000"/>
              <a:gd name="connsiteX55" fmla="*/ 4094747 w 4272784"/>
              <a:gd name="connsiteY55" fmla="*/ 2613025 h 6858000"/>
              <a:gd name="connsiteX56" fmla="*/ 4084669 w 4272784"/>
              <a:gd name="connsiteY56" fmla="*/ 2671762 h 6858000"/>
              <a:gd name="connsiteX57" fmla="*/ 4082989 w 4272784"/>
              <a:gd name="connsiteY57" fmla="*/ 2741612 h 6858000"/>
              <a:gd name="connsiteX58" fmla="*/ 4084669 w 4272784"/>
              <a:gd name="connsiteY58" fmla="*/ 2809875 h 6858000"/>
              <a:gd name="connsiteX59" fmla="*/ 4094747 w 4272784"/>
              <a:gd name="connsiteY59" fmla="*/ 2868612 h 6858000"/>
              <a:gd name="connsiteX60" fmla="*/ 4104825 w 4272784"/>
              <a:gd name="connsiteY60" fmla="*/ 2922587 h 6858000"/>
              <a:gd name="connsiteX61" fmla="*/ 4119940 w 4272784"/>
              <a:gd name="connsiteY61" fmla="*/ 2967037 h 6858000"/>
              <a:gd name="connsiteX62" fmla="*/ 4138416 w 4272784"/>
              <a:gd name="connsiteY62" fmla="*/ 3009900 h 6858000"/>
              <a:gd name="connsiteX63" fmla="*/ 4156892 w 4272784"/>
              <a:gd name="connsiteY63" fmla="*/ 3046412 h 6858000"/>
              <a:gd name="connsiteX64" fmla="*/ 4177047 w 4272784"/>
              <a:gd name="connsiteY64" fmla="*/ 3084512 h 6858000"/>
              <a:gd name="connsiteX65" fmla="*/ 4197202 w 4272784"/>
              <a:gd name="connsiteY65" fmla="*/ 3121025 h 6858000"/>
              <a:gd name="connsiteX66" fmla="*/ 4217357 w 4272784"/>
              <a:gd name="connsiteY66" fmla="*/ 3160712 h 6858000"/>
              <a:gd name="connsiteX67" fmla="*/ 4234153 w 4272784"/>
              <a:gd name="connsiteY67" fmla="*/ 3201987 h 6858000"/>
              <a:gd name="connsiteX68" fmla="*/ 4249270 w 4272784"/>
              <a:gd name="connsiteY68" fmla="*/ 3248025 h 6858000"/>
              <a:gd name="connsiteX69" fmla="*/ 4261027 w 4272784"/>
              <a:gd name="connsiteY69" fmla="*/ 3300412 h 6858000"/>
              <a:gd name="connsiteX70" fmla="*/ 4269425 w 4272784"/>
              <a:gd name="connsiteY70" fmla="*/ 3360737 h 6858000"/>
              <a:gd name="connsiteX71" fmla="*/ 4272784 w 4272784"/>
              <a:gd name="connsiteY71" fmla="*/ 3427412 h 6858000"/>
              <a:gd name="connsiteX72" fmla="*/ 4269425 w 4272784"/>
              <a:gd name="connsiteY72" fmla="*/ 3497262 h 6858000"/>
              <a:gd name="connsiteX73" fmla="*/ 4261027 w 4272784"/>
              <a:gd name="connsiteY73" fmla="*/ 3557587 h 6858000"/>
              <a:gd name="connsiteX74" fmla="*/ 4249270 w 4272784"/>
              <a:gd name="connsiteY74" fmla="*/ 3609975 h 6858000"/>
              <a:gd name="connsiteX75" fmla="*/ 4234153 w 4272784"/>
              <a:gd name="connsiteY75" fmla="*/ 3656012 h 6858000"/>
              <a:gd name="connsiteX76" fmla="*/ 4217357 w 4272784"/>
              <a:gd name="connsiteY76" fmla="*/ 3697287 h 6858000"/>
              <a:gd name="connsiteX77" fmla="*/ 4197202 w 4272784"/>
              <a:gd name="connsiteY77" fmla="*/ 3736975 h 6858000"/>
              <a:gd name="connsiteX78" fmla="*/ 4156892 w 4272784"/>
              <a:gd name="connsiteY78" fmla="*/ 3811587 h 6858000"/>
              <a:gd name="connsiteX79" fmla="*/ 4138416 w 4272784"/>
              <a:gd name="connsiteY79" fmla="*/ 3848100 h 6858000"/>
              <a:gd name="connsiteX80" fmla="*/ 4119940 w 4272784"/>
              <a:gd name="connsiteY80" fmla="*/ 3890962 h 6858000"/>
              <a:gd name="connsiteX81" fmla="*/ 4104825 w 4272784"/>
              <a:gd name="connsiteY81" fmla="*/ 3935412 h 6858000"/>
              <a:gd name="connsiteX82" fmla="*/ 4094747 w 4272784"/>
              <a:gd name="connsiteY82" fmla="*/ 3987800 h 6858000"/>
              <a:gd name="connsiteX83" fmla="*/ 4084669 w 4272784"/>
              <a:gd name="connsiteY83" fmla="*/ 4048125 h 6858000"/>
              <a:gd name="connsiteX84" fmla="*/ 4082989 w 4272784"/>
              <a:gd name="connsiteY84" fmla="*/ 4116387 h 6858000"/>
              <a:gd name="connsiteX85" fmla="*/ 4084669 w 4272784"/>
              <a:gd name="connsiteY85" fmla="*/ 4186237 h 6858000"/>
              <a:gd name="connsiteX86" fmla="*/ 4094747 w 4272784"/>
              <a:gd name="connsiteY86" fmla="*/ 4244975 h 6858000"/>
              <a:gd name="connsiteX87" fmla="*/ 4104825 w 4272784"/>
              <a:gd name="connsiteY87" fmla="*/ 4297362 h 6858000"/>
              <a:gd name="connsiteX88" fmla="*/ 4119940 w 4272784"/>
              <a:gd name="connsiteY88" fmla="*/ 4343400 h 6858000"/>
              <a:gd name="connsiteX89" fmla="*/ 4138416 w 4272784"/>
              <a:gd name="connsiteY89" fmla="*/ 4386262 h 6858000"/>
              <a:gd name="connsiteX90" fmla="*/ 4156892 w 4272784"/>
              <a:gd name="connsiteY90" fmla="*/ 4424362 h 6858000"/>
              <a:gd name="connsiteX91" fmla="*/ 4197202 w 4272784"/>
              <a:gd name="connsiteY91" fmla="*/ 4498975 h 6858000"/>
              <a:gd name="connsiteX92" fmla="*/ 4217357 w 4272784"/>
              <a:gd name="connsiteY92" fmla="*/ 4537075 h 6858000"/>
              <a:gd name="connsiteX93" fmla="*/ 4234153 w 4272784"/>
              <a:gd name="connsiteY93" fmla="*/ 4579937 h 6858000"/>
              <a:gd name="connsiteX94" fmla="*/ 4249270 w 4272784"/>
              <a:gd name="connsiteY94" fmla="*/ 4625975 h 6858000"/>
              <a:gd name="connsiteX95" fmla="*/ 4261027 w 4272784"/>
              <a:gd name="connsiteY95" fmla="*/ 4678362 h 6858000"/>
              <a:gd name="connsiteX96" fmla="*/ 4269425 w 4272784"/>
              <a:gd name="connsiteY96" fmla="*/ 4738687 h 6858000"/>
              <a:gd name="connsiteX97" fmla="*/ 4272784 w 4272784"/>
              <a:gd name="connsiteY97" fmla="*/ 4806950 h 6858000"/>
              <a:gd name="connsiteX98" fmla="*/ 4269425 w 4272784"/>
              <a:gd name="connsiteY98" fmla="*/ 4875212 h 6858000"/>
              <a:gd name="connsiteX99" fmla="*/ 4261027 w 4272784"/>
              <a:gd name="connsiteY99" fmla="*/ 4935537 h 6858000"/>
              <a:gd name="connsiteX100" fmla="*/ 4249270 w 4272784"/>
              <a:gd name="connsiteY100" fmla="*/ 4987925 h 6858000"/>
              <a:gd name="connsiteX101" fmla="*/ 4234153 w 4272784"/>
              <a:gd name="connsiteY101" fmla="*/ 5033962 h 6858000"/>
              <a:gd name="connsiteX102" fmla="*/ 4217357 w 4272784"/>
              <a:gd name="connsiteY102" fmla="*/ 5075237 h 6858000"/>
              <a:gd name="connsiteX103" fmla="*/ 4197202 w 4272784"/>
              <a:gd name="connsiteY103" fmla="*/ 5114925 h 6858000"/>
              <a:gd name="connsiteX104" fmla="*/ 4177047 w 4272784"/>
              <a:gd name="connsiteY104" fmla="*/ 5149850 h 6858000"/>
              <a:gd name="connsiteX105" fmla="*/ 4156892 w 4272784"/>
              <a:gd name="connsiteY105" fmla="*/ 5186362 h 6858000"/>
              <a:gd name="connsiteX106" fmla="*/ 4138416 w 4272784"/>
              <a:gd name="connsiteY106" fmla="*/ 5226050 h 6858000"/>
              <a:gd name="connsiteX107" fmla="*/ 4119940 w 4272784"/>
              <a:gd name="connsiteY107" fmla="*/ 5268912 h 6858000"/>
              <a:gd name="connsiteX108" fmla="*/ 4104825 w 4272784"/>
              <a:gd name="connsiteY108" fmla="*/ 5313362 h 6858000"/>
              <a:gd name="connsiteX109" fmla="*/ 4094747 w 4272784"/>
              <a:gd name="connsiteY109" fmla="*/ 5365750 h 6858000"/>
              <a:gd name="connsiteX110" fmla="*/ 4084669 w 4272784"/>
              <a:gd name="connsiteY110" fmla="*/ 5426075 h 6858000"/>
              <a:gd name="connsiteX111" fmla="*/ 4082989 w 4272784"/>
              <a:gd name="connsiteY111" fmla="*/ 5494337 h 6858000"/>
              <a:gd name="connsiteX112" fmla="*/ 4084669 w 4272784"/>
              <a:gd name="connsiteY112" fmla="*/ 5562600 h 6858000"/>
              <a:gd name="connsiteX113" fmla="*/ 4094747 w 4272784"/>
              <a:gd name="connsiteY113" fmla="*/ 5622925 h 6858000"/>
              <a:gd name="connsiteX114" fmla="*/ 4104825 w 4272784"/>
              <a:gd name="connsiteY114" fmla="*/ 5675312 h 6858000"/>
              <a:gd name="connsiteX115" fmla="*/ 4119940 w 4272784"/>
              <a:gd name="connsiteY115" fmla="*/ 5721350 h 6858000"/>
              <a:gd name="connsiteX116" fmla="*/ 4138416 w 4272784"/>
              <a:gd name="connsiteY116" fmla="*/ 5762625 h 6858000"/>
              <a:gd name="connsiteX117" fmla="*/ 4156892 w 4272784"/>
              <a:gd name="connsiteY117" fmla="*/ 5802312 h 6858000"/>
              <a:gd name="connsiteX118" fmla="*/ 4177047 w 4272784"/>
              <a:gd name="connsiteY118" fmla="*/ 5840412 h 6858000"/>
              <a:gd name="connsiteX119" fmla="*/ 4197202 w 4272784"/>
              <a:gd name="connsiteY119" fmla="*/ 5876925 h 6858000"/>
              <a:gd name="connsiteX120" fmla="*/ 4217357 w 4272784"/>
              <a:gd name="connsiteY120" fmla="*/ 5915025 h 6858000"/>
              <a:gd name="connsiteX121" fmla="*/ 4234153 w 4272784"/>
              <a:gd name="connsiteY121" fmla="*/ 5956300 h 6858000"/>
              <a:gd name="connsiteX122" fmla="*/ 4249270 w 4272784"/>
              <a:gd name="connsiteY122" fmla="*/ 6003925 h 6858000"/>
              <a:gd name="connsiteX123" fmla="*/ 4261027 w 4272784"/>
              <a:gd name="connsiteY123" fmla="*/ 6056312 h 6858000"/>
              <a:gd name="connsiteX124" fmla="*/ 4269425 w 4272784"/>
              <a:gd name="connsiteY124" fmla="*/ 6113462 h 6858000"/>
              <a:gd name="connsiteX125" fmla="*/ 4272784 w 4272784"/>
              <a:gd name="connsiteY125" fmla="*/ 6183312 h 6858000"/>
              <a:gd name="connsiteX126" fmla="*/ 4269425 w 4272784"/>
              <a:gd name="connsiteY126" fmla="*/ 6251575 h 6858000"/>
              <a:gd name="connsiteX127" fmla="*/ 4261027 w 4272784"/>
              <a:gd name="connsiteY127" fmla="*/ 6311900 h 6858000"/>
              <a:gd name="connsiteX128" fmla="*/ 4249270 w 4272784"/>
              <a:gd name="connsiteY128" fmla="*/ 6361112 h 6858000"/>
              <a:gd name="connsiteX129" fmla="*/ 4234153 w 4272784"/>
              <a:gd name="connsiteY129" fmla="*/ 6407150 h 6858000"/>
              <a:gd name="connsiteX130" fmla="*/ 4217357 w 4272784"/>
              <a:gd name="connsiteY130" fmla="*/ 6448425 h 6858000"/>
              <a:gd name="connsiteX131" fmla="*/ 4198882 w 4272784"/>
              <a:gd name="connsiteY131" fmla="*/ 6488112 h 6858000"/>
              <a:gd name="connsiteX132" fmla="*/ 4180406 w 4272784"/>
              <a:gd name="connsiteY132" fmla="*/ 6523037 h 6858000"/>
              <a:gd name="connsiteX133" fmla="*/ 4160251 w 4272784"/>
              <a:gd name="connsiteY133" fmla="*/ 6561137 h 6858000"/>
              <a:gd name="connsiteX134" fmla="*/ 4140096 w 4272784"/>
              <a:gd name="connsiteY134" fmla="*/ 6597650 h 6858000"/>
              <a:gd name="connsiteX135" fmla="*/ 4123300 w 4272784"/>
              <a:gd name="connsiteY135" fmla="*/ 6640512 h 6858000"/>
              <a:gd name="connsiteX136" fmla="*/ 4106504 w 4272784"/>
              <a:gd name="connsiteY136" fmla="*/ 6683375 h 6858000"/>
              <a:gd name="connsiteX137" fmla="*/ 4096426 w 4272784"/>
              <a:gd name="connsiteY137" fmla="*/ 6735762 h 6858000"/>
              <a:gd name="connsiteX138" fmla="*/ 4088029 w 4272784"/>
              <a:gd name="connsiteY138" fmla="*/ 6791325 h 6858000"/>
              <a:gd name="connsiteX139" fmla="*/ 4082989 w 4272784"/>
              <a:gd name="connsiteY139" fmla="*/ 6858000 h 6858000"/>
              <a:gd name="connsiteX140" fmla="*/ 0 w 4272784"/>
              <a:gd name="connsiteY140"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Lst>
            <a:rect l="l" t="t" r="r" b="b"/>
            <a:pathLst>
              <a:path w="4272784" h="6858000">
                <a:moveTo>
                  <a:pt x="0" y="0"/>
                </a:moveTo>
                <a:lnTo>
                  <a:pt x="4082989" y="0"/>
                </a:lnTo>
                <a:lnTo>
                  <a:pt x="4088029" y="66675"/>
                </a:lnTo>
                <a:lnTo>
                  <a:pt x="4096426" y="122237"/>
                </a:lnTo>
                <a:lnTo>
                  <a:pt x="4106504" y="174625"/>
                </a:lnTo>
                <a:lnTo>
                  <a:pt x="4123300" y="217487"/>
                </a:lnTo>
                <a:lnTo>
                  <a:pt x="4140096" y="260350"/>
                </a:lnTo>
                <a:lnTo>
                  <a:pt x="4160251" y="296862"/>
                </a:lnTo>
                <a:lnTo>
                  <a:pt x="4180406" y="334962"/>
                </a:lnTo>
                <a:lnTo>
                  <a:pt x="4198882" y="369887"/>
                </a:lnTo>
                <a:lnTo>
                  <a:pt x="4217357" y="409575"/>
                </a:lnTo>
                <a:lnTo>
                  <a:pt x="4234153" y="450850"/>
                </a:lnTo>
                <a:lnTo>
                  <a:pt x="4249270" y="496887"/>
                </a:lnTo>
                <a:lnTo>
                  <a:pt x="4261027" y="546100"/>
                </a:lnTo>
                <a:lnTo>
                  <a:pt x="4269425" y="606425"/>
                </a:lnTo>
                <a:lnTo>
                  <a:pt x="4272784" y="673100"/>
                </a:lnTo>
                <a:lnTo>
                  <a:pt x="4269425" y="744537"/>
                </a:lnTo>
                <a:lnTo>
                  <a:pt x="4261027" y="801687"/>
                </a:lnTo>
                <a:lnTo>
                  <a:pt x="4249270" y="854075"/>
                </a:lnTo>
                <a:lnTo>
                  <a:pt x="4234153" y="901700"/>
                </a:lnTo>
                <a:lnTo>
                  <a:pt x="4217357" y="942975"/>
                </a:lnTo>
                <a:lnTo>
                  <a:pt x="4197202" y="981075"/>
                </a:lnTo>
                <a:lnTo>
                  <a:pt x="4177047" y="1017587"/>
                </a:lnTo>
                <a:lnTo>
                  <a:pt x="4156892" y="1055687"/>
                </a:lnTo>
                <a:lnTo>
                  <a:pt x="4138416" y="1095375"/>
                </a:lnTo>
                <a:lnTo>
                  <a:pt x="4119940" y="1136650"/>
                </a:lnTo>
                <a:lnTo>
                  <a:pt x="4104825" y="1182687"/>
                </a:lnTo>
                <a:lnTo>
                  <a:pt x="4094747" y="1235075"/>
                </a:lnTo>
                <a:lnTo>
                  <a:pt x="4084669" y="1295400"/>
                </a:lnTo>
                <a:lnTo>
                  <a:pt x="4082989" y="1363662"/>
                </a:lnTo>
                <a:lnTo>
                  <a:pt x="4084669" y="1431925"/>
                </a:lnTo>
                <a:lnTo>
                  <a:pt x="4094747" y="1492250"/>
                </a:lnTo>
                <a:lnTo>
                  <a:pt x="4104825" y="1544637"/>
                </a:lnTo>
                <a:lnTo>
                  <a:pt x="4119940" y="1589087"/>
                </a:lnTo>
                <a:lnTo>
                  <a:pt x="4138416" y="1631950"/>
                </a:lnTo>
                <a:lnTo>
                  <a:pt x="4156892" y="1671637"/>
                </a:lnTo>
                <a:lnTo>
                  <a:pt x="4177047" y="1708150"/>
                </a:lnTo>
                <a:lnTo>
                  <a:pt x="4197202" y="1743075"/>
                </a:lnTo>
                <a:lnTo>
                  <a:pt x="4217357" y="1782762"/>
                </a:lnTo>
                <a:lnTo>
                  <a:pt x="4234153" y="1824037"/>
                </a:lnTo>
                <a:lnTo>
                  <a:pt x="4249270" y="1870075"/>
                </a:lnTo>
                <a:lnTo>
                  <a:pt x="4261027" y="1922462"/>
                </a:lnTo>
                <a:lnTo>
                  <a:pt x="4269425" y="1982787"/>
                </a:lnTo>
                <a:lnTo>
                  <a:pt x="4272784" y="2051050"/>
                </a:lnTo>
                <a:lnTo>
                  <a:pt x="4269425" y="2119312"/>
                </a:lnTo>
                <a:lnTo>
                  <a:pt x="4261027" y="2179637"/>
                </a:lnTo>
                <a:lnTo>
                  <a:pt x="4249270" y="2232025"/>
                </a:lnTo>
                <a:lnTo>
                  <a:pt x="4234153" y="2278062"/>
                </a:lnTo>
                <a:lnTo>
                  <a:pt x="4217357" y="2319337"/>
                </a:lnTo>
                <a:lnTo>
                  <a:pt x="4197202" y="2359025"/>
                </a:lnTo>
                <a:lnTo>
                  <a:pt x="4177047" y="2395537"/>
                </a:lnTo>
                <a:lnTo>
                  <a:pt x="4156892" y="2433637"/>
                </a:lnTo>
                <a:lnTo>
                  <a:pt x="4138416" y="2471737"/>
                </a:lnTo>
                <a:lnTo>
                  <a:pt x="4119940" y="2513012"/>
                </a:lnTo>
                <a:lnTo>
                  <a:pt x="4104825" y="2560637"/>
                </a:lnTo>
                <a:lnTo>
                  <a:pt x="4094747" y="2613025"/>
                </a:lnTo>
                <a:lnTo>
                  <a:pt x="4084669" y="2671762"/>
                </a:lnTo>
                <a:lnTo>
                  <a:pt x="4082989" y="2741612"/>
                </a:lnTo>
                <a:lnTo>
                  <a:pt x="4084669" y="2809875"/>
                </a:lnTo>
                <a:lnTo>
                  <a:pt x="4094747" y="2868612"/>
                </a:lnTo>
                <a:lnTo>
                  <a:pt x="4104825" y="2922587"/>
                </a:lnTo>
                <a:lnTo>
                  <a:pt x="4119940" y="2967037"/>
                </a:lnTo>
                <a:lnTo>
                  <a:pt x="4138416" y="3009900"/>
                </a:lnTo>
                <a:lnTo>
                  <a:pt x="4156892" y="3046412"/>
                </a:lnTo>
                <a:lnTo>
                  <a:pt x="4177047" y="3084512"/>
                </a:lnTo>
                <a:lnTo>
                  <a:pt x="4197202" y="3121025"/>
                </a:lnTo>
                <a:lnTo>
                  <a:pt x="4217357" y="3160712"/>
                </a:lnTo>
                <a:lnTo>
                  <a:pt x="4234153" y="3201987"/>
                </a:lnTo>
                <a:lnTo>
                  <a:pt x="4249270" y="3248025"/>
                </a:lnTo>
                <a:lnTo>
                  <a:pt x="4261027" y="3300412"/>
                </a:lnTo>
                <a:lnTo>
                  <a:pt x="4269425" y="3360737"/>
                </a:lnTo>
                <a:lnTo>
                  <a:pt x="4272784" y="3427412"/>
                </a:lnTo>
                <a:lnTo>
                  <a:pt x="4269425" y="3497262"/>
                </a:lnTo>
                <a:lnTo>
                  <a:pt x="4261027" y="3557587"/>
                </a:lnTo>
                <a:lnTo>
                  <a:pt x="4249270" y="3609975"/>
                </a:lnTo>
                <a:lnTo>
                  <a:pt x="4234153" y="3656012"/>
                </a:lnTo>
                <a:lnTo>
                  <a:pt x="4217357" y="3697287"/>
                </a:lnTo>
                <a:lnTo>
                  <a:pt x="4197202" y="3736975"/>
                </a:lnTo>
                <a:lnTo>
                  <a:pt x="4156892" y="3811587"/>
                </a:lnTo>
                <a:lnTo>
                  <a:pt x="4138416" y="3848100"/>
                </a:lnTo>
                <a:lnTo>
                  <a:pt x="4119940" y="3890962"/>
                </a:lnTo>
                <a:lnTo>
                  <a:pt x="4104825" y="3935412"/>
                </a:lnTo>
                <a:lnTo>
                  <a:pt x="4094747" y="3987800"/>
                </a:lnTo>
                <a:lnTo>
                  <a:pt x="4084669" y="4048125"/>
                </a:lnTo>
                <a:lnTo>
                  <a:pt x="4082989" y="4116387"/>
                </a:lnTo>
                <a:lnTo>
                  <a:pt x="4084669" y="4186237"/>
                </a:lnTo>
                <a:lnTo>
                  <a:pt x="4094747" y="4244975"/>
                </a:lnTo>
                <a:lnTo>
                  <a:pt x="4104825" y="4297362"/>
                </a:lnTo>
                <a:lnTo>
                  <a:pt x="4119940" y="4343400"/>
                </a:lnTo>
                <a:lnTo>
                  <a:pt x="4138416" y="4386262"/>
                </a:lnTo>
                <a:lnTo>
                  <a:pt x="4156892" y="4424362"/>
                </a:lnTo>
                <a:lnTo>
                  <a:pt x="4197202" y="4498975"/>
                </a:lnTo>
                <a:lnTo>
                  <a:pt x="4217357" y="4537075"/>
                </a:lnTo>
                <a:lnTo>
                  <a:pt x="4234153" y="4579937"/>
                </a:lnTo>
                <a:lnTo>
                  <a:pt x="4249270" y="4625975"/>
                </a:lnTo>
                <a:lnTo>
                  <a:pt x="4261027" y="4678362"/>
                </a:lnTo>
                <a:lnTo>
                  <a:pt x="4269425" y="4738687"/>
                </a:lnTo>
                <a:lnTo>
                  <a:pt x="4272784" y="4806950"/>
                </a:lnTo>
                <a:lnTo>
                  <a:pt x="4269425" y="4875212"/>
                </a:lnTo>
                <a:lnTo>
                  <a:pt x="4261027" y="4935537"/>
                </a:lnTo>
                <a:lnTo>
                  <a:pt x="4249270" y="4987925"/>
                </a:lnTo>
                <a:lnTo>
                  <a:pt x="4234153" y="5033962"/>
                </a:lnTo>
                <a:lnTo>
                  <a:pt x="4217357" y="5075237"/>
                </a:lnTo>
                <a:lnTo>
                  <a:pt x="4197202" y="5114925"/>
                </a:lnTo>
                <a:lnTo>
                  <a:pt x="4177047" y="5149850"/>
                </a:lnTo>
                <a:lnTo>
                  <a:pt x="4156892" y="5186362"/>
                </a:lnTo>
                <a:lnTo>
                  <a:pt x="4138416" y="5226050"/>
                </a:lnTo>
                <a:lnTo>
                  <a:pt x="4119940" y="5268912"/>
                </a:lnTo>
                <a:lnTo>
                  <a:pt x="4104825" y="5313362"/>
                </a:lnTo>
                <a:lnTo>
                  <a:pt x="4094747" y="5365750"/>
                </a:lnTo>
                <a:lnTo>
                  <a:pt x="4084669" y="5426075"/>
                </a:lnTo>
                <a:lnTo>
                  <a:pt x="4082989" y="5494337"/>
                </a:lnTo>
                <a:lnTo>
                  <a:pt x="4084669" y="5562600"/>
                </a:lnTo>
                <a:lnTo>
                  <a:pt x="4094747" y="5622925"/>
                </a:lnTo>
                <a:lnTo>
                  <a:pt x="4104825" y="5675312"/>
                </a:lnTo>
                <a:lnTo>
                  <a:pt x="4119940" y="5721350"/>
                </a:lnTo>
                <a:lnTo>
                  <a:pt x="4138416" y="5762625"/>
                </a:lnTo>
                <a:lnTo>
                  <a:pt x="4156892" y="5802312"/>
                </a:lnTo>
                <a:lnTo>
                  <a:pt x="4177047" y="5840412"/>
                </a:lnTo>
                <a:lnTo>
                  <a:pt x="4197202" y="5876925"/>
                </a:lnTo>
                <a:lnTo>
                  <a:pt x="4217357" y="5915025"/>
                </a:lnTo>
                <a:lnTo>
                  <a:pt x="4234153" y="5956300"/>
                </a:lnTo>
                <a:lnTo>
                  <a:pt x="4249270" y="6003925"/>
                </a:lnTo>
                <a:lnTo>
                  <a:pt x="4261027" y="6056312"/>
                </a:lnTo>
                <a:lnTo>
                  <a:pt x="4269425" y="6113462"/>
                </a:lnTo>
                <a:lnTo>
                  <a:pt x="4272784" y="6183312"/>
                </a:lnTo>
                <a:lnTo>
                  <a:pt x="4269425" y="6251575"/>
                </a:lnTo>
                <a:lnTo>
                  <a:pt x="4261027" y="6311900"/>
                </a:lnTo>
                <a:lnTo>
                  <a:pt x="4249270" y="6361112"/>
                </a:lnTo>
                <a:lnTo>
                  <a:pt x="4234153" y="6407150"/>
                </a:lnTo>
                <a:lnTo>
                  <a:pt x="4217357" y="6448425"/>
                </a:lnTo>
                <a:lnTo>
                  <a:pt x="4198882" y="6488112"/>
                </a:lnTo>
                <a:lnTo>
                  <a:pt x="4180406" y="6523037"/>
                </a:lnTo>
                <a:lnTo>
                  <a:pt x="4160251" y="6561137"/>
                </a:lnTo>
                <a:lnTo>
                  <a:pt x="4140096" y="6597650"/>
                </a:lnTo>
                <a:lnTo>
                  <a:pt x="4123300" y="6640512"/>
                </a:lnTo>
                <a:lnTo>
                  <a:pt x="4106504" y="6683375"/>
                </a:lnTo>
                <a:lnTo>
                  <a:pt x="4096426" y="6735762"/>
                </a:lnTo>
                <a:lnTo>
                  <a:pt x="4088029" y="6791325"/>
                </a:lnTo>
                <a:lnTo>
                  <a:pt x="4082989" y="6858000"/>
                </a:lnTo>
                <a:lnTo>
                  <a:pt x="0" y="6858000"/>
                </a:lnTo>
                <a:close/>
              </a:path>
            </a:pathLst>
          </a:custGeom>
          <a:ln w="0">
            <a:noFill/>
            <a:prstDash val="solid"/>
            <a:round/>
            <a:headEnd/>
            <a:tailEnd/>
          </a:ln>
        </p:spPr>
        <p:txBody>
          <a:bodyPr/>
          <a:lstStyle/>
          <a:p>
            <a:endParaRPr lang="en-US" dirty="0"/>
          </a:p>
        </p:txBody>
      </p:sp>
      <p:sp>
        <p:nvSpPr>
          <p:cNvPr id="16" name="Freeform: Shape 15">
            <a:extLst>
              <a:ext uri="{FF2B5EF4-FFF2-40B4-BE49-F238E27FC236}">
                <a16:creationId xmlns:a16="http://schemas.microsoft.com/office/drawing/2014/main" id="{909E572F-9CDC-4214-9D42-FF00176495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4417162" cy="6858000"/>
          </a:xfrm>
          <a:custGeom>
            <a:avLst/>
            <a:gdLst>
              <a:gd name="connsiteX0" fmla="*/ 4417162 w 4417162"/>
              <a:gd name="connsiteY0" fmla="*/ 0 h 6858000"/>
              <a:gd name="connsiteX1" fmla="*/ 334174 w 4417162"/>
              <a:gd name="connsiteY1" fmla="*/ 0 h 6858000"/>
              <a:gd name="connsiteX2" fmla="*/ 334173 w 4417162"/>
              <a:gd name="connsiteY2" fmla="*/ 0 h 6858000"/>
              <a:gd name="connsiteX3" fmla="*/ 189795 w 4417162"/>
              <a:gd name="connsiteY3" fmla="*/ 0 h 6858000"/>
              <a:gd name="connsiteX4" fmla="*/ 184756 w 4417162"/>
              <a:gd name="connsiteY4" fmla="*/ 66675 h 6858000"/>
              <a:gd name="connsiteX5" fmla="*/ 176358 w 4417162"/>
              <a:gd name="connsiteY5" fmla="*/ 122237 h 6858000"/>
              <a:gd name="connsiteX6" fmla="*/ 166281 w 4417162"/>
              <a:gd name="connsiteY6" fmla="*/ 174625 h 6858000"/>
              <a:gd name="connsiteX7" fmla="*/ 149485 w 4417162"/>
              <a:gd name="connsiteY7" fmla="*/ 217487 h 6858000"/>
              <a:gd name="connsiteX8" fmla="*/ 132689 w 4417162"/>
              <a:gd name="connsiteY8" fmla="*/ 260350 h 6858000"/>
              <a:gd name="connsiteX9" fmla="*/ 112534 w 4417162"/>
              <a:gd name="connsiteY9" fmla="*/ 296862 h 6858000"/>
              <a:gd name="connsiteX10" fmla="*/ 92379 w 4417162"/>
              <a:gd name="connsiteY10" fmla="*/ 334962 h 6858000"/>
              <a:gd name="connsiteX11" fmla="*/ 73903 w 4417162"/>
              <a:gd name="connsiteY11" fmla="*/ 369887 h 6858000"/>
              <a:gd name="connsiteX12" fmla="*/ 55427 w 4417162"/>
              <a:gd name="connsiteY12" fmla="*/ 409575 h 6858000"/>
              <a:gd name="connsiteX13" fmla="*/ 38632 w 4417162"/>
              <a:gd name="connsiteY13" fmla="*/ 450850 h 6858000"/>
              <a:gd name="connsiteX14" fmla="*/ 23515 w 4417162"/>
              <a:gd name="connsiteY14" fmla="*/ 496887 h 6858000"/>
              <a:gd name="connsiteX15" fmla="*/ 11758 w 4417162"/>
              <a:gd name="connsiteY15" fmla="*/ 546100 h 6858000"/>
              <a:gd name="connsiteX16" fmla="*/ 3359 w 4417162"/>
              <a:gd name="connsiteY16" fmla="*/ 606425 h 6858000"/>
              <a:gd name="connsiteX17" fmla="*/ 0 w 4417162"/>
              <a:gd name="connsiteY17" fmla="*/ 673100 h 6858000"/>
              <a:gd name="connsiteX18" fmla="*/ 3359 w 4417162"/>
              <a:gd name="connsiteY18" fmla="*/ 744537 h 6858000"/>
              <a:gd name="connsiteX19" fmla="*/ 11758 w 4417162"/>
              <a:gd name="connsiteY19" fmla="*/ 801687 h 6858000"/>
              <a:gd name="connsiteX20" fmla="*/ 23515 w 4417162"/>
              <a:gd name="connsiteY20" fmla="*/ 854075 h 6858000"/>
              <a:gd name="connsiteX21" fmla="*/ 38632 w 4417162"/>
              <a:gd name="connsiteY21" fmla="*/ 901700 h 6858000"/>
              <a:gd name="connsiteX22" fmla="*/ 55427 w 4417162"/>
              <a:gd name="connsiteY22" fmla="*/ 942975 h 6858000"/>
              <a:gd name="connsiteX23" fmla="*/ 75583 w 4417162"/>
              <a:gd name="connsiteY23" fmla="*/ 981075 h 6858000"/>
              <a:gd name="connsiteX24" fmla="*/ 95738 w 4417162"/>
              <a:gd name="connsiteY24" fmla="*/ 1017587 h 6858000"/>
              <a:gd name="connsiteX25" fmla="*/ 115893 w 4417162"/>
              <a:gd name="connsiteY25" fmla="*/ 1055687 h 6858000"/>
              <a:gd name="connsiteX26" fmla="*/ 134368 w 4417162"/>
              <a:gd name="connsiteY26" fmla="*/ 1095375 h 6858000"/>
              <a:gd name="connsiteX27" fmla="*/ 152844 w 4417162"/>
              <a:gd name="connsiteY27" fmla="*/ 1136650 h 6858000"/>
              <a:gd name="connsiteX28" fmla="*/ 167960 w 4417162"/>
              <a:gd name="connsiteY28" fmla="*/ 1182687 h 6858000"/>
              <a:gd name="connsiteX29" fmla="*/ 178038 w 4417162"/>
              <a:gd name="connsiteY29" fmla="*/ 1235075 h 6858000"/>
              <a:gd name="connsiteX30" fmla="*/ 188115 w 4417162"/>
              <a:gd name="connsiteY30" fmla="*/ 1295400 h 6858000"/>
              <a:gd name="connsiteX31" fmla="*/ 189795 w 4417162"/>
              <a:gd name="connsiteY31" fmla="*/ 1363662 h 6858000"/>
              <a:gd name="connsiteX32" fmla="*/ 188115 w 4417162"/>
              <a:gd name="connsiteY32" fmla="*/ 1431925 h 6858000"/>
              <a:gd name="connsiteX33" fmla="*/ 178038 w 4417162"/>
              <a:gd name="connsiteY33" fmla="*/ 1492250 h 6858000"/>
              <a:gd name="connsiteX34" fmla="*/ 167960 w 4417162"/>
              <a:gd name="connsiteY34" fmla="*/ 1544637 h 6858000"/>
              <a:gd name="connsiteX35" fmla="*/ 152844 w 4417162"/>
              <a:gd name="connsiteY35" fmla="*/ 1589087 h 6858000"/>
              <a:gd name="connsiteX36" fmla="*/ 134368 w 4417162"/>
              <a:gd name="connsiteY36" fmla="*/ 1631950 h 6858000"/>
              <a:gd name="connsiteX37" fmla="*/ 115893 w 4417162"/>
              <a:gd name="connsiteY37" fmla="*/ 1671637 h 6858000"/>
              <a:gd name="connsiteX38" fmla="*/ 95738 w 4417162"/>
              <a:gd name="connsiteY38" fmla="*/ 1708150 h 6858000"/>
              <a:gd name="connsiteX39" fmla="*/ 75583 w 4417162"/>
              <a:gd name="connsiteY39" fmla="*/ 1743075 h 6858000"/>
              <a:gd name="connsiteX40" fmla="*/ 55427 w 4417162"/>
              <a:gd name="connsiteY40" fmla="*/ 1782762 h 6858000"/>
              <a:gd name="connsiteX41" fmla="*/ 38632 w 4417162"/>
              <a:gd name="connsiteY41" fmla="*/ 1824037 h 6858000"/>
              <a:gd name="connsiteX42" fmla="*/ 23515 w 4417162"/>
              <a:gd name="connsiteY42" fmla="*/ 1870075 h 6858000"/>
              <a:gd name="connsiteX43" fmla="*/ 11758 w 4417162"/>
              <a:gd name="connsiteY43" fmla="*/ 1922462 h 6858000"/>
              <a:gd name="connsiteX44" fmla="*/ 3359 w 4417162"/>
              <a:gd name="connsiteY44" fmla="*/ 1982787 h 6858000"/>
              <a:gd name="connsiteX45" fmla="*/ 0 w 4417162"/>
              <a:gd name="connsiteY45" fmla="*/ 2051050 h 6858000"/>
              <a:gd name="connsiteX46" fmla="*/ 3359 w 4417162"/>
              <a:gd name="connsiteY46" fmla="*/ 2119312 h 6858000"/>
              <a:gd name="connsiteX47" fmla="*/ 11758 w 4417162"/>
              <a:gd name="connsiteY47" fmla="*/ 2179637 h 6858000"/>
              <a:gd name="connsiteX48" fmla="*/ 23515 w 4417162"/>
              <a:gd name="connsiteY48" fmla="*/ 2232025 h 6858000"/>
              <a:gd name="connsiteX49" fmla="*/ 38632 w 4417162"/>
              <a:gd name="connsiteY49" fmla="*/ 2278062 h 6858000"/>
              <a:gd name="connsiteX50" fmla="*/ 55427 w 4417162"/>
              <a:gd name="connsiteY50" fmla="*/ 2319337 h 6858000"/>
              <a:gd name="connsiteX51" fmla="*/ 75583 w 4417162"/>
              <a:gd name="connsiteY51" fmla="*/ 2359025 h 6858000"/>
              <a:gd name="connsiteX52" fmla="*/ 95738 w 4417162"/>
              <a:gd name="connsiteY52" fmla="*/ 2395537 h 6858000"/>
              <a:gd name="connsiteX53" fmla="*/ 115893 w 4417162"/>
              <a:gd name="connsiteY53" fmla="*/ 2433637 h 6858000"/>
              <a:gd name="connsiteX54" fmla="*/ 134368 w 4417162"/>
              <a:gd name="connsiteY54" fmla="*/ 2471737 h 6858000"/>
              <a:gd name="connsiteX55" fmla="*/ 152844 w 4417162"/>
              <a:gd name="connsiteY55" fmla="*/ 2513012 h 6858000"/>
              <a:gd name="connsiteX56" fmla="*/ 167960 w 4417162"/>
              <a:gd name="connsiteY56" fmla="*/ 2560637 h 6858000"/>
              <a:gd name="connsiteX57" fmla="*/ 178038 w 4417162"/>
              <a:gd name="connsiteY57" fmla="*/ 2613025 h 6858000"/>
              <a:gd name="connsiteX58" fmla="*/ 188115 w 4417162"/>
              <a:gd name="connsiteY58" fmla="*/ 2671762 h 6858000"/>
              <a:gd name="connsiteX59" fmla="*/ 189795 w 4417162"/>
              <a:gd name="connsiteY59" fmla="*/ 2741612 h 6858000"/>
              <a:gd name="connsiteX60" fmla="*/ 188115 w 4417162"/>
              <a:gd name="connsiteY60" fmla="*/ 2809875 h 6858000"/>
              <a:gd name="connsiteX61" fmla="*/ 178038 w 4417162"/>
              <a:gd name="connsiteY61" fmla="*/ 2868612 h 6858000"/>
              <a:gd name="connsiteX62" fmla="*/ 167960 w 4417162"/>
              <a:gd name="connsiteY62" fmla="*/ 2922587 h 6858000"/>
              <a:gd name="connsiteX63" fmla="*/ 152844 w 4417162"/>
              <a:gd name="connsiteY63" fmla="*/ 2967037 h 6858000"/>
              <a:gd name="connsiteX64" fmla="*/ 134368 w 4417162"/>
              <a:gd name="connsiteY64" fmla="*/ 3009900 h 6858000"/>
              <a:gd name="connsiteX65" fmla="*/ 115893 w 4417162"/>
              <a:gd name="connsiteY65" fmla="*/ 3046412 h 6858000"/>
              <a:gd name="connsiteX66" fmla="*/ 95738 w 4417162"/>
              <a:gd name="connsiteY66" fmla="*/ 3084512 h 6858000"/>
              <a:gd name="connsiteX67" fmla="*/ 75583 w 4417162"/>
              <a:gd name="connsiteY67" fmla="*/ 3121025 h 6858000"/>
              <a:gd name="connsiteX68" fmla="*/ 55427 w 4417162"/>
              <a:gd name="connsiteY68" fmla="*/ 3160712 h 6858000"/>
              <a:gd name="connsiteX69" fmla="*/ 38632 w 4417162"/>
              <a:gd name="connsiteY69" fmla="*/ 3201987 h 6858000"/>
              <a:gd name="connsiteX70" fmla="*/ 23515 w 4417162"/>
              <a:gd name="connsiteY70" fmla="*/ 3248025 h 6858000"/>
              <a:gd name="connsiteX71" fmla="*/ 11758 w 4417162"/>
              <a:gd name="connsiteY71" fmla="*/ 3300412 h 6858000"/>
              <a:gd name="connsiteX72" fmla="*/ 3359 w 4417162"/>
              <a:gd name="connsiteY72" fmla="*/ 3360737 h 6858000"/>
              <a:gd name="connsiteX73" fmla="*/ 0 w 4417162"/>
              <a:gd name="connsiteY73" fmla="*/ 3427412 h 6858000"/>
              <a:gd name="connsiteX74" fmla="*/ 3359 w 4417162"/>
              <a:gd name="connsiteY74" fmla="*/ 3497262 h 6858000"/>
              <a:gd name="connsiteX75" fmla="*/ 11758 w 4417162"/>
              <a:gd name="connsiteY75" fmla="*/ 3557587 h 6858000"/>
              <a:gd name="connsiteX76" fmla="*/ 23515 w 4417162"/>
              <a:gd name="connsiteY76" fmla="*/ 3609975 h 6858000"/>
              <a:gd name="connsiteX77" fmla="*/ 38632 w 4417162"/>
              <a:gd name="connsiteY77" fmla="*/ 3656012 h 6858000"/>
              <a:gd name="connsiteX78" fmla="*/ 55427 w 4417162"/>
              <a:gd name="connsiteY78" fmla="*/ 3697287 h 6858000"/>
              <a:gd name="connsiteX79" fmla="*/ 75583 w 4417162"/>
              <a:gd name="connsiteY79" fmla="*/ 3736975 h 6858000"/>
              <a:gd name="connsiteX80" fmla="*/ 115893 w 4417162"/>
              <a:gd name="connsiteY80" fmla="*/ 3811587 h 6858000"/>
              <a:gd name="connsiteX81" fmla="*/ 134368 w 4417162"/>
              <a:gd name="connsiteY81" fmla="*/ 3848100 h 6858000"/>
              <a:gd name="connsiteX82" fmla="*/ 152844 w 4417162"/>
              <a:gd name="connsiteY82" fmla="*/ 3890962 h 6858000"/>
              <a:gd name="connsiteX83" fmla="*/ 167960 w 4417162"/>
              <a:gd name="connsiteY83" fmla="*/ 3935412 h 6858000"/>
              <a:gd name="connsiteX84" fmla="*/ 178038 w 4417162"/>
              <a:gd name="connsiteY84" fmla="*/ 3987800 h 6858000"/>
              <a:gd name="connsiteX85" fmla="*/ 188115 w 4417162"/>
              <a:gd name="connsiteY85" fmla="*/ 4048125 h 6858000"/>
              <a:gd name="connsiteX86" fmla="*/ 189795 w 4417162"/>
              <a:gd name="connsiteY86" fmla="*/ 4116387 h 6858000"/>
              <a:gd name="connsiteX87" fmla="*/ 188115 w 4417162"/>
              <a:gd name="connsiteY87" fmla="*/ 4186237 h 6858000"/>
              <a:gd name="connsiteX88" fmla="*/ 178038 w 4417162"/>
              <a:gd name="connsiteY88" fmla="*/ 4244975 h 6858000"/>
              <a:gd name="connsiteX89" fmla="*/ 167960 w 4417162"/>
              <a:gd name="connsiteY89" fmla="*/ 4297362 h 6858000"/>
              <a:gd name="connsiteX90" fmla="*/ 152844 w 4417162"/>
              <a:gd name="connsiteY90" fmla="*/ 4343400 h 6858000"/>
              <a:gd name="connsiteX91" fmla="*/ 134368 w 4417162"/>
              <a:gd name="connsiteY91" fmla="*/ 4386262 h 6858000"/>
              <a:gd name="connsiteX92" fmla="*/ 115893 w 4417162"/>
              <a:gd name="connsiteY92" fmla="*/ 4424362 h 6858000"/>
              <a:gd name="connsiteX93" fmla="*/ 75583 w 4417162"/>
              <a:gd name="connsiteY93" fmla="*/ 4498975 h 6858000"/>
              <a:gd name="connsiteX94" fmla="*/ 55427 w 4417162"/>
              <a:gd name="connsiteY94" fmla="*/ 4537075 h 6858000"/>
              <a:gd name="connsiteX95" fmla="*/ 38632 w 4417162"/>
              <a:gd name="connsiteY95" fmla="*/ 4579937 h 6858000"/>
              <a:gd name="connsiteX96" fmla="*/ 23515 w 4417162"/>
              <a:gd name="connsiteY96" fmla="*/ 4625975 h 6858000"/>
              <a:gd name="connsiteX97" fmla="*/ 11758 w 4417162"/>
              <a:gd name="connsiteY97" fmla="*/ 4678362 h 6858000"/>
              <a:gd name="connsiteX98" fmla="*/ 3359 w 4417162"/>
              <a:gd name="connsiteY98" fmla="*/ 4738687 h 6858000"/>
              <a:gd name="connsiteX99" fmla="*/ 0 w 4417162"/>
              <a:gd name="connsiteY99" fmla="*/ 4806950 h 6858000"/>
              <a:gd name="connsiteX100" fmla="*/ 3359 w 4417162"/>
              <a:gd name="connsiteY100" fmla="*/ 4875212 h 6858000"/>
              <a:gd name="connsiteX101" fmla="*/ 11758 w 4417162"/>
              <a:gd name="connsiteY101" fmla="*/ 4935537 h 6858000"/>
              <a:gd name="connsiteX102" fmla="*/ 23515 w 4417162"/>
              <a:gd name="connsiteY102" fmla="*/ 4987925 h 6858000"/>
              <a:gd name="connsiteX103" fmla="*/ 38632 w 4417162"/>
              <a:gd name="connsiteY103" fmla="*/ 5033962 h 6858000"/>
              <a:gd name="connsiteX104" fmla="*/ 55427 w 4417162"/>
              <a:gd name="connsiteY104" fmla="*/ 5075237 h 6858000"/>
              <a:gd name="connsiteX105" fmla="*/ 75583 w 4417162"/>
              <a:gd name="connsiteY105" fmla="*/ 5114925 h 6858000"/>
              <a:gd name="connsiteX106" fmla="*/ 95738 w 4417162"/>
              <a:gd name="connsiteY106" fmla="*/ 5149850 h 6858000"/>
              <a:gd name="connsiteX107" fmla="*/ 115893 w 4417162"/>
              <a:gd name="connsiteY107" fmla="*/ 5186362 h 6858000"/>
              <a:gd name="connsiteX108" fmla="*/ 134368 w 4417162"/>
              <a:gd name="connsiteY108" fmla="*/ 5226050 h 6858000"/>
              <a:gd name="connsiteX109" fmla="*/ 152844 w 4417162"/>
              <a:gd name="connsiteY109" fmla="*/ 5268912 h 6858000"/>
              <a:gd name="connsiteX110" fmla="*/ 167960 w 4417162"/>
              <a:gd name="connsiteY110" fmla="*/ 5313362 h 6858000"/>
              <a:gd name="connsiteX111" fmla="*/ 178038 w 4417162"/>
              <a:gd name="connsiteY111" fmla="*/ 5365750 h 6858000"/>
              <a:gd name="connsiteX112" fmla="*/ 188115 w 4417162"/>
              <a:gd name="connsiteY112" fmla="*/ 5426075 h 6858000"/>
              <a:gd name="connsiteX113" fmla="*/ 189795 w 4417162"/>
              <a:gd name="connsiteY113" fmla="*/ 5494337 h 6858000"/>
              <a:gd name="connsiteX114" fmla="*/ 188115 w 4417162"/>
              <a:gd name="connsiteY114" fmla="*/ 5562600 h 6858000"/>
              <a:gd name="connsiteX115" fmla="*/ 178038 w 4417162"/>
              <a:gd name="connsiteY115" fmla="*/ 5622925 h 6858000"/>
              <a:gd name="connsiteX116" fmla="*/ 167960 w 4417162"/>
              <a:gd name="connsiteY116" fmla="*/ 5675312 h 6858000"/>
              <a:gd name="connsiteX117" fmla="*/ 152844 w 4417162"/>
              <a:gd name="connsiteY117" fmla="*/ 5721350 h 6858000"/>
              <a:gd name="connsiteX118" fmla="*/ 134368 w 4417162"/>
              <a:gd name="connsiteY118" fmla="*/ 5762625 h 6858000"/>
              <a:gd name="connsiteX119" fmla="*/ 115893 w 4417162"/>
              <a:gd name="connsiteY119" fmla="*/ 5802312 h 6858000"/>
              <a:gd name="connsiteX120" fmla="*/ 95738 w 4417162"/>
              <a:gd name="connsiteY120" fmla="*/ 5840412 h 6858000"/>
              <a:gd name="connsiteX121" fmla="*/ 75583 w 4417162"/>
              <a:gd name="connsiteY121" fmla="*/ 5876925 h 6858000"/>
              <a:gd name="connsiteX122" fmla="*/ 55427 w 4417162"/>
              <a:gd name="connsiteY122" fmla="*/ 5915025 h 6858000"/>
              <a:gd name="connsiteX123" fmla="*/ 38632 w 4417162"/>
              <a:gd name="connsiteY123" fmla="*/ 5956300 h 6858000"/>
              <a:gd name="connsiteX124" fmla="*/ 23515 w 4417162"/>
              <a:gd name="connsiteY124" fmla="*/ 6003925 h 6858000"/>
              <a:gd name="connsiteX125" fmla="*/ 11758 w 4417162"/>
              <a:gd name="connsiteY125" fmla="*/ 6056312 h 6858000"/>
              <a:gd name="connsiteX126" fmla="*/ 3359 w 4417162"/>
              <a:gd name="connsiteY126" fmla="*/ 6113462 h 6858000"/>
              <a:gd name="connsiteX127" fmla="*/ 0 w 4417162"/>
              <a:gd name="connsiteY127" fmla="*/ 6183312 h 6858000"/>
              <a:gd name="connsiteX128" fmla="*/ 3359 w 4417162"/>
              <a:gd name="connsiteY128" fmla="*/ 6251575 h 6858000"/>
              <a:gd name="connsiteX129" fmla="*/ 11758 w 4417162"/>
              <a:gd name="connsiteY129" fmla="*/ 6311900 h 6858000"/>
              <a:gd name="connsiteX130" fmla="*/ 23515 w 4417162"/>
              <a:gd name="connsiteY130" fmla="*/ 6361112 h 6858000"/>
              <a:gd name="connsiteX131" fmla="*/ 38632 w 4417162"/>
              <a:gd name="connsiteY131" fmla="*/ 6407150 h 6858000"/>
              <a:gd name="connsiteX132" fmla="*/ 55427 w 4417162"/>
              <a:gd name="connsiteY132" fmla="*/ 6448425 h 6858000"/>
              <a:gd name="connsiteX133" fmla="*/ 73903 w 4417162"/>
              <a:gd name="connsiteY133" fmla="*/ 6488112 h 6858000"/>
              <a:gd name="connsiteX134" fmla="*/ 92379 w 4417162"/>
              <a:gd name="connsiteY134" fmla="*/ 6523037 h 6858000"/>
              <a:gd name="connsiteX135" fmla="*/ 112534 w 4417162"/>
              <a:gd name="connsiteY135" fmla="*/ 6561137 h 6858000"/>
              <a:gd name="connsiteX136" fmla="*/ 132689 w 4417162"/>
              <a:gd name="connsiteY136" fmla="*/ 6597650 h 6858000"/>
              <a:gd name="connsiteX137" fmla="*/ 149485 w 4417162"/>
              <a:gd name="connsiteY137" fmla="*/ 6640512 h 6858000"/>
              <a:gd name="connsiteX138" fmla="*/ 166281 w 4417162"/>
              <a:gd name="connsiteY138" fmla="*/ 6683375 h 6858000"/>
              <a:gd name="connsiteX139" fmla="*/ 176358 w 4417162"/>
              <a:gd name="connsiteY139" fmla="*/ 6735762 h 6858000"/>
              <a:gd name="connsiteX140" fmla="*/ 184756 w 4417162"/>
              <a:gd name="connsiteY140" fmla="*/ 6791325 h 6858000"/>
              <a:gd name="connsiteX141" fmla="*/ 189795 w 4417162"/>
              <a:gd name="connsiteY141" fmla="*/ 6858000 h 6858000"/>
              <a:gd name="connsiteX142" fmla="*/ 334173 w 4417162"/>
              <a:gd name="connsiteY142" fmla="*/ 6858000 h 6858000"/>
              <a:gd name="connsiteX143" fmla="*/ 334174 w 4417162"/>
              <a:gd name="connsiteY143" fmla="*/ 6858000 h 6858000"/>
              <a:gd name="connsiteX144" fmla="*/ 4417162 w 4417162"/>
              <a:gd name="connsiteY144"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Lst>
            <a:rect l="l" t="t" r="r" b="b"/>
            <a:pathLst>
              <a:path w="4417162" h="6858000">
                <a:moveTo>
                  <a:pt x="4417162" y="0"/>
                </a:moveTo>
                <a:lnTo>
                  <a:pt x="334174" y="0"/>
                </a:lnTo>
                <a:lnTo>
                  <a:pt x="334173" y="0"/>
                </a:lnTo>
                <a:lnTo>
                  <a:pt x="189795" y="0"/>
                </a:lnTo>
                <a:lnTo>
                  <a:pt x="184756" y="66675"/>
                </a:lnTo>
                <a:lnTo>
                  <a:pt x="176358" y="122237"/>
                </a:lnTo>
                <a:lnTo>
                  <a:pt x="166281" y="174625"/>
                </a:lnTo>
                <a:lnTo>
                  <a:pt x="149485" y="217487"/>
                </a:lnTo>
                <a:lnTo>
                  <a:pt x="132689" y="260350"/>
                </a:lnTo>
                <a:lnTo>
                  <a:pt x="112534" y="296862"/>
                </a:lnTo>
                <a:lnTo>
                  <a:pt x="92379" y="334962"/>
                </a:lnTo>
                <a:lnTo>
                  <a:pt x="73903" y="369887"/>
                </a:lnTo>
                <a:lnTo>
                  <a:pt x="55427" y="409575"/>
                </a:lnTo>
                <a:lnTo>
                  <a:pt x="38632" y="450850"/>
                </a:lnTo>
                <a:lnTo>
                  <a:pt x="23515" y="496887"/>
                </a:lnTo>
                <a:lnTo>
                  <a:pt x="11758" y="546100"/>
                </a:lnTo>
                <a:lnTo>
                  <a:pt x="3359" y="606425"/>
                </a:lnTo>
                <a:lnTo>
                  <a:pt x="0" y="673100"/>
                </a:lnTo>
                <a:lnTo>
                  <a:pt x="3359" y="744537"/>
                </a:lnTo>
                <a:lnTo>
                  <a:pt x="11758" y="801687"/>
                </a:lnTo>
                <a:lnTo>
                  <a:pt x="23515" y="854075"/>
                </a:lnTo>
                <a:lnTo>
                  <a:pt x="38632" y="901700"/>
                </a:lnTo>
                <a:lnTo>
                  <a:pt x="55427" y="942975"/>
                </a:lnTo>
                <a:lnTo>
                  <a:pt x="75583" y="981075"/>
                </a:lnTo>
                <a:lnTo>
                  <a:pt x="95738" y="1017587"/>
                </a:lnTo>
                <a:lnTo>
                  <a:pt x="115893" y="1055687"/>
                </a:lnTo>
                <a:lnTo>
                  <a:pt x="134368" y="1095375"/>
                </a:lnTo>
                <a:lnTo>
                  <a:pt x="152844" y="1136650"/>
                </a:lnTo>
                <a:lnTo>
                  <a:pt x="167960" y="1182687"/>
                </a:lnTo>
                <a:lnTo>
                  <a:pt x="178038" y="1235075"/>
                </a:lnTo>
                <a:lnTo>
                  <a:pt x="188115" y="1295400"/>
                </a:lnTo>
                <a:lnTo>
                  <a:pt x="189795" y="1363662"/>
                </a:lnTo>
                <a:lnTo>
                  <a:pt x="188115" y="1431925"/>
                </a:lnTo>
                <a:lnTo>
                  <a:pt x="178038" y="1492250"/>
                </a:lnTo>
                <a:lnTo>
                  <a:pt x="167960" y="1544637"/>
                </a:lnTo>
                <a:lnTo>
                  <a:pt x="152844" y="1589087"/>
                </a:lnTo>
                <a:lnTo>
                  <a:pt x="134368" y="1631950"/>
                </a:lnTo>
                <a:lnTo>
                  <a:pt x="115893" y="1671637"/>
                </a:lnTo>
                <a:lnTo>
                  <a:pt x="95738" y="1708150"/>
                </a:lnTo>
                <a:lnTo>
                  <a:pt x="75583" y="1743075"/>
                </a:lnTo>
                <a:lnTo>
                  <a:pt x="55427" y="1782762"/>
                </a:lnTo>
                <a:lnTo>
                  <a:pt x="38632" y="1824037"/>
                </a:lnTo>
                <a:lnTo>
                  <a:pt x="23515" y="1870075"/>
                </a:lnTo>
                <a:lnTo>
                  <a:pt x="11758" y="1922462"/>
                </a:lnTo>
                <a:lnTo>
                  <a:pt x="3359" y="1982787"/>
                </a:lnTo>
                <a:lnTo>
                  <a:pt x="0" y="2051050"/>
                </a:lnTo>
                <a:lnTo>
                  <a:pt x="3359" y="2119312"/>
                </a:lnTo>
                <a:lnTo>
                  <a:pt x="11758" y="2179637"/>
                </a:lnTo>
                <a:lnTo>
                  <a:pt x="23515" y="2232025"/>
                </a:lnTo>
                <a:lnTo>
                  <a:pt x="38632" y="2278062"/>
                </a:lnTo>
                <a:lnTo>
                  <a:pt x="55427" y="2319337"/>
                </a:lnTo>
                <a:lnTo>
                  <a:pt x="75583" y="2359025"/>
                </a:lnTo>
                <a:lnTo>
                  <a:pt x="95738" y="2395537"/>
                </a:lnTo>
                <a:lnTo>
                  <a:pt x="115893" y="2433637"/>
                </a:lnTo>
                <a:lnTo>
                  <a:pt x="134368" y="2471737"/>
                </a:lnTo>
                <a:lnTo>
                  <a:pt x="152844" y="2513012"/>
                </a:lnTo>
                <a:lnTo>
                  <a:pt x="167960" y="2560637"/>
                </a:lnTo>
                <a:lnTo>
                  <a:pt x="178038" y="2613025"/>
                </a:lnTo>
                <a:lnTo>
                  <a:pt x="188115" y="2671762"/>
                </a:lnTo>
                <a:lnTo>
                  <a:pt x="189795" y="2741612"/>
                </a:lnTo>
                <a:lnTo>
                  <a:pt x="188115" y="2809875"/>
                </a:lnTo>
                <a:lnTo>
                  <a:pt x="178038" y="2868612"/>
                </a:lnTo>
                <a:lnTo>
                  <a:pt x="167960" y="2922587"/>
                </a:lnTo>
                <a:lnTo>
                  <a:pt x="152844" y="2967037"/>
                </a:lnTo>
                <a:lnTo>
                  <a:pt x="134368" y="3009900"/>
                </a:lnTo>
                <a:lnTo>
                  <a:pt x="115893" y="3046412"/>
                </a:lnTo>
                <a:lnTo>
                  <a:pt x="95738" y="3084512"/>
                </a:lnTo>
                <a:lnTo>
                  <a:pt x="75583" y="3121025"/>
                </a:lnTo>
                <a:lnTo>
                  <a:pt x="55427" y="3160712"/>
                </a:lnTo>
                <a:lnTo>
                  <a:pt x="38632" y="3201987"/>
                </a:lnTo>
                <a:lnTo>
                  <a:pt x="23515" y="3248025"/>
                </a:lnTo>
                <a:lnTo>
                  <a:pt x="11758" y="3300412"/>
                </a:lnTo>
                <a:lnTo>
                  <a:pt x="3359" y="3360737"/>
                </a:lnTo>
                <a:lnTo>
                  <a:pt x="0" y="3427412"/>
                </a:lnTo>
                <a:lnTo>
                  <a:pt x="3359" y="3497262"/>
                </a:lnTo>
                <a:lnTo>
                  <a:pt x="11758" y="3557587"/>
                </a:lnTo>
                <a:lnTo>
                  <a:pt x="23515" y="3609975"/>
                </a:lnTo>
                <a:lnTo>
                  <a:pt x="38632" y="3656012"/>
                </a:lnTo>
                <a:lnTo>
                  <a:pt x="55427" y="3697287"/>
                </a:lnTo>
                <a:lnTo>
                  <a:pt x="75583" y="3736975"/>
                </a:lnTo>
                <a:lnTo>
                  <a:pt x="115893" y="3811587"/>
                </a:lnTo>
                <a:lnTo>
                  <a:pt x="134368" y="3848100"/>
                </a:lnTo>
                <a:lnTo>
                  <a:pt x="152844" y="3890962"/>
                </a:lnTo>
                <a:lnTo>
                  <a:pt x="167960" y="3935412"/>
                </a:lnTo>
                <a:lnTo>
                  <a:pt x="178038" y="3987800"/>
                </a:lnTo>
                <a:lnTo>
                  <a:pt x="188115" y="4048125"/>
                </a:lnTo>
                <a:lnTo>
                  <a:pt x="189795" y="4116387"/>
                </a:lnTo>
                <a:lnTo>
                  <a:pt x="188115" y="4186237"/>
                </a:lnTo>
                <a:lnTo>
                  <a:pt x="178038" y="4244975"/>
                </a:lnTo>
                <a:lnTo>
                  <a:pt x="167960" y="4297362"/>
                </a:lnTo>
                <a:lnTo>
                  <a:pt x="152844" y="4343400"/>
                </a:lnTo>
                <a:lnTo>
                  <a:pt x="134368" y="4386262"/>
                </a:lnTo>
                <a:lnTo>
                  <a:pt x="115893" y="4424362"/>
                </a:lnTo>
                <a:lnTo>
                  <a:pt x="75583" y="4498975"/>
                </a:lnTo>
                <a:lnTo>
                  <a:pt x="55427" y="4537075"/>
                </a:lnTo>
                <a:lnTo>
                  <a:pt x="38632" y="4579937"/>
                </a:lnTo>
                <a:lnTo>
                  <a:pt x="23515" y="4625975"/>
                </a:lnTo>
                <a:lnTo>
                  <a:pt x="11758" y="4678362"/>
                </a:lnTo>
                <a:lnTo>
                  <a:pt x="3359" y="4738687"/>
                </a:lnTo>
                <a:lnTo>
                  <a:pt x="0" y="4806950"/>
                </a:lnTo>
                <a:lnTo>
                  <a:pt x="3359" y="4875212"/>
                </a:lnTo>
                <a:lnTo>
                  <a:pt x="11758" y="4935537"/>
                </a:lnTo>
                <a:lnTo>
                  <a:pt x="23515" y="4987925"/>
                </a:lnTo>
                <a:lnTo>
                  <a:pt x="38632" y="5033962"/>
                </a:lnTo>
                <a:lnTo>
                  <a:pt x="55427" y="5075237"/>
                </a:lnTo>
                <a:lnTo>
                  <a:pt x="75583" y="5114925"/>
                </a:lnTo>
                <a:lnTo>
                  <a:pt x="95738" y="5149850"/>
                </a:lnTo>
                <a:lnTo>
                  <a:pt x="115893" y="5186362"/>
                </a:lnTo>
                <a:lnTo>
                  <a:pt x="134368" y="5226050"/>
                </a:lnTo>
                <a:lnTo>
                  <a:pt x="152844" y="5268912"/>
                </a:lnTo>
                <a:lnTo>
                  <a:pt x="167960" y="5313362"/>
                </a:lnTo>
                <a:lnTo>
                  <a:pt x="178038" y="5365750"/>
                </a:lnTo>
                <a:lnTo>
                  <a:pt x="188115" y="5426075"/>
                </a:lnTo>
                <a:lnTo>
                  <a:pt x="189795" y="5494337"/>
                </a:lnTo>
                <a:lnTo>
                  <a:pt x="188115" y="5562600"/>
                </a:lnTo>
                <a:lnTo>
                  <a:pt x="178038" y="5622925"/>
                </a:lnTo>
                <a:lnTo>
                  <a:pt x="167960" y="5675312"/>
                </a:lnTo>
                <a:lnTo>
                  <a:pt x="152844" y="5721350"/>
                </a:lnTo>
                <a:lnTo>
                  <a:pt x="134368" y="5762625"/>
                </a:lnTo>
                <a:lnTo>
                  <a:pt x="115893" y="5802312"/>
                </a:lnTo>
                <a:lnTo>
                  <a:pt x="95738" y="5840412"/>
                </a:lnTo>
                <a:lnTo>
                  <a:pt x="75583" y="5876925"/>
                </a:lnTo>
                <a:lnTo>
                  <a:pt x="55427" y="5915025"/>
                </a:lnTo>
                <a:lnTo>
                  <a:pt x="38632" y="5956300"/>
                </a:lnTo>
                <a:lnTo>
                  <a:pt x="23515" y="6003925"/>
                </a:lnTo>
                <a:lnTo>
                  <a:pt x="11758" y="6056312"/>
                </a:lnTo>
                <a:lnTo>
                  <a:pt x="3359" y="6113462"/>
                </a:lnTo>
                <a:lnTo>
                  <a:pt x="0" y="6183312"/>
                </a:lnTo>
                <a:lnTo>
                  <a:pt x="3359" y="6251575"/>
                </a:lnTo>
                <a:lnTo>
                  <a:pt x="11758" y="6311900"/>
                </a:lnTo>
                <a:lnTo>
                  <a:pt x="23515" y="6361112"/>
                </a:lnTo>
                <a:lnTo>
                  <a:pt x="38632" y="6407150"/>
                </a:lnTo>
                <a:lnTo>
                  <a:pt x="55427" y="6448425"/>
                </a:lnTo>
                <a:lnTo>
                  <a:pt x="73903" y="6488112"/>
                </a:lnTo>
                <a:lnTo>
                  <a:pt x="92379" y="6523037"/>
                </a:lnTo>
                <a:lnTo>
                  <a:pt x="112534" y="6561137"/>
                </a:lnTo>
                <a:lnTo>
                  <a:pt x="132689" y="6597650"/>
                </a:lnTo>
                <a:lnTo>
                  <a:pt x="149485" y="6640512"/>
                </a:lnTo>
                <a:lnTo>
                  <a:pt x="166281" y="6683375"/>
                </a:lnTo>
                <a:lnTo>
                  <a:pt x="176358" y="6735762"/>
                </a:lnTo>
                <a:lnTo>
                  <a:pt x="184756" y="6791325"/>
                </a:lnTo>
                <a:lnTo>
                  <a:pt x="189795" y="6858000"/>
                </a:lnTo>
                <a:lnTo>
                  <a:pt x="334173" y="6858000"/>
                </a:lnTo>
                <a:lnTo>
                  <a:pt x="334174" y="6858000"/>
                </a:lnTo>
                <a:lnTo>
                  <a:pt x="4417162" y="6858000"/>
                </a:lnTo>
                <a:close/>
              </a:path>
            </a:pathLst>
          </a:custGeom>
          <a:solidFill>
            <a:schemeClr val="accent1">
              <a:lumMod val="5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id="{6A5BDE24-C738-C8A5-8A80-CC76D93A7073}"/>
              </a:ext>
            </a:extLst>
          </p:cNvPr>
          <p:cNvSpPr>
            <a:spLocks noGrp="1"/>
          </p:cNvSpPr>
          <p:nvPr>
            <p:ph type="title"/>
          </p:nvPr>
        </p:nvSpPr>
        <p:spPr>
          <a:xfrm>
            <a:off x="457201" y="723406"/>
            <a:ext cx="3234018" cy="3826728"/>
          </a:xfrm>
        </p:spPr>
        <p:txBody>
          <a:bodyPr vert="horz" lIns="91440" tIns="45720" rIns="91440" bIns="45720" rtlCol="0" anchor="b">
            <a:normAutofit/>
          </a:bodyPr>
          <a:lstStyle/>
          <a:p>
            <a:pPr algn="ctr"/>
            <a:r>
              <a:rPr lang="en-US" sz="4000" kern="1200">
                <a:solidFill>
                  <a:schemeClr val="tx1"/>
                </a:solidFill>
                <a:latin typeface="+mj-lt"/>
                <a:ea typeface="+mj-ea"/>
                <a:cs typeface="+mj-cs"/>
              </a:rPr>
              <a:t>After logging into Kiva screen shows amount </a:t>
            </a:r>
            <a:br>
              <a:rPr lang="en-US" sz="4000" kern="1200">
                <a:solidFill>
                  <a:schemeClr val="tx1"/>
                </a:solidFill>
                <a:latin typeface="+mj-lt"/>
                <a:ea typeface="+mj-ea"/>
                <a:cs typeface="+mj-cs"/>
              </a:rPr>
            </a:br>
            <a:r>
              <a:rPr lang="en-US" sz="4000" kern="1200">
                <a:solidFill>
                  <a:schemeClr val="tx1"/>
                </a:solidFill>
                <a:latin typeface="+mj-lt"/>
                <a:ea typeface="+mj-ea"/>
                <a:cs typeface="+mj-cs"/>
              </a:rPr>
              <a:t>available to lend</a:t>
            </a:r>
          </a:p>
        </p:txBody>
      </p:sp>
      <p:pic>
        <p:nvPicPr>
          <p:cNvPr id="5" name="Content Placeholder 4" descr="Graphical user interface, application&#10;&#10;Description automatically generated">
            <a:extLst>
              <a:ext uri="{FF2B5EF4-FFF2-40B4-BE49-F238E27FC236}">
                <a16:creationId xmlns:a16="http://schemas.microsoft.com/office/drawing/2014/main" id="{0A42039D-F9CC-72CA-EED0-56B21138AE24}"/>
              </a:ext>
            </a:extLst>
          </p:cNvPr>
          <p:cNvPicPr>
            <a:picLocks noGrp="1" noChangeAspect="1"/>
          </p:cNvPicPr>
          <p:nvPr>
            <p:ph idx="1"/>
          </p:nvPr>
        </p:nvPicPr>
        <p:blipFill>
          <a:blip r:embed="rId2"/>
          <a:stretch>
            <a:fillRect/>
          </a:stretch>
        </p:blipFill>
        <p:spPr>
          <a:xfrm>
            <a:off x="4916251" y="1240657"/>
            <a:ext cx="6631341" cy="4376685"/>
          </a:xfrm>
          <a:prstGeom prst="rect">
            <a:avLst/>
          </a:prstGeom>
        </p:spPr>
      </p:pic>
    </p:spTree>
    <p:extLst>
      <p:ext uri="{BB962C8B-B14F-4D97-AF65-F5344CB8AC3E}">
        <p14:creationId xmlns:p14="http://schemas.microsoft.com/office/powerpoint/2010/main" val="27473851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1825AC39-5F85-4CAA-8A81-A1287086B2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FFFFFF"/>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Freeform: Shape 11">
            <a:extLst>
              <a:ext uri="{FF2B5EF4-FFF2-40B4-BE49-F238E27FC236}">
                <a16:creationId xmlns:a16="http://schemas.microsoft.com/office/drawing/2014/main" id="{95DA4D23-37FC-4B90-8188-F0377C5FF4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0" y="0"/>
            <a:ext cx="4417162" cy="6858000"/>
          </a:xfrm>
          <a:custGeom>
            <a:avLst/>
            <a:gdLst>
              <a:gd name="connsiteX0" fmla="*/ 0 w 4417162"/>
              <a:gd name="connsiteY0" fmla="*/ 0 h 6858000"/>
              <a:gd name="connsiteX1" fmla="*/ 144378 w 4417162"/>
              <a:gd name="connsiteY1" fmla="*/ 0 h 6858000"/>
              <a:gd name="connsiteX2" fmla="*/ 2310062 w 4417162"/>
              <a:gd name="connsiteY2" fmla="*/ 0 h 6858000"/>
              <a:gd name="connsiteX3" fmla="*/ 4227367 w 4417162"/>
              <a:gd name="connsiteY3" fmla="*/ 0 h 6858000"/>
              <a:gd name="connsiteX4" fmla="*/ 4232407 w 4417162"/>
              <a:gd name="connsiteY4" fmla="*/ 66675 h 6858000"/>
              <a:gd name="connsiteX5" fmla="*/ 4240804 w 4417162"/>
              <a:gd name="connsiteY5" fmla="*/ 122237 h 6858000"/>
              <a:gd name="connsiteX6" fmla="*/ 4250882 w 4417162"/>
              <a:gd name="connsiteY6" fmla="*/ 174625 h 6858000"/>
              <a:gd name="connsiteX7" fmla="*/ 4267678 w 4417162"/>
              <a:gd name="connsiteY7" fmla="*/ 217487 h 6858000"/>
              <a:gd name="connsiteX8" fmla="*/ 4284474 w 4417162"/>
              <a:gd name="connsiteY8" fmla="*/ 260350 h 6858000"/>
              <a:gd name="connsiteX9" fmla="*/ 4304629 w 4417162"/>
              <a:gd name="connsiteY9" fmla="*/ 296862 h 6858000"/>
              <a:gd name="connsiteX10" fmla="*/ 4324784 w 4417162"/>
              <a:gd name="connsiteY10" fmla="*/ 334962 h 6858000"/>
              <a:gd name="connsiteX11" fmla="*/ 4343260 w 4417162"/>
              <a:gd name="connsiteY11" fmla="*/ 369887 h 6858000"/>
              <a:gd name="connsiteX12" fmla="*/ 4361735 w 4417162"/>
              <a:gd name="connsiteY12" fmla="*/ 409575 h 6858000"/>
              <a:gd name="connsiteX13" fmla="*/ 4378531 w 4417162"/>
              <a:gd name="connsiteY13" fmla="*/ 450850 h 6858000"/>
              <a:gd name="connsiteX14" fmla="*/ 4393648 w 4417162"/>
              <a:gd name="connsiteY14" fmla="*/ 496887 h 6858000"/>
              <a:gd name="connsiteX15" fmla="*/ 4405405 w 4417162"/>
              <a:gd name="connsiteY15" fmla="*/ 546100 h 6858000"/>
              <a:gd name="connsiteX16" fmla="*/ 4413803 w 4417162"/>
              <a:gd name="connsiteY16" fmla="*/ 606425 h 6858000"/>
              <a:gd name="connsiteX17" fmla="*/ 4417162 w 4417162"/>
              <a:gd name="connsiteY17" fmla="*/ 673100 h 6858000"/>
              <a:gd name="connsiteX18" fmla="*/ 4413803 w 4417162"/>
              <a:gd name="connsiteY18" fmla="*/ 744537 h 6858000"/>
              <a:gd name="connsiteX19" fmla="*/ 4405405 w 4417162"/>
              <a:gd name="connsiteY19" fmla="*/ 801687 h 6858000"/>
              <a:gd name="connsiteX20" fmla="*/ 4393648 w 4417162"/>
              <a:gd name="connsiteY20" fmla="*/ 854075 h 6858000"/>
              <a:gd name="connsiteX21" fmla="*/ 4378531 w 4417162"/>
              <a:gd name="connsiteY21" fmla="*/ 901700 h 6858000"/>
              <a:gd name="connsiteX22" fmla="*/ 4361735 w 4417162"/>
              <a:gd name="connsiteY22" fmla="*/ 942975 h 6858000"/>
              <a:gd name="connsiteX23" fmla="*/ 4341580 w 4417162"/>
              <a:gd name="connsiteY23" fmla="*/ 981075 h 6858000"/>
              <a:gd name="connsiteX24" fmla="*/ 4321425 w 4417162"/>
              <a:gd name="connsiteY24" fmla="*/ 1017587 h 6858000"/>
              <a:gd name="connsiteX25" fmla="*/ 4301270 w 4417162"/>
              <a:gd name="connsiteY25" fmla="*/ 1055687 h 6858000"/>
              <a:gd name="connsiteX26" fmla="*/ 4282794 w 4417162"/>
              <a:gd name="connsiteY26" fmla="*/ 1095375 h 6858000"/>
              <a:gd name="connsiteX27" fmla="*/ 4264318 w 4417162"/>
              <a:gd name="connsiteY27" fmla="*/ 1136650 h 6858000"/>
              <a:gd name="connsiteX28" fmla="*/ 4249203 w 4417162"/>
              <a:gd name="connsiteY28" fmla="*/ 1182687 h 6858000"/>
              <a:gd name="connsiteX29" fmla="*/ 4239125 w 4417162"/>
              <a:gd name="connsiteY29" fmla="*/ 1235075 h 6858000"/>
              <a:gd name="connsiteX30" fmla="*/ 4229047 w 4417162"/>
              <a:gd name="connsiteY30" fmla="*/ 1295400 h 6858000"/>
              <a:gd name="connsiteX31" fmla="*/ 4227367 w 4417162"/>
              <a:gd name="connsiteY31" fmla="*/ 1363662 h 6858000"/>
              <a:gd name="connsiteX32" fmla="*/ 4229047 w 4417162"/>
              <a:gd name="connsiteY32" fmla="*/ 1431925 h 6858000"/>
              <a:gd name="connsiteX33" fmla="*/ 4239125 w 4417162"/>
              <a:gd name="connsiteY33" fmla="*/ 1492250 h 6858000"/>
              <a:gd name="connsiteX34" fmla="*/ 4249203 w 4417162"/>
              <a:gd name="connsiteY34" fmla="*/ 1544637 h 6858000"/>
              <a:gd name="connsiteX35" fmla="*/ 4264318 w 4417162"/>
              <a:gd name="connsiteY35" fmla="*/ 1589087 h 6858000"/>
              <a:gd name="connsiteX36" fmla="*/ 4282794 w 4417162"/>
              <a:gd name="connsiteY36" fmla="*/ 1631950 h 6858000"/>
              <a:gd name="connsiteX37" fmla="*/ 4301270 w 4417162"/>
              <a:gd name="connsiteY37" fmla="*/ 1671637 h 6858000"/>
              <a:gd name="connsiteX38" fmla="*/ 4321425 w 4417162"/>
              <a:gd name="connsiteY38" fmla="*/ 1708150 h 6858000"/>
              <a:gd name="connsiteX39" fmla="*/ 4341580 w 4417162"/>
              <a:gd name="connsiteY39" fmla="*/ 1743075 h 6858000"/>
              <a:gd name="connsiteX40" fmla="*/ 4361735 w 4417162"/>
              <a:gd name="connsiteY40" fmla="*/ 1782762 h 6858000"/>
              <a:gd name="connsiteX41" fmla="*/ 4378531 w 4417162"/>
              <a:gd name="connsiteY41" fmla="*/ 1824037 h 6858000"/>
              <a:gd name="connsiteX42" fmla="*/ 4393648 w 4417162"/>
              <a:gd name="connsiteY42" fmla="*/ 1870075 h 6858000"/>
              <a:gd name="connsiteX43" fmla="*/ 4405405 w 4417162"/>
              <a:gd name="connsiteY43" fmla="*/ 1922462 h 6858000"/>
              <a:gd name="connsiteX44" fmla="*/ 4413803 w 4417162"/>
              <a:gd name="connsiteY44" fmla="*/ 1982787 h 6858000"/>
              <a:gd name="connsiteX45" fmla="*/ 4417162 w 4417162"/>
              <a:gd name="connsiteY45" fmla="*/ 2051050 h 6858000"/>
              <a:gd name="connsiteX46" fmla="*/ 4413803 w 4417162"/>
              <a:gd name="connsiteY46" fmla="*/ 2119312 h 6858000"/>
              <a:gd name="connsiteX47" fmla="*/ 4405405 w 4417162"/>
              <a:gd name="connsiteY47" fmla="*/ 2179637 h 6858000"/>
              <a:gd name="connsiteX48" fmla="*/ 4393648 w 4417162"/>
              <a:gd name="connsiteY48" fmla="*/ 2232025 h 6858000"/>
              <a:gd name="connsiteX49" fmla="*/ 4378531 w 4417162"/>
              <a:gd name="connsiteY49" fmla="*/ 2278062 h 6858000"/>
              <a:gd name="connsiteX50" fmla="*/ 4361735 w 4417162"/>
              <a:gd name="connsiteY50" fmla="*/ 2319337 h 6858000"/>
              <a:gd name="connsiteX51" fmla="*/ 4341580 w 4417162"/>
              <a:gd name="connsiteY51" fmla="*/ 2359025 h 6858000"/>
              <a:gd name="connsiteX52" fmla="*/ 4321425 w 4417162"/>
              <a:gd name="connsiteY52" fmla="*/ 2395537 h 6858000"/>
              <a:gd name="connsiteX53" fmla="*/ 4301270 w 4417162"/>
              <a:gd name="connsiteY53" fmla="*/ 2433637 h 6858000"/>
              <a:gd name="connsiteX54" fmla="*/ 4282794 w 4417162"/>
              <a:gd name="connsiteY54" fmla="*/ 2471737 h 6858000"/>
              <a:gd name="connsiteX55" fmla="*/ 4264318 w 4417162"/>
              <a:gd name="connsiteY55" fmla="*/ 2513012 h 6858000"/>
              <a:gd name="connsiteX56" fmla="*/ 4249203 w 4417162"/>
              <a:gd name="connsiteY56" fmla="*/ 2560637 h 6858000"/>
              <a:gd name="connsiteX57" fmla="*/ 4239125 w 4417162"/>
              <a:gd name="connsiteY57" fmla="*/ 2613025 h 6858000"/>
              <a:gd name="connsiteX58" fmla="*/ 4229047 w 4417162"/>
              <a:gd name="connsiteY58" fmla="*/ 2671762 h 6858000"/>
              <a:gd name="connsiteX59" fmla="*/ 4227367 w 4417162"/>
              <a:gd name="connsiteY59" fmla="*/ 2741612 h 6858000"/>
              <a:gd name="connsiteX60" fmla="*/ 4229047 w 4417162"/>
              <a:gd name="connsiteY60" fmla="*/ 2809875 h 6858000"/>
              <a:gd name="connsiteX61" fmla="*/ 4239125 w 4417162"/>
              <a:gd name="connsiteY61" fmla="*/ 2868612 h 6858000"/>
              <a:gd name="connsiteX62" fmla="*/ 4249203 w 4417162"/>
              <a:gd name="connsiteY62" fmla="*/ 2922587 h 6858000"/>
              <a:gd name="connsiteX63" fmla="*/ 4264318 w 4417162"/>
              <a:gd name="connsiteY63" fmla="*/ 2967037 h 6858000"/>
              <a:gd name="connsiteX64" fmla="*/ 4282794 w 4417162"/>
              <a:gd name="connsiteY64" fmla="*/ 3009900 h 6858000"/>
              <a:gd name="connsiteX65" fmla="*/ 4301270 w 4417162"/>
              <a:gd name="connsiteY65" fmla="*/ 3046412 h 6858000"/>
              <a:gd name="connsiteX66" fmla="*/ 4321425 w 4417162"/>
              <a:gd name="connsiteY66" fmla="*/ 3084512 h 6858000"/>
              <a:gd name="connsiteX67" fmla="*/ 4341580 w 4417162"/>
              <a:gd name="connsiteY67" fmla="*/ 3121025 h 6858000"/>
              <a:gd name="connsiteX68" fmla="*/ 4361735 w 4417162"/>
              <a:gd name="connsiteY68" fmla="*/ 3160712 h 6858000"/>
              <a:gd name="connsiteX69" fmla="*/ 4378531 w 4417162"/>
              <a:gd name="connsiteY69" fmla="*/ 3201987 h 6858000"/>
              <a:gd name="connsiteX70" fmla="*/ 4393648 w 4417162"/>
              <a:gd name="connsiteY70" fmla="*/ 3248025 h 6858000"/>
              <a:gd name="connsiteX71" fmla="*/ 4405405 w 4417162"/>
              <a:gd name="connsiteY71" fmla="*/ 3300412 h 6858000"/>
              <a:gd name="connsiteX72" fmla="*/ 4413803 w 4417162"/>
              <a:gd name="connsiteY72" fmla="*/ 3360737 h 6858000"/>
              <a:gd name="connsiteX73" fmla="*/ 4417162 w 4417162"/>
              <a:gd name="connsiteY73" fmla="*/ 3427412 h 6858000"/>
              <a:gd name="connsiteX74" fmla="*/ 4413803 w 4417162"/>
              <a:gd name="connsiteY74" fmla="*/ 3497262 h 6858000"/>
              <a:gd name="connsiteX75" fmla="*/ 4405405 w 4417162"/>
              <a:gd name="connsiteY75" fmla="*/ 3557587 h 6858000"/>
              <a:gd name="connsiteX76" fmla="*/ 4393648 w 4417162"/>
              <a:gd name="connsiteY76" fmla="*/ 3609975 h 6858000"/>
              <a:gd name="connsiteX77" fmla="*/ 4378531 w 4417162"/>
              <a:gd name="connsiteY77" fmla="*/ 3656012 h 6858000"/>
              <a:gd name="connsiteX78" fmla="*/ 4361735 w 4417162"/>
              <a:gd name="connsiteY78" fmla="*/ 3697287 h 6858000"/>
              <a:gd name="connsiteX79" fmla="*/ 4341580 w 4417162"/>
              <a:gd name="connsiteY79" fmla="*/ 3736975 h 6858000"/>
              <a:gd name="connsiteX80" fmla="*/ 4301270 w 4417162"/>
              <a:gd name="connsiteY80" fmla="*/ 3811587 h 6858000"/>
              <a:gd name="connsiteX81" fmla="*/ 4282794 w 4417162"/>
              <a:gd name="connsiteY81" fmla="*/ 3848100 h 6858000"/>
              <a:gd name="connsiteX82" fmla="*/ 4264318 w 4417162"/>
              <a:gd name="connsiteY82" fmla="*/ 3890962 h 6858000"/>
              <a:gd name="connsiteX83" fmla="*/ 4249203 w 4417162"/>
              <a:gd name="connsiteY83" fmla="*/ 3935412 h 6858000"/>
              <a:gd name="connsiteX84" fmla="*/ 4239125 w 4417162"/>
              <a:gd name="connsiteY84" fmla="*/ 3987800 h 6858000"/>
              <a:gd name="connsiteX85" fmla="*/ 4229047 w 4417162"/>
              <a:gd name="connsiteY85" fmla="*/ 4048125 h 6858000"/>
              <a:gd name="connsiteX86" fmla="*/ 4227367 w 4417162"/>
              <a:gd name="connsiteY86" fmla="*/ 4116387 h 6858000"/>
              <a:gd name="connsiteX87" fmla="*/ 4229047 w 4417162"/>
              <a:gd name="connsiteY87" fmla="*/ 4186237 h 6858000"/>
              <a:gd name="connsiteX88" fmla="*/ 4239125 w 4417162"/>
              <a:gd name="connsiteY88" fmla="*/ 4244975 h 6858000"/>
              <a:gd name="connsiteX89" fmla="*/ 4249203 w 4417162"/>
              <a:gd name="connsiteY89" fmla="*/ 4297362 h 6858000"/>
              <a:gd name="connsiteX90" fmla="*/ 4264318 w 4417162"/>
              <a:gd name="connsiteY90" fmla="*/ 4343400 h 6858000"/>
              <a:gd name="connsiteX91" fmla="*/ 4282794 w 4417162"/>
              <a:gd name="connsiteY91" fmla="*/ 4386262 h 6858000"/>
              <a:gd name="connsiteX92" fmla="*/ 4301270 w 4417162"/>
              <a:gd name="connsiteY92" fmla="*/ 4424362 h 6858000"/>
              <a:gd name="connsiteX93" fmla="*/ 4341580 w 4417162"/>
              <a:gd name="connsiteY93" fmla="*/ 4498975 h 6858000"/>
              <a:gd name="connsiteX94" fmla="*/ 4361735 w 4417162"/>
              <a:gd name="connsiteY94" fmla="*/ 4537075 h 6858000"/>
              <a:gd name="connsiteX95" fmla="*/ 4378531 w 4417162"/>
              <a:gd name="connsiteY95" fmla="*/ 4579937 h 6858000"/>
              <a:gd name="connsiteX96" fmla="*/ 4393648 w 4417162"/>
              <a:gd name="connsiteY96" fmla="*/ 4625975 h 6858000"/>
              <a:gd name="connsiteX97" fmla="*/ 4405405 w 4417162"/>
              <a:gd name="connsiteY97" fmla="*/ 4678362 h 6858000"/>
              <a:gd name="connsiteX98" fmla="*/ 4413803 w 4417162"/>
              <a:gd name="connsiteY98" fmla="*/ 4738687 h 6858000"/>
              <a:gd name="connsiteX99" fmla="*/ 4417162 w 4417162"/>
              <a:gd name="connsiteY99" fmla="*/ 4806950 h 6858000"/>
              <a:gd name="connsiteX100" fmla="*/ 4413803 w 4417162"/>
              <a:gd name="connsiteY100" fmla="*/ 4875212 h 6858000"/>
              <a:gd name="connsiteX101" fmla="*/ 4405405 w 4417162"/>
              <a:gd name="connsiteY101" fmla="*/ 4935537 h 6858000"/>
              <a:gd name="connsiteX102" fmla="*/ 4393648 w 4417162"/>
              <a:gd name="connsiteY102" fmla="*/ 4987925 h 6858000"/>
              <a:gd name="connsiteX103" fmla="*/ 4378531 w 4417162"/>
              <a:gd name="connsiteY103" fmla="*/ 5033962 h 6858000"/>
              <a:gd name="connsiteX104" fmla="*/ 4361735 w 4417162"/>
              <a:gd name="connsiteY104" fmla="*/ 5075237 h 6858000"/>
              <a:gd name="connsiteX105" fmla="*/ 4341580 w 4417162"/>
              <a:gd name="connsiteY105" fmla="*/ 5114925 h 6858000"/>
              <a:gd name="connsiteX106" fmla="*/ 4321425 w 4417162"/>
              <a:gd name="connsiteY106" fmla="*/ 5149850 h 6858000"/>
              <a:gd name="connsiteX107" fmla="*/ 4301270 w 4417162"/>
              <a:gd name="connsiteY107" fmla="*/ 5186362 h 6858000"/>
              <a:gd name="connsiteX108" fmla="*/ 4282794 w 4417162"/>
              <a:gd name="connsiteY108" fmla="*/ 5226050 h 6858000"/>
              <a:gd name="connsiteX109" fmla="*/ 4264318 w 4417162"/>
              <a:gd name="connsiteY109" fmla="*/ 5268912 h 6858000"/>
              <a:gd name="connsiteX110" fmla="*/ 4249203 w 4417162"/>
              <a:gd name="connsiteY110" fmla="*/ 5313362 h 6858000"/>
              <a:gd name="connsiteX111" fmla="*/ 4239125 w 4417162"/>
              <a:gd name="connsiteY111" fmla="*/ 5365750 h 6858000"/>
              <a:gd name="connsiteX112" fmla="*/ 4229047 w 4417162"/>
              <a:gd name="connsiteY112" fmla="*/ 5426075 h 6858000"/>
              <a:gd name="connsiteX113" fmla="*/ 4227367 w 4417162"/>
              <a:gd name="connsiteY113" fmla="*/ 5494337 h 6858000"/>
              <a:gd name="connsiteX114" fmla="*/ 4229047 w 4417162"/>
              <a:gd name="connsiteY114" fmla="*/ 5562600 h 6858000"/>
              <a:gd name="connsiteX115" fmla="*/ 4239125 w 4417162"/>
              <a:gd name="connsiteY115" fmla="*/ 5622925 h 6858000"/>
              <a:gd name="connsiteX116" fmla="*/ 4249203 w 4417162"/>
              <a:gd name="connsiteY116" fmla="*/ 5675312 h 6858000"/>
              <a:gd name="connsiteX117" fmla="*/ 4264318 w 4417162"/>
              <a:gd name="connsiteY117" fmla="*/ 5721350 h 6858000"/>
              <a:gd name="connsiteX118" fmla="*/ 4282794 w 4417162"/>
              <a:gd name="connsiteY118" fmla="*/ 5762625 h 6858000"/>
              <a:gd name="connsiteX119" fmla="*/ 4301270 w 4417162"/>
              <a:gd name="connsiteY119" fmla="*/ 5802312 h 6858000"/>
              <a:gd name="connsiteX120" fmla="*/ 4321425 w 4417162"/>
              <a:gd name="connsiteY120" fmla="*/ 5840412 h 6858000"/>
              <a:gd name="connsiteX121" fmla="*/ 4341580 w 4417162"/>
              <a:gd name="connsiteY121" fmla="*/ 5876925 h 6858000"/>
              <a:gd name="connsiteX122" fmla="*/ 4361735 w 4417162"/>
              <a:gd name="connsiteY122" fmla="*/ 5915025 h 6858000"/>
              <a:gd name="connsiteX123" fmla="*/ 4378531 w 4417162"/>
              <a:gd name="connsiteY123" fmla="*/ 5956300 h 6858000"/>
              <a:gd name="connsiteX124" fmla="*/ 4393648 w 4417162"/>
              <a:gd name="connsiteY124" fmla="*/ 6003925 h 6858000"/>
              <a:gd name="connsiteX125" fmla="*/ 4405405 w 4417162"/>
              <a:gd name="connsiteY125" fmla="*/ 6056312 h 6858000"/>
              <a:gd name="connsiteX126" fmla="*/ 4413803 w 4417162"/>
              <a:gd name="connsiteY126" fmla="*/ 6113462 h 6858000"/>
              <a:gd name="connsiteX127" fmla="*/ 4417162 w 4417162"/>
              <a:gd name="connsiteY127" fmla="*/ 6183312 h 6858000"/>
              <a:gd name="connsiteX128" fmla="*/ 4413803 w 4417162"/>
              <a:gd name="connsiteY128" fmla="*/ 6251575 h 6858000"/>
              <a:gd name="connsiteX129" fmla="*/ 4405405 w 4417162"/>
              <a:gd name="connsiteY129" fmla="*/ 6311900 h 6858000"/>
              <a:gd name="connsiteX130" fmla="*/ 4393648 w 4417162"/>
              <a:gd name="connsiteY130" fmla="*/ 6361112 h 6858000"/>
              <a:gd name="connsiteX131" fmla="*/ 4378531 w 4417162"/>
              <a:gd name="connsiteY131" fmla="*/ 6407150 h 6858000"/>
              <a:gd name="connsiteX132" fmla="*/ 4361735 w 4417162"/>
              <a:gd name="connsiteY132" fmla="*/ 6448425 h 6858000"/>
              <a:gd name="connsiteX133" fmla="*/ 4343260 w 4417162"/>
              <a:gd name="connsiteY133" fmla="*/ 6488112 h 6858000"/>
              <a:gd name="connsiteX134" fmla="*/ 4324784 w 4417162"/>
              <a:gd name="connsiteY134" fmla="*/ 6523037 h 6858000"/>
              <a:gd name="connsiteX135" fmla="*/ 4304629 w 4417162"/>
              <a:gd name="connsiteY135" fmla="*/ 6561137 h 6858000"/>
              <a:gd name="connsiteX136" fmla="*/ 4284474 w 4417162"/>
              <a:gd name="connsiteY136" fmla="*/ 6597650 h 6858000"/>
              <a:gd name="connsiteX137" fmla="*/ 4267678 w 4417162"/>
              <a:gd name="connsiteY137" fmla="*/ 6640512 h 6858000"/>
              <a:gd name="connsiteX138" fmla="*/ 4250882 w 4417162"/>
              <a:gd name="connsiteY138" fmla="*/ 6683375 h 6858000"/>
              <a:gd name="connsiteX139" fmla="*/ 4240804 w 4417162"/>
              <a:gd name="connsiteY139" fmla="*/ 6735762 h 6858000"/>
              <a:gd name="connsiteX140" fmla="*/ 4232407 w 4417162"/>
              <a:gd name="connsiteY140" fmla="*/ 6791325 h 6858000"/>
              <a:gd name="connsiteX141" fmla="*/ 4227367 w 4417162"/>
              <a:gd name="connsiteY141" fmla="*/ 6858000 h 6858000"/>
              <a:gd name="connsiteX142" fmla="*/ 2310062 w 4417162"/>
              <a:gd name="connsiteY142" fmla="*/ 6858000 h 6858000"/>
              <a:gd name="connsiteX143" fmla="*/ 144378 w 4417162"/>
              <a:gd name="connsiteY143" fmla="*/ 6858000 h 6858000"/>
              <a:gd name="connsiteX144" fmla="*/ 0 w 4417162"/>
              <a:gd name="connsiteY144"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Lst>
            <a:rect l="l" t="t" r="r" b="b"/>
            <a:pathLst>
              <a:path w="4417162" h="6858000">
                <a:moveTo>
                  <a:pt x="0" y="0"/>
                </a:moveTo>
                <a:lnTo>
                  <a:pt x="144378" y="0"/>
                </a:lnTo>
                <a:lnTo>
                  <a:pt x="2310062" y="0"/>
                </a:lnTo>
                <a:lnTo>
                  <a:pt x="4227367" y="0"/>
                </a:lnTo>
                <a:lnTo>
                  <a:pt x="4232407" y="66675"/>
                </a:lnTo>
                <a:lnTo>
                  <a:pt x="4240804" y="122237"/>
                </a:lnTo>
                <a:lnTo>
                  <a:pt x="4250882" y="174625"/>
                </a:lnTo>
                <a:lnTo>
                  <a:pt x="4267678" y="217487"/>
                </a:lnTo>
                <a:lnTo>
                  <a:pt x="4284474" y="260350"/>
                </a:lnTo>
                <a:lnTo>
                  <a:pt x="4304629" y="296862"/>
                </a:lnTo>
                <a:lnTo>
                  <a:pt x="4324784" y="334962"/>
                </a:lnTo>
                <a:lnTo>
                  <a:pt x="4343260" y="369887"/>
                </a:lnTo>
                <a:lnTo>
                  <a:pt x="4361735" y="409575"/>
                </a:lnTo>
                <a:lnTo>
                  <a:pt x="4378531" y="450850"/>
                </a:lnTo>
                <a:lnTo>
                  <a:pt x="4393648" y="496887"/>
                </a:lnTo>
                <a:lnTo>
                  <a:pt x="4405405" y="546100"/>
                </a:lnTo>
                <a:lnTo>
                  <a:pt x="4413803" y="606425"/>
                </a:lnTo>
                <a:lnTo>
                  <a:pt x="4417162" y="673100"/>
                </a:lnTo>
                <a:lnTo>
                  <a:pt x="4413803" y="744537"/>
                </a:lnTo>
                <a:lnTo>
                  <a:pt x="4405405" y="801687"/>
                </a:lnTo>
                <a:lnTo>
                  <a:pt x="4393648" y="854075"/>
                </a:lnTo>
                <a:lnTo>
                  <a:pt x="4378531" y="901700"/>
                </a:lnTo>
                <a:lnTo>
                  <a:pt x="4361735" y="942975"/>
                </a:lnTo>
                <a:lnTo>
                  <a:pt x="4341580" y="981075"/>
                </a:lnTo>
                <a:lnTo>
                  <a:pt x="4321425" y="1017587"/>
                </a:lnTo>
                <a:lnTo>
                  <a:pt x="4301270" y="1055687"/>
                </a:lnTo>
                <a:lnTo>
                  <a:pt x="4282794" y="1095375"/>
                </a:lnTo>
                <a:lnTo>
                  <a:pt x="4264318" y="1136650"/>
                </a:lnTo>
                <a:lnTo>
                  <a:pt x="4249203" y="1182687"/>
                </a:lnTo>
                <a:lnTo>
                  <a:pt x="4239125" y="1235075"/>
                </a:lnTo>
                <a:lnTo>
                  <a:pt x="4229047" y="1295400"/>
                </a:lnTo>
                <a:lnTo>
                  <a:pt x="4227367" y="1363662"/>
                </a:lnTo>
                <a:lnTo>
                  <a:pt x="4229047" y="1431925"/>
                </a:lnTo>
                <a:lnTo>
                  <a:pt x="4239125" y="1492250"/>
                </a:lnTo>
                <a:lnTo>
                  <a:pt x="4249203" y="1544637"/>
                </a:lnTo>
                <a:lnTo>
                  <a:pt x="4264318" y="1589087"/>
                </a:lnTo>
                <a:lnTo>
                  <a:pt x="4282794" y="1631950"/>
                </a:lnTo>
                <a:lnTo>
                  <a:pt x="4301270" y="1671637"/>
                </a:lnTo>
                <a:lnTo>
                  <a:pt x="4321425" y="1708150"/>
                </a:lnTo>
                <a:lnTo>
                  <a:pt x="4341580" y="1743075"/>
                </a:lnTo>
                <a:lnTo>
                  <a:pt x="4361735" y="1782762"/>
                </a:lnTo>
                <a:lnTo>
                  <a:pt x="4378531" y="1824037"/>
                </a:lnTo>
                <a:lnTo>
                  <a:pt x="4393648" y="1870075"/>
                </a:lnTo>
                <a:lnTo>
                  <a:pt x="4405405" y="1922462"/>
                </a:lnTo>
                <a:lnTo>
                  <a:pt x="4413803" y="1982787"/>
                </a:lnTo>
                <a:lnTo>
                  <a:pt x="4417162" y="2051050"/>
                </a:lnTo>
                <a:lnTo>
                  <a:pt x="4413803" y="2119312"/>
                </a:lnTo>
                <a:lnTo>
                  <a:pt x="4405405" y="2179637"/>
                </a:lnTo>
                <a:lnTo>
                  <a:pt x="4393648" y="2232025"/>
                </a:lnTo>
                <a:lnTo>
                  <a:pt x="4378531" y="2278062"/>
                </a:lnTo>
                <a:lnTo>
                  <a:pt x="4361735" y="2319337"/>
                </a:lnTo>
                <a:lnTo>
                  <a:pt x="4341580" y="2359025"/>
                </a:lnTo>
                <a:lnTo>
                  <a:pt x="4321425" y="2395537"/>
                </a:lnTo>
                <a:lnTo>
                  <a:pt x="4301270" y="2433637"/>
                </a:lnTo>
                <a:lnTo>
                  <a:pt x="4282794" y="2471737"/>
                </a:lnTo>
                <a:lnTo>
                  <a:pt x="4264318" y="2513012"/>
                </a:lnTo>
                <a:lnTo>
                  <a:pt x="4249203" y="2560637"/>
                </a:lnTo>
                <a:lnTo>
                  <a:pt x="4239125" y="2613025"/>
                </a:lnTo>
                <a:lnTo>
                  <a:pt x="4229047" y="2671762"/>
                </a:lnTo>
                <a:lnTo>
                  <a:pt x="4227367" y="2741612"/>
                </a:lnTo>
                <a:lnTo>
                  <a:pt x="4229047" y="2809875"/>
                </a:lnTo>
                <a:lnTo>
                  <a:pt x="4239125" y="2868612"/>
                </a:lnTo>
                <a:lnTo>
                  <a:pt x="4249203" y="2922587"/>
                </a:lnTo>
                <a:lnTo>
                  <a:pt x="4264318" y="2967037"/>
                </a:lnTo>
                <a:lnTo>
                  <a:pt x="4282794" y="3009900"/>
                </a:lnTo>
                <a:lnTo>
                  <a:pt x="4301270" y="3046412"/>
                </a:lnTo>
                <a:lnTo>
                  <a:pt x="4321425" y="3084512"/>
                </a:lnTo>
                <a:lnTo>
                  <a:pt x="4341580" y="3121025"/>
                </a:lnTo>
                <a:lnTo>
                  <a:pt x="4361735" y="3160712"/>
                </a:lnTo>
                <a:lnTo>
                  <a:pt x="4378531" y="3201987"/>
                </a:lnTo>
                <a:lnTo>
                  <a:pt x="4393648" y="3248025"/>
                </a:lnTo>
                <a:lnTo>
                  <a:pt x="4405405" y="3300412"/>
                </a:lnTo>
                <a:lnTo>
                  <a:pt x="4413803" y="3360737"/>
                </a:lnTo>
                <a:lnTo>
                  <a:pt x="4417162" y="3427412"/>
                </a:lnTo>
                <a:lnTo>
                  <a:pt x="4413803" y="3497262"/>
                </a:lnTo>
                <a:lnTo>
                  <a:pt x="4405405" y="3557587"/>
                </a:lnTo>
                <a:lnTo>
                  <a:pt x="4393648" y="3609975"/>
                </a:lnTo>
                <a:lnTo>
                  <a:pt x="4378531" y="3656012"/>
                </a:lnTo>
                <a:lnTo>
                  <a:pt x="4361735" y="3697287"/>
                </a:lnTo>
                <a:lnTo>
                  <a:pt x="4341580" y="3736975"/>
                </a:lnTo>
                <a:lnTo>
                  <a:pt x="4301270" y="3811587"/>
                </a:lnTo>
                <a:lnTo>
                  <a:pt x="4282794" y="3848100"/>
                </a:lnTo>
                <a:lnTo>
                  <a:pt x="4264318" y="3890962"/>
                </a:lnTo>
                <a:lnTo>
                  <a:pt x="4249203" y="3935412"/>
                </a:lnTo>
                <a:lnTo>
                  <a:pt x="4239125" y="3987800"/>
                </a:lnTo>
                <a:lnTo>
                  <a:pt x="4229047" y="4048125"/>
                </a:lnTo>
                <a:lnTo>
                  <a:pt x="4227367" y="4116387"/>
                </a:lnTo>
                <a:lnTo>
                  <a:pt x="4229047" y="4186237"/>
                </a:lnTo>
                <a:lnTo>
                  <a:pt x="4239125" y="4244975"/>
                </a:lnTo>
                <a:lnTo>
                  <a:pt x="4249203" y="4297362"/>
                </a:lnTo>
                <a:lnTo>
                  <a:pt x="4264318" y="4343400"/>
                </a:lnTo>
                <a:lnTo>
                  <a:pt x="4282794" y="4386262"/>
                </a:lnTo>
                <a:lnTo>
                  <a:pt x="4301270" y="4424362"/>
                </a:lnTo>
                <a:lnTo>
                  <a:pt x="4341580" y="4498975"/>
                </a:lnTo>
                <a:lnTo>
                  <a:pt x="4361735" y="4537075"/>
                </a:lnTo>
                <a:lnTo>
                  <a:pt x="4378531" y="4579937"/>
                </a:lnTo>
                <a:lnTo>
                  <a:pt x="4393648" y="4625975"/>
                </a:lnTo>
                <a:lnTo>
                  <a:pt x="4405405" y="4678362"/>
                </a:lnTo>
                <a:lnTo>
                  <a:pt x="4413803" y="4738687"/>
                </a:lnTo>
                <a:lnTo>
                  <a:pt x="4417162" y="4806950"/>
                </a:lnTo>
                <a:lnTo>
                  <a:pt x="4413803" y="4875212"/>
                </a:lnTo>
                <a:lnTo>
                  <a:pt x="4405405" y="4935537"/>
                </a:lnTo>
                <a:lnTo>
                  <a:pt x="4393648" y="4987925"/>
                </a:lnTo>
                <a:lnTo>
                  <a:pt x="4378531" y="5033962"/>
                </a:lnTo>
                <a:lnTo>
                  <a:pt x="4361735" y="5075237"/>
                </a:lnTo>
                <a:lnTo>
                  <a:pt x="4341580" y="5114925"/>
                </a:lnTo>
                <a:lnTo>
                  <a:pt x="4321425" y="5149850"/>
                </a:lnTo>
                <a:lnTo>
                  <a:pt x="4301270" y="5186362"/>
                </a:lnTo>
                <a:lnTo>
                  <a:pt x="4282794" y="5226050"/>
                </a:lnTo>
                <a:lnTo>
                  <a:pt x="4264318" y="5268912"/>
                </a:lnTo>
                <a:lnTo>
                  <a:pt x="4249203" y="5313362"/>
                </a:lnTo>
                <a:lnTo>
                  <a:pt x="4239125" y="5365750"/>
                </a:lnTo>
                <a:lnTo>
                  <a:pt x="4229047" y="5426075"/>
                </a:lnTo>
                <a:lnTo>
                  <a:pt x="4227367" y="5494337"/>
                </a:lnTo>
                <a:lnTo>
                  <a:pt x="4229047" y="5562600"/>
                </a:lnTo>
                <a:lnTo>
                  <a:pt x="4239125" y="5622925"/>
                </a:lnTo>
                <a:lnTo>
                  <a:pt x="4249203" y="5675312"/>
                </a:lnTo>
                <a:lnTo>
                  <a:pt x="4264318" y="5721350"/>
                </a:lnTo>
                <a:lnTo>
                  <a:pt x="4282794" y="5762625"/>
                </a:lnTo>
                <a:lnTo>
                  <a:pt x="4301270" y="5802312"/>
                </a:lnTo>
                <a:lnTo>
                  <a:pt x="4321425" y="5840412"/>
                </a:lnTo>
                <a:lnTo>
                  <a:pt x="4341580" y="5876925"/>
                </a:lnTo>
                <a:lnTo>
                  <a:pt x="4361735" y="5915025"/>
                </a:lnTo>
                <a:lnTo>
                  <a:pt x="4378531" y="5956300"/>
                </a:lnTo>
                <a:lnTo>
                  <a:pt x="4393648" y="6003925"/>
                </a:lnTo>
                <a:lnTo>
                  <a:pt x="4405405" y="6056312"/>
                </a:lnTo>
                <a:lnTo>
                  <a:pt x="4413803" y="6113462"/>
                </a:lnTo>
                <a:lnTo>
                  <a:pt x="4417162" y="6183312"/>
                </a:lnTo>
                <a:lnTo>
                  <a:pt x="4413803" y="6251575"/>
                </a:lnTo>
                <a:lnTo>
                  <a:pt x="4405405" y="6311900"/>
                </a:lnTo>
                <a:lnTo>
                  <a:pt x="4393648" y="6361112"/>
                </a:lnTo>
                <a:lnTo>
                  <a:pt x="4378531" y="6407150"/>
                </a:lnTo>
                <a:lnTo>
                  <a:pt x="4361735" y="6448425"/>
                </a:lnTo>
                <a:lnTo>
                  <a:pt x="4343260" y="6488112"/>
                </a:lnTo>
                <a:lnTo>
                  <a:pt x="4324784" y="6523037"/>
                </a:lnTo>
                <a:lnTo>
                  <a:pt x="4304629" y="6561137"/>
                </a:lnTo>
                <a:lnTo>
                  <a:pt x="4284474" y="6597650"/>
                </a:lnTo>
                <a:lnTo>
                  <a:pt x="4267678" y="6640512"/>
                </a:lnTo>
                <a:lnTo>
                  <a:pt x="4250882" y="6683375"/>
                </a:lnTo>
                <a:lnTo>
                  <a:pt x="4240804" y="6735762"/>
                </a:lnTo>
                <a:lnTo>
                  <a:pt x="4232407" y="6791325"/>
                </a:lnTo>
                <a:lnTo>
                  <a:pt x="4227367" y="6858000"/>
                </a:lnTo>
                <a:lnTo>
                  <a:pt x="2310062" y="6858000"/>
                </a:lnTo>
                <a:lnTo>
                  <a:pt x="144378" y="6858000"/>
                </a:lnTo>
                <a:lnTo>
                  <a:pt x="0" y="6858000"/>
                </a:lnTo>
                <a:close/>
              </a:path>
            </a:pathLst>
          </a:custGeom>
          <a:solidFill>
            <a:srgbClr val="FFFFFF"/>
          </a:solidFill>
          <a:ln w="0">
            <a:noFill/>
            <a:prstDash val="solid"/>
            <a:round/>
            <a:headEnd/>
            <a:tailEnd/>
          </a:ln>
        </p:spPr>
      </p:sp>
      <p:sp useBgFill="1">
        <p:nvSpPr>
          <p:cNvPr id="14" name="Freeform: Shape 13">
            <a:extLst>
              <a:ext uri="{FF2B5EF4-FFF2-40B4-BE49-F238E27FC236}">
                <a16:creationId xmlns:a16="http://schemas.microsoft.com/office/drawing/2014/main" id="{A7A4B465-FBCC-4CD4-89A1-82992A7B47F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0" y="0"/>
            <a:ext cx="4272784" cy="6858000"/>
          </a:xfrm>
          <a:custGeom>
            <a:avLst/>
            <a:gdLst>
              <a:gd name="connsiteX0" fmla="*/ 0 w 4272784"/>
              <a:gd name="connsiteY0" fmla="*/ 0 h 6858000"/>
              <a:gd name="connsiteX1" fmla="*/ 4082989 w 4272784"/>
              <a:gd name="connsiteY1" fmla="*/ 0 h 6858000"/>
              <a:gd name="connsiteX2" fmla="*/ 4088029 w 4272784"/>
              <a:gd name="connsiteY2" fmla="*/ 66675 h 6858000"/>
              <a:gd name="connsiteX3" fmla="*/ 4096426 w 4272784"/>
              <a:gd name="connsiteY3" fmla="*/ 122237 h 6858000"/>
              <a:gd name="connsiteX4" fmla="*/ 4106504 w 4272784"/>
              <a:gd name="connsiteY4" fmla="*/ 174625 h 6858000"/>
              <a:gd name="connsiteX5" fmla="*/ 4123300 w 4272784"/>
              <a:gd name="connsiteY5" fmla="*/ 217487 h 6858000"/>
              <a:gd name="connsiteX6" fmla="*/ 4140096 w 4272784"/>
              <a:gd name="connsiteY6" fmla="*/ 260350 h 6858000"/>
              <a:gd name="connsiteX7" fmla="*/ 4160251 w 4272784"/>
              <a:gd name="connsiteY7" fmla="*/ 296862 h 6858000"/>
              <a:gd name="connsiteX8" fmla="*/ 4180406 w 4272784"/>
              <a:gd name="connsiteY8" fmla="*/ 334962 h 6858000"/>
              <a:gd name="connsiteX9" fmla="*/ 4198882 w 4272784"/>
              <a:gd name="connsiteY9" fmla="*/ 369887 h 6858000"/>
              <a:gd name="connsiteX10" fmla="*/ 4217357 w 4272784"/>
              <a:gd name="connsiteY10" fmla="*/ 409575 h 6858000"/>
              <a:gd name="connsiteX11" fmla="*/ 4234153 w 4272784"/>
              <a:gd name="connsiteY11" fmla="*/ 450850 h 6858000"/>
              <a:gd name="connsiteX12" fmla="*/ 4249270 w 4272784"/>
              <a:gd name="connsiteY12" fmla="*/ 496887 h 6858000"/>
              <a:gd name="connsiteX13" fmla="*/ 4261027 w 4272784"/>
              <a:gd name="connsiteY13" fmla="*/ 546100 h 6858000"/>
              <a:gd name="connsiteX14" fmla="*/ 4269425 w 4272784"/>
              <a:gd name="connsiteY14" fmla="*/ 606425 h 6858000"/>
              <a:gd name="connsiteX15" fmla="*/ 4272784 w 4272784"/>
              <a:gd name="connsiteY15" fmla="*/ 673100 h 6858000"/>
              <a:gd name="connsiteX16" fmla="*/ 4269425 w 4272784"/>
              <a:gd name="connsiteY16" fmla="*/ 744537 h 6858000"/>
              <a:gd name="connsiteX17" fmla="*/ 4261027 w 4272784"/>
              <a:gd name="connsiteY17" fmla="*/ 801687 h 6858000"/>
              <a:gd name="connsiteX18" fmla="*/ 4249270 w 4272784"/>
              <a:gd name="connsiteY18" fmla="*/ 854075 h 6858000"/>
              <a:gd name="connsiteX19" fmla="*/ 4234153 w 4272784"/>
              <a:gd name="connsiteY19" fmla="*/ 901700 h 6858000"/>
              <a:gd name="connsiteX20" fmla="*/ 4217357 w 4272784"/>
              <a:gd name="connsiteY20" fmla="*/ 942975 h 6858000"/>
              <a:gd name="connsiteX21" fmla="*/ 4197202 w 4272784"/>
              <a:gd name="connsiteY21" fmla="*/ 981075 h 6858000"/>
              <a:gd name="connsiteX22" fmla="*/ 4177047 w 4272784"/>
              <a:gd name="connsiteY22" fmla="*/ 1017587 h 6858000"/>
              <a:gd name="connsiteX23" fmla="*/ 4156892 w 4272784"/>
              <a:gd name="connsiteY23" fmla="*/ 1055687 h 6858000"/>
              <a:gd name="connsiteX24" fmla="*/ 4138416 w 4272784"/>
              <a:gd name="connsiteY24" fmla="*/ 1095375 h 6858000"/>
              <a:gd name="connsiteX25" fmla="*/ 4119940 w 4272784"/>
              <a:gd name="connsiteY25" fmla="*/ 1136650 h 6858000"/>
              <a:gd name="connsiteX26" fmla="*/ 4104825 w 4272784"/>
              <a:gd name="connsiteY26" fmla="*/ 1182687 h 6858000"/>
              <a:gd name="connsiteX27" fmla="*/ 4094747 w 4272784"/>
              <a:gd name="connsiteY27" fmla="*/ 1235075 h 6858000"/>
              <a:gd name="connsiteX28" fmla="*/ 4084669 w 4272784"/>
              <a:gd name="connsiteY28" fmla="*/ 1295400 h 6858000"/>
              <a:gd name="connsiteX29" fmla="*/ 4082989 w 4272784"/>
              <a:gd name="connsiteY29" fmla="*/ 1363662 h 6858000"/>
              <a:gd name="connsiteX30" fmla="*/ 4084669 w 4272784"/>
              <a:gd name="connsiteY30" fmla="*/ 1431925 h 6858000"/>
              <a:gd name="connsiteX31" fmla="*/ 4094747 w 4272784"/>
              <a:gd name="connsiteY31" fmla="*/ 1492250 h 6858000"/>
              <a:gd name="connsiteX32" fmla="*/ 4104825 w 4272784"/>
              <a:gd name="connsiteY32" fmla="*/ 1544637 h 6858000"/>
              <a:gd name="connsiteX33" fmla="*/ 4119940 w 4272784"/>
              <a:gd name="connsiteY33" fmla="*/ 1589087 h 6858000"/>
              <a:gd name="connsiteX34" fmla="*/ 4138416 w 4272784"/>
              <a:gd name="connsiteY34" fmla="*/ 1631950 h 6858000"/>
              <a:gd name="connsiteX35" fmla="*/ 4156892 w 4272784"/>
              <a:gd name="connsiteY35" fmla="*/ 1671637 h 6858000"/>
              <a:gd name="connsiteX36" fmla="*/ 4177047 w 4272784"/>
              <a:gd name="connsiteY36" fmla="*/ 1708150 h 6858000"/>
              <a:gd name="connsiteX37" fmla="*/ 4197202 w 4272784"/>
              <a:gd name="connsiteY37" fmla="*/ 1743075 h 6858000"/>
              <a:gd name="connsiteX38" fmla="*/ 4217357 w 4272784"/>
              <a:gd name="connsiteY38" fmla="*/ 1782762 h 6858000"/>
              <a:gd name="connsiteX39" fmla="*/ 4234153 w 4272784"/>
              <a:gd name="connsiteY39" fmla="*/ 1824037 h 6858000"/>
              <a:gd name="connsiteX40" fmla="*/ 4249270 w 4272784"/>
              <a:gd name="connsiteY40" fmla="*/ 1870075 h 6858000"/>
              <a:gd name="connsiteX41" fmla="*/ 4261027 w 4272784"/>
              <a:gd name="connsiteY41" fmla="*/ 1922462 h 6858000"/>
              <a:gd name="connsiteX42" fmla="*/ 4269425 w 4272784"/>
              <a:gd name="connsiteY42" fmla="*/ 1982787 h 6858000"/>
              <a:gd name="connsiteX43" fmla="*/ 4272784 w 4272784"/>
              <a:gd name="connsiteY43" fmla="*/ 2051050 h 6858000"/>
              <a:gd name="connsiteX44" fmla="*/ 4269425 w 4272784"/>
              <a:gd name="connsiteY44" fmla="*/ 2119312 h 6858000"/>
              <a:gd name="connsiteX45" fmla="*/ 4261027 w 4272784"/>
              <a:gd name="connsiteY45" fmla="*/ 2179637 h 6858000"/>
              <a:gd name="connsiteX46" fmla="*/ 4249270 w 4272784"/>
              <a:gd name="connsiteY46" fmla="*/ 2232025 h 6858000"/>
              <a:gd name="connsiteX47" fmla="*/ 4234153 w 4272784"/>
              <a:gd name="connsiteY47" fmla="*/ 2278062 h 6858000"/>
              <a:gd name="connsiteX48" fmla="*/ 4217357 w 4272784"/>
              <a:gd name="connsiteY48" fmla="*/ 2319337 h 6858000"/>
              <a:gd name="connsiteX49" fmla="*/ 4197202 w 4272784"/>
              <a:gd name="connsiteY49" fmla="*/ 2359025 h 6858000"/>
              <a:gd name="connsiteX50" fmla="*/ 4177047 w 4272784"/>
              <a:gd name="connsiteY50" fmla="*/ 2395537 h 6858000"/>
              <a:gd name="connsiteX51" fmla="*/ 4156892 w 4272784"/>
              <a:gd name="connsiteY51" fmla="*/ 2433637 h 6858000"/>
              <a:gd name="connsiteX52" fmla="*/ 4138416 w 4272784"/>
              <a:gd name="connsiteY52" fmla="*/ 2471737 h 6858000"/>
              <a:gd name="connsiteX53" fmla="*/ 4119940 w 4272784"/>
              <a:gd name="connsiteY53" fmla="*/ 2513012 h 6858000"/>
              <a:gd name="connsiteX54" fmla="*/ 4104825 w 4272784"/>
              <a:gd name="connsiteY54" fmla="*/ 2560637 h 6858000"/>
              <a:gd name="connsiteX55" fmla="*/ 4094747 w 4272784"/>
              <a:gd name="connsiteY55" fmla="*/ 2613025 h 6858000"/>
              <a:gd name="connsiteX56" fmla="*/ 4084669 w 4272784"/>
              <a:gd name="connsiteY56" fmla="*/ 2671762 h 6858000"/>
              <a:gd name="connsiteX57" fmla="*/ 4082989 w 4272784"/>
              <a:gd name="connsiteY57" fmla="*/ 2741612 h 6858000"/>
              <a:gd name="connsiteX58" fmla="*/ 4084669 w 4272784"/>
              <a:gd name="connsiteY58" fmla="*/ 2809875 h 6858000"/>
              <a:gd name="connsiteX59" fmla="*/ 4094747 w 4272784"/>
              <a:gd name="connsiteY59" fmla="*/ 2868612 h 6858000"/>
              <a:gd name="connsiteX60" fmla="*/ 4104825 w 4272784"/>
              <a:gd name="connsiteY60" fmla="*/ 2922587 h 6858000"/>
              <a:gd name="connsiteX61" fmla="*/ 4119940 w 4272784"/>
              <a:gd name="connsiteY61" fmla="*/ 2967037 h 6858000"/>
              <a:gd name="connsiteX62" fmla="*/ 4138416 w 4272784"/>
              <a:gd name="connsiteY62" fmla="*/ 3009900 h 6858000"/>
              <a:gd name="connsiteX63" fmla="*/ 4156892 w 4272784"/>
              <a:gd name="connsiteY63" fmla="*/ 3046412 h 6858000"/>
              <a:gd name="connsiteX64" fmla="*/ 4177047 w 4272784"/>
              <a:gd name="connsiteY64" fmla="*/ 3084512 h 6858000"/>
              <a:gd name="connsiteX65" fmla="*/ 4197202 w 4272784"/>
              <a:gd name="connsiteY65" fmla="*/ 3121025 h 6858000"/>
              <a:gd name="connsiteX66" fmla="*/ 4217357 w 4272784"/>
              <a:gd name="connsiteY66" fmla="*/ 3160712 h 6858000"/>
              <a:gd name="connsiteX67" fmla="*/ 4234153 w 4272784"/>
              <a:gd name="connsiteY67" fmla="*/ 3201987 h 6858000"/>
              <a:gd name="connsiteX68" fmla="*/ 4249270 w 4272784"/>
              <a:gd name="connsiteY68" fmla="*/ 3248025 h 6858000"/>
              <a:gd name="connsiteX69" fmla="*/ 4261027 w 4272784"/>
              <a:gd name="connsiteY69" fmla="*/ 3300412 h 6858000"/>
              <a:gd name="connsiteX70" fmla="*/ 4269425 w 4272784"/>
              <a:gd name="connsiteY70" fmla="*/ 3360737 h 6858000"/>
              <a:gd name="connsiteX71" fmla="*/ 4272784 w 4272784"/>
              <a:gd name="connsiteY71" fmla="*/ 3427412 h 6858000"/>
              <a:gd name="connsiteX72" fmla="*/ 4269425 w 4272784"/>
              <a:gd name="connsiteY72" fmla="*/ 3497262 h 6858000"/>
              <a:gd name="connsiteX73" fmla="*/ 4261027 w 4272784"/>
              <a:gd name="connsiteY73" fmla="*/ 3557587 h 6858000"/>
              <a:gd name="connsiteX74" fmla="*/ 4249270 w 4272784"/>
              <a:gd name="connsiteY74" fmla="*/ 3609975 h 6858000"/>
              <a:gd name="connsiteX75" fmla="*/ 4234153 w 4272784"/>
              <a:gd name="connsiteY75" fmla="*/ 3656012 h 6858000"/>
              <a:gd name="connsiteX76" fmla="*/ 4217357 w 4272784"/>
              <a:gd name="connsiteY76" fmla="*/ 3697287 h 6858000"/>
              <a:gd name="connsiteX77" fmla="*/ 4197202 w 4272784"/>
              <a:gd name="connsiteY77" fmla="*/ 3736975 h 6858000"/>
              <a:gd name="connsiteX78" fmla="*/ 4156892 w 4272784"/>
              <a:gd name="connsiteY78" fmla="*/ 3811587 h 6858000"/>
              <a:gd name="connsiteX79" fmla="*/ 4138416 w 4272784"/>
              <a:gd name="connsiteY79" fmla="*/ 3848100 h 6858000"/>
              <a:gd name="connsiteX80" fmla="*/ 4119940 w 4272784"/>
              <a:gd name="connsiteY80" fmla="*/ 3890962 h 6858000"/>
              <a:gd name="connsiteX81" fmla="*/ 4104825 w 4272784"/>
              <a:gd name="connsiteY81" fmla="*/ 3935412 h 6858000"/>
              <a:gd name="connsiteX82" fmla="*/ 4094747 w 4272784"/>
              <a:gd name="connsiteY82" fmla="*/ 3987800 h 6858000"/>
              <a:gd name="connsiteX83" fmla="*/ 4084669 w 4272784"/>
              <a:gd name="connsiteY83" fmla="*/ 4048125 h 6858000"/>
              <a:gd name="connsiteX84" fmla="*/ 4082989 w 4272784"/>
              <a:gd name="connsiteY84" fmla="*/ 4116387 h 6858000"/>
              <a:gd name="connsiteX85" fmla="*/ 4084669 w 4272784"/>
              <a:gd name="connsiteY85" fmla="*/ 4186237 h 6858000"/>
              <a:gd name="connsiteX86" fmla="*/ 4094747 w 4272784"/>
              <a:gd name="connsiteY86" fmla="*/ 4244975 h 6858000"/>
              <a:gd name="connsiteX87" fmla="*/ 4104825 w 4272784"/>
              <a:gd name="connsiteY87" fmla="*/ 4297362 h 6858000"/>
              <a:gd name="connsiteX88" fmla="*/ 4119940 w 4272784"/>
              <a:gd name="connsiteY88" fmla="*/ 4343400 h 6858000"/>
              <a:gd name="connsiteX89" fmla="*/ 4138416 w 4272784"/>
              <a:gd name="connsiteY89" fmla="*/ 4386262 h 6858000"/>
              <a:gd name="connsiteX90" fmla="*/ 4156892 w 4272784"/>
              <a:gd name="connsiteY90" fmla="*/ 4424362 h 6858000"/>
              <a:gd name="connsiteX91" fmla="*/ 4197202 w 4272784"/>
              <a:gd name="connsiteY91" fmla="*/ 4498975 h 6858000"/>
              <a:gd name="connsiteX92" fmla="*/ 4217357 w 4272784"/>
              <a:gd name="connsiteY92" fmla="*/ 4537075 h 6858000"/>
              <a:gd name="connsiteX93" fmla="*/ 4234153 w 4272784"/>
              <a:gd name="connsiteY93" fmla="*/ 4579937 h 6858000"/>
              <a:gd name="connsiteX94" fmla="*/ 4249270 w 4272784"/>
              <a:gd name="connsiteY94" fmla="*/ 4625975 h 6858000"/>
              <a:gd name="connsiteX95" fmla="*/ 4261027 w 4272784"/>
              <a:gd name="connsiteY95" fmla="*/ 4678362 h 6858000"/>
              <a:gd name="connsiteX96" fmla="*/ 4269425 w 4272784"/>
              <a:gd name="connsiteY96" fmla="*/ 4738687 h 6858000"/>
              <a:gd name="connsiteX97" fmla="*/ 4272784 w 4272784"/>
              <a:gd name="connsiteY97" fmla="*/ 4806950 h 6858000"/>
              <a:gd name="connsiteX98" fmla="*/ 4269425 w 4272784"/>
              <a:gd name="connsiteY98" fmla="*/ 4875212 h 6858000"/>
              <a:gd name="connsiteX99" fmla="*/ 4261027 w 4272784"/>
              <a:gd name="connsiteY99" fmla="*/ 4935537 h 6858000"/>
              <a:gd name="connsiteX100" fmla="*/ 4249270 w 4272784"/>
              <a:gd name="connsiteY100" fmla="*/ 4987925 h 6858000"/>
              <a:gd name="connsiteX101" fmla="*/ 4234153 w 4272784"/>
              <a:gd name="connsiteY101" fmla="*/ 5033962 h 6858000"/>
              <a:gd name="connsiteX102" fmla="*/ 4217357 w 4272784"/>
              <a:gd name="connsiteY102" fmla="*/ 5075237 h 6858000"/>
              <a:gd name="connsiteX103" fmla="*/ 4197202 w 4272784"/>
              <a:gd name="connsiteY103" fmla="*/ 5114925 h 6858000"/>
              <a:gd name="connsiteX104" fmla="*/ 4177047 w 4272784"/>
              <a:gd name="connsiteY104" fmla="*/ 5149850 h 6858000"/>
              <a:gd name="connsiteX105" fmla="*/ 4156892 w 4272784"/>
              <a:gd name="connsiteY105" fmla="*/ 5186362 h 6858000"/>
              <a:gd name="connsiteX106" fmla="*/ 4138416 w 4272784"/>
              <a:gd name="connsiteY106" fmla="*/ 5226050 h 6858000"/>
              <a:gd name="connsiteX107" fmla="*/ 4119940 w 4272784"/>
              <a:gd name="connsiteY107" fmla="*/ 5268912 h 6858000"/>
              <a:gd name="connsiteX108" fmla="*/ 4104825 w 4272784"/>
              <a:gd name="connsiteY108" fmla="*/ 5313362 h 6858000"/>
              <a:gd name="connsiteX109" fmla="*/ 4094747 w 4272784"/>
              <a:gd name="connsiteY109" fmla="*/ 5365750 h 6858000"/>
              <a:gd name="connsiteX110" fmla="*/ 4084669 w 4272784"/>
              <a:gd name="connsiteY110" fmla="*/ 5426075 h 6858000"/>
              <a:gd name="connsiteX111" fmla="*/ 4082989 w 4272784"/>
              <a:gd name="connsiteY111" fmla="*/ 5494337 h 6858000"/>
              <a:gd name="connsiteX112" fmla="*/ 4084669 w 4272784"/>
              <a:gd name="connsiteY112" fmla="*/ 5562600 h 6858000"/>
              <a:gd name="connsiteX113" fmla="*/ 4094747 w 4272784"/>
              <a:gd name="connsiteY113" fmla="*/ 5622925 h 6858000"/>
              <a:gd name="connsiteX114" fmla="*/ 4104825 w 4272784"/>
              <a:gd name="connsiteY114" fmla="*/ 5675312 h 6858000"/>
              <a:gd name="connsiteX115" fmla="*/ 4119940 w 4272784"/>
              <a:gd name="connsiteY115" fmla="*/ 5721350 h 6858000"/>
              <a:gd name="connsiteX116" fmla="*/ 4138416 w 4272784"/>
              <a:gd name="connsiteY116" fmla="*/ 5762625 h 6858000"/>
              <a:gd name="connsiteX117" fmla="*/ 4156892 w 4272784"/>
              <a:gd name="connsiteY117" fmla="*/ 5802312 h 6858000"/>
              <a:gd name="connsiteX118" fmla="*/ 4177047 w 4272784"/>
              <a:gd name="connsiteY118" fmla="*/ 5840412 h 6858000"/>
              <a:gd name="connsiteX119" fmla="*/ 4197202 w 4272784"/>
              <a:gd name="connsiteY119" fmla="*/ 5876925 h 6858000"/>
              <a:gd name="connsiteX120" fmla="*/ 4217357 w 4272784"/>
              <a:gd name="connsiteY120" fmla="*/ 5915025 h 6858000"/>
              <a:gd name="connsiteX121" fmla="*/ 4234153 w 4272784"/>
              <a:gd name="connsiteY121" fmla="*/ 5956300 h 6858000"/>
              <a:gd name="connsiteX122" fmla="*/ 4249270 w 4272784"/>
              <a:gd name="connsiteY122" fmla="*/ 6003925 h 6858000"/>
              <a:gd name="connsiteX123" fmla="*/ 4261027 w 4272784"/>
              <a:gd name="connsiteY123" fmla="*/ 6056312 h 6858000"/>
              <a:gd name="connsiteX124" fmla="*/ 4269425 w 4272784"/>
              <a:gd name="connsiteY124" fmla="*/ 6113462 h 6858000"/>
              <a:gd name="connsiteX125" fmla="*/ 4272784 w 4272784"/>
              <a:gd name="connsiteY125" fmla="*/ 6183312 h 6858000"/>
              <a:gd name="connsiteX126" fmla="*/ 4269425 w 4272784"/>
              <a:gd name="connsiteY126" fmla="*/ 6251575 h 6858000"/>
              <a:gd name="connsiteX127" fmla="*/ 4261027 w 4272784"/>
              <a:gd name="connsiteY127" fmla="*/ 6311900 h 6858000"/>
              <a:gd name="connsiteX128" fmla="*/ 4249270 w 4272784"/>
              <a:gd name="connsiteY128" fmla="*/ 6361112 h 6858000"/>
              <a:gd name="connsiteX129" fmla="*/ 4234153 w 4272784"/>
              <a:gd name="connsiteY129" fmla="*/ 6407150 h 6858000"/>
              <a:gd name="connsiteX130" fmla="*/ 4217357 w 4272784"/>
              <a:gd name="connsiteY130" fmla="*/ 6448425 h 6858000"/>
              <a:gd name="connsiteX131" fmla="*/ 4198882 w 4272784"/>
              <a:gd name="connsiteY131" fmla="*/ 6488112 h 6858000"/>
              <a:gd name="connsiteX132" fmla="*/ 4180406 w 4272784"/>
              <a:gd name="connsiteY132" fmla="*/ 6523037 h 6858000"/>
              <a:gd name="connsiteX133" fmla="*/ 4160251 w 4272784"/>
              <a:gd name="connsiteY133" fmla="*/ 6561137 h 6858000"/>
              <a:gd name="connsiteX134" fmla="*/ 4140096 w 4272784"/>
              <a:gd name="connsiteY134" fmla="*/ 6597650 h 6858000"/>
              <a:gd name="connsiteX135" fmla="*/ 4123300 w 4272784"/>
              <a:gd name="connsiteY135" fmla="*/ 6640512 h 6858000"/>
              <a:gd name="connsiteX136" fmla="*/ 4106504 w 4272784"/>
              <a:gd name="connsiteY136" fmla="*/ 6683375 h 6858000"/>
              <a:gd name="connsiteX137" fmla="*/ 4096426 w 4272784"/>
              <a:gd name="connsiteY137" fmla="*/ 6735762 h 6858000"/>
              <a:gd name="connsiteX138" fmla="*/ 4088029 w 4272784"/>
              <a:gd name="connsiteY138" fmla="*/ 6791325 h 6858000"/>
              <a:gd name="connsiteX139" fmla="*/ 4082989 w 4272784"/>
              <a:gd name="connsiteY139" fmla="*/ 6858000 h 6858000"/>
              <a:gd name="connsiteX140" fmla="*/ 0 w 4272784"/>
              <a:gd name="connsiteY140"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Lst>
            <a:rect l="l" t="t" r="r" b="b"/>
            <a:pathLst>
              <a:path w="4272784" h="6858000">
                <a:moveTo>
                  <a:pt x="0" y="0"/>
                </a:moveTo>
                <a:lnTo>
                  <a:pt x="4082989" y="0"/>
                </a:lnTo>
                <a:lnTo>
                  <a:pt x="4088029" y="66675"/>
                </a:lnTo>
                <a:lnTo>
                  <a:pt x="4096426" y="122237"/>
                </a:lnTo>
                <a:lnTo>
                  <a:pt x="4106504" y="174625"/>
                </a:lnTo>
                <a:lnTo>
                  <a:pt x="4123300" y="217487"/>
                </a:lnTo>
                <a:lnTo>
                  <a:pt x="4140096" y="260350"/>
                </a:lnTo>
                <a:lnTo>
                  <a:pt x="4160251" y="296862"/>
                </a:lnTo>
                <a:lnTo>
                  <a:pt x="4180406" y="334962"/>
                </a:lnTo>
                <a:lnTo>
                  <a:pt x="4198882" y="369887"/>
                </a:lnTo>
                <a:lnTo>
                  <a:pt x="4217357" y="409575"/>
                </a:lnTo>
                <a:lnTo>
                  <a:pt x="4234153" y="450850"/>
                </a:lnTo>
                <a:lnTo>
                  <a:pt x="4249270" y="496887"/>
                </a:lnTo>
                <a:lnTo>
                  <a:pt x="4261027" y="546100"/>
                </a:lnTo>
                <a:lnTo>
                  <a:pt x="4269425" y="606425"/>
                </a:lnTo>
                <a:lnTo>
                  <a:pt x="4272784" y="673100"/>
                </a:lnTo>
                <a:lnTo>
                  <a:pt x="4269425" y="744537"/>
                </a:lnTo>
                <a:lnTo>
                  <a:pt x="4261027" y="801687"/>
                </a:lnTo>
                <a:lnTo>
                  <a:pt x="4249270" y="854075"/>
                </a:lnTo>
                <a:lnTo>
                  <a:pt x="4234153" y="901700"/>
                </a:lnTo>
                <a:lnTo>
                  <a:pt x="4217357" y="942975"/>
                </a:lnTo>
                <a:lnTo>
                  <a:pt x="4197202" y="981075"/>
                </a:lnTo>
                <a:lnTo>
                  <a:pt x="4177047" y="1017587"/>
                </a:lnTo>
                <a:lnTo>
                  <a:pt x="4156892" y="1055687"/>
                </a:lnTo>
                <a:lnTo>
                  <a:pt x="4138416" y="1095375"/>
                </a:lnTo>
                <a:lnTo>
                  <a:pt x="4119940" y="1136650"/>
                </a:lnTo>
                <a:lnTo>
                  <a:pt x="4104825" y="1182687"/>
                </a:lnTo>
                <a:lnTo>
                  <a:pt x="4094747" y="1235075"/>
                </a:lnTo>
                <a:lnTo>
                  <a:pt x="4084669" y="1295400"/>
                </a:lnTo>
                <a:lnTo>
                  <a:pt x="4082989" y="1363662"/>
                </a:lnTo>
                <a:lnTo>
                  <a:pt x="4084669" y="1431925"/>
                </a:lnTo>
                <a:lnTo>
                  <a:pt x="4094747" y="1492250"/>
                </a:lnTo>
                <a:lnTo>
                  <a:pt x="4104825" y="1544637"/>
                </a:lnTo>
                <a:lnTo>
                  <a:pt x="4119940" y="1589087"/>
                </a:lnTo>
                <a:lnTo>
                  <a:pt x="4138416" y="1631950"/>
                </a:lnTo>
                <a:lnTo>
                  <a:pt x="4156892" y="1671637"/>
                </a:lnTo>
                <a:lnTo>
                  <a:pt x="4177047" y="1708150"/>
                </a:lnTo>
                <a:lnTo>
                  <a:pt x="4197202" y="1743075"/>
                </a:lnTo>
                <a:lnTo>
                  <a:pt x="4217357" y="1782762"/>
                </a:lnTo>
                <a:lnTo>
                  <a:pt x="4234153" y="1824037"/>
                </a:lnTo>
                <a:lnTo>
                  <a:pt x="4249270" y="1870075"/>
                </a:lnTo>
                <a:lnTo>
                  <a:pt x="4261027" y="1922462"/>
                </a:lnTo>
                <a:lnTo>
                  <a:pt x="4269425" y="1982787"/>
                </a:lnTo>
                <a:lnTo>
                  <a:pt x="4272784" y="2051050"/>
                </a:lnTo>
                <a:lnTo>
                  <a:pt x="4269425" y="2119312"/>
                </a:lnTo>
                <a:lnTo>
                  <a:pt x="4261027" y="2179637"/>
                </a:lnTo>
                <a:lnTo>
                  <a:pt x="4249270" y="2232025"/>
                </a:lnTo>
                <a:lnTo>
                  <a:pt x="4234153" y="2278062"/>
                </a:lnTo>
                <a:lnTo>
                  <a:pt x="4217357" y="2319337"/>
                </a:lnTo>
                <a:lnTo>
                  <a:pt x="4197202" y="2359025"/>
                </a:lnTo>
                <a:lnTo>
                  <a:pt x="4177047" y="2395537"/>
                </a:lnTo>
                <a:lnTo>
                  <a:pt x="4156892" y="2433637"/>
                </a:lnTo>
                <a:lnTo>
                  <a:pt x="4138416" y="2471737"/>
                </a:lnTo>
                <a:lnTo>
                  <a:pt x="4119940" y="2513012"/>
                </a:lnTo>
                <a:lnTo>
                  <a:pt x="4104825" y="2560637"/>
                </a:lnTo>
                <a:lnTo>
                  <a:pt x="4094747" y="2613025"/>
                </a:lnTo>
                <a:lnTo>
                  <a:pt x="4084669" y="2671762"/>
                </a:lnTo>
                <a:lnTo>
                  <a:pt x="4082989" y="2741612"/>
                </a:lnTo>
                <a:lnTo>
                  <a:pt x="4084669" y="2809875"/>
                </a:lnTo>
                <a:lnTo>
                  <a:pt x="4094747" y="2868612"/>
                </a:lnTo>
                <a:lnTo>
                  <a:pt x="4104825" y="2922587"/>
                </a:lnTo>
                <a:lnTo>
                  <a:pt x="4119940" y="2967037"/>
                </a:lnTo>
                <a:lnTo>
                  <a:pt x="4138416" y="3009900"/>
                </a:lnTo>
                <a:lnTo>
                  <a:pt x="4156892" y="3046412"/>
                </a:lnTo>
                <a:lnTo>
                  <a:pt x="4177047" y="3084512"/>
                </a:lnTo>
                <a:lnTo>
                  <a:pt x="4197202" y="3121025"/>
                </a:lnTo>
                <a:lnTo>
                  <a:pt x="4217357" y="3160712"/>
                </a:lnTo>
                <a:lnTo>
                  <a:pt x="4234153" y="3201987"/>
                </a:lnTo>
                <a:lnTo>
                  <a:pt x="4249270" y="3248025"/>
                </a:lnTo>
                <a:lnTo>
                  <a:pt x="4261027" y="3300412"/>
                </a:lnTo>
                <a:lnTo>
                  <a:pt x="4269425" y="3360737"/>
                </a:lnTo>
                <a:lnTo>
                  <a:pt x="4272784" y="3427412"/>
                </a:lnTo>
                <a:lnTo>
                  <a:pt x="4269425" y="3497262"/>
                </a:lnTo>
                <a:lnTo>
                  <a:pt x="4261027" y="3557587"/>
                </a:lnTo>
                <a:lnTo>
                  <a:pt x="4249270" y="3609975"/>
                </a:lnTo>
                <a:lnTo>
                  <a:pt x="4234153" y="3656012"/>
                </a:lnTo>
                <a:lnTo>
                  <a:pt x="4217357" y="3697287"/>
                </a:lnTo>
                <a:lnTo>
                  <a:pt x="4197202" y="3736975"/>
                </a:lnTo>
                <a:lnTo>
                  <a:pt x="4156892" y="3811587"/>
                </a:lnTo>
                <a:lnTo>
                  <a:pt x="4138416" y="3848100"/>
                </a:lnTo>
                <a:lnTo>
                  <a:pt x="4119940" y="3890962"/>
                </a:lnTo>
                <a:lnTo>
                  <a:pt x="4104825" y="3935412"/>
                </a:lnTo>
                <a:lnTo>
                  <a:pt x="4094747" y="3987800"/>
                </a:lnTo>
                <a:lnTo>
                  <a:pt x="4084669" y="4048125"/>
                </a:lnTo>
                <a:lnTo>
                  <a:pt x="4082989" y="4116387"/>
                </a:lnTo>
                <a:lnTo>
                  <a:pt x="4084669" y="4186237"/>
                </a:lnTo>
                <a:lnTo>
                  <a:pt x="4094747" y="4244975"/>
                </a:lnTo>
                <a:lnTo>
                  <a:pt x="4104825" y="4297362"/>
                </a:lnTo>
                <a:lnTo>
                  <a:pt x="4119940" y="4343400"/>
                </a:lnTo>
                <a:lnTo>
                  <a:pt x="4138416" y="4386262"/>
                </a:lnTo>
                <a:lnTo>
                  <a:pt x="4156892" y="4424362"/>
                </a:lnTo>
                <a:lnTo>
                  <a:pt x="4197202" y="4498975"/>
                </a:lnTo>
                <a:lnTo>
                  <a:pt x="4217357" y="4537075"/>
                </a:lnTo>
                <a:lnTo>
                  <a:pt x="4234153" y="4579937"/>
                </a:lnTo>
                <a:lnTo>
                  <a:pt x="4249270" y="4625975"/>
                </a:lnTo>
                <a:lnTo>
                  <a:pt x="4261027" y="4678362"/>
                </a:lnTo>
                <a:lnTo>
                  <a:pt x="4269425" y="4738687"/>
                </a:lnTo>
                <a:lnTo>
                  <a:pt x="4272784" y="4806950"/>
                </a:lnTo>
                <a:lnTo>
                  <a:pt x="4269425" y="4875212"/>
                </a:lnTo>
                <a:lnTo>
                  <a:pt x="4261027" y="4935537"/>
                </a:lnTo>
                <a:lnTo>
                  <a:pt x="4249270" y="4987925"/>
                </a:lnTo>
                <a:lnTo>
                  <a:pt x="4234153" y="5033962"/>
                </a:lnTo>
                <a:lnTo>
                  <a:pt x="4217357" y="5075237"/>
                </a:lnTo>
                <a:lnTo>
                  <a:pt x="4197202" y="5114925"/>
                </a:lnTo>
                <a:lnTo>
                  <a:pt x="4177047" y="5149850"/>
                </a:lnTo>
                <a:lnTo>
                  <a:pt x="4156892" y="5186362"/>
                </a:lnTo>
                <a:lnTo>
                  <a:pt x="4138416" y="5226050"/>
                </a:lnTo>
                <a:lnTo>
                  <a:pt x="4119940" y="5268912"/>
                </a:lnTo>
                <a:lnTo>
                  <a:pt x="4104825" y="5313362"/>
                </a:lnTo>
                <a:lnTo>
                  <a:pt x="4094747" y="5365750"/>
                </a:lnTo>
                <a:lnTo>
                  <a:pt x="4084669" y="5426075"/>
                </a:lnTo>
                <a:lnTo>
                  <a:pt x="4082989" y="5494337"/>
                </a:lnTo>
                <a:lnTo>
                  <a:pt x="4084669" y="5562600"/>
                </a:lnTo>
                <a:lnTo>
                  <a:pt x="4094747" y="5622925"/>
                </a:lnTo>
                <a:lnTo>
                  <a:pt x="4104825" y="5675312"/>
                </a:lnTo>
                <a:lnTo>
                  <a:pt x="4119940" y="5721350"/>
                </a:lnTo>
                <a:lnTo>
                  <a:pt x="4138416" y="5762625"/>
                </a:lnTo>
                <a:lnTo>
                  <a:pt x="4156892" y="5802312"/>
                </a:lnTo>
                <a:lnTo>
                  <a:pt x="4177047" y="5840412"/>
                </a:lnTo>
                <a:lnTo>
                  <a:pt x="4197202" y="5876925"/>
                </a:lnTo>
                <a:lnTo>
                  <a:pt x="4217357" y="5915025"/>
                </a:lnTo>
                <a:lnTo>
                  <a:pt x="4234153" y="5956300"/>
                </a:lnTo>
                <a:lnTo>
                  <a:pt x="4249270" y="6003925"/>
                </a:lnTo>
                <a:lnTo>
                  <a:pt x="4261027" y="6056312"/>
                </a:lnTo>
                <a:lnTo>
                  <a:pt x="4269425" y="6113462"/>
                </a:lnTo>
                <a:lnTo>
                  <a:pt x="4272784" y="6183312"/>
                </a:lnTo>
                <a:lnTo>
                  <a:pt x="4269425" y="6251575"/>
                </a:lnTo>
                <a:lnTo>
                  <a:pt x="4261027" y="6311900"/>
                </a:lnTo>
                <a:lnTo>
                  <a:pt x="4249270" y="6361112"/>
                </a:lnTo>
                <a:lnTo>
                  <a:pt x="4234153" y="6407150"/>
                </a:lnTo>
                <a:lnTo>
                  <a:pt x="4217357" y="6448425"/>
                </a:lnTo>
                <a:lnTo>
                  <a:pt x="4198882" y="6488112"/>
                </a:lnTo>
                <a:lnTo>
                  <a:pt x="4180406" y="6523037"/>
                </a:lnTo>
                <a:lnTo>
                  <a:pt x="4160251" y="6561137"/>
                </a:lnTo>
                <a:lnTo>
                  <a:pt x="4140096" y="6597650"/>
                </a:lnTo>
                <a:lnTo>
                  <a:pt x="4123300" y="6640512"/>
                </a:lnTo>
                <a:lnTo>
                  <a:pt x="4106504" y="6683375"/>
                </a:lnTo>
                <a:lnTo>
                  <a:pt x="4096426" y="6735762"/>
                </a:lnTo>
                <a:lnTo>
                  <a:pt x="4088029" y="6791325"/>
                </a:lnTo>
                <a:lnTo>
                  <a:pt x="4082989" y="6858000"/>
                </a:lnTo>
                <a:lnTo>
                  <a:pt x="0" y="6858000"/>
                </a:lnTo>
                <a:close/>
              </a:path>
            </a:pathLst>
          </a:custGeom>
          <a:ln w="0">
            <a:noFill/>
            <a:prstDash val="solid"/>
            <a:round/>
            <a:headEnd/>
            <a:tailEnd/>
          </a:ln>
        </p:spPr>
        <p:txBody>
          <a:bodyPr/>
          <a:lstStyle/>
          <a:p>
            <a:endParaRPr lang="en-US" dirty="0"/>
          </a:p>
        </p:txBody>
      </p:sp>
      <p:sp>
        <p:nvSpPr>
          <p:cNvPr id="16" name="Freeform: Shape 15">
            <a:extLst>
              <a:ext uri="{FF2B5EF4-FFF2-40B4-BE49-F238E27FC236}">
                <a16:creationId xmlns:a16="http://schemas.microsoft.com/office/drawing/2014/main" id="{909E572F-9CDC-4214-9D42-FF00176495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4417162" cy="6858000"/>
          </a:xfrm>
          <a:custGeom>
            <a:avLst/>
            <a:gdLst>
              <a:gd name="connsiteX0" fmla="*/ 4417162 w 4417162"/>
              <a:gd name="connsiteY0" fmla="*/ 0 h 6858000"/>
              <a:gd name="connsiteX1" fmla="*/ 334174 w 4417162"/>
              <a:gd name="connsiteY1" fmla="*/ 0 h 6858000"/>
              <a:gd name="connsiteX2" fmla="*/ 334173 w 4417162"/>
              <a:gd name="connsiteY2" fmla="*/ 0 h 6858000"/>
              <a:gd name="connsiteX3" fmla="*/ 189795 w 4417162"/>
              <a:gd name="connsiteY3" fmla="*/ 0 h 6858000"/>
              <a:gd name="connsiteX4" fmla="*/ 184756 w 4417162"/>
              <a:gd name="connsiteY4" fmla="*/ 66675 h 6858000"/>
              <a:gd name="connsiteX5" fmla="*/ 176358 w 4417162"/>
              <a:gd name="connsiteY5" fmla="*/ 122237 h 6858000"/>
              <a:gd name="connsiteX6" fmla="*/ 166281 w 4417162"/>
              <a:gd name="connsiteY6" fmla="*/ 174625 h 6858000"/>
              <a:gd name="connsiteX7" fmla="*/ 149485 w 4417162"/>
              <a:gd name="connsiteY7" fmla="*/ 217487 h 6858000"/>
              <a:gd name="connsiteX8" fmla="*/ 132689 w 4417162"/>
              <a:gd name="connsiteY8" fmla="*/ 260350 h 6858000"/>
              <a:gd name="connsiteX9" fmla="*/ 112534 w 4417162"/>
              <a:gd name="connsiteY9" fmla="*/ 296862 h 6858000"/>
              <a:gd name="connsiteX10" fmla="*/ 92379 w 4417162"/>
              <a:gd name="connsiteY10" fmla="*/ 334962 h 6858000"/>
              <a:gd name="connsiteX11" fmla="*/ 73903 w 4417162"/>
              <a:gd name="connsiteY11" fmla="*/ 369887 h 6858000"/>
              <a:gd name="connsiteX12" fmla="*/ 55427 w 4417162"/>
              <a:gd name="connsiteY12" fmla="*/ 409575 h 6858000"/>
              <a:gd name="connsiteX13" fmla="*/ 38632 w 4417162"/>
              <a:gd name="connsiteY13" fmla="*/ 450850 h 6858000"/>
              <a:gd name="connsiteX14" fmla="*/ 23515 w 4417162"/>
              <a:gd name="connsiteY14" fmla="*/ 496887 h 6858000"/>
              <a:gd name="connsiteX15" fmla="*/ 11758 w 4417162"/>
              <a:gd name="connsiteY15" fmla="*/ 546100 h 6858000"/>
              <a:gd name="connsiteX16" fmla="*/ 3359 w 4417162"/>
              <a:gd name="connsiteY16" fmla="*/ 606425 h 6858000"/>
              <a:gd name="connsiteX17" fmla="*/ 0 w 4417162"/>
              <a:gd name="connsiteY17" fmla="*/ 673100 h 6858000"/>
              <a:gd name="connsiteX18" fmla="*/ 3359 w 4417162"/>
              <a:gd name="connsiteY18" fmla="*/ 744537 h 6858000"/>
              <a:gd name="connsiteX19" fmla="*/ 11758 w 4417162"/>
              <a:gd name="connsiteY19" fmla="*/ 801687 h 6858000"/>
              <a:gd name="connsiteX20" fmla="*/ 23515 w 4417162"/>
              <a:gd name="connsiteY20" fmla="*/ 854075 h 6858000"/>
              <a:gd name="connsiteX21" fmla="*/ 38632 w 4417162"/>
              <a:gd name="connsiteY21" fmla="*/ 901700 h 6858000"/>
              <a:gd name="connsiteX22" fmla="*/ 55427 w 4417162"/>
              <a:gd name="connsiteY22" fmla="*/ 942975 h 6858000"/>
              <a:gd name="connsiteX23" fmla="*/ 75583 w 4417162"/>
              <a:gd name="connsiteY23" fmla="*/ 981075 h 6858000"/>
              <a:gd name="connsiteX24" fmla="*/ 95738 w 4417162"/>
              <a:gd name="connsiteY24" fmla="*/ 1017587 h 6858000"/>
              <a:gd name="connsiteX25" fmla="*/ 115893 w 4417162"/>
              <a:gd name="connsiteY25" fmla="*/ 1055687 h 6858000"/>
              <a:gd name="connsiteX26" fmla="*/ 134368 w 4417162"/>
              <a:gd name="connsiteY26" fmla="*/ 1095375 h 6858000"/>
              <a:gd name="connsiteX27" fmla="*/ 152844 w 4417162"/>
              <a:gd name="connsiteY27" fmla="*/ 1136650 h 6858000"/>
              <a:gd name="connsiteX28" fmla="*/ 167960 w 4417162"/>
              <a:gd name="connsiteY28" fmla="*/ 1182687 h 6858000"/>
              <a:gd name="connsiteX29" fmla="*/ 178038 w 4417162"/>
              <a:gd name="connsiteY29" fmla="*/ 1235075 h 6858000"/>
              <a:gd name="connsiteX30" fmla="*/ 188115 w 4417162"/>
              <a:gd name="connsiteY30" fmla="*/ 1295400 h 6858000"/>
              <a:gd name="connsiteX31" fmla="*/ 189795 w 4417162"/>
              <a:gd name="connsiteY31" fmla="*/ 1363662 h 6858000"/>
              <a:gd name="connsiteX32" fmla="*/ 188115 w 4417162"/>
              <a:gd name="connsiteY32" fmla="*/ 1431925 h 6858000"/>
              <a:gd name="connsiteX33" fmla="*/ 178038 w 4417162"/>
              <a:gd name="connsiteY33" fmla="*/ 1492250 h 6858000"/>
              <a:gd name="connsiteX34" fmla="*/ 167960 w 4417162"/>
              <a:gd name="connsiteY34" fmla="*/ 1544637 h 6858000"/>
              <a:gd name="connsiteX35" fmla="*/ 152844 w 4417162"/>
              <a:gd name="connsiteY35" fmla="*/ 1589087 h 6858000"/>
              <a:gd name="connsiteX36" fmla="*/ 134368 w 4417162"/>
              <a:gd name="connsiteY36" fmla="*/ 1631950 h 6858000"/>
              <a:gd name="connsiteX37" fmla="*/ 115893 w 4417162"/>
              <a:gd name="connsiteY37" fmla="*/ 1671637 h 6858000"/>
              <a:gd name="connsiteX38" fmla="*/ 95738 w 4417162"/>
              <a:gd name="connsiteY38" fmla="*/ 1708150 h 6858000"/>
              <a:gd name="connsiteX39" fmla="*/ 75583 w 4417162"/>
              <a:gd name="connsiteY39" fmla="*/ 1743075 h 6858000"/>
              <a:gd name="connsiteX40" fmla="*/ 55427 w 4417162"/>
              <a:gd name="connsiteY40" fmla="*/ 1782762 h 6858000"/>
              <a:gd name="connsiteX41" fmla="*/ 38632 w 4417162"/>
              <a:gd name="connsiteY41" fmla="*/ 1824037 h 6858000"/>
              <a:gd name="connsiteX42" fmla="*/ 23515 w 4417162"/>
              <a:gd name="connsiteY42" fmla="*/ 1870075 h 6858000"/>
              <a:gd name="connsiteX43" fmla="*/ 11758 w 4417162"/>
              <a:gd name="connsiteY43" fmla="*/ 1922462 h 6858000"/>
              <a:gd name="connsiteX44" fmla="*/ 3359 w 4417162"/>
              <a:gd name="connsiteY44" fmla="*/ 1982787 h 6858000"/>
              <a:gd name="connsiteX45" fmla="*/ 0 w 4417162"/>
              <a:gd name="connsiteY45" fmla="*/ 2051050 h 6858000"/>
              <a:gd name="connsiteX46" fmla="*/ 3359 w 4417162"/>
              <a:gd name="connsiteY46" fmla="*/ 2119312 h 6858000"/>
              <a:gd name="connsiteX47" fmla="*/ 11758 w 4417162"/>
              <a:gd name="connsiteY47" fmla="*/ 2179637 h 6858000"/>
              <a:gd name="connsiteX48" fmla="*/ 23515 w 4417162"/>
              <a:gd name="connsiteY48" fmla="*/ 2232025 h 6858000"/>
              <a:gd name="connsiteX49" fmla="*/ 38632 w 4417162"/>
              <a:gd name="connsiteY49" fmla="*/ 2278062 h 6858000"/>
              <a:gd name="connsiteX50" fmla="*/ 55427 w 4417162"/>
              <a:gd name="connsiteY50" fmla="*/ 2319337 h 6858000"/>
              <a:gd name="connsiteX51" fmla="*/ 75583 w 4417162"/>
              <a:gd name="connsiteY51" fmla="*/ 2359025 h 6858000"/>
              <a:gd name="connsiteX52" fmla="*/ 95738 w 4417162"/>
              <a:gd name="connsiteY52" fmla="*/ 2395537 h 6858000"/>
              <a:gd name="connsiteX53" fmla="*/ 115893 w 4417162"/>
              <a:gd name="connsiteY53" fmla="*/ 2433637 h 6858000"/>
              <a:gd name="connsiteX54" fmla="*/ 134368 w 4417162"/>
              <a:gd name="connsiteY54" fmla="*/ 2471737 h 6858000"/>
              <a:gd name="connsiteX55" fmla="*/ 152844 w 4417162"/>
              <a:gd name="connsiteY55" fmla="*/ 2513012 h 6858000"/>
              <a:gd name="connsiteX56" fmla="*/ 167960 w 4417162"/>
              <a:gd name="connsiteY56" fmla="*/ 2560637 h 6858000"/>
              <a:gd name="connsiteX57" fmla="*/ 178038 w 4417162"/>
              <a:gd name="connsiteY57" fmla="*/ 2613025 h 6858000"/>
              <a:gd name="connsiteX58" fmla="*/ 188115 w 4417162"/>
              <a:gd name="connsiteY58" fmla="*/ 2671762 h 6858000"/>
              <a:gd name="connsiteX59" fmla="*/ 189795 w 4417162"/>
              <a:gd name="connsiteY59" fmla="*/ 2741612 h 6858000"/>
              <a:gd name="connsiteX60" fmla="*/ 188115 w 4417162"/>
              <a:gd name="connsiteY60" fmla="*/ 2809875 h 6858000"/>
              <a:gd name="connsiteX61" fmla="*/ 178038 w 4417162"/>
              <a:gd name="connsiteY61" fmla="*/ 2868612 h 6858000"/>
              <a:gd name="connsiteX62" fmla="*/ 167960 w 4417162"/>
              <a:gd name="connsiteY62" fmla="*/ 2922587 h 6858000"/>
              <a:gd name="connsiteX63" fmla="*/ 152844 w 4417162"/>
              <a:gd name="connsiteY63" fmla="*/ 2967037 h 6858000"/>
              <a:gd name="connsiteX64" fmla="*/ 134368 w 4417162"/>
              <a:gd name="connsiteY64" fmla="*/ 3009900 h 6858000"/>
              <a:gd name="connsiteX65" fmla="*/ 115893 w 4417162"/>
              <a:gd name="connsiteY65" fmla="*/ 3046412 h 6858000"/>
              <a:gd name="connsiteX66" fmla="*/ 95738 w 4417162"/>
              <a:gd name="connsiteY66" fmla="*/ 3084512 h 6858000"/>
              <a:gd name="connsiteX67" fmla="*/ 75583 w 4417162"/>
              <a:gd name="connsiteY67" fmla="*/ 3121025 h 6858000"/>
              <a:gd name="connsiteX68" fmla="*/ 55427 w 4417162"/>
              <a:gd name="connsiteY68" fmla="*/ 3160712 h 6858000"/>
              <a:gd name="connsiteX69" fmla="*/ 38632 w 4417162"/>
              <a:gd name="connsiteY69" fmla="*/ 3201987 h 6858000"/>
              <a:gd name="connsiteX70" fmla="*/ 23515 w 4417162"/>
              <a:gd name="connsiteY70" fmla="*/ 3248025 h 6858000"/>
              <a:gd name="connsiteX71" fmla="*/ 11758 w 4417162"/>
              <a:gd name="connsiteY71" fmla="*/ 3300412 h 6858000"/>
              <a:gd name="connsiteX72" fmla="*/ 3359 w 4417162"/>
              <a:gd name="connsiteY72" fmla="*/ 3360737 h 6858000"/>
              <a:gd name="connsiteX73" fmla="*/ 0 w 4417162"/>
              <a:gd name="connsiteY73" fmla="*/ 3427412 h 6858000"/>
              <a:gd name="connsiteX74" fmla="*/ 3359 w 4417162"/>
              <a:gd name="connsiteY74" fmla="*/ 3497262 h 6858000"/>
              <a:gd name="connsiteX75" fmla="*/ 11758 w 4417162"/>
              <a:gd name="connsiteY75" fmla="*/ 3557587 h 6858000"/>
              <a:gd name="connsiteX76" fmla="*/ 23515 w 4417162"/>
              <a:gd name="connsiteY76" fmla="*/ 3609975 h 6858000"/>
              <a:gd name="connsiteX77" fmla="*/ 38632 w 4417162"/>
              <a:gd name="connsiteY77" fmla="*/ 3656012 h 6858000"/>
              <a:gd name="connsiteX78" fmla="*/ 55427 w 4417162"/>
              <a:gd name="connsiteY78" fmla="*/ 3697287 h 6858000"/>
              <a:gd name="connsiteX79" fmla="*/ 75583 w 4417162"/>
              <a:gd name="connsiteY79" fmla="*/ 3736975 h 6858000"/>
              <a:gd name="connsiteX80" fmla="*/ 115893 w 4417162"/>
              <a:gd name="connsiteY80" fmla="*/ 3811587 h 6858000"/>
              <a:gd name="connsiteX81" fmla="*/ 134368 w 4417162"/>
              <a:gd name="connsiteY81" fmla="*/ 3848100 h 6858000"/>
              <a:gd name="connsiteX82" fmla="*/ 152844 w 4417162"/>
              <a:gd name="connsiteY82" fmla="*/ 3890962 h 6858000"/>
              <a:gd name="connsiteX83" fmla="*/ 167960 w 4417162"/>
              <a:gd name="connsiteY83" fmla="*/ 3935412 h 6858000"/>
              <a:gd name="connsiteX84" fmla="*/ 178038 w 4417162"/>
              <a:gd name="connsiteY84" fmla="*/ 3987800 h 6858000"/>
              <a:gd name="connsiteX85" fmla="*/ 188115 w 4417162"/>
              <a:gd name="connsiteY85" fmla="*/ 4048125 h 6858000"/>
              <a:gd name="connsiteX86" fmla="*/ 189795 w 4417162"/>
              <a:gd name="connsiteY86" fmla="*/ 4116387 h 6858000"/>
              <a:gd name="connsiteX87" fmla="*/ 188115 w 4417162"/>
              <a:gd name="connsiteY87" fmla="*/ 4186237 h 6858000"/>
              <a:gd name="connsiteX88" fmla="*/ 178038 w 4417162"/>
              <a:gd name="connsiteY88" fmla="*/ 4244975 h 6858000"/>
              <a:gd name="connsiteX89" fmla="*/ 167960 w 4417162"/>
              <a:gd name="connsiteY89" fmla="*/ 4297362 h 6858000"/>
              <a:gd name="connsiteX90" fmla="*/ 152844 w 4417162"/>
              <a:gd name="connsiteY90" fmla="*/ 4343400 h 6858000"/>
              <a:gd name="connsiteX91" fmla="*/ 134368 w 4417162"/>
              <a:gd name="connsiteY91" fmla="*/ 4386262 h 6858000"/>
              <a:gd name="connsiteX92" fmla="*/ 115893 w 4417162"/>
              <a:gd name="connsiteY92" fmla="*/ 4424362 h 6858000"/>
              <a:gd name="connsiteX93" fmla="*/ 75583 w 4417162"/>
              <a:gd name="connsiteY93" fmla="*/ 4498975 h 6858000"/>
              <a:gd name="connsiteX94" fmla="*/ 55427 w 4417162"/>
              <a:gd name="connsiteY94" fmla="*/ 4537075 h 6858000"/>
              <a:gd name="connsiteX95" fmla="*/ 38632 w 4417162"/>
              <a:gd name="connsiteY95" fmla="*/ 4579937 h 6858000"/>
              <a:gd name="connsiteX96" fmla="*/ 23515 w 4417162"/>
              <a:gd name="connsiteY96" fmla="*/ 4625975 h 6858000"/>
              <a:gd name="connsiteX97" fmla="*/ 11758 w 4417162"/>
              <a:gd name="connsiteY97" fmla="*/ 4678362 h 6858000"/>
              <a:gd name="connsiteX98" fmla="*/ 3359 w 4417162"/>
              <a:gd name="connsiteY98" fmla="*/ 4738687 h 6858000"/>
              <a:gd name="connsiteX99" fmla="*/ 0 w 4417162"/>
              <a:gd name="connsiteY99" fmla="*/ 4806950 h 6858000"/>
              <a:gd name="connsiteX100" fmla="*/ 3359 w 4417162"/>
              <a:gd name="connsiteY100" fmla="*/ 4875212 h 6858000"/>
              <a:gd name="connsiteX101" fmla="*/ 11758 w 4417162"/>
              <a:gd name="connsiteY101" fmla="*/ 4935537 h 6858000"/>
              <a:gd name="connsiteX102" fmla="*/ 23515 w 4417162"/>
              <a:gd name="connsiteY102" fmla="*/ 4987925 h 6858000"/>
              <a:gd name="connsiteX103" fmla="*/ 38632 w 4417162"/>
              <a:gd name="connsiteY103" fmla="*/ 5033962 h 6858000"/>
              <a:gd name="connsiteX104" fmla="*/ 55427 w 4417162"/>
              <a:gd name="connsiteY104" fmla="*/ 5075237 h 6858000"/>
              <a:gd name="connsiteX105" fmla="*/ 75583 w 4417162"/>
              <a:gd name="connsiteY105" fmla="*/ 5114925 h 6858000"/>
              <a:gd name="connsiteX106" fmla="*/ 95738 w 4417162"/>
              <a:gd name="connsiteY106" fmla="*/ 5149850 h 6858000"/>
              <a:gd name="connsiteX107" fmla="*/ 115893 w 4417162"/>
              <a:gd name="connsiteY107" fmla="*/ 5186362 h 6858000"/>
              <a:gd name="connsiteX108" fmla="*/ 134368 w 4417162"/>
              <a:gd name="connsiteY108" fmla="*/ 5226050 h 6858000"/>
              <a:gd name="connsiteX109" fmla="*/ 152844 w 4417162"/>
              <a:gd name="connsiteY109" fmla="*/ 5268912 h 6858000"/>
              <a:gd name="connsiteX110" fmla="*/ 167960 w 4417162"/>
              <a:gd name="connsiteY110" fmla="*/ 5313362 h 6858000"/>
              <a:gd name="connsiteX111" fmla="*/ 178038 w 4417162"/>
              <a:gd name="connsiteY111" fmla="*/ 5365750 h 6858000"/>
              <a:gd name="connsiteX112" fmla="*/ 188115 w 4417162"/>
              <a:gd name="connsiteY112" fmla="*/ 5426075 h 6858000"/>
              <a:gd name="connsiteX113" fmla="*/ 189795 w 4417162"/>
              <a:gd name="connsiteY113" fmla="*/ 5494337 h 6858000"/>
              <a:gd name="connsiteX114" fmla="*/ 188115 w 4417162"/>
              <a:gd name="connsiteY114" fmla="*/ 5562600 h 6858000"/>
              <a:gd name="connsiteX115" fmla="*/ 178038 w 4417162"/>
              <a:gd name="connsiteY115" fmla="*/ 5622925 h 6858000"/>
              <a:gd name="connsiteX116" fmla="*/ 167960 w 4417162"/>
              <a:gd name="connsiteY116" fmla="*/ 5675312 h 6858000"/>
              <a:gd name="connsiteX117" fmla="*/ 152844 w 4417162"/>
              <a:gd name="connsiteY117" fmla="*/ 5721350 h 6858000"/>
              <a:gd name="connsiteX118" fmla="*/ 134368 w 4417162"/>
              <a:gd name="connsiteY118" fmla="*/ 5762625 h 6858000"/>
              <a:gd name="connsiteX119" fmla="*/ 115893 w 4417162"/>
              <a:gd name="connsiteY119" fmla="*/ 5802312 h 6858000"/>
              <a:gd name="connsiteX120" fmla="*/ 95738 w 4417162"/>
              <a:gd name="connsiteY120" fmla="*/ 5840412 h 6858000"/>
              <a:gd name="connsiteX121" fmla="*/ 75583 w 4417162"/>
              <a:gd name="connsiteY121" fmla="*/ 5876925 h 6858000"/>
              <a:gd name="connsiteX122" fmla="*/ 55427 w 4417162"/>
              <a:gd name="connsiteY122" fmla="*/ 5915025 h 6858000"/>
              <a:gd name="connsiteX123" fmla="*/ 38632 w 4417162"/>
              <a:gd name="connsiteY123" fmla="*/ 5956300 h 6858000"/>
              <a:gd name="connsiteX124" fmla="*/ 23515 w 4417162"/>
              <a:gd name="connsiteY124" fmla="*/ 6003925 h 6858000"/>
              <a:gd name="connsiteX125" fmla="*/ 11758 w 4417162"/>
              <a:gd name="connsiteY125" fmla="*/ 6056312 h 6858000"/>
              <a:gd name="connsiteX126" fmla="*/ 3359 w 4417162"/>
              <a:gd name="connsiteY126" fmla="*/ 6113462 h 6858000"/>
              <a:gd name="connsiteX127" fmla="*/ 0 w 4417162"/>
              <a:gd name="connsiteY127" fmla="*/ 6183312 h 6858000"/>
              <a:gd name="connsiteX128" fmla="*/ 3359 w 4417162"/>
              <a:gd name="connsiteY128" fmla="*/ 6251575 h 6858000"/>
              <a:gd name="connsiteX129" fmla="*/ 11758 w 4417162"/>
              <a:gd name="connsiteY129" fmla="*/ 6311900 h 6858000"/>
              <a:gd name="connsiteX130" fmla="*/ 23515 w 4417162"/>
              <a:gd name="connsiteY130" fmla="*/ 6361112 h 6858000"/>
              <a:gd name="connsiteX131" fmla="*/ 38632 w 4417162"/>
              <a:gd name="connsiteY131" fmla="*/ 6407150 h 6858000"/>
              <a:gd name="connsiteX132" fmla="*/ 55427 w 4417162"/>
              <a:gd name="connsiteY132" fmla="*/ 6448425 h 6858000"/>
              <a:gd name="connsiteX133" fmla="*/ 73903 w 4417162"/>
              <a:gd name="connsiteY133" fmla="*/ 6488112 h 6858000"/>
              <a:gd name="connsiteX134" fmla="*/ 92379 w 4417162"/>
              <a:gd name="connsiteY134" fmla="*/ 6523037 h 6858000"/>
              <a:gd name="connsiteX135" fmla="*/ 112534 w 4417162"/>
              <a:gd name="connsiteY135" fmla="*/ 6561137 h 6858000"/>
              <a:gd name="connsiteX136" fmla="*/ 132689 w 4417162"/>
              <a:gd name="connsiteY136" fmla="*/ 6597650 h 6858000"/>
              <a:gd name="connsiteX137" fmla="*/ 149485 w 4417162"/>
              <a:gd name="connsiteY137" fmla="*/ 6640512 h 6858000"/>
              <a:gd name="connsiteX138" fmla="*/ 166281 w 4417162"/>
              <a:gd name="connsiteY138" fmla="*/ 6683375 h 6858000"/>
              <a:gd name="connsiteX139" fmla="*/ 176358 w 4417162"/>
              <a:gd name="connsiteY139" fmla="*/ 6735762 h 6858000"/>
              <a:gd name="connsiteX140" fmla="*/ 184756 w 4417162"/>
              <a:gd name="connsiteY140" fmla="*/ 6791325 h 6858000"/>
              <a:gd name="connsiteX141" fmla="*/ 189795 w 4417162"/>
              <a:gd name="connsiteY141" fmla="*/ 6858000 h 6858000"/>
              <a:gd name="connsiteX142" fmla="*/ 334173 w 4417162"/>
              <a:gd name="connsiteY142" fmla="*/ 6858000 h 6858000"/>
              <a:gd name="connsiteX143" fmla="*/ 334174 w 4417162"/>
              <a:gd name="connsiteY143" fmla="*/ 6858000 h 6858000"/>
              <a:gd name="connsiteX144" fmla="*/ 4417162 w 4417162"/>
              <a:gd name="connsiteY144"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Lst>
            <a:rect l="l" t="t" r="r" b="b"/>
            <a:pathLst>
              <a:path w="4417162" h="6858000">
                <a:moveTo>
                  <a:pt x="4417162" y="0"/>
                </a:moveTo>
                <a:lnTo>
                  <a:pt x="334174" y="0"/>
                </a:lnTo>
                <a:lnTo>
                  <a:pt x="334173" y="0"/>
                </a:lnTo>
                <a:lnTo>
                  <a:pt x="189795" y="0"/>
                </a:lnTo>
                <a:lnTo>
                  <a:pt x="184756" y="66675"/>
                </a:lnTo>
                <a:lnTo>
                  <a:pt x="176358" y="122237"/>
                </a:lnTo>
                <a:lnTo>
                  <a:pt x="166281" y="174625"/>
                </a:lnTo>
                <a:lnTo>
                  <a:pt x="149485" y="217487"/>
                </a:lnTo>
                <a:lnTo>
                  <a:pt x="132689" y="260350"/>
                </a:lnTo>
                <a:lnTo>
                  <a:pt x="112534" y="296862"/>
                </a:lnTo>
                <a:lnTo>
                  <a:pt x="92379" y="334962"/>
                </a:lnTo>
                <a:lnTo>
                  <a:pt x="73903" y="369887"/>
                </a:lnTo>
                <a:lnTo>
                  <a:pt x="55427" y="409575"/>
                </a:lnTo>
                <a:lnTo>
                  <a:pt x="38632" y="450850"/>
                </a:lnTo>
                <a:lnTo>
                  <a:pt x="23515" y="496887"/>
                </a:lnTo>
                <a:lnTo>
                  <a:pt x="11758" y="546100"/>
                </a:lnTo>
                <a:lnTo>
                  <a:pt x="3359" y="606425"/>
                </a:lnTo>
                <a:lnTo>
                  <a:pt x="0" y="673100"/>
                </a:lnTo>
                <a:lnTo>
                  <a:pt x="3359" y="744537"/>
                </a:lnTo>
                <a:lnTo>
                  <a:pt x="11758" y="801687"/>
                </a:lnTo>
                <a:lnTo>
                  <a:pt x="23515" y="854075"/>
                </a:lnTo>
                <a:lnTo>
                  <a:pt x="38632" y="901700"/>
                </a:lnTo>
                <a:lnTo>
                  <a:pt x="55427" y="942975"/>
                </a:lnTo>
                <a:lnTo>
                  <a:pt x="75583" y="981075"/>
                </a:lnTo>
                <a:lnTo>
                  <a:pt x="95738" y="1017587"/>
                </a:lnTo>
                <a:lnTo>
                  <a:pt x="115893" y="1055687"/>
                </a:lnTo>
                <a:lnTo>
                  <a:pt x="134368" y="1095375"/>
                </a:lnTo>
                <a:lnTo>
                  <a:pt x="152844" y="1136650"/>
                </a:lnTo>
                <a:lnTo>
                  <a:pt x="167960" y="1182687"/>
                </a:lnTo>
                <a:lnTo>
                  <a:pt x="178038" y="1235075"/>
                </a:lnTo>
                <a:lnTo>
                  <a:pt x="188115" y="1295400"/>
                </a:lnTo>
                <a:lnTo>
                  <a:pt x="189795" y="1363662"/>
                </a:lnTo>
                <a:lnTo>
                  <a:pt x="188115" y="1431925"/>
                </a:lnTo>
                <a:lnTo>
                  <a:pt x="178038" y="1492250"/>
                </a:lnTo>
                <a:lnTo>
                  <a:pt x="167960" y="1544637"/>
                </a:lnTo>
                <a:lnTo>
                  <a:pt x="152844" y="1589087"/>
                </a:lnTo>
                <a:lnTo>
                  <a:pt x="134368" y="1631950"/>
                </a:lnTo>
                <a:lnTo>
                  <a:pt x="115893" y="1671637"/>
                </a:lnTo>
                <a:lnTo>
                  <a:pt x="95738" y="1708150"/>
                </a:lnTo>
                <a:lnTo>
                  <a:pt x="75583" y="1743075"/>
                </a:lnTo>
                <a:lnTo>
                  <a:pt x="55427" y="1782762"/>
                </a:lnTo>
                <a:lnTo>
                  <a:pt x="38632" y="1824037"/>
                </a:lnTo>
                <a:lnTo>
                  <a:pt x="23515" y="1870075"/>
                </a:lnTo>
                <a:lnTo>
                  <a:pt x="11758" y="1922462"/>
                </a:lnTo>
                <a:lnTo>
                  <a:pt x="3359" y="1982787"/>
                </a:lnTo>
                <a:lnTo>
                  <a:pt x="0" y="2051050"/>
                </a:lnTo>
                <a:lnTo>
                  <a:pt x="3359" y="2119312"/>
                </a:lnTo>
                <a:lnTo>
                  <a:pt x="11758" y="2179637"/>
                </a:lnTo>
                <a:lnTo>
                  <a:pt x="23515" y="2232025"/>
                </a:lnTo>
                <a:lnTo>
                  <a:pt x="38632" y="2278062"/>
                </a:lnTo>
                <a:lnTo>
                  <a:pt x="55427" y="2319337"/>
                </a:lnTo>
                <a:lnTo>
                  <a:pt x="75583" y="2359025"/>
                </a:lnTo>
                <a:lnTo>
                  <a:pt x="95738" y="2395537"/>
                </a:lnTo>
                <a:lnTo>
                  <a:pt x="115893" y="2433637"/>
                </a:lnTo>
                <a:lnTo>
                  <a:pt x="134368" y="2471737"/>
                </a:lnTo>
                <a:lnTo>
                  <a:pt x="152844" y="2513012"/>
                </a:lnTo>
                <a:lnTo>
                  <a:pt x="167960" y="2560637"/>
                </a:lnTo>
                <a:lnTo>
                  <a:pt x="178038" y="2613025"/>
                </a:lnTo>
                <a:lnTo>
                  <a:pt x="188115" y="2671762"/>
                </a:lnTo>
                <a:lnTo>
                  <a:pt x="189795" y="2741612"/>
                </a:lnTo>
                <a:lnTo>
                  <a:pt x="188115" y="2809875"/>
                </a:lnTo>
                <a:lnTo>
                  <a:pt x="178038" y="2868612"/>
                </a:lnTo>
                <a:lnTo>
                  <a:pt x="167960" y="2922587"/>
                </a:lnTo>
                <a:lnTo>
                  <a:pt x="152844" y="2967037"/>
                </a:lnTo>
                <a:lnTo>
                  <a:pt x="134368" y="3009900"/>
                </a:lnTo>
                <a:lnTo>
                  <a:pt x="115893" y="3046412"/>
                </a:lnTo>
                <a:lnTo>
                  <a:pt x="95738" y="3084512"/>
                </a:lnTo>
                <a:lnTo>
                  <a:pt x="75583" y="3121025"/>
                </a:lnTo>
                <a:lnTo>
                  <a:pt x="55427" y="3160712"/>
                </a:lnTo>
                <a:lnTo>
                  <a:pt x="38632" y="3201987"/>
                </a:lnTo>
                <a:lnTo>
                  <a:pt x="23515" y="3248025"/>
                </a:lnTo>
                <a:lnTo>
                  <a:pt x="11758" y="3300412"/>
                </a:lnTo>
                <a:lnTo>
                  <a:pt x="3359" y="3360737"/>
                </a:lnTo>
                <a:lnTo>
                  <a:pt x="0" y="3427412"/>
                </a:lnTo>
                <a:lnTo>
                  <a:pt x="3359" y="3497262"/>
                </a:lnTo>
                <a:lnTo>
                  <a:pt x="11758" y="3557587"/>
                </a:lnTo>
                <a:lnTo>
                  <a:pt x="23515" y="3609975"/>
                </a:lnTo>
                <a:lnTo>
                  <a:pt x="38632" y="3656012"/>
                </a:lnTo>
                <a:lnTo>
                  <a:pt x="55427" y="3697287"/>
                </a:lnTo>
                <a:lnTo>
                  <a:pt x="75583" y="3736975"/>
                </a:lnTo>
                <a:lnTo>
                  <a:pt x="115893" y="3811587"/>
                </a:lnTo>
                <a:lnTo>
                  <a:pt x="134368" y="3848100"/>
                </a:lnTo>
                <a:lnTo>
                  <a:pt x="152844" y="3890962"/>
                </a:lnTo>
                <a:lnTo>
                  <a:pt x="167960" y="3935412"/>
                </a:lnTo>
                <a:lnTo>
                  <a:pt x="178038" y="3987800"/>
                </a:lnTo>
                <a:lnTo>
                  <a:pt x="188115" y="4048125"/>
                </a:lnTo>
                <a:lnTo>
                  <a:pt x="189795" y="4116387"/>
                </a:lnTo>
                <a:lnTo>
                  <a:pt x="188115" y="4186237"/>
                </a:lnTo>
                <a:lnTo>
                  <a:pt x="178038" y="4244975"/>
                </a:lnTo>
                <a:lnTo>
                  <a:pt x="167960" y="4297362"/>
                </a:lnTo>
                <a:lnTo>
                  <a:pt x="152844" y="4343400"/>
                </a:lnTo>
                <a:lnTo>
                  <a:pt x="134368" y="4386262"/>
                </a:lnTo>
                <a:lnTo>
                  <a:pt x="115893" y="4424362"/>
                </a:lnTo>
                <a:lnTo>
                  <a:pt x="75583" y="4498975"/>
                </a:lnTo>
                <a:lnTo>
                  <a:pt x="55427" y="4537075"/>
                </a:lnTo>
                <a:lnTo>
                  <a:pt x="38632" y="4579937"/>
                </a:lnTo>
                <a:lnTo>
                  <a:pt x="23515" y="4625975"/>
                </a:lnTo>
                <a:lnTo>
                  <a:pt x="11758" y="4678362"/>
                </a:lnTo>
                <a:lnTo>
                  <a:pt x="3359" y="4738687"/>
                </a:lnTo>
                <a:lnTo>
                  <a:pt x="0" y="4806950"/>
                </a:lnTo>
                <a:lnTo>
                  <a:pt x="3359" y="4875212"/>
                </a:lnTo>
                <a:lnTo>
                  <a:pt x="11758" y="4935537"/>
                </a:lnTo>
                <a:lnTo>
                  <a:pt x="23515" y="4987925"/>
                </a:lnTo>
                <a:lnTo>
                  <a:pt x="38632" y="5033962"/>
                </a:lnTo>
                <a:lnTo>
                  <a:pt x="55427" y="5075237"/>
                </a:lnTo>
                <a:lnTo>
                  <a:pt x="75583" y="5114925"/>
                </a:lnTo>
                <a:lnTo>
                  <a:pt x="95738" y="5149850"/>
                </a:lnTo>
                <a:lnTo>
                  <a:pt x="115893" y="5186362"/>
                </a:lnTo>
                <a:lnTo>
                  <a:pt x="134368" y="5226050"/>
                </a:lnTo>
                <a:lnTo>
                  <a:pt x="152844" y="5268912"/>
                </a:lnTo>
                <a:lnTo>
                  <a:pt x="167960" y="5313362"/>
                </a:lnTo>
                <a:lnTo>
                  <a:pt x="178038" y="5365750"/>
                </a:lnTo>
                <a:lnTo>
                  <a:pt x="188115" y="5426075"/>
                </a:lnTo>
                <a:lnTo>
                  <a:pt x="189795" y="5494337"/>
                </a:lnTo>
                <a:lnTo>
                  <a:pt x="188115" y="5562600"/>
                </a:lnTo>
                <a:lnTo>
                  <a:pt x="178038" y="5622925"/>
                </a:lnTo>
                <a:lnTo>
                  <a:pt x="167960" y="5675312"/>
                </a:lnTo>
                <a:lnTo>
                  <a:pt x="152844" y="5721350"/>
                </a:lnTo>
                <a:lnTo>
                  <a:pt x="134368" y="5762625"/>
                </a:lnTo>
                <a:lnTo>
                  <a:pt x="115893" y="5802312"/>
                </a:lnTo>
                <a:lnTo>
                  <a:pt x="95738" y="5840412"/>
                </a:lnTo>
                <a:lnTo>
                  <a:pt x="75583" y="5876925"/>
                </a:lnTo>
                <a:lnTo>
                  <a:pt x="55427" y="5915025"/>
                </a:lnTo>
                <a:lnTo>
                  <a:pt x="38632" y="5956300"/>
                </a:lnTo>
                <a:lnTo>
                  <a:pt x="23515" y="6003925"/>
                </a:lnTo>
                <a:lnTo>
                  <a:pt x="11758" y="6056312"/>
                </a:lnTo>
                <a:lnTo>
                  <a:pt x="3359" y="6113462"/>
                </a:lnTo>
                <a:lnTo>
                  <a:pt x="0" y="6183312"/>
                </a:lnTo>
                <a:lnTo>
                  <a:pt x="3359" y="6251575"/>
                </a:lnTo>
                <a:lnTo>
                  <a:pt x="11758" y="6311900"/>
                </a:lnTo>
                <a:lnTo>
                  <a:pt x="23515" y="6361112"/>
                </a:lnTo>
                <a:lnTo>
                  <a:pt x="38632" y="6407150"/>
                </a:lnTo>
                <a:lnTo>
                  <a:pt x="55427" y="6448425"/>
                </a:lnTo>
                <a:lnTo>
                  <a:pt x="73903" y="6488112"/>
                </a:lnTo>
                <a:lnTo>
                  <a:pt x="92379" y="6523037"/>
                </a:lnTo>
                <a:lnTo>
                  <a:pt x="112534" y="6561137"/>
                </a:lnTo>
                <a:lnTo>
                  <a:pt x="132689" y="6597650"/>
                </a:lnTo>
                <a:lnTo>
                  <a:pt x="149485" y="6640512"/>
                </a:lnTo>
                <a:lnTo>
                  <a:pt x="166281" y="6683375"/>
                </a:lnTo>
                <a:lnTo>
                  <a:pt x="176358" y="6735762"/>
                </a:lnTo>
                <a:lnTo>
                  <a:pt x="184756" y="6791325"/>
                </a:lnTo>
                <a:lnTo>
                  <a:pt x="189795" y="6858000"/>
                </a:lnTo>
                <a:lnTo>
                  <a:pt x="334173" y="6858000"/>
                </a:lnTo>
                <a:lnTo>
                  <a:pt x="334174" y="6858000"/>
                </a:lnTo>
                <a:lnTo>
                  <a:pt x="4417162" y="6858000"/>
                </a:lnTo>
                <a:close/>
              </a:path>
            </a:pathLst>
          </a:custGeom>
          <a:solidFill>
            <a:schemeClr val="accent1">
              <a:lumMod val="5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id="{4E93EF23-AEFE-5CEC-A3E7-7C081767D454}"/>
              </a:ext>
            </a:extLst>
          </p:cNvPr>
          <p:cNvSpPr>
            <a:spLocks noGrp="1"/>
          </p:cNvSpPr>
          <p:nvPr>
            <p:ph type="title"/>
          </p:nvPr>
        </p:nvSpPr>
        <p:spPr>
          <a:xfrm>
            <a:off x="457201" y="723406"/>
            <a:ext cx="3234018" cy="3826728"/>
          </a:xfrm>
        </p:spPr>
        <p:txBody>
          <a:bodyPr vert="horz" lIns="91440" tIns="45720" rIns="91440" bIns="45720" rtlCol="0" anchor="b">
            <a:normAutofit/>
          </a:bodyPr>
          <a:lstStyle/>
          <a:p>
            <a:pPr algn="ctr"/>
            <a:r>
              <a:rPr lang="en-US" sz="3500" kern="1200">
                <a:solidFill>
                  <a:schemeClr val="tx1"/>
                </a:solidFill>
                <a:latin typeface="+mj-lt"/>
                <a:ea typeface="+mj-ea"/>
                <a:cs typeface="+mj-cs"/>
              </a:rPr>
              <a:t>After pressing the lend button – taken to screen that shows loans that are almost funded</a:t>
            </a:r>
          </a:p>
        </p:txBody>
      </p:sp>
      <p:pic>
        <p:nvPicPr>
          <p:cNvPr id="5" name="Content Placeholder 4" descr="Graphical user interface, text, application, Teams&#10;&#10;Description automatically generated">
            <a:extLst>
              <a:ext uri="{FF2B5EF4-FFF2-40B4-BE49-F238E27FC236}">
                <a16:creationId xmlns:a16="http://schemas.microsoft.com/office/drawing/2014/main" id="{2C5BA68D-F2FB-3C98-6D9A-E80D3BDE59FE}"/>
              </a:ext>
            </a:extLst>
          </p:cNvPr>
          <p:cNvPicPr>
            <a:picLocks noGrp="1" noChangeAspect="1"/>
          </p:cNvPicPr>
          <p:nvPr>
            <p:ph idx="1"/>
          </p:nvPr>
        </p:nvPicPr>
        <p:blipFill>
          <a:blip r:embed="rId2"/>
          <a:stretch>
            <a:fillRect/>
          </a:stretch>
        </p:blipFill>
        <p:spPr>
          <a:xfrm>
            <a:off x="4916251" y="1771165"/>
            <a:ext cx="6631341" cy="3315670"/>
          </a:xfrm>
          <a:prstGeom prst="rect">
            <a:avLst/>
          </a:prstGeom>
        </p:spPr>
      </p:pic>
    </p:spTree>
    <p:extLst>
      <p:ext uri="{BB962C8B-B14F-4D97-AF65-F5344CB8AC3E}">
        <p14:creationId xmlns:p14="http://schemas.microsoft.com/office/powerpoint/2010/main" val="19820329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 name="Rectangle 11">
            <a:extLst>
              <a:ext uri="{FF2B5EF4-FFF2-40B4-BE49-F238E27FC236}">
                <a16:creationId xmlns:a16="http://schemas.microsoft.com/office/drawing/2014/main" id="{1825AC39-5F85-4CAA-8A81-A1287086B2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FFFFFF"/>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Freeform: Shape 13">
            <a:extLst>
              <a:ext uri="{FF2B5EF4-FFF2-40B4-BE49-F238E27FC236}">
                <a16:creationId xmlns:a16="http://schemas.microsoft.com/office/drawing/2014/main" id="{95DA4D23-37FC-4B90-8188-F0377C5FF4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0" y="0"/>
            <a:ext cx="4417162" cy="6858000"/>
          </a:xfrm>
          <a:custGeom>
            <a:avLst/>
            <a:gdLst>
              <a:gd name="connsiteX0" fmla="*/ 0 w 4417162"/>
              <a:gd name="connsiteY0" fmla="*/ 0 h 6858000"/>
              <a:gd name="connsiteX1" fmla="*/ 144378 w 4417162"/>
              <a:gd name="connsiteY1" fmla="*/ 0 h 6858000"/>
              <a:gd name="connsiteX2" fmla="*/ 2310062 w 4417162"/>
              <a:gd name="connsiteY2" fmla="*/ 0 h 6858000"/>
              <a:gd name="connsiteX3" fmla="*/ 4227367 w 4417162"/>
              <a:gd name="connsiteY3" fmla="*/ 0 h 6858000"/>
              <a:gd name="connsiteX4" fmla="*/ 4232407 w 4417162"/>
              <a:gd name="connsiteY4" fmla="*/ 66675 h 6858000"/>
              <a:gd name="connsiteX5" fmla="*/ 4240804 w 4417162"/>
              <a:gd name="connsiteY5" fmla="*/ 122237 h 6858000"/>
              <a:gd name="connsiteX6" fmla="*/ 4250882 w 4417162"/>
              <a:gd name="connsiteY6" fmla="*/ 174625 h 6858000"/>
              <a:gd name="connsiteX7" fmla="*/ 4267678 w 4417162"/>
              <a:gd name="connsiteY7" fmla="*/ 217487 h 6858000"/>
              <a:gd name="connsiteX8" fmla="*/ 4284474 w 4417162"/>
              <a:gd name="connsiteY8" fmla="*/ 260350 h 6858000"/>
              <a:gd name="connsiteX9" fmla="*/ 4304629 w 4417162"/>
              <a:gd name="connsiteY9" fmla="*/ 296862 h 6858000"/>
              <a:gd name="connsiteX10" fmla="*/ 4324784 w 4417162"/>
              <a:gd name="connsiteY10" fmla="*/ 334962 h 6858000"/>
              <a:gd name="connsiteX11" fmla="*/ 4343260 w 4417162"/>
              <a:gd name="connsiteY11" fmla="*/ 369887 h 6858000"/>
              <a:gd name="connsiteX12" fmla="*/ 4361735 w 4417162"/>
              <a:gd name="connsiteY12" fmla="*/ 409575 h 6858000"/>
              <a:gd name="connsiteX13" fmla="*/ 4378531 w 4417162"/>
              <a:gd name="connsiteY13" fmla="*/ 450850 h 6858000"/>
              <a:gd name="connsiteX14" fmla="*/ 4393648 w 4417162"/>
              <a:gd name="connsiteY14" fmla="*/ 496887 h 6858000"/>
              <a:gd name="connsiteX15" fmla="*/ 4405405 w 4417162"/>
              <a:gd name="connsiteY15" fmla="*/ 546100 h 6858000"/>
              <a:gd name="connsiteX16" fmla="*/ 4413803 w 4417162"/>
              <a:gd name="connsiteY16" fmla="*/ 606425 h 6858000"/>
              <a:gd name="connsiteX17" fmla="*/ 4417162 w 4417162"/>
              <a:gd name="connsiteY17" fmla="*/ 673100 h 6858000"/>
              <a:gd name="connsiteX18" fmla="*/ 4413803 w 4417162"/>
              <a:gd name="connsiteY18" fmla="*/ 744537 h 6858000"/>
              <a:gd name="connsiteX19" fmla="*/ 4405405 w 4417162"/>
              <a:gd name="connsiteY19" fmla="*/ 801687 h 6858000"/>
              <a:gd name="connsiteX20" fmla="*/ 4393648 w 4417162"/>
              <a:gd name="connsiteY20" fmla="*/ 854075 h 6858000"/>
              <a:gd name="connsiteX21" fmla="*/ 4378531 w 4417162"/>
              <a:gd name="connsiteY21" fmla="*/ 901700 h 6858000"/>
              <a:gd name="connsiteX22" fmla="*/ 4361735 w 4417162"/>
              <a:gd name="connsiteY22" fmla="*/ 942975 h 6858000"/>
              <a:gd name="connsiteX23" fmla="*/ 4341580 w 4417162"/>
              <a:gd name="connsiteY23" fmla="*/ 981075 h 6858000"/>
              <a:gd name="connsiteX24" fmla="*/ 4321425 w 4417162"/>
              <a:gd name="connsiteY24" fmla="*/ 1017587 h 6858000"/>
              <a:gd name="connsiteX25" fmla="*/ 4301270 w 4417162"/>
              <a:gd name="connsiteY25" fmla="*/ 1055687 h 6858000"/>
              <a:gd name="connsiteX26" fmla="*/ 4282794 w 4417162"/>
              <a:gd name="connsiteY26" fmla="*/ 1095375 h 6858000"/>
              <a:gd name="connsiteX27" fmla="*/ 4264318 w 4417162"/>
              <a:gd name="connsiteY27" fmla="*/ 1136650 h 6858000"/>
              <a:gd name="connsiteX28" fmla="*/ 4249203 w 4417162"/>
              <a:gd name="connsiteY28" fmla="*/ 1182687 h 6858000"/>
              <a:gd name="connsiteX29" fmla="*/ 4239125 w 4417162"/>
              <a:gd name="connsiteY29" fmla="*/ 1235075 h 6858000"/>
              <a:gd name="connsiteX30" fmla="*/ 4229047 w 4417162"/>
              <a:gd name="connsiteY30" fmla="*/ 1295400 h 6858000"/>
              <a:gd name="connsiteX31" fmla="*/ 4227367 w 4417162"/>
              <a:gd name="connsiteY31" fmla="*/ 1363662 h 6858000"/>
              <a:gd name="connsiteX32" fmla="*/ 4229047 w 4417162"/>
              <a:gd name="connsiteY32" fmla="*/ 1431925 h 6858000"/>
              <a:gd name="connsiteX33" fmla="*/ 4239125 w 4417162"/>
              <a:gd name="connsiteY33" fmla="*/ 1492250 h 6858000"/>
              <a:gd name="connsiteX34" fmla="*/ 4249203 w 4417162"/>
              <a:gd name="connsiteY34" fmla="*/ 1544637 h 6858000"/>
              <a:gd name="connsiteX35" fmla="*/ 4264318 w 4417162"/>
              <a:gd name="connsiteY35" fmla="*/ 1589087 h 6858000"/>
              <a:gd name="connsiteX36" fmla="*/ 4282794 w 4417162"/>
              <a:gd name="connsiteY36" fmla="*/ 1631950 h 6858000"/>
              <a:gd name="connsiteX37" fmla="*/ 4301270 w 4417162"/>
              <a:gd name="connsiteY37" fmla="*/ 1671637 h 6858000"/>
              <a:gd name="connsiteX38" fmla="*/ 4321425 w 4417162"/>
              <a:gd name="connsiteY38" fmla="*/ 1708150 h 6858000"/>
              <a:gd name="connsiteX39" fmla="*/ 4341580 w 4417162"/>
              <a:gd name="connsiteY39" fmla="*/ 1743075 h 6858000"/>
              <a:gd name="connsiteX40" fmla="*/ 4361735 w 4417162"/>
              <a:gd name="connsiteY40" fmla="*/ 1782762 h 6858000"/>
              <a:gd name="connsiteX41" fmla="*/ 4378531 w 4417162"/>
              <a:gd name="connsiteY41" fmla="*/ 1824037 h 6858000"/>
              <a:gd name="connsiteX42" fmla="*/ 4393648 w 4417162"/>
              <a:gd name="connsiteY42" fmla="*/ 1870075 h 6858000"/>
              <a:gd name="connsiteX43" fmla="*/ 4405405 w 4417162"/>
              <a:gd name="connsiteY43" fmla="*/ 1922462 h 6858000"/>
              <a:gd name="connsiteX44" fmla="*/ 4413803 w 4417162"/>
              <a:gd name="connsiteY44" fmla="*/ 1982787 h 6858000"/>
              <a:gd name="connsiteX45" fmla="*/ 4417162 w 4417162"/>
              <a:gd name="connsiteY45" fmla="*/ 2051050 h 6858000"/>
              <a:gd name="connsiteX46" fmla="*/ 4413803 w 4417162"/>
              <a:gd name="connsiteY46" fmla="*/ 2119312 h 6858000"/>
              <a:gd name="connsiteX47" fmla="*/ 4405405 w 4417162"/>
              <a:gd name="connsiteY47" fmla="*/ 2179637 h 6858000"/>
              <a:gd name="connsiteX48" fmla="*/ 4393648 w 4417162"/>
              <a:gd name="connsiteY48" fmla="*/ 2232025 h 6858000"/>
              <a:gd name="connsiteX49" fmla="*/ 4378531 w 4417162"/>
              <a:gd name="connsiteY49" fmla="*/ 2278062 h 6858000"/>
              <a:gd name="connsiteX50" fmla="*/ 4361735 w 4417162"/>
              <a:gd name="connsiteY50" fmla="*/ 2319337 h 6858000"/>
              <a:gd name="connsiteX51" fmla="*/ 4341580 w 4417162"/>
              <a:gd name="connsiteY51" fmla="*/ 2359025 h 6858000"/>
              <a:gd name="connsiteX52" fmla="*/ 4321425 w 4417162"/>
              <a:gd name="connsiteY52" fmla="*/ 2395537 h 6858000"/>
              <a:gd name="connsiteX53" fmla="*/ 4301270 w 4417162"/>
              <a:gd name="connsiteY53" fmla="*/ 2433637 h 6858000"/>
              <a:gd name="connsiteX54" fmla="*/ 4282794 w 4417162"/>
              <a:gd name="connsiteY54" fmla="*/ 2471737 h 6858000"/>
              <a:gd name="connsiteX55" fmla="*/ 4264318 w 4417162"/>
              <a:gd name="connsiteY55" fmla="*/ 2513012 h 6858000"/>
              <a:gd name="connsiteX56" fmla="*/ 4249203 w 4417162"/>
              <a:gd name="connsiteY56" fmla="*/ 2560637 h 6858000"/>
              <a:gd name="connsiteX57" fmla="*/ 4239125 w 4417162"/>
              <a:gd name="connsiteY57" fmla="*/ 2613025 h 6858000"/>
              <a:gd name="connsiteX58" fmla="*/ 4229047 w 4417162"/>
              <a:gd name="connsiteY58" fmla="*/ 2671762 h 6858000"/>
              <a:gd name="connsiteX59" fmla="*/ 4227367 w 4417162"/>
              <a:gd name="connsiteY59" fmla="*/ 2741612 h 6858000"/>
              <a:gd name="connsiteX60" fmla="*/ 4229047 w 4417162"/>
              <a:gd name="connsiteY60" fmla="*/ 2809875 h 6858000"/>
              <a:gd name="connsiteX61" fmla="*/ 4239125 w 4417162"/>
              <a:gd name="connsiteY61" fmla="*/ 2868612 h 6858000"/>
              <a:gd name="connsiteX62" fmla="*/ 4249203 w 4417162"/>
              <a:gd name="connsiteY62" fmla="*/ 2922587 h 6858000"/>
              <a:gd name="connsiteX63" fmla="*/ 4264318 w 4417162"/>
              <a:gd name="connsiteY63" fmla="*/ 2967037 h 6858000"/>
              <a:gd name="connsiteX64" fmla="*/ 4282794 w 4417162"/>
              <a:gd name="connsiteY64" fmla="*/ 3009900 h 6858000"/>
              <a:gd name="connsiteX65" fmla="*/ 4301270 w 4417162"/>
              <a:gd name="connsiteY65" fmla="*/ 3046412 h 6858000"/>
              <a:gd name="connsiteX66" fmla="*/ 4321425 w 4417162"/>
              <a:gd name="connsiteY66" fmla="*/ 3084512 h 6858000"/>
              <a:gd name="connsiteX67" fmla="*/ 4341580 w 4417162"/>
              <a:gd name="connsiteY67" fmla="*/ 3121025 h 6858000"/>
              <a:gd name="connsiteX68" fmla="*/ 4361735 w 4417162"/>
              <a:gd name="connsiteY68" fmla="*/ 3160712 h 6858000"/>
              <a:gd name="connsiteX69" fmla="*/ 4378531 w 4417162"/>
              <a:gd name="connsiteY69" fmla="*/ 3201987 h 6858000"/>
              <a:gd name="connsiteX70" fmla="*/ 4393648 w 4417162"/>
              <a:gd name="connsiteY70" fmla="*/ 3248025 h 6858000"/>
              <a:gd name="connsiteX71" fmla="*/ 4405405 w 4417162"/>
              <a:gd name="connsiteY71" fmla="*/ 3300412 h 6858000"/>
              <a:gd name="connsiteX72" fmla="*/ 4413803 w 4417162"/>
              <a:gd name="connsiteY72" fmla="*/ 3360737 h 6858000"/>
              <a:gd name="connsiteX73" fmla="*/ 4417162 w 4417162"/>
              <a:gd name="connsiteY73" fmla="*/ 3427412 h 6858000"/>
              <a:gd name="connsiteX74" fmla="*/ 4413803 w 4417162"/>
              <a:gd name="connsiteY74" fmla="*/ 3497262 h 6858000"/>
              <a:gd name="connsiteX75" fmla="*/ 4405405 w 4417162"/>
              <a:gd name="connsiteY75" fmla="*/ 3557587 h 6858000"/>
              <a:gd name="connsiteX76" fmla="*/ 4393648 w 4417162"/>
              <a:gd name="connsiteY76" fmla="*/ 3609975 h 6858000"/>
              <a:gd name="connsiteX77" fmla="*/ 4378531 w 4417162"/>
              <a:gd name="connsiteY77" fmla="*/ 3656012 h 6858000"/>
              <a:gd name="connsiteX78" fmla="*/ 4361735 w 4417162"/>
              <a:gd name="connsiteY78" fmla="*/ 3697287 h 6858000"/>
              <a:gd name="connsiteX79" fmla="*/ 4341580 w 4417162"/>
              <a:gd name="connsiteY79" fmla="*/ 3736975 h 6858000"/>
              <a:gd name="connsiteX80" fmla="*/ 4301270 w 4417162"/>
              <a:gd name="connsiteY80" fmla="*/ 3811587 h 6858000"/>
              <a:gd name="connsiteX81" fmla="*/ 4282794 w 4417162"/>
              <a:gd name="connsiteY81" fmla="*/ 3848100 h 6858000"/>
              <a:gd name="connsiteX82" fmla="*/ 4264318 w 4417162"/>
              <a:gd name="connsiteY82" fmla="*/ 3890962 h 6858000"/>
              <a:gd name="connsiteX83" fmla="*/ 4249203 w 4417162"/>
              <a:gd name="connsiteY83" fmla="*/ 3935412 h 6858000"/>
              <a:gd name="connsiteX84" fmla="*/ 4239125 w 4417162"/>
              <a:gd name="connsiteY84" fmla="*/ 3987800 h 6858000"/>
              <a:gd name="connsiteX85" fmla="*/ 4229047 w 4417162"/>
              <a:gd name="connsiteY85" fmla="*/ 4048125 h 6858000"/>
              <a:gd name="connsiteX86" fmla="*/ 4227367 w 4417162"/>
              <a:gd name="connsiteY86" fmla="*/ 4116387 h 6858000"/>
              <a:gd name="connsiteX87" fmla="*/ 4229047 w 4417162"/>
              <a:gd name="connsiteY87" fmla="*/ 4186237 h 6858000"/>
              <a:gd name="connsiteX88" fmla="*/ 4239125 w 4417162"/>
              <a:gd name="connsiteY88" fmla="*/ 4244975 h 6858000"/>
              <a:gd name="connsiteX89" fmla="*/ 4249203 w 4417162"/>
              <a:gd name="connsiteY89" fmla="*/ 4297362 h 6858000"/>
              <a:gd name="connsiteX90" fmla="*/ 4264318 w 4417162"/>
              <a:gd name="connsiteY90" fmla="*/ 4343400 h 6858000"/>
              <a:gd name="connsiteX91" fmla="*/ 4282794 w 4417162"/>
              <a:gd name="connsiteY91" fmla="*/ 4386262 h 6858000"/>
              <a:gd name="connsiteX92" fmla="*/ 4301270 w 4417162"/>
              <a:gd name="connsiteY92" fmla="*/ 4424362 h 6858000"/>
              <a:gd name="connsiteX93" fmla="*/ 4341580 w 4417162"/>
              <a:gd name="connsiteY93" fmla="*/ 4498975 h 6858000"/>
              <a:gd name="connsiteX94" fmla="*/ 4361735 w 4417162"/>
              <a:gd name="connsiteY94" fmla="*/ 4537075 h 6858000"/>
              <a:gd name="connsiteX95" fmla="*/ 4378531 w 4417162"/>
              <a:gd name="connsiteY95" fmla="*/ 4579937 h 6858000"/>
              <a:gd name="connsiteX96" fmla="*/ 4393648 w 4417162"/>
              <a:gd name="connsiteY96" fmla="*/ 4625975 h 6858000"/>
              <a:gd name="connsiteX97" fmla="*/ 4405405 w 4417162"/>
              <a:gd name="connsiteY97" fmla="*/ 4678362 h 6858000"/>
              <a:gd name="connsiteX98" fmla="*/ 4413803 w 4417162"/>
              <a:gd name="connsiteY98" fmla="*/ 4738687 h 6858000"/>
              <a:gd name="connsiteX99" fmla="*/ 4417162 w 4417162"/>
              <a:gd name="connsiteY99" fmla="*/ 4806950 h 6858000"/>
              <a:gd name="connsiteX100" fmla="*/ 4413803 w 4417162"/>
              <a:gd name="connsiteY100" fmla="*/ 4875212 h 6858000"/>
              <a:gd name="connsiteX101" fmla="*/ 4405405 w 4417162"/>
              <a:gd name="connsiteY101" fmla="*/ 4935537 h 6858000"/>
              <a:gd name="connsiteX102" fmla="*/ 4393648 w 4417162"/>
              <a:gd name="connsiteY102" fmla="*/ 4987925 h 6858000"/>
              <a:gd name="connsiteX103" fmla="*/ 4378531 w 4417162"/>
              <a:gd name="connsiteY103" fmla="*/ 5033962 h 6858000"/>
              <a:gd name="connsiteX104" fmla="*/ 4361735 w 4417162"/>
              <a:gd name="connsiteY104" fmla="*/ 5075237 h 6858000"/>
              <a:gd name="connsiteX105" fmla="*/ 4341580 w 4417162"/>
              <a:gd name="connsiteY105" fmla="*/ 5114925 h 6858000"/>
              <a:gd name="connsiteX106" fmla="*/ 4321425 w 4417162"/>
              <a:gd name="connsiteY106" fmla="*/ 5149850 h 6858000"/>
              <a:gd name="connsiteX107" fmla="*/ 4301270 w 4417162"/>
              <a:gd name="connsiteY107" fmla="*/ 5186362 h 6858000"/>
              <a:gd name="connsiteX108" fmla="*/ 4282794 w 4417162"/>
              <a:gd name="connsiteY108" fmla="*/ 5226050 h 6858000"/>
              <a:gd name="connsiteX109" fmla="*/ 4264318 w 4417162"/>
              <a:gd name="connsiteY109" fmla="*/ 5268912 h 6858000"/>
              <a:gd name="connsiteX110" fmla="*/ 4249203 w 4417162"/>
              <a:gd name="connsiteY110" fmla="*/ 5313362 h 6858000"/>
              <a:gd name="connsiteX111" fmla="*/ 4239125 w 4417162"/>
              <a:gd name="connsiteY111" fmla="*/ 5365750 h 6858000"/>
              <a:gd name="connsiteX112" fmla="*/ 4229047 w 4417162"/>
              <a:gd name="connsiteY112" fmla="*/ 5426075 h 6858000"/>
              <a:gd name="connsiteX113" fmla="*/ 4227367 w 4417162"/>
              <a:gd name="connsiteY113" fmla="*/ 5494337 h 6858000"/>
              <a:gd name="connsiteX114" fmla="*/ 4229047 w 4417162"/>
              <a:gd name="connsiteY114" fmla="*/ 5562600 h 6858000"/>
              <a:gd name="connsiteX115" fmla="*/ 4239125 w 4417162"/>
              <a:gd name="connsiteY115" fmla="*/ 5622925 h 6858000"/>
              <a:gd name="connsiteX116" fmla="*/ 4249203 w 4417162"/>
              <a:gd name="connsiteY116" fmla="*/ 5675312 h 6858000"/>
              <a:gd name="connsiteX117" fmla="*/ 4264318 w 4417162"/>
              <a:gd name="connsiteY117" fmla="*/ 5721350 h 6858000"/>
              <a:gd name="connsiteX118" fmla="*/ 4282794 w 4417162"/>
              <a:gd name="connsiteY118" fmla="*/ 5762625 h 6858000"/>
              <a:gd name="connsiteX119" fmla="*/ 4301270 w 4417162"/>
              <a:gd name="connsiteY119" fmla="*/ 5802312 h 6858000"/>
              <a:gd name="connsiteX120" fmla="*/ 4321425 w 4417162"/>
              <a:gd name="connsiteY120" fmla="*/ 5840412 h 6858000"/>
              <a:gd name="connsiteX121" fmla="*/ 4341580 w 4417162"/>
              <a:gd name="connsiteY121" fmla="*/ 5876925 h 6858000"/>
              <a:gd name="connsiteX122" fmla="*/ 4361735 w 4417162"/>
              <a:gd name="connsiteY122" fmla="*/ 5915025 h 6858000"/>
              <a:gd name="connsiteX123" fmla="*/ 4378531 w 4417162"/>
              <a:gd name="connsiteY123" fmla="*/ 5956300 h 6858000"/>
              <a:gd name="connsiteX124" fmla="*/ 4393648 w 4417162"/>
              <a:gd name="connsiteY124" fmla="*/ 6003925 h 6858000"/>
              <a:gd name="connsiteX125" fmla="*/ 4405405 w 4417162"/>
              <a:gd name="connsiteY125" fmla="*/ 6056312 h 6858000"/>
              <a:gd name="connsiteX126" fmla="*/ 4413803 w 4417162"/>
              <a:gd name="connsiteY126" fmla="*/ 6113462 h 6858000"/>
              <a:gd name="connsiteX127" fmla="*/ 4417162 w 4417162"/>
              <a:gd name="connsiteY127" fmla="*/ 6183312 h 6858000"/>
              <a:gd name="connsiteX128" fmla="*/ 4413803 w 4417162"/>
              <a:gd name="connsiteY128" fmla="*/ 6251575 h 6858000"/>
              <a:gd name="connsiteX129" fmla="*/ 4405405 w 4417162"/>
              <a:gd name="connsiteY129" fmla="*/ 6311900 h 6858000"/>
              <a:gd name="connsiteX130" fmla="*/ 4393648 w 4417162"/>
              <a:gd name="connsiteY130" fmla="*/ 6361112 h 6858000"/>
              <a:gd name="connsiteX131" fmla="*/ 4378531 w 4417162"/>
              <a:gd name="connsiteY131" fmla="*/ 6407150 h 6858000"/>
              <a:gd name="connsiteX132" fmla="*/ 4361735 w 4417162"/>
              <a:gd name="connsiteY132" fmla="*/ 6448425 h 6858000"/>
              <a:gd name="connsiteX133" fmla="*/ 4343260 w 4417162"/>
              <a:gd name="connsiteY133" fmla="*/ 6488112 h 6858000"/>
              <a:gd name="connsiteX134" fmla="*/ 4324784 w 4417162"/>
              <a:gd name="connsiteY134" fmla="*/ 6523037 h 6858000"/>
              <a:gd name="connsiteX135" fmla="*/ 4304629 w 4417162"/>
              <a:gd name="connsiteY135" fmla="*/ 6561137 h 6858000"/>
              <a:gd name="connsiteX136" fmla="*/ 4284474 w 4417162"/>
              <a:gd name="connsiteY136" fmla="*/ 6597650 h 6858000"/>
              <a:gd name="connsiteX137" fmla="*/ 4267678 w 4417162"/>
              <a:gd name="connsiteY137" fmla="*/ 6640512 h 6858000"/>
              <a:gd name="connsiteX138" fmla="*/ 4250882 w 4417162"/>
              <a:gd name="connsiteY138" fmla="*/ 6683375 h 6858000"/>
              <a:gd name="connsiteX139" fmla="*/ 4240804 w 4417162"/>
              <a:gd name="connsiteY139" fmla="*/ 6735762 h 6858000"/>
              <a:gd name="connsiteX140" fmla="*/ 4232407 w 4417162"/>
              <a:gd name="connsiteY140" fmla="*/ 6791325 h 6858000"/>
              <a:gd name="connsiteX141" fmla="*/ 4227367 w 4417162"/>
              <a:gd name="connsiteY141" fmla="*/ 6858000 h 6858000"/>
              <a:gd name="connsiteX142" fmla="*/ 2310062 w 4417162"/>
              <a:gd name="connsiteY142" fmla="*/ 6858000 h 6858000"/>
              <a:gd name="connsiteX143" fmla="*/ 144378 w 4417162"/>
              <a:gd name="connsiteY143" fmla="*/ 6858000 h 6858000"/>
              <a:gd name="connsiteX144" fmla="*/ 0 w 4417162"/>
              <a:gd name="connsiteY144"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Lst>
            <a:rect l="l" t="t" r="r" b="b"/>
            <a:pathLst>
              <a:path w="4417162" h="6858000">
                <a:moveTo>
                  <a:pt x="0" y="0"/>
                </a:moveTo>
                <a:lnTo>
                  <a:pt x="144378" y="0"/>
                </a:lnTo>
                <a:lnTo>
                  <a:pt x="2310062" y="0"/>
                </a:lnTo>
                <a:lnTo>
                  <a:pt x="4227367" y="0"/>
                </a:lnTo>
                <a:lnTo>
                  <a:pt x="4232407" y="66675"/>
                </a:lnTo>
                <a:lnTo>
                  <a:pt x="4240804" y="122237"/>
                </a:lnTo>
                <a:lnTo>
                  <a:pt x="4250882" y="174625"/>
                </a:lnTo>
                <a:lnTo>
                  <a:pt x="4267678" y="217487"/>
                </a:lnTo>
                <a:lnTo>
                  <a:pt x="4284474" y="260350"/>
                </a:lnTo>
                <a:lnTo>
                  <a:pt x="4304629" y="296862"/>
                </a:lnTo>
                <a:lnTo>
                  <a:pt x="4324784" y="334962"/>
                </a:lnTo>
                <a:lnTo>
                  <a:pt x="4343260" y="369887"/>
                </a:lnTo>
                <a:lnTo>
                  <a:pt x="4361735" y="409575"/>
                </a:lnTo>
                <a:lnTo>
                  <a:pt x="4378531" y="450850"/>
                </a:lnTo>
                <a:lnTo>
                  <a:pt x="4393648" y="496887"/>
                </a:lnTo>
                <a:lnTo>
                  <a:pt x="4405405" y="546100"/>
                </a:lnTo>
                <a:lnTo>
                  <a:pt x="4413803" y="606425"/>
                </a:lnTo>
                <a:lnTo>
                  <a:pt x="4417162" y="673100"/>
                </a:lnTo>
                <a:lnTo>
                  <a:pt x="4413803" y="744537"/>
                </a:lnTo>
                <a:lnTo>
                  <a:pt x="4405405" y="801687"/>
                </a:lnTo>
                <a:lnTo>
                  <a:pt x="4393648" y="854075"/>
                </a:lnTo>
                <a:lnTo>
                  <a:pt x="4378531" y="901700"/>
                </a:lnTo>
                <a:lnTo>
                  <a:pt x="4361735" y="942975"/>
                </a:lnTo>
                <a:lnTo>
                  <a:pt x="4341580" y="981075"/>
                </a:lnTo>
                <a:lnTo>
                  <a:pt x="4321425" y="1017587"/>
                </a:lnTo>
                <a:lnTo>
                  <a:pt x="4301270" y="1055687"/>
                </a:lnTo>
                <a:lnTo>
                  <a:pt x="4282794" y="1095375"/>
                </a:lnTo>
                <a:lnTo>
                  <a:pt x="4264318" y="1136650"/>
                </a:lnTo>
                <a:lnTo>
                  <a:pt x="4249203" y="1182687"/>
                </a:lnTo>
                <a:lnTo>
                  <a:pt x="4239125" y="1235075"/>
                </a:lnTo>
                <a:lnTo>
                  <a:pt x="4229047" y="1295400"/>
                </a:lnTo>
                <a:lnTo>
                  <a:pt x="4227367" y="1363662"/>
                </a:lnTo>
                <a:lnTo>
                  <a:pt x="4229047" y="1431925"/>
                </a:lnTo>
                <a:lnTo>
                  <a:pt x="4239125" y="1492250"/>
                </a:lnTo>
                <a:lnTo>
                  <a:pt x="4249203" y="1544637"/>
                </a:lnTo>
                <a:lnTo>
                  <a:pt x="4264318" y="1589087"/>
                </a:lnTo>
                <a:lnTo>
                  <a:pt x="4282794" y="1631950"/>
                </a:lnTo>
                <a:lnTo>
                  <a:pt x="4301270" y="1671637"/>
                </a:lnTo>
                <a:lnTo>
                  <a:pt x="4321425" y="1708150"/>
                </a:lnTo>
                <a:lnTo>
                  <a:pt x="4341580" y="1743075"/>
                </a:lnTo>
                <a:lnTo>
                  <a:pt x="4361735" y="1782762"/>
                </a:lnTo>
                <a:lnTo>
                  <a:pt x="4378531" y="1824037"/>
                </a:lnTo>
                <a:lnTo>
                  <a:pt x="4393648" y="1870075"/>
                </a:lnTo>
                <a:lnTo>
                  <a:pt x="4405405" y="1922462"/>
                </a:lnTo>
                <a:lnTo>
                  <a:pt x="4413803" y="1982787"/>
                </a:lnTo>
                <a:lnTo>
                  <a:pt x="4417162" y="2051050"/>
                </a:lnTo>
                <a:lnTo>
                  <a:pt x="4413803" y="2119312"/>
                </a:lnTo>
                <a:lnTo>
                  <a:pt x="4405405" y="2179637"/>
                </a:lnTo>
                <a:lnTo>
                  <a:pt x="4393648" y="2232025"/>
                </a:lnTo>
                <a:lnTo>
                  <a:pt x="4378531" y="2278062"/>
                </a:lnTo>
                <a:lnTo>
                  <a:pt x="4361735" y="2319337"/>
                </a:lnTo>
                <a:lnTo>
                  <a:pt x="4341580" y="2359025"/>
                </a:lnTo>
                <a:lnTo>
                  <a:pt x="4321425" y="2395537"/>
                </a:lnTo>
                <a:lnTo>
                  <a:pt x="4301270" y="2433637"/>
                </a:lnTo>
                <a:lnTo>
                  <a:pt x="4282794" y="2471737"/>
                </a:lnTo>
                <a:lnTo>
                  <a:pt x="4264318" y="2513012"/>
                </a:lnTo>
                <a:lnTo>
                  <a:pt x="4249203" y="2560637"/>
                </a:lnTo>
                <a:lnTo>
                  <a:pt x="4239125" y="2613025"/>
                </a:lnTo>
                <a:lnTo>
                  <a:pt x="4229047" y="2671762"/>
                </a:lnTo>
                <a:lnTo>
                  <a:pt x="4227367" y="2741612"/>
                </a:lnTo>
                <a:lnTo>
                  <a:pt x="4229047" y="2809875"/>
                </a:lnTo>
                <a:lnTo>
                  <a:pt x="4239125" y="2868612"/>
                </a:lnTo>
                <a:lnTo>
                  <a:pt x="4249203" y="2922587"/>
                </a:lnTo>
                <a:lnTo>
                  <a:pt x="4264318" y="2967037"/>
                </a:lnTo>
                <a:lnTo>
                  <a:pt x="4282794" y="3009900"/>
                </a:lnTo>
                <a:lnTo>
                  <a:pt x="4301270" y="3046412"/>
                </a:lnTo>
                <a:lnTo>
                  <a:pt x="4321425" y="3084512"/>
                </a:lnTo>
                <a:lnTo>
                  <a:pt x="4341580" y="3121025"/>
                </a:lnTo>
                <a:lnTo>
                  <a:pt x="4361735" y="3160712"/>
                </a:lnTo>
                <a:lnTo>
                  <a:pt x="4378531" y="3201987"/>
                </a:lnTo>
                <a:lnTo>
                  <a:pt x="4393648" y="3248025"/>
                </a:lnTo>
                <a:lnTo>
                  <a:pt x="4405405" y="3300412"/>
                </a:lnTo>
                <a:lnTo>
                  <a:pt x="4413803" y="3360737"/>
                </a:lnTo>
                <a:lnTo>
                  <a:pt x="4417162" y="3427412"/>
                </a:lnTo>
                <a:lnTo>
                  <a:pt x="4413803" y="3497262"/>
                </a:lnTo>
                <a:lnTo>
                  <a:pt x="4405405" y="3557587"/>
                </a:lnTo>
                <a:lnTo>
                  <a:pt x="4393648" y="3609975"/>
                </a:lnTo>
                <a:lnTo>
                  <a:pt x="4378531" y="3656012"/>
                </a:lnTo>
                <a:lnTo>
                  <a:pt x="4361735" y="3697287"/>
                </a:lnTo>
                <a:lnTo>
                  <a:pt x="4341580" y="3736975"/>
                </a:lnTo>
                <a:lnTo>
                  <a:pt x="4301270" y="3811587"/>
                </a:lnTo>
                <a:lnTo>
                  <a:pt x="4282794" y="3848100"/>
                </a:lnTo>
                <a:lnTo>
                  <a:pt x="4264318" y="3890962"/>
                </a:lnTo>
                <a:lnTo>
                  <a:pt x="4249203" y="3935412"/>
                </a:lnTo>
                <a:lnTo>
                  <a:pt x="4239125" y="3987800"/>
                </a:lnTo>
                <a:lnTo>
                  <a:pt x="4229047" y="4048125"/>
                </a:lnTo>
                <a:lnTo>
                  <a:pt x="4227367" y="4116387"/>
                </a:lnTo>
                <a:lnTo>
                  <a:pt x="4229047" y="4186237"/>
                </a:lnTo>
                <a:lnTo>
                  <a:pt x="4239125" y="4244975"/>
                </a:lnTo>
                <a:lnTo>
                  <a:pt x="4249203" y="4297362"/>
                </a:lnTo>
                <a:lnTo>
                  <a:pt x="4264318" y="4343400"/>
                </a:lnTo>
                <a:lnTo>
                  <a:pt x="4282794" y="4386262"/>
                </a:lnTo>
                <a:lnTo>
                  <a:pt x="4301270" y="4424362"/>
                </a:lnTo>
                <a:lnTo>
                  <a:pt x="4341580" y="4498975"/>
                </a:lnTo>
                <a:lnTo>
                  <a:pt x="4361735" y="4537075"/>
                </a:lnTo>
                <a:lnTo>
                  <a:pt x="4378531" y="4579937"/>
                </a:lnTo>
                <a:lnTo>
                  <a:pt x="4393648" y="4625975"/>
                </a:lnTo>
                <a:lnTo>
                  <a:pt x="4405405" y="4678362"/>
                </a:lnTo>
                <a:lnTo>
                  <a:pt x="4413803" y="4738687"/>
                </a:lnTo>
                <a:lnTo>
                  <a:pt x="4417162" y="4806950"/>
                </a:lnTo>
                <a:lnTo>
                  <a:pt x="4413803" y="4875212"/>
                </a:lnTo>
                <a:lnTo>
                  <a:pt x="4405405" y="4935537"/>
                </a:lnTo>
                <a:lnTo>
                  <a:pt x="4393648" y="4987925"/>
                </a:lnTo>
                <a:lnTo>
                  <a:pt x="4378531" y="5033962"/>
                </a:lnTo>
                <a:lnTo>
                  <a:pt x="4361735" y="5075237"/>
                </a:lnTo>
                <a:lnTo>
                  <a:pt x="4341580" y="5114925"/>
                </a:lnTo>
                <a:lnTo>
                  <a:pt x="4321425" y="5149850"/>
                </a:lnTo>
                <a:lnTo>
                  <a:pt x="4301270" y="5186362"/>
                </a:lnTo>
                <a:lnTo>
                  <a:pt x="4282794" y="5226050"/>
                </a:lnTo>
                <a:lnTo>
                  <a:pt x="4264318" y="5268912"/>
                </a:lnTo>
                <a:lnTo>
                  <a:pt x="4249203" y="5313362"/>
                </a:lnTo>
                <a:lnTo>
                  <a:pt x="4239125" y="5365750"/>
                </a:lnTo>
                <a:lnTo>
                  <a:pt x="4229047" y="5426075"/>
                </a:lnTo>
                <a:lnTo>
                  <a:pt x="4227367" y="5494337"/>
                </a:lnTo>
                <a:lnTo>
                  <a:pt x="4229047" y="5562600"/>
                </a:lnTo>
                <a:lnTo>
                  <a:pt x="4239125" y="5622925"/>
                </a:lnTo>
                <a:lnTo>
                  <a:pt x="4249203" y="5675312"/>
                </a:lnTo>
                <a:lnTo>
                  <a:pt x="4264318" y="5721350"/>
                </a:lnTo>
                <a:lnTo>
                  <a:pt x="4282794" y="5762625"/>
                </a:lnTo>
                <a:lnTo>
                  <a:pt x="4301270" y="5802312"/>
                </a:lnTo>
                <a:lnTo>
                  <a:pt x="4321425" y="5840412"/>
                </a:lnTo>
                <a:lnTo>
                  <a:pt x="4341580" y="5876925"/>
                </a:lnTo>
                <a:lnTo>
                  <a:pt x="4361735" y="5915025"/>
                </a:lnTo>
                <a:lnTo>
                  <a:pt x="4378531" y="5956300"/>
                </a:lnTo>
                <a:lnTo>
                  <a:pt x="4393648" y="6003925"/>
                </a:lnTo>
                <a:lnTo>
                  <a:pt x="4405405" y="6056312"/>
                </a:lnTo>
                <a:lnTo>
                  <a:pt x="4413803" y="6113462"/>
                </a:lnTo>
                <a:lnTo>
                  <a:pt x="4417162" y="6183312"/>
                </a:lnTo>
                <a:lnTo>
                  <a:pt x="4413803" y="6251575"/>
                </a:lnTo>
                <a:lnTo>
                  <a:pt x="4405405" y="6311900"/>
                </a:lnTo>
                <a:lnTo>
                  <a:pt x="4393648" y="6361112"/>
                </a:lnTo>
                <a:lnTo>
                  <a:pt x="4378531" y="6407150"/>
                </a:lnTo>
                <a:lnTo>
                  <a:pt x="4361735" y="6448425"/>
                </a:lnTo>
                <a:lnTo>
                  <a:pt x="4343260" y="6488112"/>
                </a:lnTo>
                <a:lnTo>
                  <a:pt x="4324784" y="6523037"/>
                </a:lnTo>
                <a:lnTo>
                  <a:pt x="4304629" y="6561137"/>
                </a:lnTo>
                <a:lnTo>
                  <a:pt x="4284474" y="6597650"/>
                </a:lnTo>
                <a:lnTo>
                  <a:pt x="4267678" y="6640512"/>
                </a:lnTo>
                <a:lnTo>
                  <a:pt x="4250882" y="6683375"/>
                </a:lnTo>
                <a:lnTo>
                  <a:pt x="4240804" y="6735762"/>
                </a:lnTo>
                <a:lnTo>
                  <a:pt x="4232407" y="6791325"/>
                </a:lnTo>
                <a:lnTo>
                  <a:pt x="4227367" y="6858000"/>
                </a:lnTo>
                <a:lnTo>
                  <a:pt x="2310062" y="6858000"/>
                </a:lnTo>
                <a:lnTo>
                  <a:pt x="144378" y="6858000"/>
                </a:lnTo>
                <a:lnTo>
                  <a:pt x="0" y="6858000"/>
                </a:lnTo>
                <a:close/>
              </a:path>
            </a:pathLst>
          </a:custGeom>
          <a:solidFill>
            <a:srgbClr val="FFFFFF"/>
          </a:solidFill>
          <a:ln w="0">
            <a:noFill/>
            <a:prstDash val="solid"/>
            <a:round/>
            <a:headEnd/>
            <a:tailEnd/>
          </a:ln>
        </p:spPr>
      </p:sp>
      <p:sp useBgFill="1">
        <p:nvSpPr>
          <p:cNvPr id="16" name="Freeform: Shape 15">
            <a:extLst>
              <a:ext uri="{FF2B5EF4-FFF2-40B4-BE49-F238E27FC236}">
                <a16:creationId xmlns:a16="http://schemas.microsoft.com/office/drawing/2014/main" id="{A7A4B465-FBCC-4CD4-89A1-82992A7B47F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0" y="0"/>
            <a:ext cx="4272784" cy="6858000"/>
          </a:xfrm>
          <a:custGeom>
            <a:avLst/>
            <a:gdLst>
              <a:gd name="connsiteX0" fmla="*/ 0 w 4272784"/>
              <a:gd name="connsiteY0" fmla="*/ 0 h 6858000"/>
              <a:gd name="connsiteX1" fmla="*/ 4082989 w 4272784"/>
              <a:gd name="connsiteY1" fmla="*/ 0 h 6858000"/>
              <a:gd name="connsiteX2" fmla="*/ 4088029 w 4272784"/>
              <a:gd name="connsiteY2" fmla="*/ 66675 h 6858000"/>
              <a:gd name="connsiteX3" fmla="*/ 4096426 w 4272784"/>
              <a:gd name="connsiteY3" fmla="*/ 122237 h 6858000"/>
              <a:gd name="connsiteX4" fmla="*/ 4106504 w 4272784"/>
              <a:gd name="connsiteY4" fmla="*/ 174625 h 6858000"/>
              <a:gd name="connsiteX5" fmla="*/ 4123300 w 4272784"/>
              <a:gd name="connsiteY5" fmla="*/ 217487 h 6858000"/>
              <a:gd name="connsiteX6" fmla="*/ 4140096 w 4272784"/>
              <a:gd name="connsiteY6" fmla="*/ 260350 h 6858000"/>
              <a:gd name="connsiteX7" fmla="*/ 4160251 w 4272784"/>
              <a:gd name="connsiteY7" fmla="*/ 296862 h 6858000"/>
              <a:gd name="connsiteX8" fmla="*/ 4180406 w 4272784"/>
              <a:gd name="connsiteY8" fmla="*/ 334962 h 6858000"/>
              <a:gd name="connsiteX9" fmla="*/ 4198882 w 4272784"/>
              <a:gd name="connsiteY9" fmla="*/ 369887 h 6858000"/>
              <a:gd name="connsiteX10" fmla="*/ 4217357 w 4272784"/>
              <a:gd name="connsiteY10" fmla="*/ 409575 h 6858000"/>
              <a:gd name="connsiteX11" fmla="*/ 4234153 w 4272784"/>
              <a:gd name="connsiteY11" fmla="*/ 450850 h 6858000"/>
              <a:gd name="connsiteX12" fmla="*/ 4249270 w 4272784"/>
              <a:gd name="connsiteY12" fmla="*/ 496887 h 6858000"/>
              <a:gd name="connsiteX13" fmla="*/ 4261027 w 4272784"/>
              <a:gd name="connsiteY13" fmla="*/ 546100 h 6858000"/>
              <a:gd name="connsiteX14" fmla="*/ 4269425 w 4272784"/>
              <a:gd name="connsiteY14" fmla="*/ 606425 h 6858000"/>
              <a:gd name="connsiteX15" fmla="*/ 4272784 w 4272784"/>
              <a:gd name="connsiteY15" fmla="*/ 673100 h 6858000"/>
              <a:gd name="connsiteX16" fmla="*/ 4269425 w 4272784"/>
              <a:gd name="connsiteY16" fmla="*/ 744537 h 6858000"/>
              <a:gd name="connsiteX17" fmla="*/ 4261027 w 4272784"/>
              <a:gd name="connsiteY17" fmla="*/ 801687 h 6858000"/>
              <a:gd name="connsiteX18" fmla="*/ 4249270 w 4272784"/>
              <a:gd name="connsiteY18" fmla="*/ 854075 h 6858000"/>
              <a:gd name="connsiteX19" fmla="*/ 4234153 w 4272784"/>
              <a:gd name="connsiteY19" fmla="*/ 901700 h 6858000"/>
              <a:gd name="connsiteX20" fmla="*/ 4217357 w 4272784"/>
              <a:gd name="connsiteY20" fmla="*/ 942975 h 6858000"/>
              <a:gd name="connsiteX21" fmla="*/ 4197202 w 4272784"/>
              <a:gd name="connsiteY21" fmla="*/ 981075 h 6858000"/>
              <a:gd name="connsiteX22" fmla="*/ 4177047 w 4272784"/>
              <a:gd name="connsiteY22" fmla="*/ 1017587 h 6858000"/>
              <a:gd name="connsiteX23" fmla="*/ 4156892 w 4272784"/>
              <a:gd name="connsiteY23" fmla="*/ 1055687 h 6858000"/>
              <a:gd name="connsiteX24" fmla="*/ 4138416 w 4272784"/>
              <a:gd name="connsiteY24" fmla="*/ 1095375 h 6858000"/>
              <a:gd name="connsiteX25" fmla="*/ 4119940 w 4272784"/>
              <a:gd name="connsiteY25" fmla="*/ 1136650 h 6858000"/>
              <a:gd name="connsiteX26" fmla="*/ 4104825 w 4272784"/>
              <a:gd name="connsiteY26" fmla="*/ 1182687 h 6858000"/>
              <a:gd name="connsiteX27" fmla="*/ 4094747 w 4272784"/>
              <a:gd name="connsiteY27" fmla="*/ 1235075 h 6858000"/>
              <a:gd name="connsiteX28" fmla="*/ 4084669 w 4272784"/>
              <a:gd name="connsiteY28" fmla="*/ 1295400 h 6858000"/>
              <a:gd name="connsiteX29" fmla="*/ 4082989 w 4272784"/>
              <a:gd name="connsiteY29" fmla="*/ 1363662 h 6858000"/>
              <a:gd name="connsiteX30" fmla="*/ 4084669 w 4272784"/>
              <a:gd name="connsiteY30" fmla="*/ 1431925 h 6858000"/>
              <a:gd name="connsiteX31" fmla="*/ 4094747 w 4272784"/>
              <a:gd name="connsiteY31" fmla="*/ 1492250 h 6858000"/>
              <a:gd name="connsiteX32" fmla="*/ 4104825 w 4272784"/>
              <a:gd name="connsiteY32" fmla="*/ 1544637 h 6858000"/>
              <a:gd name="connsiteX33" fmla="*/ 4119940 w 4272784"/>
              <a:gd name="connsiteY33" fmla="*/ 1589087 h 6858000"/>
              <a:gd name="connsiteX34" fmla="*/ 4138416 w 4272784"/>
              <a:gd name="connsiteY34" fmla="*/ 1631950 h 6858000"/>
              <a:gd name="connsiteX35" fmla="*/ 4156892 w 4272784"/>
              <a:gd name="connsiteY35" fmla="*/ 1671637 h 6858000"/>
              <a:gd name="connsiteX36" fmla="*/ 4177047 w 4272784"/>
              <a:gd name="connsiteY36" fmla="*/ 1708150 h 6858000"/>
              <a:gd name="connsiteX37" fmla="*/ 4197202 w 4272784"/>
              <a:gd name="connsiteY37" fmla="*/ 1743075 h 6858000"/>
              <a:gd name="connsiteX38" fmla="*/ 4217357 w 4272784"/>
              <a:gd name="connsiteY38" fmla="*/ 1782762 h 6858000"/>
              <a:gd name="connsiteX39" fmla="*/ 4234153 w 4272784"/>
              <a:gd name="connsiteY39" fmla="*/ 1824037 h 6858000"/>
              <a:gd name="connsiteX40" fmla="*/ 4249270 w 4272784"/>
              <a:gd name="connsiteY40" fmla="*/ 1870075 h 6858000"/>
              <a:gd name="connsiteX41" fmla="*/ 4261027 w 4272784"/>
              <a:gd name="connsiteY41" fmla="*/ 1922462 h 6858000"/>
              <a:gd name="connsiteX42" fmla="*/ 4269425 w 4272784"/>
              <a:gd name="connsiteY42" fmla="*/ 1982787 h 6858000"/>
              <a:gd name="connsiteX43" fmla="*/ 4272784 w 4272784"/>
              <a:gd name="connsiteY43" fmla="*/ 2051050 h 6858000"/>
              <a:gd name="connsiteX44" fmla="*/ 4269425 w 4272784"/>
              <a:gd name="connsiteY44" fmla="*/ 2119312 h 6858000"/>
              <a:gd name="connsiteX45" fmla="*/ 4261027 w 4272784"/>
              <a:gd name="connsiteY45" fmla="*/ 2179637 h 6858000"/>
              <a:gd name="connsiteX46" fmla="*/ 4249270 w 4272784"/>
              <a:gd name="connsiteY46" fmla="*/ 2232025 h 6858000"/>
              <a:gd name="connsiteX47" fmla="*/ 4234153 w 4272784"/>
              <a:gd name="connsiteY47" fmla="*/ 2278062 h 6858000"/>
              <a:gd name="connsiteX48" fmla="*/ 4217357 w 4272784"/>
              <a:gd name="connsiteY48" fmla="*/ 2319337 h 6858000"/>
              <a:gd name="connsiteX49" fmla="*/ 4197202 w 4272784"/>
              <a:gd name="connsiteY49" fmla="*/ 2359025 h 6858000"/>
              <a:gd name="connsiteX50" fmla="*/ 4177047 w 4272784"/>
              <a:gd name="connsiteY50" fmla="*/ 2395537 h 6858000"/>
              <a:gd name="connsiteX51" fmla="*/ 4156892 w 4272784"/>
              <a:gd name="connsiteY51" fmla="*/ 2433637 h 6858000"/>
              <a:gd name="connsiteX52" fmla="*/ 4138416 w 4272784"/>
              <a:gd name="connsiteY52" fmla="*/ 2471737 h 6858000"/>
              <a:gd name="connsiteX53" fmla="*/ 4119940 w 4272784"/>
              <a:gd name="connsiteY53" fmla="*/ 2513012 h 6858000"/>
              <a:gd name="connsiteX54" fmla="*/ 4104825 w 4272784"/>
              <a:gd name="connsiteY54" fmla="*/ 2560637 h 6858000"/>
              <a:gd name="connsiteX55" fmla="*/ 4094747 w 4272784"/>
              <a:gd name="connsiteY55" fmla="*/ 2613025 h 6858000"/>
              <a:gd name="connsiteX56" fmla="*/ 4084669 w 4272784"/>
              <a:gd name="connsiteY56" fmla="*/ 2671762 h 6858000"/>
              <a:gd name="connsiteX57" fmla="*/ 4082989 w 4272784"/>
              <a:gd name="connsiteY57" fmla="*/ 2741612 h 6858000"/>
              <a:gd name="connsiteX58" fmla="*/ 4084669 w 4272784"/>
              <a:gd name="connsiteY58" fmla="*/ 2809875 h 6858000"/>
              <a:gd name="connsiteX59" fmla="*/ 4094747 w 4272784"/>
              <a:gd name="connsiteY59" fmla="*/ 2868612 h 6858000"/>
              <a:gd name="connsiteX60" fmla="*/ 4104825 w 4272784"/>
              <a:gd name="connsiteY60" fmla="*/ 2922587 h 6858000"/>
              <a:gd name="connsiteX61" fmla="*/ 4119940 w 4272784"/>
              <a:gd name="connsiteY61" fmla="*/ 2967037 h 6858000"/>
              <a:gd name="connsiteX62" fmla="*/ 4138416 w 4272784"/>
              <a:gd name="connsiteY62" fmla="*/ 3009900 h 6858000"/>
              <a:gd name="connsiteX63" fmla="*/ 4156892 w 4272784"/>
              <a:gd name="connsiteY63" fmla="*/ 3046412 h 6858000"/>
              <a:gd name="connsiteX64" fmla="*/ 4177047 w 4272784"/>
              <a:gd name="connsiteY64" fmla="*/ 3084512 h 6858000"/>
              <a:gd name="connsiteX65" fmla="*/ 4197202 w 4272784"/>
              <a:gd name="connsiteY65" fmla="*/ 3121025 h 6858000"/>
              <a:gd name="connsiteX66" fmla="*/ 4217357 w 4272784"/>
              <a:gd name="connsiteY66" fmla="*/ 3160712 h 6858000"/>
              <a:gd name="connsiteX67" fmla="*/ 4234153 w 4272784"/>
              <a:gd name="connsiteY67" fmla="*/ 3201987 h 6858000"/>
              <a:gd name="connsiteX68" fmla="*/ 4249270 w 4272784"/>
              <a:gd name="connsiteY68" fmla="*/ 3248025 h 6858000"/>
              <a:gd name="connsiteX69" fmla="*/ 4261027 w 4272784"/>
              <a:gd name="connsiteY69" fmla="*/ 3300412 h 6858000"/>
              <a:gd name="connsiteX70" fmla="*/ 4269425 w 4272784"/>
              <a:gd name="connsiteY70" fmla="*/ 3360737 h 6858000"/>
              <a:gd name="connsiteX71" fmla="*/ 4272784 w 4272784"/>
              <a:gd name="connsiteY71" fmla="*/ 3427412 h 6858000"/>
              <a:gd name="connsiteX72" fmla="*/ 4269425 w 4272784"/>
              <a:gd name="connsiteY72" fmla="*/ 3497262 h 6858000"/>
              <a:gd name="connsiteX73" fmla="*/ 4261027 w 4272784"/>
              <a:gd name="connsiteY73" fmla="*/ 3557587 h 6858000"/>
              <a:gd name="connsiteX74" fmla="*/ 4249270 w 4272784"/>
              <a:gd name="connsiteY74" fmla="*/ 3609975 h 6858000"/>
              <a:gd name="connsiteX75" fmla="*/ 4234153 w 4272784"/>
              <a:gd name="connsiteY75" fmla="*/ 3656012 h 6858000"/>
              <a:gd name="connsiteX76" fmla="*/ 4217357 w 4272784"/>
              <a:gd name="connsiteY76" fmla="*/ 3697287 h 6858000"/>
              <a:gd name="connsiteX77" fmla="*/ 4197202 w 4272784"/>
              <a:gd name="connsiteY77" fmla="*/ 3736975 h 6858000"/>
              <a:gd name="connsiteX78" fmla="*/ 4156892 w 4272784"/>
              <a:gd name="connsiteY78" fmla="*/ 3811587 h 6858000"/>
              <a:gd name="connsiteX79" fmla="*/ 4138416 w 4272784"/>
              <a:gd name="connsiteY79" fmla="*/ 3848100 h 6858000"/>
              <a:gd name="connsiteX80" fmla="*/ 4119940 w 4272784"/>
              <a:gd name="connsiteY80" fmla="*/ 3890962 h 6858000"/>
              <a:gd name="connsiteX81" fmla="*/ 4104825 w 4272784"/>
              <a:gd name="connsiteY81" fmla="*/ 3935412 h 6858000"/>
              <a:gd name="connsiteX82" fmla="*/ 4094747 w 4272784"/>
              <a:gd name="connsiteY82" fmla="*/ 3987800 h 6858000"/>
              <a:gd name="connsiteX83" fmla="*/ 4084669 w 4272784"/>
              <a:gd name="connsiteY83" fmla="*/ 4048125 h 6858000"/>
              <a:gd name="connsiteX84" fmla="*/ 4082989 w 4272784"/>
              <a:gd name="connsiteY84" fmla="*/ 4116387 h 6858000"/>
              <a:gd name="connsiteX85" fmla="*/ 4084669 w 4272784"/>
              <a:gd name="connsiteY85" fmla="*/ 4186237 h 6858000"/>
              <a:gd name="connsiteX86" fmla="*/ 4094747 w 4272784"/>
              <a:gd name="connsiteY86" fmla="*/ 4244975 h 6858000"/>
              <a:gd name="connsiteX87" fmla="*/ 4104825 w 4272784"/>
              <a:gd name="connsiteY87" fmla="*/ 4297362 h 6858000"/>
              <a:gd name="connsiteX88" fmla="*/ 4119940 w 4272784"/>
              <a:gd name="connsiteY88" fmla="*/ 4343400 h 6858000"/>
              <a:gd name="connsiteX89" fmla="*/ 4138416 w 4272784"/>
              <a:gd name="connsiteY89" fmla="*/ 4386262 h 6858000"/>
              <a:gd name="connsiteX90" fmla="*/ 4156892 w 4272784"/>
              <a:gd name="connsiteY90" fmla="*/ 4424362 h 6858000"/>
              <a:gd name="connsiteX91" fmla="*/ 4197202 w 4272784"/>
              <a:gd name="connsiteY91" fmla="*/ 4498975 h 6858000"/>
              <a:gd name="connsiteX92" fmla="*/ 4217357 w 4272784"/>
              <a:gd name="connsiteY92" fmla="*/ 4537075 h 6858000"/>
              <a:gd name="connsiteX93" fmla="*/ 4234153 w 4272784"/>
              <a:gd name="connsiteY93" fmla="*/ 4579937 h 6858000"/>
              <a:gd name="connsiteX94" fmla="*/ 4249270 w 4272784"/>
              <a:gd name="connsiteY94" fmla="*/ 4625975 h 6858000"/>
              <a:gd name="connsiteX95" fmla="*/ 4261027 w 4272784"/>
              <a:gd name="connsiteY95" fmla="*/ 4678362 h 6858000"/>
              <a:gd name="connsiteX96" fmla="*/ 4269425 w 4272784"/>
              <a:gd name="connsiteY96" fmla="*/ 4738687 h 6858000"/>
              <a:gd name="connsiteX97" fmla="*/ 4272784 w 4272784"/>
              <a:gd name="connsiteY97" fmla="*/ 4806950 h 6858000"/>
              <a:gd name="connsiteX98" fmla="*/ 4269425 w 4272784"/>
              <a:gd name="connsiteY98" fmla="*/ 4875212 h 6858000"/>
              <a:gd name="connsiteX99" fmla="*/ 4261027 w 4272784"/>
              <a:gd name="connsiteY99" fmla="*/ 4935537 h 6858000"/>
              <a:gd name="connsiteX100" fmla="*/ 4249270 w 4272784"/>
              <a:gd name="connsiteY100" fmla="*/ 4987925 h 6858000"/>
              <a:gd name="connsiteX101" fmla="*/ 4234153 w 4272784"/>
              <a:gd name="connsiteY101" fmla="*/ 5033962 h 6858000"/>
              <a:gd name="connsiteX102" fmla="*/ 4217357 w 4272784"/>
              <a:gd name="connsiteY102" fmla="*/ 5075237 h 6858000"/>
              <a:gd name="connsiteX103" fmla="*/ 4197202 w 4272784"/>
              <a:gd name="connsiteY103" fmla="*/ 5114925 h 6858000"/>
              <a:gd name="connsiteX104" fmla="*/ 4177047 w 4272784"/>
              <a:gd name="connsiteY104" fmla="*/ 5149850 h 6858000"/>
              <a:gd name="connsiteX105" fmla="*/ 4156892 w 4272784"/>
              <a:gd name="connsiteY105" fmla="*/ 5186362 h 6858000"/>
              <a:gd name="connsiteX106" fmla="*/ 4138416 w 4272784"/>
              <a:gd name="connsiteY106" fmla="*/ 5226050 h 6858000"/>
              <a:gd name="connsiteX107" fmla="*/ 4119940 w 4272784"/>
              <a:gd name="connsiteY107" fmla="*/ 5268912 h 6858000"/>
              <a:gd name="connsiteX108" fmla="*/ 4104825 w 4272784"/>
              <a:gd name="connsiteY108" fmla="*/ 5313362 h 6858000"/>
              <a:gd name="connsiteX109" fmla="*/ 4094747 w 4272784"/>
              <a:gd name="connsiteY109" fmla="*/ 5365750 h 6858000"/>
              <a:gd name="connsiteX110" fmla="*/ 4084669 w 4272784"/>
              <a:gd name="connsiteY110" fmla="*/ 5426075 h 6858000"/>
              <a:gd name="connsiteX111" fmla="*/ 4082989 w 4272784"/>
              <a:gd name="connsiteY111" fmla="*/ 5494337 h 6858000"/>
              <a:gd name="connsiteX112" fmla="*/ 4084669 w 4272784"/>
              <a:gd name="connsiteY112" fmla="*/ 5562600 h 6858000"/>
              <a:gd name="connsiteX113" fmla="*/ 4094747 w 4272784"/>
              <a:gd name="connsiteY113" fmla="*/ 5622925 h 6858000"/>
              <a:gd name="connsiteX114" fmla="*/ 4104825 w 4272784"/>
              <a:gd name="connsiteY114" fmla="*/ 5675312 h 6858000"/>
              <a:gd name="connsiteX115" fmla="*/ 4119940 w 4272784"/>
              <a:gd name="connsiteY115" fmla="*/ 5721350 h 6858000"/>
              <a:gd name="connsiteX116" fmla="*/ 4138416 w 4272784"/>
              <a:gd name="connsiteY116" fmla="*/ 5762625 h 6858000"/>
              <a:gd name="connsiteX117" fmla="*/ 4156892 w 4272784"/>
              <a:gd name="connsiteY117" fmla="*/ 5802312 h 6858000"/>
              <a:gd name="connsiteX118" fmla="*/ 4177047 w 4272784"/>
              <a:gd name="connsiteY118" fmla="*/ 5840412 h 6858000"/>
              <a:gd name="connsiteX119" fmla="*/ 4197202 w 4272784"/>
              <a:gd name="connsiteY119" fmla="*/ 5876925 h 6858000"/>
              <a:gd name="connsiteX120" fmla="*/ 4217357 w 4272784"/>
              <a:gd name="connsiteY120" fmla="*/ 5915025 h 6858000"/>
              <a:gd name="connsiteX121" fmla="*/ 4234153 w 4272784"/>
              <a:gd name="connsiteY121" fmla="*/ 5956300 h 6858000"/>
              <a:gd name="connsiteX122" fmla="*/ 4249270 w 4272784"/>
              <a:gd name="connsiteY122" fmla="*/ 6003925 h 6858000"/>
              <a:gd name="connsiteX123" fmla="*/ 4261027 w 4272784"/>
              <a:gd name="connsiteY123" fmla="*/ 6056312 h 6858000"/>
              <a:gd name="connsiteX124" fmla="*/ 4269425 w 4272784"/>
              <a:gd name="connsiteY124" fmla="*/ 6113462 h 6858000"/>
              <a:gd name="connsiteX125" fmla="*/ 4272784 w 4272784"/>
              <a:gd name="connsiteY125" fmla="*/ 6183312 h 6858000"/>
              <a:gd name="connsiteX126" fmla="*/ 4269425 w 4272784"/>
              <a:gd name="connsiteY126" fmla="*/ 6251575 h 6858000"/>
              <a:gd name="connsiteX127" fmla="*/ 4261027 w 4272784"/>
              <a:gd name="connsiteY127" fmla="*/ 6311900 h 6858000"/>
              <a:gd name="connsiteX128" fmla="*/ 4249270 w 4272784"/>
              <a:gd name="connsiteY128" fmla="*/ 6361112 h 6858000"/>
              <a:gd name="connsiteX129" fmla="*/ 4234153 w 4272784"/>
              <a:gd name="connsiteY129" fmla="*/ 6407150 h 6858000"/>
              <a:gd name="connsiteX130" fmla="*/ 4217357 w 4272784"/>
              <a:gd name="connsiteY130" fmla="*/ 6448425 h 6858000"/>
              <a:gd name="connsiteX131" fmla="*/ 4198882 w 4272784"/>
              <a:gd name="connsiteY131" fmla="*/ 6488112 h 6858000"/>
              <a:gd name="connsiteX132" fmla="*/ 4180406 w 4272784"/>
              <a:gd name="connsiteY132" fmla="*/ 6523037 h 6858000"/>
              <a:gd name="connsiteX133" fmla="*/ 4160251 w 4272784"/>
              <a:gd name="connsiteY133" fmla="*/ 6561137 h 6858000"/>
              <a:gd name="connsiteX134" fmla="*/ 4140096 w 4272784"/>
              <a:gd name="connsiteY134" fmla="*/ 6597650 h 6858000"/>
              <a:gd name="connsiteX135" fmla="*/ 4123300 w 4272784"/>
              <a:gd name="connsiteY135" fmla="*/ 6640512 h 6858000"/>
              <a:gd name="connsiteX136" fmla="*/ 4106504 w 4272784"/>
              <a:gd name="connsiteY136" fmla="*/ 6683375 h 6858000"/>
              <a:gd name="connsiteX137" fmla="*/ 4096426 w 4272784"/>
              <a:gd name="connsiteY137" fmla="*/ 6735762 h 6858000"/>
              <a:gd name="connsiteX138" fmla="*/ 4088029 w 4272784"/>
              <a:gd name="connsiteY138" fmla="*/ 6791325 h 6858000"/>
              <a:gd name="connsiteX139" fmla="*/ 4082989 w 4272784"/>
              <a:gd name="connsiteY139" fmla="*/ 6858000 h 6858000"/>
              <a:gd name="connsiteX140" fmla="*/ 0 w 4272784"/>
              <a:gd name="connsiteY140"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Lst>
            <a:rect l="l" t="t" r="r" b="b"/>
            <a:pathLst>
              <a:path w="4272784" h="6858000">
                <a:moveTo>
                  <a:pt x="0" y="0"/>
                </a:moveTo>
                <a:lnTo>
                  <a:pt x="4082989" y="0"/>
                </a:lnTo>
                <a:lnTo>
                  <a:pt x="4088029" y="66675"/>
                </a:lnTo>
                <a:lnTo>
                  <a:pt x="4096426" y="122237"/>
                </a:lnTo>
                <a:lnTo>
                  <a:pt x="4106504" y="174625"/>
                </a:lnTo>
                <a:lnTo>
                  <a:pt x="4123300" y="217487"/>
                </a:lnTo>
                <a:lnTo>
                  <a:pt x="4140096" y="260350"/>
                </a:lnTo>
                <a:lnTo>
                  <a:pt x="4160251" y="296862"/>
                </a:lnTo>
                <a:lnTo>
                  <a:pt x="4180406" y="334962"/>
                </a:lnTo>
                <a:lnTo>
                  <a:pt x="4198882" y="369887"/>
                </a:lnTo>
                <a:lnTo>
                  <a:pt x="4217357" y="409575"/>
                </a:lnTo>
                <a:lnTo>
                  <a:pt x="4234153" y="450850"/>
                </a:lnTo>
                <a:lnTo>
                  <a:pt x="4249270" y="496887"/>
                </a:lnTo>
                <a:lnTo>
                  <a:pt x="4261027" y="546100"/>
                </a:lnTo>
                <a:lnTo>
                  <a:pt x="4269425" y="606425"/>
                </a:lnTo>
                <a:lnTo>
                  <a:pt x="4272784" y="673100"/>
                </a:lnTo>
                <a:lnTo>
                  <a:pt x="4269425" y="744537"/>
                </a:lnTo>
                <a:lnTo>
                  <a:pt x="4261027" y="801687"/>
                </a:lnTo>
                <a:lnTo>
                  <a:pt x="4249270" y="854075"/>
                </a:lnTo>
                <a:lnTo>
                  <a:pt x="4234153" y="901700"/>
                </a:lnTo>
                <a:lnTo>
                  <a:pt x="4217357" y="942975"/>
                </a:lnTo>
                <a:lnTo>
                  <a:pt x="4197202" y="981075"/>
                </a:lnTo>
                <a:lnTo>
                  <a:pt x="4177047" y="1017587"/>
                </a:lnTo>
                <a:lnTo>
                  <a:pt x="4156892" y="1055687"/>
                </a:lnTo>
                <a:lnTo>
                  <a:pt x="4138416" y="1095375"/>
                </a:lnTo>
                <a:lnTo>
                  <a:pt x="4119940" y="1136650"/>
                </a:lnTo>
                <a:lnTo>
                  <a:pt x="4104825" y="1182687"/>
                </a:lnTo>
                <a:lnTo>
                  <a:pt x="4094747" y="1235075"/>
                </a:lnTo>
                <a:lnTo>
                  <a:pt x="4084669" y="1295400"/>
                </a:lnTo>
                <a:lnTo>
                  <a:pt x="4082989" y="1363662"/>
                </a:lnTo>
                <a:lnTo>
                  <a:pt x="4084669" y="1431925"/>
                </a:lnTo>
                <a:lnTo>
                  <a:pt x="4094747" y="1492250"/>
                </a:lnTo>
                <a:lnTo>
                  <a:pt x="4104825" y="1544637"/>
                </a:lnTo>
                <a:lnTo>
                  <a:pt x="4119940" y="1589087"/>
                </a:lnTo>
                <a:lnTo>
                  <a:pt x="4138416" y="1631950"/>
                </a:lnTo>
                <a:lnTo>
                  <a:pt x="4156892" y="1671637"/>
                </a:lnTo>
                <a:lnTo>
                  <a:pt x="4177047" y="1708150"/>
                </a:lnTo>
                <a:lnTo>
                  <a:pt x="4197202" y="1743075"/>
                </a:lnTo>
                <a:lnTo>
                  <a:pt x="4217357" y="1782762"/>
                </a:lnTo>
                <a:lnTo>
                  <a:pt x="4234153" y="1824037"/>
                </a:lnTo>
                <a:lnTo>
                  <a:pt x="4249270" y="1870075"/>
                </a:lnTo>
                <a:lnTo>
                  <a:pt x="4261027" y="1922462"/>
                </a:lnTo>
                <a:lnTo>
                  <a:pt x="4269425" y="1982787"/>
                </a:lnTo>
                <a:lnTo>
                  <a:pt x="4272784" y="2051050"/>
                </a:lnTo>
                <a:lnTo>
                  <a:pt x="4269425" y="2119312"/>
                </a:lnTo>
                <a:lnTo>
                  <a:pt x="4261027" y="2179637"/>
                </a:lnTo>
                <a:lnTo>
                  <a:pt x="4249270" y="2232025"/>
                </a:lnTo>
                <a:lnTo>
                  <a:pt x="4234153" y="2278062"/>
                </a:lnTo>
                <a:lnTo>
                  <a:pt x="4217357" y="2319337"/>
                </a:lnTo>
                <a:lnTo>
                  <a:pt x="4197202" y="2359025"/>
                </a:lnTo>
                <a:lnTo>
                  <a:pt x="4177047" y="2395537"/>
                </a:lnTo>
                <a:lnTo>
                  <a:pt x="4156892" y="2433637"/>
                </a:lnTo>
                <a:lnTo>
                  <a:pt x="4138416" y="2471737"/>
                </a:lnTo>
                <a:lnTo>
                  <a:pt x="4119940" y="2513012"/>
                </a:lnTo>
                <a:lnTo>
                  <a:pt x="4104825" y="2560637"/>
                </a:lnTo>
                <a:lnTo>
                  <a:pt x="4094747" y="2613025"/>
                </a:lnTo>
                <a:lnTo>
                  <a:pt x="4084669" y="2671762"/>
                </a:lnTo>
                <a:lnTo>
                  <a:pt x="4082989" y="2741612"/>
                </a:lnTo>
                <a:lnTo>
                  <a:pt x="4084669" y="2809875"/>
                </a:lnTo>
                <a:lnTo>
                  <a:pt x="4094747" y="2868612"/>
                </a:lnTo>
                <a:lnTo>
                  <a:pt x="4104825" y="2922587"/>
                </a:lnTo>
                <a:lnTo>
                  <a:pt x="4119940" y="2967037"/>
                </a:lnTo>
                <a:lnTo>
                  <a:pt x="4138416" y="3009900"/>
                </a:lnTo>
                <a:lnTo>
                  <a:pt x="4156892" y="3046412"/>
                </a:lnTo>
                <a:lnTo>
                  <a:pt x="4177047" y="3084512"/>
                </a:lnTo>
                <a:lnTo>
                  <a:pt x="4197202" y="3121025"/>
                </a:lnTo>
                <a:lnTo>
                  <a:pt x="4217357" y="3160712"/>
                </a:lnTo>
                <a:lnTo>
                  <a:pt x="4234153" y="3201987"/>
                </a:lnTo>
                <a:lnTo>
                  <a:pt x="4249270" y="3248025"/>
                </a:lnTo>
                <a:lnTo>
                  <a:pt x="4261027" y="3300412"/>
                </a:lnTo>
                <a:lnTo>
                  <a:pt x="4269425" y="3360737"/>
                </a:lnTo>
                <a:lnTo>
                  <a:pt x="4272784" y="3427412"/>
                </a:lnTo>
                <a:lnTo>
                  <a:pt x="4269425" y="3497262"/>
                </a:lnTo>
                <a:lnTo>
                  <a:pt x="4261027" y="3557587"/>
                </a:lnTo>
                <a:lnTo>
                  <a:pt x="4249270" y="3609975"/>
                </a:lnTo>
                <a:lnTo>
                  <a:pt x="4234153" y="3656012"/>
                </a:lnTo>
                <a:lnTo>
                  <a:pt x="4217357" y="3697287"/>
                </a:lnTo>
                <a:lnTo>
                  <a:pt x="4197202" y="3736975"/>
                </a:lnTo>
                <a:lnTo>
                  <a:pt x="4156892" y="3811587"/>
                </a:lnTo>
                <a:lnTo>
                  <a:pt x="4138416" y="3848100"/>
                </a:lnTo>
                <a:lnTo>
                  <a:pt x="4119940" y="3890962"/>
                </a:lnTo>
                <a:lnTo>
                  <a:pt x="4104825" y="3935412"/>
                </a:lnTo>
                <a:lnTo>
                  <a:pt x="4094747" y="3987800"/>
                </a:lnTo>
                <a:lnTo>
                  <a:pt x="4084669" y="4048125"/>
                </a:lnTo>
                <a:lnTo>
                  <a:pt x="4082989" y="4116387"/>
                </a:lnTo>
                <a:lnTo>
                  <a:pt x="4084669" y="4186237"/>
                </a:lnTo>
                <a:lnTo>
                  <a:pt x="4094747" y="4244975"/>
                </a:lnTo>
                <a:lnTo>
                  <a:pt x="4104825" y="4297362"/>
                </a:lnTo>
                <a:lnTo>
                  <a:pt x="4119940" y="4343400"/>
                </a:lnTo>
                <a:lnTo>
                  <a:pt x="4138416" y="4386262"/>
                </a:lnTo>
                <a:lnTo>
                  <a:pt x="4156892" y="4424362"/>
                </a:lnTo>
                <a:lnTo>
                  <a:pt x="4197202" y="4498975"/>
                </a:lnTo>
                <a:lnTo>
                  <a:pt x="4217357" y="4537075"/>
                </a:lnTo>
                <a:lnTo>
                  <a:pt x="4234153" y="4579937"/>
                </a:lnTo>
                <a:lnTo>
                  <a:pt x="4249270" y="4625975"/>
                </a:lnTo>
                <a:lnTo>
                  <a:pt x="4261027" y="4678362"/>
                </a:lnTo>
                <a:lnTo>
                  <a:pt x="4269425" y="4738687"/>
                </a:lnTo>
                <a:lnTo>
                  <a:pt x="4272784" y="4806950"/>
                </a:lnTo>
                <a:lnTo>
                  <a:pt x="4269425" y="4875212"/>
                </a:lnTo>
                <a:lnTo>
                  <a:pt x="4261027" y="4935537"/>
                </a:lnTo>
                <a:lnTo>
                  <a:pt x="4249270" y="4987925"/>
                </a:lnTo>
                <a:lnTo>
                  <a:pt x="4234153" y="5033962"/>
                </a:lnTo>
                <a:lnTo>
                  <a:pt x="4217357" y="5075237"/>
                </a:lnTo>
                <a:lnTo>
                  <a:pt x="4197202" y="5114925"/>
                </a:lnTo>
                <a:lnTo>
                  <a:pt x="4177047" y="5149850"/>
                </a:lnTo>
                <a:lnTo>
                  <a:pt x="4156892" y="5186362"/>
                </a:lnTo>
                <a:lnTo>
                  <a:pt x="4138416" y="5226050"/>
                </a:lnTo>
                <a:lnTo>
                  <a:pt x="4119940" y="5268912"/>
                </a:lnTo>
                <a:lnTo>
                  <a:pt x="4104825" y="5313362"/>
                </a:lnTo>
                <a:lnTo>
                  <a:pt x="4094747" y="5365750"/>
                </a:lnTo>
                <a:lnTo>
                  <a:pt x="4084669" y="5426075"/>
                </a:lnTo>
                <a:lnTo>
                  <a:pt x="4082989" y="5494337"/>
                </a:lnTo>
                <a:lnTo>
                  <a:pt x="4084669" y="5562600"/>
                </a:lnTo>
                <a:lnTo>
                  <a:pt x="4094747" y="5622925"/>
                </a:lnTo>
                <a:lnTo>
                  <a:pt x="4104825" y="5675312"/>
                </a:lnTo>
                <a:lnTo>
                  <a:pt x="4119940" y="5721350"/>
                </a:lnTo>
                <a:lnTo>
                  <a:pt x="4138416" y="5762625"/>
                </a:lnTo>
                <a:lnTo>
                  <a:pt x="4156892" y="5802312"/>
                </a:lnTo>
                <a:lnTo>
                  <a:pt x="4177047" y="5840412"/>
                </a:lnTo>
                <a:lnTo>
                  <a:pt x="4197202" y="5876925"/>
                </a:lnTo>
                <a:lnTo>
                  <a:pt x="4217357" y="5915025"/>
                </a:lnTo>
                <a:lnTo>
                  <a:pt x="4234153" y="5956300"/>
                </a:lnTo>
                <a:lnTo>
                  <a:pt x="4249270" y="6003925"/>
                </a:lnTo>
                <a:lnTo>
                  <a:pt x="4261027" y="6056312"/>
                </a:lnTo>
                <a:lnTo>
                  <a:pt x="4269425" y="6113462"/>
                </a:lnTo>
                <a:lnTo>
                  <a:pt x="4272784" y="6183312"/>
                </a:lnTo>
                <a:lnTo>
                  <a:pt x="4269425" y="6251575"/>
                </a:lnTo>
                <a:lnTo>
                  <a:pt x="4261027" y="6311900"/>
                </a:lnTo>
                <a:lnTo>
                  <a:pt x="4249270" y="6361112"/>
                </a:lnTo>
                <a:lnTo>
                  <a:pt x="4234153" y="6407150"/>
                </a:lnTo>
                <a:lnTo>
                  <a:pt x="4217357" y="6448425"/>
                </a:lnTo>
                <a:lnTo>
                  <a:pt x="4198882" y="6488112"/>
                </a:lnTo>
                <a:lnTo>
                  <a:pt x="4180406" y="6523037"/>
                </a:lnTo>
                <a:lnTo>
                  <a:pt x="4160251" y="6561137"/>
                </a:lnTo>
                <a:lnTo>
                  <a:pt x="4140096" y="6597650"/>
                </a:lnTo>
                <a:lnTo>
                  <a:pt x="4123300" y="6640512"/>
                </a:lnTo>
                <a:lnTo>
                  <a:pt x="4106504" y="6683375"/>
                </a:lnTo>
                <a:lnTo>
                  <a:pt x="4096426" y="6735762"/>
                </a:lnTo>
                <a:lnTo>
                  <a:pt x="4088029" y="6791325"/>
                </a:lnTo>
                <a:lnTo>
                  <a:pt x="4082989" y="6858000"/>
                </a:lnTo>
                <a:lnTo>
                  <a:pt x="0" y="6858000"/>
                </a:lnTo>
                <a:close/>
              </a:path>
            </a:pathLst>
          </a:custGeom>
          <a:ln w="0">
            <a:noFill/>
            <a:prstDash val="solid"/>
            <a:round/>
            <a:headEnd/>
            <a:tailEnd/>
          </a:ln>
        </p:spPr>
        <p:txBody>
          <a:bodyPr/>
          <a:lstStyle/>
          <a:p>
            <a:endParaRPr lang="en-US" dirty="0"/>
          </a:p>
        </p:txBody>
      </p:sp>
      <p:sp>
        <p:nvSpPr>
          <p:cNvPr id="18" name="Freeform: Shape 17">
            <a:extLst>
              <a:ext uri="{FF2B5EF4-FFF2-40B4-BE49-F238E27FC236}">
                <a16:creationId xmlns:a16="http://schemas.microsoft.com/office/drawing/2014/main" id="{909E572F-9CDC-4214-9D42-FF00176495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4417162" cy="6858000"/>
          </a:xfrm>
          <a:custGeom>
            <a:avLst/>
            <a:gdLst>
              <a:gd name="connsiteX0" fmla="*/ 4417162 w 4417162"/>
              <a:gd name="connsiteY0" fmla="*/ 0 h 6858000"/>
              <a:gd name="connsiteX1" fmla="*/ 334174 w 4417162"/>
              <a:gd name="connsiteY1" fmla="*/ 0 h 6858000"/>
              <a:gd name="connsiteX2" fmla="*/ 334173 w 4417162"/>
              <a:gd name="connsiteY2" fmla="*/ 0 h 6858000"/>
              <a:gd name="connsiteX3" fmla="*/ 189795 w 4417162"/>
              <a:gd name="connsiteY3" fmla="*/ 0 h 6858000"/>
              <a:gd name="connsiteX4" fmla="*/ 184756 w 4417162"/>
              <a:gd name="connsiteY4" fmla="*/ 66675 h 6858000"/>
              <a:gd name="connsiteX5" fmla="*/ 176358 w 4417162"/>
              <a:gd name="connsiteY5" fmla="*/ 122237 h 6858000"/>
              <a:gd name="connsiteX6" fmla="*/ 166281 w 4417162"/>
              <a:gd name="connsiteY6" fmla="*/ 174625 h 6858000"/>
              <a:gd name="connsiteX7" fmla="*/ 149485 w 4417162"/>
              <a:gd name="connsiteY7" fmla="*/ 217487 h 6858000"/>
              <a:gd name="connsiteX8" fmla="*/ 132689 w 4417162"/>
              <a:gd name="connsiteY8" fmla="*/ 260350 h 6858000"/>
              <a:gd name="connsiteX9" fmla="*/ 112534 w 4417162"/>
              <a:gd name="connsiteY9" fmla="*/ 296862 h 6858000"/>
              <a:gd name="connsiteX10" fmla="*/ 92379 w 4417162"/>
              <a:gd name="connsiteY10" fmla="*/ 334962 h 6858000"/>
              <a:gd name="connsiteX11" fmla="*/ 73903 w 4417162"/>
              <a:gd name="connsiteY11" fmla="*/ 369887 h 6858000"/>
              <a:gd name="connsiteX12" fmla="*/ 55427 w 4417162"/>
              <a:gd name="connsiteY12" fmla="*/ 409575 h 6858000"/>
              <a:gd name="connsiteX13" fmla="*/ 38632 w 4417162"/>
              <a:gd name="connsiteY13" fmla="*/ 450850 h 6858000"/>
              <a:gd name="connsiteX14" fmla="*/ 23515 w 4417162"/>
              <a:gd name="connsiteY14" fmla="*/ 496887 h 6858000"/>
              <a:gd name="connsiteX15" fmla="*/ 11758 w 4417162"/>
              <a:gd name="connsiteY15" fmla="*/ 546100 h 6858000"/>
              <a:gd name="connsiteX16" fmla="*/ 3359 w 4417162"/>
              <a:gd name="connsiteY16" fmla="*/ 606425 h 6858000"/>
              <a:gd name="connsiteX17" fmla="*/ 0 w 4417162"/>
              <a:gd name="connsiteY17" fmla="*/ 673100 h 6858000"/>
              <a:gd name="connsiteX18" fmla="*/ 3359 w 4417162"/>
              <a:gd name="connsiteY18" fmla="*/ 744537 h 6858000"/>
              <a:gd name="connsiteX19" fmla="*/ 11758 w 4417162"/>
              <a:gd name="connsiteY19" fmla="*/ 801687 h 6858000"/>
              <a:gd name="connsiteX20" fmla="*/ 23515 w 4417162"/>
              <a:gd name="connsiteY20" fmla="*/ 854075 h 6858000"/>
              <a:gd name="connsiteX21" fmla="*/ 38632 w 4417162"/>
              <a:gd name="connsiteY21" fmla="*/ 901700 h 6858000"/>
              <a:gd name="connsiteX22" fmla="*/ 55427 w 4417162"/>
              <a:gd name="connsiteY22" fmla="*/ 942975 h 6858000"/>
              <a:gd name="connsiteX23" fmla="*/ 75583 w 4417162"/>
              <a:gd name="connsiteY23" fmla="*/ 981075 h 6858000"/>
              <a:gd name="connsiteX24" fmla="*/ 95738 w 4417162"/>
              <a:gd name="connsiteY24" fmla="*/ 1017587 h 6858000"/>
              <a:gd name="connsiteX25" fmla="*/ 115893 w 4417162"/>
              <a:gd name="connsiteY25" fmla="*/ 1055687 h 6858000"/>
              <a:gd name="connsiteX26" fmla="*/ 134368 w 4417162"/>
              <a:gd name="connsiteY26" fmla="*/ 1095375 h 6858000"/>
              <a:gd name="connsiteX27" fmla="*/ 152844 w 4417162"/>
              <a:gd name="connsiteY27" fmla="*/ 1136650 h 6858000"/>
              <a:gd name="connsiteX28" fmla="*/ 167960 w 4417162"/>
              <a:gd name="connsiteY28" fmla="*/ 1182687 h 6858000"/>
              <a:gd name="connsiteX29" fmla="*/ 178038 w 4417162"/>
              <a:gd name="connsiteY29" fmla="*/ 1235075 h 6858000"/>
              <a:gd name="connsiteX30" fmla="*/ 188115 w 4417162"/>
              <a:gd name="connsiteY30" fmla="*/ 1295400 h 6858000"/>
              <a:gd name="connsiteX31" fmla="*/ 189795 w 4417162"/>
              <a:gd name="connsiteY31" fmla="*/ 1363662 h 6858000"/>
              <a:gd name="connsiteX32" fmla="*/ 188115 w 4417162"/>
              <a:gd name="connsiteY32" fmla="*/ 1431925 h 6858000"/>
              <a:gd name="connsiteX33" fmla="*/ 178038 w 4417162"/>
              <a:gd name="connsiteY33" fmla="*/ 1492250 h 6858000"/>
              <a:gd name="connsiteX34" fmla="*/ 167960 w 4417162"/>
              <a:gd name="connsiteY34" fmla="*/ 1544637 h 6858000"/>
              <a:gd name="connsiteX35" fmla="*/ 152844 w 4417162"/>
              <a:gd name="connsiteY35" fmla="*/ 1589087 h 6858000"/>
              <a:gd name="connsiteX36" fmla="*/ 134368 w 4417162"/>
              <a:gd name="connsiteY36" fmla="*/ 1631950 h 6858000"/>
              <a:gd name="connsiteX37" fmla="*/ 115893 w 4417162"/>
              <a:gd name="connsiteY37" fmla="*/ 1671637 h 6858000"/>
              <a:gd name="connsiteX38" fmla="*/ 95738 w 4417162"/>
              <a:gd name="connsiteY38" fmla="*/ 1708150 h 6858000"/>
              <a:gd name="connsiteX39" fmla="*/ 75583 w 4417162"/>
              <a:gd name="connsiteY39" fmla="*/ 1743075 h 6858000"/>
              <a:gd name="connsiteX40" fmla="*/ 55427 w 4417162"/>
              <a:gd name="connsiteY40" fmla="*/ 1782762 h 6858000"/>
              <a:gd name="connsiteX41" fmla="*/ 38632 w 4417162"/>
              <a:gd name="connsiteY41" fmla="*/ 1824037 h 6858000"/>
              <a:gd name="connsiteX42" fmla="*/ 23515 w 4417162"/>
              <a:gd name="connsiteY42" fmla="*/ 1870075 h 6858000"/>
              <a:gd name="connsiteX43" fmla="*/ 11758 w 4417162"/>
              <a:gd name="connsiteY43" fmla="*/ 1922462 h 6858000"/>
              <a:gd name="connsiteX44" fmla="*/ 3359 w 4417162"/>
              <a:gd name="connsiteY44" fmla="*/ 1982787 h 6858000"/>
              <a:gd name="connsiteX45" fmla="*/ 0 w 4417162"/>
              <a:gd name="connsiteY45" fmla="*/ 2051050 h 6858000"/>
              <a:gd name="connsiteX46" fmla="*/ 3359 w 4417162"/>
              <a:gd name="connsiteY46" fmla="*/ 2119312 h 6858000"/>
              <a:gd name="connsiteX47" fmla="*/ 11758 w 4417162"/>
              <a:gd name="connsiteY47" fmla="*/ 2179637 h 6858000"/>
              <a:gd name="connsiteX48" fmla="*/ 23515 w 4417162"/>
              <a:gd name="connsiteY48" fmla="*/ 2232025 h 6858000"/>
              <a:gd name="connsiteX49" fmla="*/ 38632 w 4417162"/>
              <a:gd name="connsiteY49" fmla="*/ 2278062 h 6858000"/>
              <a:gd name="connsiteX50" fmla="*/ 55427 w 4417162"/>
              <a:gd name="connsiteY50" fmla="*/ 2319337 h 6858000"/>
              <a:gd name="connsiteX51" fmla="*/ 75583 w 4417162"/>
              <a:gd name="connsiteY51" fmla="*/ 2359025 h 6858000"/>
              <a:gd name="connsiteX52" fmla="*/ 95738 w 4417162"/>
              <a:gd name="connsiteY52" fmla="*/ 2395537 h 6858000"/>
              <a:gd name="connsiteX53" fmla="*/ 115893 w 4417162"/>
              <a:gd name="connsiteY53" fmla="*/ 2433637 h 6858000"/>
              <a:gd name="connsiteX54" fmla="*/ 134368 w 4417162"/>
              <a:gd name="connsiteY54" fmla="*/ 2471737 h 6858000"/>
              <a:gd name="connsiteX55" fmla="*/ 152844 w 4417162"/>
              <a:gd name="connsiteY55" fmla="*/ 2513012 h 6858000"/>
              <a:gd name="connsiteX56" fmla="*/ 167960 w 4417162"/>
              <a:gd name="connsiteY56" fmla="*/ 2560637 h 6858000"/>
              <a:gd name="connsiteX57" fmla="*/ 178038 w 4417162"/>
              <a:gd name="connsiteY57" fmla="*/ 2613025 h 6858000"/>
              <a:gd name="connsiteX58" fmla="*/ 188115 w 4417162"/>
              <a:gd name="connsiteY58" fmla="*/ 2671762 h 6858000"/>
              <a:gd name="connsiteX59" fmla="*/ 189795 w 4417162"/>
              <a:gd name="connsiteY59" fmla="*/ 2741612 h 6858000"/>
              <a:gd name="connsiteX60" fmla="*/ 188115 w 4417162"/>
              <a:gd name="connsiteY60" fmla="*/ 2809875 h 6858000"/>
              <a:gd name="connsiteX61" fmla="*/ 178038 w 4417162"/>
              <a:gd name="connsiteY61" fmla="*/ 2868612 h 6858000"/>
              <a:gd name="connsiteX62" fmla="*/ 167960 w 4417162"/>
              <a:gd name="connsiteY62" fmla="*/ 2922587 h 6858000"/>
              <a:gd name="connsiteX63" fmla="*/ 152844 w 4417162"/>
              <a:gd name="connsiteY63" fmla="*/ 2967037 h 6858000"/>
              <a:gd name="connsiteX64" fmla="*/ 134368 w 4417162"/>
              <a:gd name="connsiteY64" fmla="*/ 3009900 h 6858000"/>
              <a:gd name="connsiteX65" fmla="*/ 115893 w 4417162"/>
              <a:gd name="connsiteY65" fmla="*/ 3046412 h 6858000"/>
              <a:gd name="connsiteX66" fmla="*/ 95738 w 4417162"/>
              <a:gd name="connsiteY66" fmla="*/ 3084512 h 6858000"/>
              <a:gd name="connsiteX67" fmla="*/ 75583 w 4417162"/>
              <a:gd name="connsiteY67" fmla="*/ 3121025 h 6858000"/>
              <a:gd name="connsiteX68" fmla="*/ 55427 w 4417162"/>
              <a:gd name="connsiteY68" fmla="*/ 3160712 h 6858000"/>
              <a:gd name="connsiteX69" fmla="*/ 38632 w 4417162"/>
              <a:gd name="connsiteY69" fmla="*/ 3201987 h 6858000"/>
              <a:gd name="connsiteX70" fmla="*/ 23515 w 4417162"/>
              <a:gd name="connsiteY70" fmla="*/ 3248025 h 6858000"/>
              <a:gd name="connsiteX71" fmla="*/ 11758 w 4417162"/>
              <a:gd name="connsiteY71" fmla="*/ 3300412 h 6858000"/>
              <a:gd name="connsiteX72" fmla="*/ 3359 w 4417162"/>
              <a:gd name="connsiteY72" fmla="*/ 3360737 h 6858000"/>
              <a:gd name="connsiteX73" fmla="*/ 0 w 4417162"/>
              <a:gd name="connsiteY73" fmla="*/ 3427412 h 6858000"/>
              <a:gd name="connsiteX74" fmla="*/ 3359 w 4417162"/>
              <a:gd name="connsiteY74" fmla="*/ 3497262 h 6858000"/>
              <a:gd name="connsiteX75" fmla="*/ 11758 w 4417162"/>
              <a:gd name="connsiteY75" fmla="*/ 3557587 h 6858000"/>
              <a:gd name="connsiteX76" fmla="*/ 23515 w 4417162"/>
              <a:gd name="connsiteY76" fmla="*/ 3609975 h 6858000"/>
              <a:gd name="connsiteX77" fmla="*/ 38632 w 4417162"/>
              <a:gd name="connsiteY77" fmla="*/ 3656012 h 6858000"/>
              <a:gd name="connsiteX78" fmla="*/ 55427 w 4417162"/>
              <a:gd name="connsiteY78" fmla="*/ 3697287 h 6858000"/>
              <a:gd name="connsiteX79" fmla="*/ 75583 w 4417162"/>
              <a:gd name="connsiteY79" fmla="*/ 3736975 h 6858000"/>
              <a:gd name="connsiteX80" fmla="*/ 115893 w 4417162"/>
              <a:gd name="connsiteY80" fmla="*/ 3811587 h 6858000"/>
              <a:gd name="connsiteX81" fmla="*/ 134368 w 4417162"/>
              <a:gd name="connsiteY81" fmla="*/ 3848100 h 6858000"/>
              <a:gd name="connsiteX82" fmla="*/ 152844 w 4417162"/>
              <a:gd name="connsiteY82" fmla="*/ 3890962 h 6858000"/>
              <a:gd name="connsiteX83" fmla="*/ 167960 w 4417162"/>
              <a:gd name="connsiteY83" fmla="*/ 3935412 h 6858000"/>
              <a:gd name="connsiteX84" fmla="*/ 178038 w 4417162"/>
              <a:gd name="connsiteY84" fmla="*/ 3987800 h 6858000"/>
              <a:gd name="connsiteX85" fmla="*/ 188115 w 4417162"/>
              <a:gd name="connsiteY85" fmla="*/ 4048125 h 6858000"/>
              <a:gd name="connsiteX86" fmla="*/ 189795 w 4417162"/>
              <a:gd name="connsiteY86" fmla="*/ 4116387 h 6858000"/>
              <a:gd name="connsiteX87" fmla="*/ 188115 w 4417162"/>
              <a:gd name="connsiteY87" fmla="*/ 4186237 h 6858000"/>
              <a:gd name="connsiteX88" fmla="*/ 178038 w 4417162"/>
              <a:gd name="connsiteY88" fmla="*/ 4244975 h 6858000"/>
              <a:gd name="connsiteX89" fmla="*/ 167960 w 4417162"/>
              <a:gd name="connsiteY89" fmla="*/ 4297362 h 6858000"/>
              <a:gd name="connsiteX90" fmla="*/ 152844 w 4417162"/>
              <a:gd name="connsiteY90" fmla="*/ 4343400 h 6858000"/>
              <a:gd name="connsiteX91" fmla="*/ 134368 w 4417162"/>
              <a:gd name="connsiteY91" fmla="*/ 4386262 h 6858000"/>
              <a:gd name="connsiteX92" fmla="*/ 115893 w 4417162"/>
              <a:gd name="connsiteY92" fmla="*/ 4424362 h 6858000"/>
              <a:gd name="connsiteX93" fmla="*/ 75583 w 4417162"/>
              <a:gd name="connsiteY93" fmla="*/ 4498975 h 6858000"/>
              <a:gd name="connsiteX94" fmla="*/ 55427 w 4417162"/>
              <a:gd name="connsiteY94" fmla="*/ 4537075 h 6858000"/>
              <a:gd name="connsiteX95" fmla="*/ 38632 w 4417162"/>
              <a:gd name="connsiteY95" fmla="*/ 4579937 h 6858000"/>
              <a:gd name="connsiteX96" fmla="*/ 23515 w 4417162"/>
              <a:gd name="connsiteY96" fmla="*/ 4625975 h 6858000"/>
              <a:gd name="connsiteX97" fmla="*/ 11758 w 4417162"/>
              <a:gd name="connsiteY97" fmla="*/ 4678362 h 6858000"/>
              <a:gd name="connsiteX98" fmla="*/ 3359 w 4417162"/>
              <a:gd name="connsiteY98" fmla="*/ 4738687 h 6858000"/>
              <a:gd name="connsiteX99" fmla="*/ 0 w 4417162"/>
              <a:gd name="connsiteY99" fmla="*/ 4806950 h 6858000"/>
              <a:gd name="connsiteX100" fmla="*/ 3359 w 4417162"/>
              <a:gd name="connsiteY100" fmla="*/ 4875212 h 6858000"/>
              <a:gd name="connsiteX101" fmla="*/ 11758 w 4417162"/>
              <a:gd name="connsiteY101" fmla="*/ 4935537 h 6858000"/>
              <a:gd name="connsiteX102" fmla="*/ 23515 w 4417162"/>
              <a:gd name="connsiteY102" fmla="*/ 4987925 h 6858000"/>
              <a:gd name="connsiteX103" fmla="*/ 38632 w 4417162"/>
              <a:gd name="connsiteY103" fmla="*/ 5033962 h 6858000"/>
              <a:gd name="connsiteX104" fmla="*/ 55427 w 4417162"/>
              <a:gd name="connsiteY104" fmla="*/ 5075237 h 6858000"/>
              <a:gd name="connsiteX105" fmla="*/ 75583 w 4417162"/>
              <a:gd name="connsiteY105" fmla="*/ 5114925 h 6858000"/>
              <a:gd name="connsiteX106" fmla="*/ 95738 w 4417162"/>
              <a:gd name="connsiteY106" fmla="*/ 5149850 h 6858000"/>
              <a:gd name="connsiteX107" fmla="*/ 115893 w 4417162"/>
              <a:gd name="connsiteY107" fmla="*/ 5186362 h 6858000"/>
              <a:gd name="connsiteX108" fmla="*/ 134368 w 4417162"/>
              <a:gd name="connsiteY108" fmla="*/ 5226050 h 6858000"/>
              <a:gd name="connsiteX109" fmla="*/ 152844 w 4417162"/>
              <a:gd name="connsiteY109" fmla="*/ 5268912 h 6858000"/>
              <a:gd name="connsiteX110" fmla="*/ 167960 w 4417162"/>
              <a:gd name="connsiteY110" fmla="*/ 5313362 h 6858000"/>
              <a:gd name="connsiteX111" fmla="*/ 178038 w 4417162"/>
              <a:gd name="connsiteY111" fmla="*/ 5365750 h 6858000"/>
              <a:gd name="connsiteX112" fmla="*/ 188115 w 4417162"/>
              <a:gd name="connsiteY112" fmla="*/ 5426075 h 6858000"/>
              <a:gd name="connsiteX113" fmla="*/ 189795 w 4417162"/>
              <a:gd name="connsiteY113" fmla="*/ 5494337 h 6858000"/>
              <a:gd name="connsiteX114" fmla="*/ 188115 w 4417162"/>
              <a:gd name="connsiteY114" fmla="*/ 5562600 h 6858000"/>
              <a:gd name="connsiteX115" fmla="*/ 178038 w 4417162"/>
              <a:gd name="connsiteY115" fmla="*/ 5622925 h 6858000"/>
              <a:gd name="connsiteX116" fmla="*/ 167960 w 4417162"/>
              <a:gd name="connsiteY116" fmla="*/ 5675312 h 6858000"/>
              <a:gd name="connsiteX117" fmla="*/ 152844 w 4417162"/>
              <a:gd name="connsiteY117" fmla="*/ 5721350 h 6858000"/>
              <a:gd name="connsiteX118" fmla="*/ 134368 w 4417162"/>
              <a:gd name="connsiteY118" fmla="*/ 5762625 h 6858000"/>
              <a:gd name="connsiteX119" fmla="*/ 115893 w 4417162"/>
              <a:gd name="connsiteY119" fmla="*/ 5802312 h 6858000"/>
              <a:gd name="connsiteX120" fmla="*/ 95738 w 4417162"/>
              <a:gd name="connsiteY120" fmla="*/ 5840412 h 6858000"/>
              <a:gd name="connsiteX121" fmla="*/ 75583 w 4417162"/>
              <a:gd name="connsiteY121" fmla="*/ 5876925 h 6858000"/>
              <a:gd name="connsiteX122" fmla="*/ 55427 w 4417162"/>
              <a:gd name="connsiteY122" fmla="*/ 5915025 h 6858000"/>
              <a:gd name="connsiteX123" fmla="*/ 38632 w 4417162"/>
              <a:gd name="connsiteY123" fmla="*/ 5956300 h 6858000"/>
              <a:gd name="connsiteX124" fmla="*/ 23515 w 4417162"/>
              <a:gd name="connsiteY124" fmla="*/ 6003925 h 6858000"/>
              <a:gd name="connsiteX125" fmla="*/ 11758 w 4417162"/>
              <a:gd name="connsiteY125" fmla="*/ 6056312 h 6858000"/>
              <a:gd name="connsiteX126" fmla="*/ 3359 w 4417162"/>
              <a:gd name="connsiteY126" fmla="*/ 6113462 h 6858000"/>
              <a:gd name="connsiteX127" fmla="*/ 0 w 4417162"/>
              <a:gd name="connsiteY127" fmla="*/ 6183312 h 6858000"/>
              <a:gd name="connsiteX128" fmla="*/ 3359 w 4417162"/>
              <a:gd name="connsiteY128" fmla="*/ 6251575 h 6858000"/>
              <a:gd name="connsiteX129" fmla="*/ 11758 w 4417162"/>
              <a:gd name="connsiteY129" fmla="*/ 6311900 h 6858000"/>
              <a:gd name="connsiteX130" fmla="*/ 23515 w 4417162"/>
              <a:gd name="connsiteY130" fmla="*/ 6361112 h 6858000"/>
              <a:gd name="connsiteX131" fmla="*/ 38632 w 4417162"/>
              <a:gd name="connsiteY131" fmla="*/ 6407150 h 6858000"/>
              <a:gd name="connsiteX132" fmla="*/ 55427 w 4417162"/>
              <a:gd name="connsiteY132" fmla="*/ 6448425 h 6858000"/>
              <a:gd name="connsiteX133" fmla="*/ 73903 w 4417162"/>
              <a:gd name="connsiteY133" fmla="*/ 6488112 h 6858000"/>
              <a:gd name="connsiteX134" fmla="*/ 92379 w 4417162"/>
              <a:gd name="connsiteY134" fmla="*/ 6523037 h 6858000"/>
              <a:gd name="connsiteX135" fmla="*/ 112534 w 4417162"/>
              <a:gd name="connsiteY135" fmla="*/ 6561137 h 6858000"/>
              <a:gd name="connsiteX136" fmla="*/ 132689 w 4417162"/>
              <a:gd name="connsiteY136" fmla="*/ 6597650 h 6858000"/>
              <a:gd name="connsiteX137" fmla="*/ 149485 w 4417162"/>
              <a:gd name="connsiteY137" fmla="*/ 6640512 h 6858000"/>
              <a:gd name="connsiteX138" fmla="*/ 166281 w 4417162"/>
              <a:gd name="connsiteY138" fmla="*/ 6683375 h 6858000"/>
              <a:gd name="connsiteX139" fmla="*/ 176358 w 4417162"/>
              <a:gd name="connsiteY139" fmla="*/ 6735762 h 6858000"/>
              <a:gd name="connsiteX140" fmla="*/ 184756 w 4417162"/>
              <a:gd name="connsiteY140" fmla="*/ 6791325 h 6858000"/>
              <a:gd name="connsiteX141" fmla="*/ 189795 w 4417162"/>
              <a:gd name="connsiteY141" fmla="*/ 6858000 h 6858000"/>
              <a:gd name="connsiteX142" fmla="*/ 334173 w 4417162"/>
              <a:gd name="connsiteY142" fmla="*/ 6858000 h 6858000"/>
              <a:gd name="connsiteX143" fmla="*/ 334174 w 4417162"/>
              <a:gd name="connsiteY143" fmla="*/ 6858000 h 6858000"/>
              <a:gd name="connsiteX144" fmla="*/ 4417162 w 4417162"/>
              <a:gd name="connsiteY144"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Lst>
            <a:rect l="l" t="t" r="r" b="b"/>
            <a:pathLst>
              <a:path w="4417162" h="6858000">
                <a:moveTo>
                  <a:pt x="4417162" y="0"/>
                </a:moveTo>
                <a:lnTo>
                  <a:pt x="334174" y="0"/>
                </a:lnTo>
                <a:lnTo>
                  <a:pt x="334173" y="0"/>
                </a:lnTo>
                <a:lnTo>
                  <a:pt x="189795" y="0"/>
                </a:lnTo>
                <a:lnTo>
                  <a:pt x="184756" y="66675"/>
                </a:lnTo>
                <a:lnTo>
                  <a:pt x="176358" y="122237"/>
                </a:lnTo>
                <a:lnTo>
                  <a:pt x="166281" y="174625"/>
                </a:lnTo>
                <a:lnTo>
                  <a:pt x="149485" y="217487"/>
                </a:lnTo>
                <a:lnTo>
                  <a:pt x="132689" y="260350"/>
                </a:lnTo>
                <a:lnTo>
                  <a:pt x="112534" y="296862"/>
                </a:lnTo>
                <a:lnTo>
                  <a:pt x="92379" y="334962"/>
                </a:lnTo>
                <a:lnTo>
                  <a:pt x="73903" y="369887"/>
                </a:lnTo>
                <a:lnTo>
                  <a:pt x="55427" y="409575"/>
                </a:lnTo>
                <a:lnTo>
                  <a:pt x="38632" y="450850"/>
                </a:lnTo>
                <a:lnTo>
                  <a:pt x="23515" y="496887"/>
                </a:lnTo>
                <a:lnTo>
                  <a:pt x="11758" y="546100"/>
                </a:lnTo>
                <a:lnTo>
                  <a:pt x="3359" y="606425"/>
                </a:lnTo>
                <a:lnTo>
                  <a:pt x="0" y="673100"/>
                </a:lnTo>
                <a:lnTo>
                  <a:pt x="3359" y="744537"/>
                </a:lnTo>
                <a:lnTo>
                  <a:pt x="11758" y="801687"/>
                </a:lnTo>
                <a:lnTo>
                  <a:pt x="23515" y="854075"/>
                </a:lnTo>
                <a:lnTo>
                  <a:pt x="38632" y="901700"/>
                </a:lnTo>
                <a:lnTo>
                  <a:pt x="55427" y="942975"/>
                </a:lnTo>
                <a:lnTo>
                  <a:pt x="75583" y="981075"/>
                </a:lnTo>
                <a:lnTo>
                  <a:pt x="95738" y="1017587"/>
                </a:lnTo>
                <a:lnTo>
                  <a:pt x="115893" y="1055687"/>
                </a:lnTo>
                <a:lnTo>
                  <a:pt x="134368" y="1095375"/>
                </a:lnTo>
                <a:lnTo>
                  <a:pt x="152844" y="1136650"/>
                </a:lnTo>
                <a:lnTo>
                  <a:pt x="167960" y="1182687"/>
                </a:lnTo>
                <a:lnTo>
                  <a:pt x="178038" y="1235075"/>
                </a:lnTo>
                <a:lnTo>
                  <a:pt x="188115" y="1295400"/>
                </a:lnTo>
                <a:lnTo>
                  <a:pt x="189795" y="1363662"/>
                </a:lnTo>
                <a:lnTo>
                  <a:pt x="188115" y="1431925"/>
                </a:lnTo>
                <a:lnTo>
                  <a:pt x="178038" y="1492250"/>
                </a:lnTo>
                <a:lnTo>
                  <a:pt x="167960" y="1544637"/>
                </a:lnTo>
                <a:lnTo>
                  <a:pt x="152844" y="1589087"/>
                </a:lnTo>
                <a:lnTo>
                  <a:pt x="134368" y="1631950"/>
                </a:lnTo>
                <a:lnTo>
                  <a:pt x="115893" y="1671637"/>
                </a:lnTo>
                <a:lnTo>
                  <a:pt x="95738" y="1708150"/>
                </a:lnTo>
                <a:lnTo>
                  <a:pt x="75583" y="1743075"/>
                </a:lnTo>
                <a:lnTo>
                  <a:pt x="55427" y="1782762"/>
                </a:lnTo>
                <a:lnTo>
                  <a:pt x="38632" y="1824037"/>
                </a:lnTo>
                <a:lnTo>
                  <a:pt x="23515" y="1870075"/>
                </a:lnTo>
                <a:lnTo>
                  <a:pt x="11758" y="1922462"/>
                </a:lnTo>
                <a:lnTo>
                  <a:pt x="3359" y="1982787"/>
                </a:lnTo>
                <a:lnTo>
                  <a:pt x="0" y="2051050"/>
                </a:lnTo>
                <a:lnTo>
                  <a:pt x="3359" y="2119312"/>
                </a:lnTo>
                <a:lnTo>
                  <a:pt x="11758" y="2179637"/>
                </a:lnTo>
                <a:lnTo>
                  <a:pt x="23515" y="2232025"/>
                </a:lnTo>
                <a:lnTo>
                  <a:pt x="38632" y="2278062"/>
                </a:lnTo>
                <a:lnTo>
                  <a:pt x="55427" y="2319337"/>
                </a:lnTo>
                <a:lnTo>
                  <a:pt x="75583" y="2359025"/>
                </a:lnTo>
                <a:lnTo>
                  <a:pt x="95738" y="2395537"/>
                </a:lnTo>
                <a:lnTo>
                  <a:pt x="115893" y="2433637"/>
                </a:lnTo>
                <a:lnTo>
                  <a:pt x="134368" y="2471737"/>
                </a:lnTo>
                <a:lnTo>
                  <a:pt x="152844" y="2513012"/>
                </a:lnTo>
                <a:lnTo>
                  <a:pt x="167960" y="2560637"/>
                </a:lnTo>
                <a:lnTo>
                  <a:pt x="178038" y="2613025"/>
                </a:lnTo>
                <a:lnTo>
                  <a:pt x="188115" y="2671762"/>
                </a:lnTo>
                <a:lnTo>
                  <a:pt x="189795" y="2741612"/>
                </a:lnTo>
                <a:lnTo>
                  <a:pt x="188115" y="2809875"/>
                </a:lnTo>
                <a:lnTo>
                  <a:pt x="178038" y="2868612"/>
                </a:lnTo>
                <a:lnTo>
                  <a:pt x="167960" y="2922587"/>
                </a:lnTo>
                <a:lnTo>
                  <a:pt x="152844" y="2967037"/>
                </a:lnTo>
                <a:lnTo>
                  <a:pt x="134368" y="3009900"/>
                </a:lnTo>
                <a:lnTo>
                  <a:pt x="115893" y="3046412"/>
                </a:lnTo>
                <a:lnTo>
                  <a:pt x="95738" y="3084512"/>
                </a:lnTo>
                <a:lnTo>
                  <a:pt x="75583" y="3121025"/>
                </a:lnTo>
                <a:lnTo>
                  <a:pt x="55427" y="3160712"/>
                </a:lnTo>
                <a:lnTo>
                  <a:pt x="38632" y="3201987"/>
                </a:lnTo>
                <a:lnTo>
                  <a:pt x="23515" y="3248025"/>
                </a:lnTo>
                <a:lnTo>
                  <a:pt x="11758" y="3300412"/>
                </a:lnTo>
                <a:lnTo>
                  <a:pt x="3359" y="3360737"/>
                </a:lnTo>
                <a:lnTo>
                  <a:pt x="0" y="3427412"/>
                </a:lnTo>
                <a:lnTo>
                  <a:pt x="3359" y="3497262"/>
                </a:lnTo>
                <a:lnTo>
                  <a:pt x="11758" y="3557587"/>
                </a:lnTo>
                <a:lnTo>
                  <a:pt x="23515" y="3609975"/>
                </a:lnTo>
                <a:lnTo>
                  <a:pt x="38632" y="3656012"/>
                </a:lnTo>
                <a:lnTo>
                  <a:pt x="55427" y="3697287"/>
                </a:lnTo>
                <a:lnTo>
                  <a:pt x="75583" y="3736975"/>
                </a:lnTo>
                <a:lnTo>
                  <a:pt x="115893" y="3811587"/>
                </a:lnTo>
                <a:lnTo>
                  <a:pt x="134368" y="3848100"/>
                </a:lnTo>
                <a:lnTo>
                  <a:pt x="152844" y="3890962"/>
                </a:lnTo>
                <a:lnTo>
                  <a:pt x="167960" y="3935412"/>
                </a:lnTo>
                <a:lnTo>
                  <a:pt x="178038" y="3987800"/>
                </a:lnTo>
                <a:lnTo>
                  <a:pt x="188115" y="4048125"/>
                </a:lnTo>
                <a:lnTo>
                  <a:pt x="189795" y="4116387"/>
                </a:lnTo>
                <a:lnTo>
                  <a:pt x="188115" y="4186237"/>
                </a:lnTo>
                <a:lnTo>
                  <a:pt x="178038" y="4244975"/>
                </a:lnTo>
                <a:lnTo>
                  <a:pt x="167960" y="4297362"/>
                </a:lnTo>
                <a:lnTo>
                  <a:pt x="152844" y="4343400"/>
                </a:lnTo>
                <a:lnTo>
                  <a:pt x="134368" y="4386262"/>
                </a:lnTo>
                <a:lnTo>
                  <a:pt x="115893" y="4424362"/>
                </a:lnTo>
                <a:lnTo>
                  <a:pt x="75583" y="4498975"/>
                </a:lnTo>
                <a:lnTo>
                  <a:pt x="55427" y="4537075"/>
                </a:lnTo>
                <a:lnTo>
                  <a:pt x="38632" y="4579937"/>
                </a:lnTo>
                <a:lnTo>
                  <a:pt x="23515" y="4625975"/>
                </a:lnTo>
                <a:lnTo>
                  <a:pt x="11758" y="4678362"/>
                </a:lnTo>
                <a:lnTo>
                  <a:pt x="3359" y="4738687"/>
                </a:lnTo>
                <a:lnTo>
                  <a:pt x="0" y="4806950"/>
                </a:lnTo>
                <a:lnTo>
                  <a:pt x="3359" y="4875212"/>
                </a:lnTo>
                <a:lnTo>
                  <a:pt x="11758" y="4935537"/>
                </a:lnTo>
                <a:lnTo>
                  <a:pt x="23515" y="4987925"/>
                </a:lnTo>
                <a:lnTo>
                  <a:pt x="38632" y="5033962"/>
                </a:lnTo>
                <a:lnTo>
                  <a:pt x="55427" y="5075237"/>
                </a:lnTo>
                <a:lnTo>
                  <a:pt x="75583" y="5114925"/>
                </a:lnTo>
                <a:lnTo>
                  <a:pt x="95738" y="5149850"/>
                </a:lnTo>
                <a:lnTo>
                  <a:pt x="115893" y="5186362"/>
                </a:lnTo>
                <a:lnTo>
                  <a:pt x="134368" y="5226050"/>
                </a:lnTo>
                <a:lnTo>
                  <a:pt x="152844" y="5268912"/>
                </a:lnTo>
                <a:lnTo>
                  <a:pt x="167960" y="5313362"/>
                </a:lnTo>
                <a:lnTo>
                  <a:pt x="178038" y="5365750"/>
                </a:lnTo>
                <a:lnTo>
                  <a:pt x="188115" y="5426075"/>
                </a:lnTo>
                <a:lnTo>
                  <a:pt x="189795" y="5494337"/>
                </a:lnTo>
                <a:lnTo>
                  <a:pt x="188115" y="5562600"/>
                </a:lnTo>
                <a:lnTo>
                  <a:pt x="178038" y="5622925"/>
                </a:lnTo>
                <a:lnTo>
                  <a:pt x="167960" y="5675312"/>
                </a:lnTo>
                <a:lnTo>
                  <a:pt x="152844" y="5721350"/>
                </a:lnTo>
                <a:lnTo>
                  <a:pt x="134368" y="5762625"/>
                </a:lnTo>
                <a:lnTo>
                  <a:pt x="115893" y="5802312"/>
                </a:lnTo>
                <a:lnTo>
                  <a:pt x="95738" y="5840412"/>
                </a:lnTo>
                <a:lnTo>
                  <a:pt x="75583" y="5876925"/>
                </a:lnTo>
                <a:lnTo>
                  <a:pt x="55427" y="5915025"/>
                </a:lnTo>
                <a:lnTo>
                  <a:pt x="38632" y="5956300"/>
                </a:lnTo>
                <a:lnTo>
                  <a:pt x="23515" y="6003925"/>
                </a:lnTo>
                <a:lnTo>
                  <a:pt x="11758" y="6056312"/>
                </a:lnTo>
                <a:lnTo>
                  <a:pt x="3359" y="6113462"/>
                </a:lnTo>
                <a:lnTo>
                  <a:pt x="0" y="6183312"/>
                </a:lnTo>
                <a:lnTo>
                  <a:pt x="3359" y="6251575"/>
                </a:lnTo>
                <a:lnTo>
                  <a:pt x="11758" y="6311900"/>
                </a:lnTo>
                <a:lnTo>
                  <a:pt x="23515" y="6361112"/>
                </a:lnTo>
                <a:lnTo>
                  <a:pt x="38632" y="6407150"/>
                </a:lnTo>
                <a:lnTo>
                  <a:pt x="55427" y="6448425"/>
                </a:lnTo>
                <a:lnTo>
                  <a:pt x="73903" y="6488112"/>
                </a:lnTo>
                <a:lnTo>
                  <a:pt x="92379" y="6523037"/>
                </a:lnTo>
                <a:lnTo>
                  <a:pt x="112534" y="6561137"/>
                </a:lnTo>
                <a:lnTo>
                  <a:pt x="132689" y="6597650"/>
                </a:lnTo>
                <a:lnTo>
                  <a:pt x="149485" y="6640512"/>
                </a:lnTo>
                <a:lnTo>
                  <a:pt x="166281" y="6683375"/>
                </a:lnTo>
                <a:lnTo>
                  <a:pt x="176358" y="6735762"/>
                </a:lnTo>
                <a:lnTo>
                  <a:pt x="184756" y="6791325"/>
                </a:lnTo>
                <a:lnTo>
                  <a:pt x="189795" y="6858000"/>
                </a:lnTo>
                <a:lnTo>
                  <a:pt x="334173" y="6858000"/>
                </a:lnTo>
                <a:lnTo>
                  <a:pt x="334174" y="6858000"/>
                </a:lnTo>
                <a:lnTo>
                  <a:pt x="4417162" y="6858000"/>
                </a:lnTo>
                <a:close/>
              </a:path>
            </a:pathLst>
          </a:custGeom>
          <a:solidFill>
            <a:schemeClr val="accent1">
              <a:lumMod val="5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id="{4E9B0406-0892-1E58-BE88-7E4F63CCEE20}"/>
              </a:ext>
            </a:extLst>
          </p:cNvPr>
          <p:cNvSpPr>
            <a:spLocks noGrp="1"/>
          </p:cNvSpPr>
          <p:nvPr>
            <p:ph type="title"/>
          </p:nvPr>
        </p:nvSpPr>
        <p:spPr>
          <a:xfrm>
            <a:off x="457201" y="723406"/>
            <a:ext cx="3234018" cy="3826728"/>
          </a:xfrm>
        </p:spPr>
        <p:txBody>
          <a:bodyPr vert="horz" lIns="91440" tIns="45720" rIns="91440" bIns="45720" rtlCol="0" anchor="b">
            <a:normAutofit/>
          </a:bodyPr>
          <a:lstStyle/>
          <a:p>
            <a:pPr algn="ctr"/>
            <a:r>
              <a:rPr lang="en-US" sz="5000" kern="1200" dirty="0">
                <a:solidFill>
                  <a:schemeClr val="tx1"/>
                </a:solidFill>
                <a:latin typeface="+mj-lt"/>
                <a:ea typeface="+mj-ea"/>
                <a:cs typeface="+mj-cs"/>
              </a:rPr>
              <a:t>Click on the borrower’s name and their story appears</a:t>
            </a:r>
          </a:p>
        </p:txBody>
      </p:sp>
      <p:pic>
        <p:nvPicPr>
          <p:cNvPr id="7" name="Content Placeholder 6" descr="Graphical user interface, text, application&#10;&#10;Description automatically generated">
            <a:extLst>
              <a:ext uri="{FF2B5EF4-FFF2-40B4-BE49-F238E27FC236}">
                <a16:creationId xmlns:a16="http://schemas.microsoft.com/office/drawing/2014/main" id="{8D28641C-B238-80BC-48C3-A276613C6D21}"/>
              </a:ext>
            </a:extLst>
          </p:cNvPr>
          <p:cNvPicPr>
            <a:picLocks noGrp="1" noChangeAspect="1"/>
          </p:cNvPicPr>
          <p:nvPr>
            <p:ph idx="1"/>
          </p:nvPr>
        </p:nvPicPr>
        <p:blipFill>
          <a:blip r:embed="rId2"/>
          <a:stretch>
            <a:fillRect/>
          </a:stretch>
        </p:blipFill>
        <p:spPr>
          <a:xfrm>
            <a:off x="4916251" y="1323549"/>
            <a:ext cx="6631341" cy="4210901"/>
          </a:xfrm>
          <a:prstGeom prst="rect">
            <a:avLst/>
          </a:prstGeom>
        </p:spPr>
      </p:pic>
    </p:spTree>
    <p:extLst>
      <p:ext uri="{BB962C8B-B14F-4D97-AF65-F5344CB8AC3E}">
        <p14:creationId xmlns:p14="http://schemas.microsoft.com/office/powerpoint/2010/main" val="349318470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1825AC39-5F85-4CAA-8A81-A1287086B2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FFFFFF"/>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Freeform: Shape 16">
            <a:extLst>
              <a:ext uri="{FF2B5EF4-FFF2-40B4-BE49-F238E27FC236}">
                <a16:creationId xmlns:a16="http://schemas.microsoft.com/office/drawing/2014/main" id="{95DA4D23-37FC-4B90-8188-F0377C5FF4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0" y="0"/>
            <a:ext cx="4417162" cy="6858000"/>
          </a:xfrm>
          <a:custGeom>
            <a:avLst/>
            <a:gdLst>
              <a:gd name="connsiteX0" fmla="*/ 0 w 4417162"/>
              <a:gd name="connsiteY0" fmla="*/ 0 h 6858000"/>
              <a:gd name="connsiteX1" fmla="*/ 144378 w 4417162"/>
              <a:gd name="connsiteY1" fmla="*/ 0 h 6858000"/>
              <a:gd name="connsiteX2" fmla="*/ 2310062 w 4417162"/>
              <a:gd name="connsiteY2" fmla="*/ 0 h 6858000"/>
              <a:gd name="connsiteX3" fmla="*/ 4227367 w 4417162"/>
              <a:gd name="connsiteY3" fmla="*/ 0 h 6858000"/>
              <a:gd name="connsiteX4" fmla="*/ 4232407 w 4417162"/>
              <a:gd name="connsiteY4" fmla="*/ 66675 h 6858000"/>
              <a:gd name="connsiteX5" fmla="*/ 4240804 w 4417162"/>
              <a:gd name="connsiteY5" fmla="*/ 122237 h 6858000"/>
              <a:gd name="connsiteX6" fmla="*/ 4250882 w 4417162"/>
              <a:gd name="connsiteY6" fmla="*/ 174625 h 6858000"/>
              <a:gd name="connsiteX7" fmla="*/ 4267678 w 4417162"/>
              <a:gd name="connsiteY7" fmla="*/ 217487 h 6858000"/>
              <a:gd name="connsiteX8" fmla="*/ 4284474 w 4417162"/>
              <a:gd name="connsiteY8" fmla="*/ 260350 h 6858000"/>
              <a:gd name="connsiteX9" fmla="*/ 4304629 w 4417162"/>
              <a:gd name="connsiteY9" fmla="*/ 296862 h 6858000"/>
              <a:gd name="connsiteX10" fmla="*/ 4324784 w 4417162"/>
              <a:gd name="connsiteY10" fmla="*/ 334962 h 6858000"/>
              <a:gd name="connsiteX11" fmla="*/ 4343260 w 4417162"/>
              <a:gd name="connsiteY11" fmla="*/ 369887 h 6858000"/>
              <a:gd name="connsiteX12" fmla="*/ 4361735 w 4417162"/>
              <a:gd name="connsiteY12" fmla="*/ 409575 h 6858000"/>
              <a:gd name="connsiteX13" fmla="*/ 4378531 w 4417162"/>
              <a:gd name="connsiteY13" fmla="*/ 450850 h 6858000"/>
              <a:gd name="connsiteX14" fmla="*/ 4393648 w 4417162"/>
              <a:gd name="connsiteY14" fmla="*/ 496887 h 6858000"/>
              <a:gd name="connsiteX15" fmla="*/ 4405405 w 4417162"/>
              <a:gd name="connsiteY15" fmla="*/ 546100 h 6858000"/>
              <a:gd name="connsiteX16" fmla="*/ 4413803 w 4417162"/>
              <a:gd name="connsiteY16" fmla="*/ 606425 h 6858000"/>
              <a:gd name="connsiteX17" fmla="*/ 4417162 w 4417162"/>
              <a:gd name="connsiteY17" fmla="*/ 673100 h 6858000"/>
              <a:gd name="connsiteX18" fmla="*/ 4413803 w 4417162"/>
              <a:gd name="connsiteY18" fmla="*/ 744537 h 6858000"/>
              <a:gd name="connsiteX19" fmla="*/ 4405405 w 4417162"/>
              <a:gd name="connsiteY19" fmla="*/ 801687 h 6858000"/>
              <a:gd name="connsiteX20" fmla="*/ 4393648 w 4417162"/>
              <a:gd name="connsiteY20" fmla="*/ 854075 h 6858000"/>
              <a:gd name="connsiteX21" fmla="*/ 4378531 w 4417162"/>
              <a:gd name="connsiteY21" fmla="*/ 901700 h 6858000"/>
              <a:gd name="connsiteX22" fmla="*/ 4361735 w 4417162"/>
              <a:gd name="connsiteY22" fmla="*/ 942975 h 6858000"/>
              <a:gd name="connsiteX23" fmla="*/ 4341580 w 4417162"/>
              <a:gd name="connsiteY23" fmla="*/ 981075 h 6858000"/>
              <a:gd name="connsiteX24" fmla="*/ 4321425 w 4417162"/>
              <a:gd name="connsiteY24" fmla="*/ 1017587 h 6858000"/>
              <a:gd name="connsiteX25" fmla="*/ 4301270 w 4417162"/>
              <a:gd name="connsiteY25" fmla="*/ 1055687 h 6858000"/>
              <a:gd name="connsiteX26" fmla="*/ 4282794 w 4417162"/>
              <a:gd name="connsiteY26" fmla="*/ 1095375 h 6858000"/>
              <a:gd name="connsiteX27" fmla="*/ 4264318 w 4417162"/>
              <a:gd name="connsiteY27" fmla="*/ 1136650 h 6858000"/>
              <a:gd name="connsiteX28" fmla="*/ 4249203 w 4417162"/>
              <a:gd name="connsiteY28" fmla="*/ 1182687 h 6858000"/>
              <a:gd name="connsiteX29" fmla="*/ 4239125 w 4417162"/>
              <a:gd name="connsiteY29" fmla="*/ 1235075 h 6858000"/>
              <a:gd name="connsiteX30" fmla="*/ 4229047 w 4417162"/>
              <a:gd name="connsiteY30" fmla="*/ 1295400 h 6858000"/>
              <a:gd name="connsiteX31" fmla="*/ 4227367 w 4417162"/>
              <a:gd name="connsiteY31" fmla="*/ 1363662 h 6858000"/>
              <a:gd name="connsiteX32" fmla="*/ 4229047 w 4417162"/>
              <a:gd name="connsiteY32" fmla="*/ 1431925 h 6858000"/>
              <a:gd name="connsiteX33" fmla="*/ 4239125 w 4417162"/>
              <a:gd name="connsiteY33" fmla="*/ 1492250 h 6858000"/>
              <a:gd name="connsiteX34" fmla="*/ 4249203 w 4417162"/>
              <a:gd name="connsiteY34" fmla="*/ 1544637 h 6858000"/>
              <a:gd name="connsiteX35" fmla="*/ 4264318 w 4417162"/>
              <a:gd name="connsiteY35" fmla="*/ 1589087 h 6858000"/>
              <a:gd name="connsiteX36" fmla="*/ 4282794 w 4417162"/>
              <a:gd name="connsiteY36" fmla="*/ 1631950 h 6858000"/>
              <a:gd name="connsiteX37" fmla="*/ 4301270 w 4417162"/>
              <a:gd name="connsiteY37" fmla="*/ 1671637 h 6858000"/>
              <a:gd name="connsiteX38" fmla="*/ 4321425 w 4417162"/>
              <a:gd name="connsiteY38" fmla="*/ 1708150 h 6858000"/>
              <a:gd name="connsiteX39" fmla="*/ 4341580 w 4417162"/>
              <a:gd name="connsiteY39" fmla="*/ 1743075 h 6858000"/>
              <a:gd name="connsiteX40" fmla="*/ 4361735 w 4417162"/>
              <a:gd name="connsiteY40" fmla="*/ 1782762 h 6858000"/>
              <a:gd name="connsiteX41" fmla="*/ 4378531 w 4417162"/>
              <a:gd name="connsiteY41" fmla="*/ 1824037 h 6858000"/>
              <a:gd name="connsiteX42" fmla="*/ 4393648 w 4417162"/>
              <a:gd name="connsiteY42" fmla="*/ 1870075 h 6858000"/>
              <a:gd name="connsiteX43" fmla="*/ 4405405 w 4417162"/>
              <a:gd name="connsiteY43" fmla="*/ 1922462 h 6858000"/>
              <a:gd name="connsiteX44" fmla="*/ 4413803 w 4417162"/>
              <a:gd name="connsiteY44" fmla="*/ 1982787 h 6858000"/>
              <a:gd name="connsiteX45" fmla="*/ 4417162 w 4417162"/>
              <a:gd name="connsiteY45" fmla="*/ 2051050 h 6858000"/>
              <a:gd name="connsiteX46" fmla="*/ 4413803 w 4417162"/>
              <a:gd name="connsiteY46" fmla="*/ 2119312 h 6858000"/>
              <a:gd name="connsiteX47" fmla="*/ 4405405 w 4417162"/>
              <a:gd name="connsiteY47" fmla="*/ 2179637 h 6858000"/>
              <a:gd name="connsiteX48" fmla="*/ 4393648 w 4417162"/>
              <a:gd name="connsiteY48" fmla="*/ 2232025 h 6858000"/>
              <a:gd name="connsiteX49" fmla="*/ 4378531 w 4417162"/>
              <a:gd name="connsiteY49" fmla="*/ 2278062 h 6858000"/>
              <a:gd name="connsiteX50" fmla="*/ 4361735 w 4417162"/>
              <a:gd name="connsiteY50" fmla="*/ 2319337 h 6858000"/>
              <a:gd name="connsiteX51" fmla="*/ 4341580 w 4417162"/>
              <a:gd name="connsiteY51" fmla="*/ 2359025 h 6858000"/>
              <a:gd name="connsiteX52" fmla="*/ 4321425 w 4417162"/>
              <a:gd name="connsiteY52" fmla="*/ 2395537 h 6858000"/>
              <a:gd name="connsiteX53" fmla="*/ 4301270 w 4417162"/>
              <a:gd name="connsiteY53" fmla="*/ 2433637 h 6858000"/>
              <a:gd name="connsiteX54" fmla="*/ 4282794 w 4417162"/>
              <a:gd name="connsiteY54" fmla="*/ 2471737 h 6858000"/>
              <a:gd name="connsiteX55" fmla="*/ 4264318 w 4417162"/>
              <a:gd name="connsiteY55" fmla="*/ 2513012 h 6858000"/>
              <a:gd name="connsiteX56" fmla="*/ 4249203 w 4417162"/>
              <a:gd name="connsiteY56" fmla="*/ 2560637 h 6858000"/>
              <a:gd name="connsiteX57" fmla="*/ 4239125 w 4417162"/>
              <a:gd name="connsiteY57" fmla="*/ 2613025 h 6858000"/>
              <a:gd name="connsiteX58" fmla="*/ 4229047 w 4417162"/>
              <a:gd name="connsiteY58" fmla="*/ 2671762 h 6858000"/>
              <a:gd name="connsiteX59" fmla="*/ 4227367 w 4417162"/>
              <a:gd name="connsiteY59" fmla="*/ 2741612 h 6858000"/>
              <a:gd name="connsiteX60" fmla="*/ 4229047 w 4417162"/>
              <a:gd name="connsiteY60" fmla="*/ 2809875 h 6858000"/>
              <a:gd name="connsiteX61" fmla="*/ 4239125 w 4417162"/>
              <a:gd name="connsiteY61" fmla="*/ 2868612 h 6858000"/>
              <a:gd name="connsiteX62" fmla="*/ 4249203 w 4417162"/>
              <a:gd name="connsiteY62" fmla="*/ 2922587 h 6858000"/>
              <a:gd name="connsiteX63" fmla="*/ 4264318 w 4417162"/>
              <a:gd name="connsiteY63" fmla="*/ 2967037 h 6858000"/>
              <a:gd name="connsiteX64" fmla="*/ 4282794 w 4417162"/>
              <a:gd name="connsiteY64" fmla="*/ 3009900 h 6858000"/>
              <a:gd name="connsiteX65" fmla="*/ 4301270 w 4417162"/>
              <a:gd name="connsiteY65" fmla="*/ 3046412 h 6858000"/>
              <a:gd name="connsiteX66" fmla="*/ 4321425 w 4417162"/>
              <a:gd name="connsiteY66" fmla="*/ 3084512 h 6858000"/>
              <a:gd name="connsiteX67" fmla="*/ 4341580 w 4417162"/>
              <a:gd name="connsiteY67" fmla="*/ 3121025 h 6858000"/>
              <a:gd name="connsiteX68" fmla="*/ 4361735 w 4417162"/>
              <a:gd name="connsiteY68" fmla="*/ 3160712 h 6858000"/>
              <a:gd name="connsiteX69" fmla="*/ 4378531 w 4417162"/>
              <a:gd name="connsiteY69" fmla="*/ 3201987 h 6858000"/>
              <a:gd name="connsiteX70" fmla="*/ 4393648 w 4417162"/>
              <a:gd name="connsiteY70" fmla="*/ 3248025 h 6858000"/>
              <a:gd name="connsiteX71" fmla="*/ 4405405 w 4417162"/>
              <a:gd name="connsiteY71" fmla="*/ 3300412 h 6858000"/>
              <a:gd name="connsiteX72" fmla="*/ 4413803 w 4417162"/>
              <a:gd name="connsiteY72" fmla="*/ 3360737 h 6858000"/>
              <a:gd name="connsiteX73" fmla="*/ 4417162 w 4417162"/>
              <a:gd name="connsiteY73" fmla="*/ 3427412 h 6858000"/>
              <a:gd name="connsiteX74" fmla="*/ 4413803 w 4417162"/>
              <a:gd name="connsiteY74" fmla="*/ 3497262 h 6858000"/>
              <a:gd name="connsiteX75" fmla="*/ 4405405 w 4417162"/>
              <a:gd name="connsiteY75" fmla="*/ 3557587 h 6858000"/>
              <a:gd name="connsiteX76" fmla="*/ 4393648 w 4417162"/>
              <a:gd name="connsiteY76" fmla="*/ 3609975 h 6858000"/>
              <a:gd name="connsiteX77" fmla="*/ 4378531 w 4417162"/>
              <a:gd name="connsiteY77" fmla="*/ 3656012 h 6858000"/>
              <a:gd name="connsiteX78" fmla="*/ 4361735 w 4417162"/>
              <a:gd name="connsiteY78" fmla="*/ 3697287 h 6858000"/>
              <a:gd name="connsiteX79" fmla="*/ 4341580 w 4417162"/>
              <a:gd name="connsiteY79" fmla="*/ 3736975 h 6858000"/>
              <a:gd name="connsiteX80" fmla="*/ 4301270 w 4417162"/>
              <a:gd name="connsiteY80" fmla="*/ 3811587 h 6858000"/>
              <a:gd name="connsiteX81" fmla="*/ 4282794 w 4417162"/>
              <a:gd name="connsiteY81" fmla="*/ 3848100 h 6858000"/>
              <a:gd name="connsiteX82" fmla="*/ 4264318 w 4417162"/>
              <a:gd name="connsiteY82" fmla="*/ 3890962 h 6858000"/>
              <a:gd name="connsiteX83" fmla="*/ 4249203 w 4417162"/>
              <a:gd name="connsiteY83" fmla="*/ 3935412 h 6858000"/>
              <a:gd name="connsiteX84" fmla="*/ 4239125 w 4417162"/>
              <a:gd name="connsiteY84" fmla="*/ 3987800 h 6858000"/>
              <a:gd name="connsiteX85" fmla="*/ 4229047 w 4417162"/>
              <a:gd name="connsiteY85" fmla="*/ 4048125 h 6858000"/>
              <a:gd name="connsiteX86" fmla="*/ 4227367 w 4417162"/>
              <a:gd name="connsiteY86" fmla="*/ 4116387 h 6858000"/>
              <a:gd name="connsiteX87" fmla="*/ 4229047 w 4417162"/>
              <a:gd name="connsiteY87" fmla="*/ 4186237 h 6858000"/>
              <a:gd name="connsiteX88" fmla="*/ 4239125 w 4417162"/>
              <a:gd name="connsiteY88" fmla="*/ 4244975 h 6858000"/>
              <a:gd name="connsiteX89" fmla="*/ 4249203 w 4417162"/>
              <a:gd name="connsiteY89" fmla="*/ 4297362 h 6858000"/>
              <a:gd name="connsiteX90" fmla="*/ 4264318 w 4417162"/>
              <a:gd name="connsiteY90" fmla="*/ 4343400 h 6858000"/>
              <a:gd name="connsiteX91" fmla="*/ 4282794 w 4417162"/>
              <a:gd name="connsiteY91" fmla="*/ 4386262 h 6858000"/>
              <a:gd name="connsiteX92" fmla="*/ 4301270 w 4417162"/>
              <a:gd name="connsiteY92" fmla="*/ 4424362 h 6858000"/>
              <a:gd name="connsiteX93" fmla="*/ 4341580 w 4417162"/>
              <a:gd name="connsiteY93" fmla="*/ 4498975 h 6858000"/>
              <a:gd name="connsiteX94" fmla="*/ 4361735 w 4417162"/>
              <a:gd name="connsiteY94" fmla="*/ 4537075 h 6858000"/>
              <a:gd name="connsiteX95" fmla="*/ 4378531 w 4417162"/>
              <a:gd name="connsiteY95" fmla="*/ 4579937 h 6858000"/>
              <a:gd name="connsiteX96" fmla="*/ 4393648 w 4417162"/>
              <a:gd name="connsiteY96" fmla="*/ 4625975 h 6858000"/>
              <a:gd name="connsiteX97" fmla="*/ 4405405 w 4417162"/>
              <a:gd name="connsiteY97" fmla="*/ 4678362 h 6858000"/>
              <a:gd name="connsiteX98" fmla="*/ 4413803 w 4417162"/>
              <a:gd name="connsiteY98" fmla="*/ 4738687 h 6858000"/>
              <a:gd name="connsiteX99" fmla="*/ 4417162 w 4417162"/>
              <a:gd name="connsiteY99" fmla="*/ 4806950 h 6858000"/>
              <a:gd name="connsiteX100" fmla="*/ 4413803 w 4417162"/>
              <a:gd name="connsiteY100" fmla="*/ 4875212 h 6858000"/>
              <a:gd name="connsiteX101" fmla="*/ 4405405 w 4417162"/>
              <a:gd name="connsiteY101" fmla="*/ 4935537 h 6858000"/>
              <a:gd name="connsiteX102" fmla="*/ 4393648 w 4417162"/>
              <a:gd name="connsiteY102" fmla="*/ 4987925 h 6858000"/>
              <a:gd name="connsiteX103" fmla="*/ 4378531 w 4417162"/>
              <a:gd name="connsiteY103" fmla="*/ 5033962 h 6858000"/>
              <a:gd name="connsiteX104" fmla="*/ 4361735 w 4417162"/>
              <a:gd name="connsiteY104" fmla="*/ 5075237 h 6858000"/>
              <a:gd name="connsiteX105" fmla="*/ 4341580 w 4417162"/>
              <a:gd name="connsiteY105" fmla="*/ 5114925 h 6858000"/>
              <a:gd name="connsiteX106" fmla="*/ 4321425 w 4417162"/>
              <a:gd name="connsiteY106" fmla="*/ 5149850 h 6858000"/>
              <a:gd name="connsiteX107" fmla="*/ 4301270 w 4417162"/>
              <a:gd name="connsiteY107" fmla="*/ 5186362 h 6858000"/>
              <a:gd name="connsiteX108" fmla="*/ 4282794 w 4417162"/>
              <a:gd name="connsiteY108" fmla="*/ 5226050 h 6858000"/>
              <a:gd name="connsiteX109" fmla="*/ 4264318 w 4417162"/>
              <a:gd name="connsiteY109" fmla="*/ 5268912 h 6858000"/>
              <a:gd name="connsiteX110" fmla="*/ 4249203 w 4417162"/>
              <a:gd name="connsiteY110" fmla="*/ 5313362 h 6858000"/>
              <a:gd name="connsiteX111" fmla="*/ 4239125 w 4417162"/>
              <a:gd name="connsiteY111" fmla="*/ 5365750 h 6858000"/>
              <a:gd name="connsiteX112" fmla="*/ 4229047 w 4417162"/>
              <a:gd name="connsiteY112" fmla="*/ 5426075 h 6858000"/>
              <a:gd name="connsiteX113" fmla="*/ 4227367 w 4417162"/>
              <a:gd name="connsiteY113" fmla="*/ 5494337 h 6858000"/>
              <a:gd name="connsiteX114" fmla="*/ 4229047 w 4417162"/>
              <a:gd name="connsiteY114" fmla="*/ 5562600 h 6858000"/>
              <a:gd name="connsiteX115" fmla="*/ 4239125 w 4417162"/>
              <a:gd name="connsiteY115" fmla="*/ 5622925 h 6858000"/>
              <a:gd name="connsiteX116" fmla="*/ 4249203 w 4417162"/>
              <a:gd name="connsiteY116" fmla="*/ 5675312 h 6858000"/>
              <a:gd name="connsiteX117" fmla="*/ 4264318 w 4417162"/>
              <a:gd name="connsiteY117" fmla="*/ 5721350 h 6858000"/>
              <a:gd name="connsiteX118" fmla="*/ 4282794 w 4417162"/>
              <a:gd name="connsiteY118" fmla="*/ 5762625 h 6858000"/>
              <a:gd name="connsiteX119" fmla="*/ 4301270 w 4417162"/>
              <a:gd name="connsiteY119" fmla="*/ 5802312 h 6858000"/>
              <a:gd name="connsiteX120" fmla="*/ 4321425 w 4417162"/>
              <a:gd name="connsiteY120" fmla="*/ 5840412 h 6858000"/>
              <a:gd name="connsiteX121" fmla="*/ 4341580 w 4417162"/>
              <a:gd name="connsiteY121" fmla="*/ 5876925 h 6858000"/>
              <a:gd name="connsiteX122" fmla="*/ 4361735 w 4417162"/>
              <a:gd name="connsiteY122" fmla="*/ 5915025 h 6858000"/>
              <a:gd name="connsiteX123" fmla="*/ 4378531 w 4417162"/>
              <a:gd name="connsiteY123" fmla="*/ 5956300 h 6858000"/>
              <a:gd name="connsiteX124" fmla="*/ 4393648 w 4417162"/>
              <a:gd name="connsiteY124" fmla="*/ 6003925 h 6858000"/>
              <a:gd name="connsiteX125" fmla="*/ 4405405 w 4417162"/>
              <a:gd name="connsiteY125" fmla="*/ 6056312 h 6858000"/>
              <a:gd name="connsiteX126" fmla="*/ 4413803 w 4417162"/>
              <a:gd name="connsiteY126" fmla="*/ 6113462 h 6858000"/>
              <a:gd name="connsiteX127" fmla="*/ 4417162 w 4417162"/>
              <a:gd name="connsiteY127" fmla="*/ 6183312 h 6858000"/>
              <a:gd name="connsiteX128" fmla="*/ 4413803 w 4417162"/>
              <a:gd name="connsiteY128" fmla="*/ 6251575 h 6858000"/>
              <a:gd name="connsiteX129" fmla="*/ 4405405 w 4417162"/>
              <a:gd name="connsiteY129" fmla="*/ 6311900 h 6858000"/>
              <a:gd name="connsiteX130" fmla="*/ 4393648 w 4417162"/>
              <a:gd name="connsiteY130" fmla="*/ 6361112 h 6858000"/>
              <a:gd name="connsiteX131" fmla="*/ 4378531 w 4417162"/>
              <a:gd name="connsiteY131" fmla="*/ 6407150 h 6858000"/>
              <a:gd name="connsiteX132" fmla="*/ 4361735 w 4417162"/>
              <a:gd name="connsiteY132" fmla="*/ 6448425 h 6858000"/>
              <a:gd name="connsiteX133" fmla="*/ 4343260 w 4417162"/>
              <a:gd name="connsiteY133" fmla="*/ 6488112 h 6858000"/>
              <a:gd name="connsiteX134" fmla="*/ 4324784 w 4417162"/>
              <a:gd name="connsiteY134" fmla="*/ 6523037 h 6858000"/>
              <a:gd name="connsiteX135" fmla="*/ 4304629 w 4417162"/>
              <a:gd name="connsiteY135" fmla="*/ 6561137 h 6858000"/>
              <a:gd name="connsiteX136" fmla="*/ 4284474 w 4417162"/>
              <a:gd name="connsiteY136" fmla="*/ 6597650 h 6858000"/>
              <a:gd name="connsiteX137" fmla="*/ 4267678 w 4417162"/>
              <a:gd name="connsiteY137" fmla="*/ 6640512 h 6858000"/>
              <a:gd name="connsiteX138" fmla="*/ 4250882 w 4417162"/>
              <a:gd name="connsiteY138" fmla="*/ 6683375 h 6858000"/>
              <a:gd name="connsiteX139" fmla="*/ 4240804 w 4417162"/>
              <a:gd name="connsiteY139" fmla="*/ 6735762 h 6858000"/>
              <a:gd name="connsiteX140" fmla="*/ 4232407 w 4417162"/>
              <a:gd name="connsiteY140" fmla="*/ 6791325 h 6858000"/>
              <a:gd name="connsiteX141" fmla="*/ 4227367 w 4417162"/>
              <a:gd name="connsiteY141" fmla="*/ 6858000 h 6858000"/>
              <a:gd name="connsiteX142" fmla="*/ 2310062 w 4417162"/>
              <a:gd name="connsiteY142" fmla="*/ 6858000 h 6858000"/>
              <a:gd name="connsiteX143" fmla="*/ 144378 w 4417162"/>
              <a:gd name="connsiteY143" fmla="*/ 6858000 h 6858000"/>
              <a:gd name="connsiteX144" fmla="*/ 0 w 4417162"/>
              <a:gd name="connsiteY144"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Lst>
            <a:rect l="l" t="t" r="r" b="b"/>
            <a:pathLst>
              <a:path w="4417162" h="6858000">
                <a:moveTo>
                  <a:pt x="0" y="0"/>
                </a:moveTo>
                <a:lnTo>
                  <a:pt x="144378" y="0"/>
                </a:lnTo>
                <a:lnTo>
                  <a:pt x="2310062" y="0"/>
                </a:lnTo>
                <a:lnTo>
                  <a:pt x="4227367" y="0"/>
                </a:lnTo>
                <a:lnTo>
                  <a:pt x="4232407" y="66675"/>
                </a:lnTo>
                <a:lnTo>
                  <a:pt x="4240804" y="122237"/>
                </a:lnTo>
                <a:lnTo>
                  <a:pt x="4250882" y="174625"/>
                </a:lnTo>
                <a:lnTo>
                  <a:pt x="4267678" y="217487"/>
                </a:lnTo>
                <a:lnTo>
                  <a:pt x="4284474" y="260350"/>
                </a:lnTo>
                <a:lnTo>
                  <a:pt x="4304629" y="296862"/>
                </a:lnTo>
                <a:lnTo>
                  <a:pt x="4324784" y="334962"/>
                </a:lnTo>
                <a:lnTo>
                  <a:pt x="4343260" y="369887"/>
                </a:lnTo>
                <a:lnTo>
                  <a:pt x="4361735" y="409575"/>
                </a:lnTo>
                <a:lnTo>
                  <a:pt x="4378531" y="450850"/>
                </a:lnTo>
                <a:lnTo>
                  <a:pt x="4393648" y="496887"/>
                </a:lnTo>
                <a:lnTo>
                  <a:pt x="4405405" y="546100"/>
                </a:lnTo>
                <a:lnTo>
                  <a:pt x="4413803" y="606425"/>
                </a:lnTo>
                <a:lnTo>
                  <a:pt x="4417162" y="673100"/>
                </a:lnTo>
                <a:lnTo>
                  <a:pt x="4413803" y="744537"/>
                </a:lnTo>
                <a:lnTo>
                  <a:pt x="4405405" y="801687"/>
                </a:lnTo>
                <a:lnTo>
                  <a:pt x="4393648" y="854075"/>
                </a:lnTo>
                <a:lnTo>
                  <a:pt x="4378531" y="901700"/>
                </a:lnTo>
                <a:lnTo>
                  <a:pt x="4361735" y="942975"/>
                </a:lnTo>
                <a:lnTo>
                  <a:pt x="4341580" y="981075"/>
                </a:lnTo>
                <a:lnTo>
                  <a:pt x="4321425" y="1017587"/>
                </a:lnTo>
                <a:lnTo>
                  <a:pt x="4301270" y="1055687"/>
                </a:lnTo>
                <a:lnTo>
                  <a:pt x="4282794" y="1095375"/>
                </a:lnTo>
                <a:lnTo>
                  <a:pt x="4264318" y="1136650"/>
                </a:lnTo>
                <a:lnTo>
                  <a:pt x="4249203" y="1182687"/>
                </a:lnTo>
                <a:lnTo>
                  <a:pt x="4239125" y="1235075"/>
                </a:lnTo>
                <a:lnTo>
                  <a:pt x="4229047" y="1295400"/>
                </a:lnTo>
                <a:lnTo>
                  <a:pt x="4227367" y="1363662"/>
                </a:lnTo>
                <a:lnTo>
                  <a:pt x="4229047" y="1431925"/>
                </a:lnTo>
                <a:lnTo>
                  <a:pt x="4239125" y="1492250"/>
                </a:lnTo>
                <a:lnTo>
                  <a:pt x="4249203" y="1544637"/>
                </a:lnTo>
                <a:lnTo>
                  <a:pt x="4264318" y="1589087"/>
                </a:lnTo>
                <a:lnTo>
                  <a:pt x="4282794" y="1631950"/>
                </a:lnTo>
                <a:lnTo>
                  <a:pt x="4301270" y="1671637"/>
                </a:lnTo>
                <a:lnTo>
                  <a:pt x="4321425" y="1708150"/>
                </a:lnTo>
                <a:lnTo>
                  <a:pt x="4341580" y="1743075"/>
                </a:lnTo>
                <a:lnTo>
                  <a:pt x="4361735" y="1782762"/>
                </a:lnTo>
                <a:lnTo>
                  <a:pt x="4378531" y="1824037"/>
                </a:lnTo>
                <a:lnTo>
                  <a:pt x="4393648" y="1870075"/>
                </a:lnTo>
                <a:lnTo>
                  <a:pt x="4405405" y="1922462"/>
                </a:lnTo>
                <a:lnTo>
                  <a:pt x="4413803" y="1982787"/>
                </a:lnTo>
                <a:lnTo>
                  <a:pt x="4417162" y="2051050"/>
                </a:lnTo>
                <a:lnTo>
                  <a:pt x="4413803" y="2119312"/>
                </a:lnTo>
                <a:lnTo>
                  <a:pt x="4405405" y="2179637"/>
                </a:lnTo>
                <a:lnTo>
                  <a:pt x="4393648" y="2232025"/>
                </a:lnTo>
                <a:lnTo>
                  <a:pt x="4378531" y="2278062"/>
                </a:lnTo>
                <a:lnTo>
                  <a:pt x="4361735" y="2319337"/>
                </a:lnTo>
                <a:lnTo>
                  <a:pt x="4341580" y="2359025"/>
                </a:lnTo>
                <a:lnTo>
                  <a:pt x="4321425" y="2395537"/>
                </a:lnTo>
                <a:lnTo>
                  <a:pt x="4301270" y="2433637"/>
                </a:lnTo>
                <a:lnTo>
                  <a:pt x="4282794" y="2471737"/>
                </a:lnTo>
                <a:lnTo>
                  <a:pt x="4264318" y="2513012"/>
                </a:lnTo>
                <a:lnTo>
                  <a:pt x="4249203" y="2560637"/>
                </a:lnTo>
                <a:lnTo>
                  <a:pt x="4239125" y="2613025"/>
                </a:lnTo>
                <a:lnTo>
                  <a:pt x="4229047" y="2671762"/>
                </a:lnTo>
                <a:lnTo>
                  <a:pt x="4227367" y="2741612"/>
                </a:lnTo>
                <a:lnTo>
                  <a:pt x="4229047" y="2809875"/>
                </a:lnTo>
                <a:lnTo>
                  <a:pt x="4239125" y="2868612"/>
                </a:lnTo>
                <a:lnTo>
                  <a:pt x="4249203" y="2922587"/>
                </a:lnTo>
                <a:lnTo>
                  <a:pt x="4264318" y="2967037"/>
                </a:lnTo>
                <a:lnTo>
                  <a:pt x="4282794" y="3009900"/>
                </a:lnTo>
                <a:lnTo>
                  <a:pt x="4301270" y="3046412"/>
                </a:lnTo>
                <a:lnTo>
                  <a:pt x="4321425" y="3084512"/>
                </a:lnTo>
                <a:lnTo>
                  <a:pt x="4341580" y="3121025"/>
                </a:lnTo>
                <a:lnTo>
                  <a:pt x="4361735" y="3160712"/>
                </a:lnTo>
                <a:lnTo>
                  <a:pt x="4378531" y="3201987"/>
                </a:lnTo>
                <a:lnTo>
                  <a:pt x="4393648" y="3248025"/>
                </a:lnTo>
                <a:lnTo>
                  <a:pt x="4405405" y="3300412"/>
                </a:lnTo>
                <a:lnTo>
                  <a:pt x="4413803" y="3360737"/>
                </a:lnTo>
                <a:lnTo>
                  <a:pt x="4417162" y="3427412"/>
                </a:lnTo>
                <a:lnTo>
                  <a:pt x="4413803" y="3497262"/>
                </a:lnTo>
                <a:lnTo>
                  <a:pt x="4405405" y="3557587"/>
                </a:lnTo>
                <a:lnTo>
                  <a:pt x="4393648" y="3609975"/>
                </a:lnTo>
                <a:lnTo>
                  <a:pt x="4378531" y="3656012"/>
                </a:lnTo>
                <a:lnTo>
                  <a:pt x="4361735" y="3697287"/>
                </a:lnTo>
                <a:lnTo>
                  <a:pt x="4341580" y="3736975"/>
                </a:lnTo>
                <a:lnTo>
                  <a:pt x="4301270" y="3811587"/>
                </a:lnTo>
                <a:lnTo>
                  <a:pt x="4282794" y="3848100"/>
                </a:lnTo>
                <a:lnTo>
                  <a:pt x="4264318" y="3890962"/>
                </a:lnTo>
                <a:lnTo>
                  <a:pt x="4249203" y="3935412"/>
                </a:lnTo>
                <a:lnTo>
                  <a:pt x="4239125" y="3987800"/>
                </a:lnTo>
                <a:lnTo>
                  <a:pt x="4229047" y="4048125"/>
                </a:lnTo>
                <a:lnTo>
                  <a:pt x="4227367" y="4116387"/>
                </a:lnTo>
                <a:lnTo>
                  <a:pt x="4229047" y="4186237"/>
                </a:lnTo>
                <a:lnTo>
                  <a:pt x="4239125" y="4244975"/>
                </a:lnTo>
                <a:lnTo>
                  <a:pt x="4249203" y="4297362"/>
                </a:lnTo>
                <a:lnTo>
                  <a:pt x="4264318" y="4343400"/>
                </a:lnTo>
                <a:lnTo>
                  <a:pt x="4282794" y="4386262"/>
                </a:lnTo>
                <a:lnTo>
                  <a:pt x="4301270" y="4424362"/>
                </a:lnTo>
                <a:lnTo>
                  <a:pt x="4341580" y="4498975"/>
                </a:lnTo>
                <a:lnTo>
                  <a:pt x="4361735" y="4537075"/>
                </a:lnTo>
                <a:lnTo>
                  <a:pt x="4378531" y="4579937"/>
                </a:lnTo>
                <a:lnTo>
                  <a:pt x="4393648" y="4625975"/>
                </a:lnTo>
                <a:lnTo>
                  <a:pt x="4405405" y="4678362"/>
                </a:lnTo>
                <a:lnTo>
                  <a:pt x="4413803" y="4738687"/>
                </a:lnTo>
                <a:lnTo>
                  <a:pt x="4417162" y="4806950"/>
                </a:lnTo>
                <a:lnTo>
                  <a:pt x="4413803" y="4875212"/>
                </a:lnTo>
                <a:lnTo>
                  <a:pt x="4405405" y="4935537"/>
                </a:lnTo>
                <a:lnTo>
                  <a:pt x="4393648" y="4987925"/>
                </a:lnTo>
                <a:lnTo>
                  <a:pt x="4378531" y="5033962"/>
                </a:lnTo>
                <a:lnTo>
                  <a:pt x="4361735" y="5075237"/>
                </a:lnTo>
                <a:lnTo>
                  <a:pt x="4341580" y="5114925"/>
                </a:lnTo>
                <a:lnTo>
                  <a:pt x="4321425" y="5149850"/>
                </a:lnTo>
                <a:lnTo>
                  <a:pt x="4301270" y="5186362"/>
                </a:lnTo>
                <a:lnTo>
                  <a:pt x="4282794" y="5226050"/>
                </a:lnTo>
                <a:lnTo>
                  <a:pt x="4264318" y="5268912"/>
                </a:lnTo>
                <a:lnTo>
                  <a:pt x="4249203" y="5313362"/>
                </a:lnTo>
                <a:lnTo>
                  <a:pt x="4239125" y="5365750"/>
                </a:lnTo>
                <a:lnTo>
                  <a:pt x="4229047" y="5426075"/>
                </a:lnTo>
                <a:lnTo>
                  <a:pt x="4227367" y="5494337"/>
                </a:lnTo>
                <a:lnTo>
                  <a:pt x="4229047" y="5562600"/>
                </a:lnTo>
                <a:lnTo>
                  <a:pt x="4239125" y="5622925"/>
                </a:lnTo>
                <a:lnTo>
                  <a:pt x="4249203" y="5675312"/>
                </a:lnTo>
                <a:lnTo>
                  <a:pt x="4264318" y="5721350"/>
                </a:lnTo>
                <a:lnTo>
                  <a:pt x="4282794" y="5762625"/>
                </a:lnTo>
                <a:lnTo>
                  <a:pt x="4301270" y="5802312"/>
                </a:lnTo>
                <a:lnTo>
                  <a:pt x="4321425" y="5840412"/>
                </a:lnTo>
                <a:lnTo>
                  <a:pt x="4341580" y="5876925"/>
                </a:lnTo>
                <a:lnTo>
                  <a:pt x="4361735" y="5915025"/>
                </a:lnTo>
                <a:lnTo>
                  <a:pt x="4378531" y="5956300"/>
                </a:lnTo>
                <a:lnTo>
                  <a:pt x="4393648" y="6003925"/>
                </a:lnTo>
                <a:lnTo>
                  <a:pt x="4405405" y="6056312"/>
                </a:lnTo>
                <a:lnTo>
                  <a:pt x="4413803" y="6113462"/>
                </a:lnTo>
                <a:lnTo>
                  <a:pt x="4417162" y="6183312"/>
                </a:lnTo>
                <a:lnTo>
                  <a:pt x="4413803" y="6251575"/>
                </a:lnTo>
                <a:lnTo>
                  <a:pt x="4405405" y="6311900"/>
                </a:lnTo>
                <a:lnTo>
                  <a:pt x="4393648" y="6361112"/>
                </a:lnTo>
                <a:lnTo>
                  <a:pt x="4378531" y="6407150"/>
                </a:lnTo>
                <a:lnTo>
                  <a:pt x="4361735" y="6448425"/>
                </a:lnTo>
                <a:lnTo>
                  <a:pt x="4343260" y="6488112"/>
                </a:lnTo>
                <a:lnTo>
                  <a:pt x="4324784" y="6523037"/>
                </a:lnTo>
                <a:lnTo>
                  <a:pt x="4304629" y="6561137"/>
                </a:lnTo>
                <a:lnTo>
                  <a:pt x="4284474" y="6597650"/>
                </a:lnTo>
                <a:lnTo>
                  <a:pt x="4267678" y="6640512"/>
                </a:lnTo>
                <a:lnTo>
                  <a:pt x="4250882" y="6683375"/>
                </a:lnTo>
                <a:lnTo>
                  <a:pt x="4240804" y="6735762"/>
                </a:lnTo>
                <a:lnTo>
                  <a:pt x="4232407" y="6791325"/>
                </a:lnTo>
                <a:lnTo>
                  <a:pt x="4227367" y="6858000"/>
                </a:lnTo>
                <a:lnTo>
                  <a:pt x="2310062" y="6858000"/>
                </a:lnTo>
                <a:lnTo>
                  <a:pt x="144378" y="6858000"/>
                </a:lnTo>
                <a:lnTo>
                  <a:pt x="0" y="6858000"/>
                </a:lnTo>
                <a:close/>
              </a:path>
            </a:pathLst>
          </a:custGeom>
          <a:solidFill>
            <a:srgbClr val="FFFFFF"/>
          </a:solidFill>
          <a:ln w="0">
            <a:noFill/>
            <a:prstDash val="solid"/>
            <a:round/>
            <a:headEnd/>
            <a:tailEnd/>
          </a:ln>
        </p:spPr>
      </p:sp>
      <p:sp useBgFill="1">
        <p:nvSpPr>
          <p:cNvPr id="19" name="Freeform: Shape 18">
            <a:extLst>
              <a:ext uri="{FF2B5EF4-FFF2-40B4-BE49-F238E27FC236}">
                <a16:creationId xmlns:a16="http://schemas.microsoft.com/office/drawing/2014/main" id="{A7A4B465-FBCC-4CD4-89A1-82992A7B47F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0" y="0"/>
            <a:ext cx="4272784" cy="6858000"/>
          </a:xfrm>
          <a:custGeom>
            <a:avLst/>
            <a:gdLst>
              <a:gd name="connsiteX0" fmla="*/ 0 w 4272784"/>
              <a:gd name="connsiteY0" fmla="*/ 0 h 6858000"/>
              <a:gd name="connsiteX1" fmla="*/ 4082989 w 4272784"/>
              <a:gd name="connsiteY1" fmla="*/ 0 h 6858000"/>
              <a:gd name="connsiteX2" fmla="*/ 4088029 w 4272784"/>
              <a:gd name="connsiteY2" fmla="*/ 66675 h 6858000"/>
              <a:gd name="connsiteX3" fmla="*/ 4096426 w 4272784"/>
              <a:gd name="connsiteY3" fmla="*/ 122237 h 6858000"/>
              <a:gd name="connsiteX4" fmla="*/ 4106504 w 4272784"/>
              <a:gd name="connsiteY4" fmla="*/ 174625 h 6858000"/>
              <a:gd name="connsiteX5" fmla="*/ 4123300 w 4272784"/>
              <a:gd name="connsiteY5" fmla="*/ 217487 h 6858000"/>
              <a:gd name="connsiteX6" fmla="*/ 4140096 w 4272784"/>
              <a:gd name="connsiteY6" fmla="*/ 260350 h 6858000"/>
              <a:gd name="connsiteX7" fmla="*/ 4160251 w 4272784"/>
              <a:gd name="connsiteY7" fmla="*/ 296862 h 6858000"/>
              <a:gd name="connsiteX8" fmla="*/ 4180406 w 4272784"/>
              <a:gd name="connsiteY8" fmla="*/ 334962 h 6858000"/>
              <a:gd name="connsiteX9" fmla="*/ 4198882 w 4272784"/>
              <a:gd name="connsiteY9" fmla="*/ 369887 h 6858000"/>
              <a:gd name="connsiteX10" fmla="*/ 4217357 w 4272784"/>
              <a:gd name="connsiteY10" fmla="*/ 409575 h 6858000"/>
              <a:gd name="connsiteX11" fmla="*/ 4234153 w 4272784"/>
              <a:gd name="connsiteY11" fmla="*/ 450850 h 6858000"/>
              <a:gd name="connsiteX12" fmla="*/ 4249270 w 4272784"/>
              <a:gd name="connsiteY12" fmla="*/ 496887 h 6858000"/>
              <a:gd name="connsiteX13" fmla="*/ 4261027 w 4272784"/>
              <a:gd name="connsiteY13" fmla="*/ 546100 h 6858000"/>
              <a:gd name="connsiteX14" fmla="*/ 4269425 w 4272784"/>
              <a:gd name="connsiteY14" fmla="*/ 606425 h 6858000"/>
              <a:gd name="connsiteX15" fmla="*/ 4272784 w 4272784"/>
              <a:gd name="connsiteY15" fmla="*/ 673100 h 6858000"/>
              <a:gd name="connsiteX16" fmla="*/ 4269425 w 4272784"/>
              <a:gd name="connsiteY16" fmla="*/ 744537 h 6858000"/>
              <a:gd name="connsiteX17" fmla="*/ 4261027 w 4272784"/>
              <a:gd name="connsiteY17" fmla="*/ 801687 h 6858000"/>
              <a:gd name="connsiteX18" fmla="*/ 4249270 w 4272784"/>
              <a:gd name="connsiteY18" fmla="*/ 854075 h 6858000"/>
              <a:gd name="connsiteX19" fmla="*/ 4234153 w 4272784"/>
              <a:gd name="connsiteY19" fmla="*/ 901700 h 6858000"/>
              <a:gd name="connsiteX20" fmla="*/ 4217357 w 4272784"/>
              <a:gd name="connsiteY20" fmla="*/ 942975 h 6858000"/>
              <a:gd name="connsiteX21" fmla="*/ 4197202 w 4272784"/>
              <a:gd name="connsiteY21" fmla="*/ 981075 h 6858000"/>
              <a:gd name="connsiteX22" fmla="*/ 4177047 w 4272784"/>
              <a:gd name="connsiteY22" fmla="*/ 1017587 h 6858000"/>
              <a:gd name="connsiteX23" fmla="*/ 4156892 w 4272784"/>
              <a:gd name="connsiteY23" fmla="*/ 1055687 h 6858000"/>
              <a:gd name="connsiteX24" fmla="*/ 4138416 w 4272784"/>
              <a:gd name="connsiteY24" fmla="*/ 1095375 h 6858000"/>
              <a:gd name="connsiteX25" fmla="*/ 4119940 w 4272784"/>
              <a:gd name="connsiteY25" fmla="*/ 1136650 h 6858000"/>
              <a:gd name="connsiteX26" fmla="*/ 4104825 w 4272784"/>
              <a:gd name="connsiteY26" fmla="*/ 1182687 h 6858000"/>
              <a:gd name="connsiteX27" fmla="*/ 4094747 w 4272784"/>
              <a:gd name="connsiteY27" fmla="*/ 1235075 h 6858000"/>
              <a:gd name="connsiteX28" fmla="*/ 4084669 w 4272784"/>
              <a:gd name="connsiteY28" fmla="*/ 1295400 h 6858000"/>
              <a:gd name="connsiteX29" fmla="*/ 4082989 w 4272784"/>
              <a:gd name="connsiteY29" fmla="*/ 1363662 h 6858000"/>
              <a:gd name="connsiteX30" fmla="*/ 4084669 w 4272784"/>
              <a:gd name="connsiteY30" fmla="*/ 1431925 h 6858000"/>
              <a:gd name="connsiteX31" fmla="*/ 4094747 w 4272784"/>
              <a:gd name="connsiteY31" fmla="*/ 1492250 h 6858000"/>
              <a:gd name="connsiteX32" fmla="*/ 4104825 w 4272784"/>
              <a:gd name="connsiteY32" fmla="*/ 1544637 h 6858000"/>
              <a:gd name="connsiteX33" fmla="*/ 4119940 w 4272784"/>
              <a:gd name="connsiteY33" fmla="*/ 1589087 h 6858000"/>
              <a:gd name="connsiteX34" fmla="*/ 4138416 w 4272784"/>
              <a:gd name="connsiteY34" fmla="*/ 1631950 h 6858000"/>
              <a:gd name="connsiteX35" fmla="*/ 4156892 w 4272784"/>
              <a:gd name="connsiteY35" fmla="*/ 1671637 h 6858000"/>
              <a:gd name="connsiteX36" fmla="*/ 4177047 w 4272784"/>
              <a:gd name="connsiteY36" fmla="*/ 1708150 h 6858000"/>
              <a:gd name="connsiteX37" fmla="*/ 4197202 w 4272784"/>
              <a:gd name="connsiteY37" fmla="*/ 1743075 h 6858000"/>
              <a:gd name="connsiteX38" fmla="*/ 4217357 w 4272784"/>
              <a:gd name="connsiteY38" fmla="*/ 1782762 h 6858000"/>
              <a:gd name="connsiteX39" fmla="*/ 4234153 w 4272784"/>
              <a:gd name="connsiteY39" fmla="*/ 1824037 h 6858000"/>
              <a:gd name="connsiteX40" fmla="*/ 4249270 w 4272784"/>
              <a:gd name="connsiteY40" fmla="*/ 1870075 h 6858000"/>
              <a:gd name="connsiteX41" fmla="*/ 4261027 w 4272784"/>
              <a:gd name="connsiteY41" fmla="*/ 1922462 h 6858000"/>
              <a:gd name="connsiteX42" fmla="*/ 4269425 w 4272784"/>
              <a:gd name="connsiteY42" fmla="*/ 1982787 h 6858000"/>
              <a:gd name="connsiteX43" fmla="*/ 4272784 w 4272784"/>
              <a:gd name="connsiteY43" fmla="*/ 2051050 h 6858000"/>
              <a:gd name="connsiteX44" fmla="*/ 4269425 w 4272784"/>
              <a:gd name="connsiteY44" fmla="*/ 2119312 h 6858000"/>
              <a:gd name="connsiteX45" fmla="*/ 4261027 w 4272784"/>
              <a:gd name="connsiteY45" fmla="*/ 2179637 h 6858000"/>
              <a:gd name="connsiteX46" fmla="*/ 4249270 w 4272784"/>
              <a:gd name="connsiteY46" fmla="*/ 2232025 h 6858000"/>
              <a:gd name="connsiteX47" fmla="*/ 4234153 w 4272784"/>
              <a:gd name="connsiteY47" fmla="*/ 2278062 h 6858000"/>
              <a:gd name="connsiteX48" fmla="*/ 4217357 w 4272784"/>
              <a:gd name="connsiteY48" fmla="*/ 2319337 h 6858000"/>
              <a:gd name="connsiteX49" fmla="*/ 4197202 w 4272784"/>
              <a:gd name="connsiteY49" fmla="*/ 2359025 h 6858000"/>
              <a:gd name="connsiteX50" fmla="*/ 4177047 w 4272784"/>
              <a:gd name="connsiteY50" fmla="*/ 2395537 h 6858000"/>
              <a:gd name="connsiteX51" fmla="*/ 4156892 w 4272784"/>
              <a:gd name="connsiteY51" fmla="*/ 2433637 h 6858000"/>
              <a:gd name="connsiteX52" fmla="*/ 4138416 w 4272784"/>
              <a:gd name="connsiteY52" fmla="*/ 2471737 h 6858000"/>
              <a:gd name="connsiteX53" fmla="*/ 4119940 w 4272784"/>
              <a:gd name="connsiteY53" fmla="*/ 2513012 h 6858000"/>
              <a:gd name="connsiteX54" fmla="*/ 4104825 w 4272784"/>
              <a:gd name="connsiteY54" fmla="*/ 2560637 h 6858000"/>
              <a:gd name="connsiteX55" fmla="*/ 4094747 w 4272784"/>
              <a:gd name="connsiteY55" fmla="*/ 2613025 h 6858000"/>
              <a:gd name="connsiteX56" fmla="*/ 4084669 w 4272784"/>
              <a:gd name="connsiteY56" fmla="*/ 2671762 h 6858000"/>
              <a:gd name="connsiteX57" fmla="*/ 4082989 w 4272784"/>
              <a:gd name="connsiteY57" fmla="*/ 2741612 h 6858000"/>
              <a:gd name="connsiteX58" fmla="*/ 4084669 w 4272784"/>
              <a:gd name="connsiteY58" fmla="*/ 2809875 h 6858000"/>
              <a:gd name="connsiteX59" fmla="*/ 4094747 w 4272784"/>
              <a:gd name="connsiteY59" fmla="*/ 2868612 h 6858000"/>
              <a:gd name="connsiteX60" fmla="*/ 4104825 w 4272784"/>
              <a:gd name="connsiteY60" fmla="*/ 2922587 h 6858000"/>
              <a:gd name="connsiteX61" fmla="*/ 4119940 w 4272784"/>
              <a:gd name="connsiteY61" fmla="*/ 2967037 h 6858000"/>
              <a:gd name="connsiteX62" fmla="*/ 4138416 w 4272784"/>
              <a:gd name="connsiteY62" fmla="*/ 3009900 h 6858000"/>
              <a:gd name="connsiteX63" fmla="*/ 4156892 w 4272784"/>
              <a:gd name="connsiteY63" fmla="*/ 3046412 h 6858000"/>
              <a:gd name="connsiteX64" fmla="*/ 4177047 w 4272784"/>
              <a:gd name="connsiteY64" fmla="*/ 3084512 h 6858000"/>
              <a:gd name="connsiteX65" fmla="*/ 4197202 w 4272784"/>
              <a:gd name="connsiteY65" fmla="*/ 3121025 h 6858000"/>
              <a:gd name="connsiteX66" fmla="*/ 4217357 w 4272784"/>
              <a:gd name="connsiteY66" fmla="*/ 3160712 h 6858000"/>
              <a:gd name="connsiteX67" fmla="*/ 4234153 w 4272784"/>
              <a:gd name="connsiteY67" fmla="*/ 3201987 h 6858000"/>
              <a:gd name="connsiteX68" fmla="*/ 4249270 w 4272784"/>
              <a:gd name="connsiteY68" fmla="*/ 3248025 h 6858000"/>
              <a:gd name="connsiteX69" fmla="*/ 4261027 w 4272784"/>
              <a:gd name="connsiteY69" fmla="*/ 3300412 h 6858000"/>
              <a:gd name="connsiteX70" fmla="*/ 4269425 w 4272784"/>
              <a:gd name="connsiteY70" fmla="*/ 3360737 h 6858000"/>
              <a:gd name="connsiteX71" fmla="*/ 4272784 w 4272784"/>
              <a:gd name="connsiteY71" fmla="*/ 3427412 h 6858000"/>
              <a:gd name="connsiteX72" fmla="*/ 4269425 w 4272784"/>
              <a:gd name="connsiteY72" fmla="*/ 3497262 h 6858000"/>
              <a:gd name="connsiteX73" fmla="*/ 4261027 w 4272784"/>
              <a:gd name="connsiteY73" fmla="*/ 3557587 h 6858000"/>
              <a:gd name="connsiteX74" fmla="*/ 4249270 w 4272784"/>
              <a:gd name="connsiteY74" fmla="*/ 3609975 h 6858000"/>
              <a:gd name="connsiteX75" fmla="*/ 4234153 w 4272784"/>
              <a:gd name="connsiteY75" fmla="*/ 3656012 h 6858000"/>
              <a:gd name="connsiteX76" fmla="*/ 4217357 w 4272784"/>
              <a:gd name="connsiteY76" fmla="*/ 3697287 h 6858000"/>
              <a:gd name="connsiteX77" fmla="*/ 4197202 w 4272784"/>
              <a:gd name="connsiteY77" fmla="*/ 3736975 h 6858000"/>
              <a:gd name="connsiteX78" fmla="*/ 4156892 w 4272784"/>
              <a:gd name="connsiteY78" fmla="*/ 3811587 h 6858000"/>
              <a:gd name="connsiteX79" fmla="*/ 4138416 w 4272784"/>
              <a:gd name="connsiteY79" fmla="*/ 3848100 h 6858000"/>
              <a:gd name="connsiteX80" fmla="*/ 4119940 w 4272784"/>
              <a:gd name="connsiteY80" fmla="*/ 3890962 h 6858000"/>
              <a:gd name="connsiteX81" fmla="*/ 4104825 w 4272784"/>
              <a:gd name="connsiteY81" fmla="*/ 3935412 h 6858000"/>
              <a:gd name="connsiteX82" fmla="*/ 4094747 w 4272784"/>
              <a:gd name="connsiteY82" fmla="*/ 3987800 h 6858000"/>
              <a:gd name="connsiteX83" fmla="*/ 4084669 w 4272784"/>
              <a:gd name="connsiteY83" fmla="*/ 4048125 h 6858000"/>
              <a:gd name="connsiteX84" fmla="*/ 4082989 w 4272784"/>
              <a:gd name="connsiteY84" fmla="*/ 4116387 h 6858000"/>
              <a:gd name="connsiteX85" fmla="*/ 4084669 w 4272784"/>
              <a:gd name="connsiteY85" fmla="*/ 4186237 h 6858000"/>
              <a:gd name="connsiteX86" fmla="*/ 4094747 w 4272784"/>
              <a:gd name="connsiteY86" fmla="*/ 4244975 h 6858000"/>
              <a:gd name="connsiteX87" fmla="*/ 4104825 w 4272784"/>
              <a:gd name="connsiteY87" fmla="*/ 4297362 h 6858000"/>
              <a:gd name="connsiteX88" fmla="*/ 4119940 w 4272784"/>
              <a:gd name="connsiteY88" fmla="*/ 4343400 h 6858000"/>
              <a:gd name="connsiteX89" fmla="*/ 4138416 w 4272784"/>
              <a:gd name="connsiteY89" fmla="*/ 4386262 h 6858000"/>
              <a:gd name="connsiteX90" fmla="*/ 4156892 w 4272784"/>
              <a:gd name="connsiteY90" fmla="*/ 4424362 h 6858000"/>
              <a:gd name="connsiteX91" fmla="*/ 4197202 w 4272784"/>
              <a:gd name="connsiteY91" fmla="*/ 4498975 h 6858000"/>
              <a:gd name="connsiteX92" fmla="*/ 4217357 w 4272784"/>
              <a:gd name="connsiteY92" fmla="*/ 4537075 h 6858000"/>
              <a:gd name="connsiteX93" fmla="*/ 4234153 w 4272784"/>
              <a:gd name="connsiteY93" fmla="*/ 4579937 h 6858000"/>
              <a:gd name="connsiteX94" fmla="*/ 4249270 w 4272784"/>
              <a:gd name="connsiteY94" fmla="*/ 4625975 h 6858000"/>
              <a:gd name="connsiteX95" fmla="*/ 4261027 w 4272784"/>
              <a:gd name="connsiteY95" fmla="*/ 4678362 h 6858000"/>
              <a:gd name="connsiteX96" fmla="*/ 4269425 w 4272784"/>
              <a:gd name="connsiteY96" fmla="*/ 4738687 h 6858000"/>
              <a:gd name="connsiteX97" fmla="*/ 4272784 w 4272784"/>
              <a:gd name="connsiteY97" fmla="*/ 4806950 h 6858000"/>
              <a:gd name="connsiteX98" fmla="*/ 4269425 w 4272784"/>
              <a:gd name="connsiteY98" fmla="*/ 4875212 h 6858000"/>
              <a:gd name="connsiteX99" fmla="*/ 4261027 w 4272784"/>
              <a:gd name="connsiteY99" fmla="*/ 4935537 h 6858000"/>
              <a:gd name="connsiteX100" fmla="*/ 4249270 w 4272784"/>
              <a:gd name="connsiteY100" fmla="*/ 4987925 h 6858000"/>
              <a:gd name="connsiteX101" fmla="*/ 4234153 w 4272784"/>
              <a:gd name="connsiteY101" fmla="*/ 5033962 h 6858000"/>
              <a:gd name="connsiteX102" fmla="*/ 4217357 w 4272784"/>
              <a:gd name="connsiteY102" fmla="*/ 5075237 h 6858000"/>
              <a:gd name="connsiteX103" fmla="*/ 4197202 w 4272784"/>
              <a:gd name="connsiteY103" fmla="*/ 5114925 h 6858000"/>
              <a:gd name="connsiteX104" fmla="*/ 4177047 w 4272784"/>
              <a:gd name="connsiteY104" fmla="*/ 5149850 h 6858000"/>
              <a:gd name="connsiteX105" fmla="*/ 4156892 w 4272784"/>
              <a:gd name="connsiteY105" fmla="*/ 5186362 h 6858000"/>
              <a:gd name="connsiteX106" fmla="*/ 4138416 w 4272784"/>
              <a:gd name="connsiteY106" fmla="*/ 5226050 h 6858000"/>
              <a:gd name="connsiteX107" fmla="*/ 4119940 w 4272784"/>
              <a:gd name="connsiteY107" fmla="*/ 5268912 h 6858000"/>
              <a:gd name="connsiteX108" fmla="*/ 4104825 w 4272784"/>
              <a:gd name="connsiteY108" fmla="*/ 5313362 h 6858000"/>
              <a:gd name="connsiteX109" fmla="*/ 4094747 w 4272784"/>
              <a:gd name="connsiteY109" fmla="*/ 5365750 h 6858000"/>
              <a:gd name="connsiteX110" fmla="*/ 4084669 w 4272784"/>
              <a:gd name="connsiteY110" fmla="*/ 5426075 h 6858000"/>
              <a:gd name="connsiteX111" fmla="*/ 4082989 w 4272784"/>
              <a:gd name="connsiteY111" fmla="*/ 5494337 h 6858000"/>
              <a:gd name="connsiteX112" fmla="*/ 4084669 w 4272784"/>
              <a:gd name="connsiteY112" fmla="*/ 5562600 h 6858000"/>
              <a:gd name="connsiteX113" fmla="*/ 4094747 w 4272784"/>
              <a:gd name="connsiteY113" fmla="*/ 5622925 h 6858000"/>
              <a:gd name="connsiteX114" fmla="*/ 4104825 w 4272784"/>
              <a:gd name="connsiteY114" fmla="*/ 5675312 h 6858000"/>
              <a:gd name="connsiteX115" fmla="*/ 4119940 w 4272784"/>
              <a:gd name="connsiteY115" fmla="*/ 5721350 h 6858000"/>
              <a:gd name="connsiteX116" fmla="*/ 4138416 w 4272784"/>
              <a:gd name="connsiteY116" fmla="*/ 5762625 h 6858000"/>
              <a:gd name="connsiteX117" fmla="*/ 4156892 w 4272784"/>
              <a:gd name="connsiteY117" fmla="*/ 5802312 h 6858000"/>
              <a:gd name="connsiteX118" fmla="*/ 4177047 w 4272784"/>
              <a:gd name="connsiteY118" fmla="*/ 5840412 h 6858000"/>
              <a:gd name="connsiteX119" fmla="*/ 4197202 w 4272784"/>
              <a:gd name="connsiteY119" fmla="*/ 5876925 h 6858000"/>
              <a:gd name="connsiteX120" fmla="*/ 4217357 w 4272784"/>
              <a:gd name="connsiteY120" fmla="*/ 5915025 h 6858000"/>
              <a:gd name="connsiteX121" fmla="*/ 4234153 w 4272784"/>
              <a:gd name="connsiteY121" fmla="*/ 5956300 h 6858000"/>
              <a:gd name="connsiteX122" fmla="*/ 4249270 w 4272784"/>
              <a:gd name="connsiteY122" fmla="*/ 6003925 h 6858000"/>
              <a:gd name="connsiteX123" fmla="*/ 4261027 w 4272784"/>
              <a:gd name="connsiteY123" fmla="*/ 6056312 h 6858000"/>
              <a:gd name="connsiteX124" fmla="*/ 4269425 w 4272784"/>
              <a:gd name="connsiteY124" fmla="*/ 6113462 h 6858000"/>
              <a:gd name="connsiteX125" fmla="*/ 4272784 w 4272784"/>
              <a:gd name="connsiteY125" fmla="*/ 6183312 h 6858000"/>
              <a:gd name="connsiteX126" fmla="*/ 4269425 w 4272784"/>
              <a:gd name="connsiteY126" fmla="*/ 6251575 h 6858000"/>
              <a:gd name="connsiteX127" fmla="*/ 4261027 w 4272784"/>
              <a:gd name="connsiteY127" fmla="*/ 6311900 h 6858000"/>
              <a:gd name="connsiteX128" fmla="*/ 4249270 w 4272784"/>
              <a:gd name="connsiteY128" fmla="*/ 6361112 h 6858000"/>
              <a:gd name="connsiteX129" fmla="*/ 4234153 w 4272784"/>
              <a:gd name="connsiteY129" fmla="*/ 6407150 h 6858000"/>
              <a:gd name="connsiteX130" fmla="*/ 4217357 w 4272784"/>
              <a:gd name="connsiteY130" fmla="*/ 6448425 h 6858000"/>
              <a:gd name="connsiteX131" fmla="*/ 4198882 w 4272784"/>
              <a:gd name="connsiteY131" fmla="*/ 6488112 h 6858000"/>
              <a:gd name="connsiteX132" fmla="*/ 4180406 w 4272784"/>
              <a:gd name="connsiteY132" fmla="*/ 6523037 h 6858000"/>
              <a:gd name="connsiteX133" fmla="*/ 4160251 w 4272784"/>
              <a:gd name="connsiteY133" fmla="*/ 6561137 h 6858000"/>
              <a:gd name="connsiteX134" fmla="*/ 4140096 w 4272784"/>
              <a:gd name="connsiteY134" fmla="*/ 6597650 h 6858000"/>
              <a:gd name="connsiteX135" fmla="*/ 4123300 w 4272784"/>
              <a:gd name="connsiteY135" fmla="*/ 6640512 h 6858000"/>
              <a:gd name="connsiteX136" fmla="*/ 4106504 w 4272784"/>
              <a:gd name="connsiteY136" fmla="*/ 6683375 h 6858000"/>
              <a:gd name="connsiteX137" fmla="*/ 4096426 w 4272784"/>
              <a:gd name="connsiteY137" fmla="*/ 6735762 h 6858000"/>
              <a:gd name="connsiteX138" fmla="*/ 4088029 w 4272784"/>
              <a:gd name="connsiteY138" fmla="*/ 6791325 h 6858000"/>
              <a:gd name="connsiteX139" fmla="*/ 4082989 w 4272784"/>
              <a:gd name="connsiteY139" fmla="*/ 6858000 h 6858000"/>
              <a:gd name="connsiteX140" fmla="*/ 0 w 4272784"/>
              <a:gd name="connsiteY140"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Lst>
            <a:rect l="l" t="t" r="r" b="b"/>
            <a:pathLst>
              <a:path w="4272784" h="6858000">
                <a:moveTo>
                  <a:pt x="0" y="0"/>
                </a:moveTo>
                <a:lnTo>
                  <a:pt x="4082989" y="0"/>
                </a:lnTo>
                <a:lnTo>
                  <a:pt x="4088029" y="66675"/>
                </a:lnTo>
                <a:lnTo>
                  <a:pt x="4096426" y="122237"/>
                </a:lnTo>
                <a:lnTo>
                  <a:pt x="4106504" y="174625"/>
                </a:lnTo>
                <a:lnTo>
                  <a:pt x="4123300" y="217487"/>
                </a:lnTo>
                <a:lnTo>
                  <a:pt x="4140096" y="260350"/>
                </a:lnTo>
                <a:lnTo>
                  <a:pt x="4160251" y="296862"/>
                </a:lnTo>
                <a:lnTo>
                  <a:pt x="4180406" y="334962"/>
                </a:lnTo>
                <a:lnTo>
                  <a:pt x="4198882" y="369887"/>
                </a:lnTo>
                <a:lnTo>
                  <a:pt x="4217357" y="409575"/>
                </a:lnTo>
                <a:lnTo>
                  <a:pt x="4234153" y="450850"/>
                </a:lnTo>
                <a:lnTo>
                  <a:pt x="4249270" y="496887"/>
                </a:lnTo>
                <a:lnTo>
                  <a:pt x="4261027" y="546100"/>
                </a:lnTo>
                <a:lnTo>
                  <a:pt x="4269425" y="606425"/>
                </a:lnTo>
                <a:lnTo>
                  <a:pt x="4272784" y="673100"/>
                </a:lnTo>
                <a:lnTo>
                  <a:pt x="4269425" y="744537"/>
                </a:lnTo>
                <a:lnTo>
                  <a:pt x="4261027" y="801687"/>
                </a:lnTo>
                <a:lnTo>
                  <a:pt x="4249270" y="854075"/>
                </a:lnTo>
                <a:lnTo>
                  <a:pt x="4234153" y="901700"/>
                </a:lnTo>
                <a:lnTo>
                  <a:pt x="4217357" y="942975"/>
                </a:lnTo>
                <a:lnTo>
                  <a:pt x="4197202" y="981075"/>
                </a:lnTo>
                <a:lnTo>
                  <a:pt x="4177047" y="1017587"/>
                </a:lnTo>
                <a:lnTo>
                  <a:pt x="4156892" y="1055687"/>
                </a:lnTo>
                <a:lnTo>
                  <a:pt x="4138416" y="1095375"/>
                </a:lnTo>
                <a:lnTo>
                  <a:pt x="4119940" y="1136650"/>
                </a:lnTo>
                <a:lnTo>
                  <a:pt x="4104825" y="1182687"/>
                </a:lnTo>
                <a:lnTo>
                  <a:pt x="4094747" y="1235075"/>
                </a:lnTo>
                <a:lnTo>
                  <a:pt x="4084669" y="1295400"/>
                </a:lnTo>
                <a:lnTo>
                  <a:pt x="4082989" y="1363662"/>
                </a:lnTo>
                <a:lnTo>
                  <a:pt x="4084669" y="1431925"/>
                </a:lnTo>
                <a:lnTo>
                  <a:pt x="4094747" y="1492250"/>
                </a:lnTo>
                <a:lnTo>
                  <a:pt x="4104825" y="1544637"/>
                </a:lnTo>
                <a:lnTo>
                  <a:pt x="4119940" y="1589087"/>
                </a:lnTo>
                <a:lnTo>
                  <a:pt x="4138416" y="1631950"/>
                </a:lnTo>
                <a:lnTo>
                  <a:pt x="4156892" y="1671637"/>
                </a:lnTo>
                <a:lnTo>
                  <a:pt x="4177047" y="1708150"/>
                </a:lnTo>
                <a:lnTo>
                  <a:pt x="4197202" y="1743075"/>
                </a:lnTo>
                <a:lnTo>
                  <a:pt x="4217357" y="1782762"/>
                </a:lnTo>
                <a:lnTo>
                  <a:pt x="4234153" y="1824037"/>
                </a:lnTo>
                <a:lnTo>
                  <a:pt x="4249270" y="1870075"/>
                </a:lnTo>
                <a:lnTo>
                  <a:pt x="4261027" y="1922462"/>
                </a:lnTo>
                <a:lnTo>
                  <a:pt x="4269425" y="1982787"/>
                </a:lnTo>
                <a:lnTo>
                  <a:pt x="4272784" y="2051050"/>
                </a:lnTo>
                <a:lnTo>
                  <a:pt x="4269425" y="2119312"/>
                </a:lnTo>
                <a:lnTo>
                  <a:pt x="4261027" y="2179637"/>
                </a:lnTo>
                <a:lnTo>
                  <a:pt x="4249270" y="2232025"/>
                </a:lnTo>
                <a:lnTo>
                  <a:pt x="4234153" y="2278062"/>
                </a:lnTo>
                <a:lnTo>
                  <a:pt x="4217357" y="2319337"/>
                </a:lnTo>
                <a:lnTo>
                  <a:pt x="4197202" y="2359025"/>
                </a:lnTo>
                <a:lnTo>
                  <a:pt x="4177047" y="2395537"/>
                </a:lnTo>
                <a:lnTo>
                  <a:pt x="4156892" y="2433637"/>
                </a:lnTo>
                <a:lnTo>
                  <a:pt x="4138416" y="2471737"/>
                </a:lnTo>
                <a:lnTo>
                  <a:pt x="4119940" y="2513012"/>
                </a:lnTo>
                <a:lnTo>
                  <a:pt x="4104825" y="2560637"/>
                </a:lnTo>
                <a:lnTo>
                  <a:pt x="4094747" y="2613025"/>
                </a:lnTo>
                <a:lnTo>
                  <a:pt x="4084669" y="2671762"/>
                </a:lnTo>
                <a:lnTo>
                  <a:pt x="4082989" y="2741612"/>
                </a:lnTo>
                <a:lnTo>
                  <a:pt x="4084669" y="2809875"/>
                </a:lnTo>
                <a:lnTo>
                  <a:pt x="4094747" y="2868612"/>
                </a:lnTo>
                <a:lnTo>
                  <a:pt x="4104825" y="2922587"/>
                </a:lnTo>
                <a:lnTo>
                  <a:pt x="4119940" y="2967037"/>
                </a:lnTo>
                <a:lnTo>
                  <a:pt x="4138416" y="3009900"/>
                </a:lnTo>
                <a:lnTo>
                  <a:pt x="4156892" y="3046412"/>
                </a:lnTo>
                <a:lnTo>
                  <a:pt x="4177047" y="3084512"/>
                </a:lnTo>
                <a:lnTo>
                  <a:pt x="4197202" y="3121025"/>
                </a:lnTo>
                <a:lnTo>
                  <a:pt x="4217357" y="3160712"/>
                </a:lnTo>
                <a:lnTo>
                  <a:pt x="4234153" y="3201987"/>
                </a:lnTo>
                <a:lnTo>
                  <a:pt x="4249270" y="3248025"/>
                </a:lnTo>
                <a:lnTo>
                  <a:pt x="4261027" y="3300412"/>
                </a:lnTo>
                <a:lnTo>
                  <a:pt x="4269425" y="3360737"/>
                </a:lnTo>
                <a:lnTo>
                  <a:pt x="4272784" y="3427412"/>
                </a:lnTo>
                <a:lnTo>
                  <a:pt x="4269425" y="3497262"/>
                </a:lnTo>
                <a:lnTo>
                  <a:pt x="4261027" y="3557587"/>
                </a:lnTo>
                <a:lnTo>
                  <a:pt x="4249270" y="3609975"/>
                </a:lnTo>
                <a:lnTo>
                  <a:pt x="4234153" y="3656012"/>
                </a:lnTo>
                <a:lnTo>
                  <a:pt x="4217357" y="3697287"/>
                </a:lnTo>
                <a:lnTo>
                  <a:pt x="4197202" y="3736975"/>
                </a:lnTo>
                <a:lnTo>
                  <a:pt x="4156892" y="3811587"/>
                </a:lnTo>
                <a:lnTo>
                  <a:pt x="4138416" y="3848100"/>
                </a:lnTo>
                <a:lnTo>
                  <a:pt x="4119940" y="3890962"/>
                </a:lnTo>
                <a:lnTo>
                  <a:pt x="4104825" y="3935412"/>
                </a:lnTo>
                <a:lnTo>
                  <a:pt x="4094747" y="3987800"/>
                </a:lnTo>
                <a:lnTo>
                  <a:pt x="4084669" y="4048125"/>
                </a:lnTo>
                <a:lnTo>
                  <a:pt x="4082989" y="4116387"/>
                </a:lnTo>
                <a:lnTo>
                  <a:pt x="4084669" y="4186237"/>
                </a:lnTo>
                <a:lnTo>
                  <a:pt x="4094747" y="4244975"/>
                </a:lnTo>
                <a:lnTo>
                  <a:pt x="4104825" y="4297362"/>
                </a:lnTo>
                <a:lnTo>
                  <a:pt x="4119940" y="4343400"/>
                </a:lnTo>
                <a:lnTo>
                  <a:pt x="4138416" y="4386262"/>
                </a:lnTo>
                <a:lnTo>
                  <a:pt x="4156892" y="4424362"/>
                </a:lnTo>
                <a:lnTo>
                  <a:pt x="4197202" y="4498975"/>
                </a:lnTo>
                <a:lnTo>
                  <a:pt x="4217357" y="4537075"/>
                </a:lnTo>
                <a:lnTo>
                  <a:pt x="4234153" y="4579937"/>
                </a:lnTo>
                <a:lnTo>
                  <a:pt x="4249270" y="4625975"/>
                </a:lnTo>
                <a:lnTo>
                  <a:pt x="4261027" y="4678362"/>
                </a:lnTo>
                <a:lnTo>
                  <a:pt x="4269425" y="4738687"/>
                </a:lnTo>
                <a:lnTo>
                  <a:pt x="4272784" y="4806950"/>
                </a:lnTo>
                <a:lnTo>
                  <a:pt x="4269425" y="4875212"/>
                </a:lnTo>
                <a:lnTo>
                  <a:pt x="4261027" y="4935537"/>
                </a:lnTo>
                <a:lnTo>
                  <a:pt x="4249270" y="4987925"/>
                </a:lnTo>
                <a:lnTo>
                  <a:pt x="4234153" y="5033962"/>
                </a:lnTo>
                <a:lnTo>
                  <a:pt x="4217357" y="5075237"/>
                </a:lnTo>
                <a:lnTo>
                  <a:pt x="4197202" y="5114925"/>
                </a:lnTo>
                <a:lnTo>
                  <a:pt x="4177047" y="5149850"/>
                </a:lnTo>
                <a:lnTo>
                  <a:pt x="4156892" y="5186362"/>
                </a:lnTo>
                <a:lnTo>
                  <a:pt x="4138416" y="5226050"/>
                </a:lnTo>
                <a:lnTo>
                  <a:pt x="4119940" y="5268912"/>
                </a:lnTo>
                <a:lnTo>
                  <a:pt x="4104825" y="5313362"/>
                </a:lnTo>
                <a:lnTo>
                  <a:pt x="4094747" y="5365750"/>
                </a:lnTo>
                <a:lnTo>
                  <a:pt x="4084669" y="5426075"/>
                </a:lnTo>
                <a:lnTo>
                  <a:pt x="4082989" y="5494337"/>
                </a:lnTo>
                <a:lnTo>
                  <a:pt x="4084669" y="5562600"/>
                </a:lnTo>
                <a:lnTo>
                  <a:pt x="4094747" y="5622925"/>
                </a:lnTo>
                <a:lnTo>
                  <a:pt x="4104825" y="5675312"/>
                </a:lnTo>
                <a:lnTo>
                  <a:pt x="4119940" y="5721350"/>
                </a:lnTo>
                <a:lnTo>
                  <a:pt x="4138416" y="5762625"/>
                </a:lnTo>
                <a:lnTo>
                  <a:pt x="4156892" y="5802312"/>
                </a:lnTo>
                <a:lnTo>
                  <a:pt x="4177047" y="5840412"/>
                </a:lnTo>
                <a:lnTo>
                  <a:pt x="4197202" y="5876925"/>
                </a:lnTo>
                <a:lnTo>
                  <a:pt x="4217357" y="5915025"/>
                </a:lnTo>
                <a:lnTo>
                  <a:pt x="4234153" y="5956300"/>
                </a:lnTo>
                <a:lnTo>
                  <a:pt x="4249270" y="6003925"/>
                </a:lnTo>
                <a:lnTo>
                  <a:pt x="4261027" y="6056312"/>
                </a:lnTo>
                <a:lnTo>
                  <a:pt x="4269425" y="6113462"/>
                </a:lnTo>
                <a:lnTo>
                  <a:pt x="4272784" y="6183312"/>
                </a:lnTo>
                <a:lnTo>
                  <a:pt x="4269425" y="6251575"/>
                </a:lnTo>
                <a:lnTo>
                  <a:pt x="4261027" y="6311900"/>
                </a:lnTo>
                <a:lnTo>
                  <a:pt x="4249270" y="6361112"/>
                </a:lnTo>
                <a:lnTo>
                  <a:pt x="4234153" y="6407150"/>
                </a:lnTo>
                <a:lnTo>
                  <a:pt x="4217357" y="6448425"/>
                </a:lnTo>
                <a:lnTo>
                  <a:pt x="4198882" y="6488112"/>
                </a:lnTo>
                <a:lnTo>
                  <a:pt x="4180406" y="6523037"/>
                </a:lnTo>
                <a:lnTo>
                  <a:pt x="4160251" y="6561137"/>
                </a:lnTo>
                <a:lnTo>
                  <a:pt x="4140096" y="6597650"/>
                </a:lnTo>
                <a:lnTo>
                  <a:pt x="4123300" y="6640512"/>
                </a:lnTo>
                <a:lnTo>
                  <a:pt x="4106504" y="6683375"/>
                </a:lnTo>
                <a:lnTo>
                  <a:pt x="4096426" y="6735762"/>
                </a:lnTo>
                <a:lnTo>
                  <a:pt x="4088029" y="6791325"/>
                </a:lnTo>
                <a:lnTo>
                  <a:pt x="4082989" y="6858000"/>
                </a:lnTo>
                <a:lnTo>
                  <a:pt x="0" y="6858000"/>
                </a:lnTo>
                <a:close/>
              </a:path>
            </a:pathLst>
          </a:custGeom>
          <a:ln w="0">
            <a:noFill/>
            <a:prstDash val="solid"/>
            <a:round/>
            <a:headEnd/>
            <a:tailEnd/>
          </a:ln>
        </p:spPr>
        <p:txBody>
          <a:bodyPr/>
          <a:lstStyle/>
          <a:p>
            <a:endParaRPr lang="en-US" dirty="0"/>
          </a:p>
        </p:txBody>
      </p:sp>
      <p:sp>
        <p:nvSpPr>
          <p:cNvPr id="21" name="Freeform: Shape 20">
            <a:extLst>
              <a:ext uri="{FF2B5EF4-FFF2-40B4-BE49-F238E27FC236}">
                <a16:creationId xmlns:a16="http://schemas.microsoft.com/office/drawing/2014/main" id="{909E572F-9CDC-4214-9D42-FF00176495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4417162" cy="6858000"/>
          </a:xfrm>
          <a:custGeom>
            <a:avLst/>
            <a:gdLst>
              <a:gd name="connsiteX0" fmla="*/ 4417162 w 4417162"/>
              <a:gd name="connsiteY0" fmla="*/ 0 h 6858000"/>
              <a:gd name="connsiteX1" fmla="*/ 334174 w 4417162"/>
              <a:gd name="connsiteY1" fmla="*/ 0 h 6858000"/>
              <a:gd name="connsiteX2" fmla="*/ 334173 w 4417162"/>
              <a:gd name="connsiteY2" fmla="*/ 0 h 6858000"/>
              <a:gd name="connsiteX3" fmla="*/ 189795 w 4417162"/>
              <a:gd name="connsiteY3" fmla="*/ 0 h 6858000"/>
              <a:gd name="connsiteX4" fmla="*/ 184756 w 4417162"/>
              <a:gd name="connsiteY4" fmla="*/ 66675 h 6858000"/>
              <a:gd name="connsiteX5" fmla="*/ 176358 w 4417162"/>
              <a:gd name="connsiteY5" fmla="*/ 122237 h 6858000"/>
              <a:gd name="connsiteX6" fmla="*/ 166281 w 4417162"/>
              <a:gd name="connsiteY6" fmla="*/ 174625 h 6858000"/>
              <a:gd name="connsiteX7" fmla="*/ 149485 w 4417162"/>
              <a:gd name="connsiteY7" fmla="*/ 217487 h 6858000"/>
              <a:gd name="connsiteX8" fmla="*/ 132689 w 4417162"/>
              <a:gd name="connsiteY8" fmla="*/ 260350 h 6858000"/>
              <a:gd name="connsiteX9" fmla="*/ 112534 w 4417162"/>
              <a:gd name="connsiteY9" fmla="*/ 296862 h 6858000"/>
              <a:gd name="connsiteX10" fmla="*/ 92379 w 4417162"/>
              <a:gd name="connsiteY10" fmla="*/ 334962 h 6858000"/>
              <a:gd name="connsiteX11" fmla="*/ 73903 w 4417162"/>
              <a:gd name="connsiteY11" fmla="*/ 369887 h 6858000"/>
              <a:gd name="connsiteX12" fmla="*/ 55427 w 4417162"/>
              <a:gd name="connsiteY12" fmla="*/ 409575 h 6858000"/>
              <a:gd name="connsiteX13" fmla="*/ 38632 w 4417162"/>
              <a:gd name="connsiteY13" fmla="*/ 450850 h 6858000"/>
              <a:gd name="connsiteX14" fmla="*/ 23515 w 4417162"/>
              <a:gd name="connsiteY14" fmla="*/ 496887 h 6858000"/>
              <a:gd name="connsiteX15" fmla="*/ 11758 w 4417162"/>
              <a:gd name="connsiteY15" fmla="*/ 546100 h 6858000"/>
              <a:gd name="connsiteX16" fmla="*/ 3359 w 4417162"/>
              <a:gd name="connsiteY16" fmla="*/ 606425 h 6858000"/>
              <a:gd name="connsiteX17" fmla="*/ 0 w 4417162"/>
              <a:gd name="connsiteY17" fmla="*/ 673100 h 6858000"/>
              <a:gd name="connsiteX18" fmla="*/ 3359 w 4417162"/>
              <a:gd name="connsiteY18" fmla="*/ 744537 h 6858000"/>
              <a:gd name="connsiteX19" fmla="*/ 11758 w 4417162"/>
              <a:gd name="connsiteY19" fmla="*/ 801687 h 6858000"/>
              <a:gd name="connsiteX20" fmla="*/ 23515 w 4417162"/>
              <a:gd name="connsiteY20" fmla="*/ 854075 h 6858000"/>
              <a:gd name="connsiteX21" fmla="*/ 38632 w 4417162"/>
              <a:gd name="connsiteY21" fmla="*/ 901700 h 6858000"/>
              <a:gd name="connsiteX22" fmla="*/ 55427 w 4417162"/>
              <a:gd name="connsiteY22" fmla="*/ 942975 h 6858000"/>
              <a:gd name="connsiteX23" fmla="*/ 75583 w 4417162"/>
              <a:gd name="connsiteY23" fmla="*/ 981075 h 6858000"/>
              <a:gd name="connsiteX24" fmla="*/ 95738 w 4417162"/>
              <a:gd name="connsiteY24" fmla="*/ 1017587 h 6858000"/>
              <a:gd name="connsiteX25" fmla="*/ 115893 w 4417162"/>
              <a:gd name="connsiteY25" fmla="*/ 1055687 h 6858000"/>
              <a:gd name="connsiteX26" fmla="*/ 134368 w 4417162"/>
              <a:gd name="connsiteY26" fmla="*/ 1095375 h 6858000"/>
              <a:gd name="connsiteX27" fmla="*/ 152844 w 4417162"/>
              <a:gd name="connsiteY27" fmla="*/ 1136650 h 6858000"/>
              <a:gd name="connsiteX28" fmla="*/ 167960 w 4417162"/>
              <a:gd name="connsiteY28" fmla="*/ 1182687 h 6858000"/>
              <a:gd name="connsiteX29" fmla="*/ 178038 w 4417162"/>
              <a:gd name="connsiteY29" fmla="*/ 1235075 h 6858000"/>
              <a:gd name="connsiteX30" fmla="*/ 188115 w 4417162"/>
              <a:gd name="connsiteY30" fmla="*/ 1295400 h 6858000"/>
              <a:gd name="connsiteX31" fmla="*/ 189795 w 4417162"/>
              <a:gd name="connsiteY31" fmla="*/ 1363662 h 6858000"/>
              <a:gd name="connsiteX32" fmla="*/ 188115 w 4417162"/>
              <a:gd name="connsiteY32" fmla="*/ 1431925 h 6858000"/>
              <a:gd name="connsiteX33" fmla="*/ 178038 w 4417162"/>
              <a:gd name="connsiteY33" fmla="*/ 1492250 h 6858000"/>
              <a:gd name="connsiteX34" fmla="*/ 167960 w 4417162"/>
              <a:gd name="connsiteY34" fmla="*/ 1544637 h 6858000"/>
              <a:gd name="connsiteX35" fmla="*/ 152844 w 4417162"/>
              <a:gd name="connsiteY35" fmla="*/ 1589087 h 6858000"/>
              <a:gd name="connsiteX36" fmla="*/ 134368 w 4417162"/>
              <a:gd name="connsiteY36" fmla="*/ 1631950 h 6858000"/>
              <a:gd name="connsiteX37" fmla="*/ 115893 w 4417162"/>
              <a:gd name="connsiteY37" fmla="*/ 1671637 h 6858000"/>
              <a:gd name="connsiteX38" fmla="*/ 95738 w 4417162"/>
              <a:gd name="connsiteY38" fmla="*/ 1708150 h 6858000"/>
              <a:gd name="connsiteX39" fmla="*/ 75583 w 4417162"/>
              <a:gd name="connsiteY39" fmla="*/ 1743075 h 6858000"/>
              <a:gd name="connsiteX40" fmla="*/ 55427 w 4417162"/>
              <a:gd name="connsiteY40" fmla="*/ 1782762 h 6858000"/>
              <a:gd name="connsiteX41" fmla="*/ 38632 w 4417162"/>
              <a:gd name="connsiteY41" fmla="*/ 1824037 h 6858000"/>
              <a:gd name="connsiteX42" fmla="*/ 23515 w 4417162"/>
              <a:gd name="connsiteY42" fmla="*/ 1870075 h 6858000"/>
              <a:gd name="connsiteX43" fmla="*/ 11758 w 4417162"/>
              <a:gd name="connsiteY43" fmla="*/ 1922462 h 6858000"/>
              <a:gd name="connsiteX44" fmla="*/ 3359 w 4417162"/>
              <a:gd name="connsiteY44" fmla="*/ 1982787 h 6858000"/>
              <a:gd name="connsiteX45" fmla="*/ 0 w 4417162"/>
              <a:gd name="connsiteY45" fmla="*/ 2051050 h 6858000"/>
              <a:gd name="connsiteX46" fmla="*/ 3359 w 4417162"/>
              <a:gd name="connsiteY46" fmla="*/ 2119312 h 6858000"/>
              <a:gd name="connsiteX47" fmla="*/ 11758 w 4417162"/>
              <a:gd name="connsiteY47" fmla="*/ 2179637 h 6858000"/>
              <a:gd name="connsiteX48" fmla="*/ 23515 w 4417162"/>
              <a:gd name="connsiteY48" fmla="*/ 2232025 h 6858000"/>
              <a:gd name="connsiteX49" fmla="*/ 38632 w 4417162"/>
              <a:gd name="connsiteY49" fmla="*/ 2278062 h 6858000"/>
              <a:gd name="connsiteX50" fmla="*/ 55427 w 4417162"/>
              <a:gd name="connsiteY50" fmla="*/ 2319337 h 6858000"/>
              <a:gd name="connsiteX51" fmla="*/ 75583 w 4417162"/>
              <a:gd name="connsiteY51" fmla="*/ 2359025 h 6858000"/>
              <a:gd name="connsiteX52" fmla="*/ 95738 w 4417162"/>
              <a:gd name="connsiteY52" fmla="*/ 2395537 h 6858000"/>
              <a:gd name="connsiteX53" fmla="*/ 115893 w 4417162"/>
              <a:gd name="connsiteY53" fmla="*/ 2433637 h 6858000"/>
              <a:gd name="connsiteX54" fmla="*/ 134368 w 4417162"/>
              <a:gd name="connsiteY54" fmla="*/ 2471737 h 6858000"/>
              <a:gd name="connsiteX55" fmla="*/ 152844 w 4417162"/>
              <a:gd name="connsiteY55" fmla="*/ 2513012 h 6858000"/>
              <a:gd name="connsiteX56" fmla="*/ 167960 w 4417162"/>
              <a:gd name="connsiteY56" fmla="*/ 2560637 h 6858000"/>
              <a:gd name="connsiteX57" fmla="*/ 178038 w 4417162"/>
              <a:gd name="connsiteY57" fmla="*/ 2613025 h 6858000"/>
              <a:gd name="connsiteX58" fmla="*/ 188115 w 4417162"/>
              <a:gd name="connsiteY58" fmla="*/ 2671762 h 6858000"/>
              <a:gd name="connsiteX59" fmla="*/ 189795 w 4417162"/>
              <a:gd name="connsiteY59" fmla="*/ 2741612 h 6858000"/>
              <a:gd name="connsiteX60" fmla="*/ 188115 w 4417162"/>
              <a:gd name="connsiteY60" fmla="*/ 2809875 h 6858000"/>
              <a:gd name="connsiteX61" fmla="*/ 178038 w 4417162"/>
              <a:gd name="connsiteY61" fmla="*/ 2868612 h 6858000"/>
              <a:gd name="connsiteX62" fmla="*/ 167960 w 4417162"/>
              <a:gd name="connsiteY62" fmla="*/ 2922587 h 6858000"/>
              <a:gd name="connsiteX63" fmla="*/ 152844 w 4417162"/>
              <a:gd name="connsiteY63" fmla="*/ 2967037 h 6858000"/>
              <a:gd name="connsiteX64" fmla="*/ 134368 w 4417162"/>
              <a:gd name="connsiteY64" fmla="*/ 3009900 h 6858000"/>
              <a:gd name="connsiteX65" fmla="*/ 115893 w 4417162"/>
              <a:gd name="connsiteY65" fmla="*/ 3046412 h 6858000"/>
              <a:gd name="connsiteX66" fmla="*/ 95738 w 4417162"/>
              <a:gd name="connsiteY66" fmla="*/ 3084512 h 6858000"/>
              <a:gd name="connsiteX67" fmla="*/ 75583 w 4417162"/>
              <a:gd name="connsiteY67" fmla="*/ 3121025 h 6858000"/>
              <a:gd name="connsiteX68" fmla="*/ 55427 w 4417162"/>
              <a:gd name="connsiteY68" fmla="*/ 3160712 h 6858000"/>
              <a:gd name="connsiteX69" fmla="*/ 38632 w 4417162"/>
              <a:gd name="connsiteY69" fmla="*/ 3201987 h 6858000"/>
              <a:gd name="connsiteX70" fmla="*/ 23515 w 4417162"/>
              <a:gd name="connsiteY70" fmla="*/ 3248025 h 6858000"/>
              <a:gd name="connsiteX71" fmla="*/ 11758 w 4417162"/>
              <a:gd name="connsiteY71" fmla="*/ 3300412 h 6858000"/>
              <a:gd name="connsiteX72" fmla="*/ 3359 w 4417162"/>
              <a:gd name="connsiteY72" fmla="*/ 3360737 h 6858000"/>
              <a:gd name="connsiteX73" fmla="*/ 0 w 4417162"/>
              <a:gd name="connsiteY73" fmla="*/ 3427412 h 6858000"/>
              <a:gd name="connsiteX74" fmla="*/ 3359 w 4417162"/>
              <a:gd name="connsiteY74" fmla="*/ 3497262 h 6858000"/>
              <a:gd name="connsiteX75" fmla="*/ 11758 w 4417162"/>
              <a:gd name="connsiteY75" fmla="*/ 3557587 h 6858000"/>
              <a:gd name="connsiteX76" fmla="*/ 23515 w 4417162"/>
              <a:gd name="connsiteY76" fmla="*/ 3609975 h 6858000"/>
              <a:gd name="connsiteX77" fmla="*/ 38632 w 4417162"/>
              <a:gd name="connsiteY77" fmla="*/ 3656012 h 6858000"/>
              <a:gd name="connsiteX78" fmla="*/ 55427 w 4417162"/>
              <a:gd name="connsiteY78" fmla="*/ 3697287 h 6858000"/>
              <a:gd name="connsiteX79" fmla="*/ 75583 w 4417162"/>
              <a:gd name="connsiteY79" fmla="*/ 3736975 h 6858000"/>
              <a:gd name="connsiteX80" fmla="*/ 115893 w 4417162"/>
              <a:gd name="connsiteY80" fmla="*/ 3811587 h 6858000"/>
              <a:gd name="connsiteX81" fmla="*/ 134368 w 4417162"/>
              <a:gd name="connsiteY81" fmla="*/ 3848100 h 6858000"/>
              <a:gd name="connsiteX82" fmla="*/ 152844 w 4417162"/>
              <a:gd name="connsiteY82" fmla="*/ 3890962 h 6858000"/>
              <a:gd name="connsiteX83" fmla="*/ 167960 w 4417162"/>
              <a:gd name="connsiteY83" fmla="*/ 3935412 h 6858000"/>
              <a:gd name="connsiteX84" fmla="*/ 178038 w 4417162"/>
              <a:gd name="connsiteY84" fmla="*/ 3987800 h 6858000"/>
              <a:gd name="connsiteX85" fmla="*/ 188115 w 4417162"/>
              <a:gd name="connsiteY85" fmla="*/ 4048125 h 6858000"/>
              <a:gd name="connsiteX86" fmla="*/ 189795 w 4417162"/>
              <a:gd name="connsiteY86" fmla="*/ 4116387 h 6858000"/>
              <a:gd name="connsiteX87" fmla="*/ 188115 w 4417162"/>
              <a:gd name="connsiteY87" fmla="*/ 4186237 h 6858000"/>
              <a:gd name="connsiteX88" fmla="*/ 178038 w 4417162"/>
              <a:gd name="connsiteY88" fmla="*/ 4244975 h 6858000"/>
              <a:gd name="connsiteX89" fmla="*/ 167960 w 4417162"/>
              <a:gd name="connsiteY89" fmla="*/ 4297362 h 6858000"/>
              <a:gd name="connsiteX90" fmla="*/ 152844 w 4417162"/>
              <a:gd name="connsiteY90" fmla="*/ 4343400 h 6858000"/>
              <a:gd name="connsiteX91" fmla="*/ 134368 w 4417162"/>
              <a:gd name="connsiteY91" fmla="*/ 4386262 h 6858000"/>
              <a:gd name="connsiteX92" fmla="*/ 115893 w 4417162"/>
              <a:gd name="connsiteY92" fmla="*/ 4424362 h 6858000"/>
              <a:gd name="connsiteX93" fmla="*/ 75583 w 4417162"/>
              <a:gd name="connsiteY93" fmla="*/ 4498975 h 6858000"/>
              <a:gd name="connsiteX94" fmla="*/ 55427 w 4417162"/>
              <a:gd name="connsiteY94" fmla="*/ 4537075 h 6858000"/>
              <a:gd name="connsiteX95" fmla="*/ 38632 w 4417162"/>
              <a:gd name="connsiteY95" fmla="*/ 4579937 h 6858000"/>
              <a:gd name="connsiteX96" fmla="*/ 23515 w 4417162"/>
              <a:gd name="connsiteY96" fmla="*/ 4625975 h 6858000"/>
              <a:gd name="connsiteX97" fmla="*/ 11758 w 4417162"/>
              <a:gd name="connsiteY97" fmla="*/ 4678362 h 6858000"/>
              <a:gd name="connsiteX98" fmla="*/ 3359 w 4417162"/>
              <a:gd name="connsiteY98" fmla="*/ 4738687 h 6858000"/>
              <a:gd name="connsiteX99" fmla="*/ 0 w 4417162"/>
              <a:gd name="connsiteY99" fmla="*/ 4806950 h 6858000"/>
              <a:gd name="connsiteX100" fmla="*/ 3359 w 4417162"/>
              <a:gd name="connsiteY100" fmla="*/ 4875212 h 6858000"/>
              <a:gd name="connsiteX101" fmla="*/ 11758 w 4417162"/>
              <a:gd name="connsiteY101" fmla="*/ 4935537 h 6858000"/>
              <a:gd name="connsiteX102" fmla="*/ 23515 w 4417162"/>
              <a:gd name="connsiteY102" fmla="*/ 4987925 h 6858000"/>
              <a:gd name="connsiteX103" fmla="*/ 38632 w 4417162"/>
              <a:gd name="connsiteY103" fmla="*/ 5033962 h 6858000"/>
              <a:gd name="connsiteX104" fmla="*/ 55427 w 4417162"/>
              <a:gd name="connsiteY104" fmla="*/ 5075237 h 6858000"/>
              <a:gd name="connsiteX105" fmla="*/ 75583 w 4417162"/>
              <a:gd name="connsiteY105" fmla="*/ 5114925 h 6858000"/>
              <a:gd name="connsiteX106" fmla="*/ 95738 w 4417162"/>
              <a:gd name="connsiteY106" fmla="*/ 5149850 h 6858000"/>
              <a:gd name="connsiteX107" fmla="*/ 115893 w 4417162"/>
              <a:gd name="connsiteY107" fmla="*/ 5186362 h 6858000"/>
              <a:gd name="connsiteX108" fmla="*/ 134368 w 4417162"/>
              <a:gd name="connsiteY108" fmla="*/ 5226050 h 6858000"/>
              <a:gd name="connsiteX109" fmla="*/ 152844 w 4417162"/>
              <a:gd name="connsiteY109" fmla="*/ 5268912 h 6858000"/>
              <a:gd name="connsiteX110" fmla="*/ 167960 w 4417162"/>
              <a:gd name="connsiteY110" fmla="*/ 5313362 h 6858000"/>
              <a:gd name="connsiteX111" fmla="*/ 178038 w 4417162"/>
              <a:gd name="connsiteY111" fmla="*/ 5365750 h 6858000"/>
              <a:gd name="connsiteX112" fmla="*/ 188115 w 4417162"/>
              <a:gd name="connsiteY112" fmla="*/ 5426075 h 6858000"/>
              <a:gd name="connsiteX113" fmla="*/ 189795 w 4417162"/>
              <a:gd name="connsiteY113" fmla="*/ 5494337 h 6858000"/>
              <a:gd name="connsiteX114" fmla="*/ 188115 w 4417162"/>
              <a:gd name="connsiteY114" fmla="*/ 5562600 h 6858000"/>
              <a:gd name="connsiteX115" fmla="*/ 178038 w 4417162"/>
              <a:gd name="connsiteY115" fmla="*/ 5622925 h 6858000"/>
              <a:gd name="connsiteX116" fmla="*/ 167960 w 4417162"/>
              <a:gd name="connsiteY116" fmla="*/ 5675312 h 6858000"/>
              <a:gd name="connsiteX117" fmla="*/ 152844 w 4417162"/>
              <a:gd name="connsiteY117" fmla="*/ 5721350 h 6858000"/>
              <a:gd name="connsiteX118" fmla="*/ 134368 w 4417162"/>
              <a:gd name="connsiteY118" fmla="*/ 5762625 h 6858000"/>
              <a:gd name="connsiteX119" fmla="*/ 115893 w 4417162"/>
              <a:gd name="connsiteY119" fmla="*/ 5802312 h 6858000"/>
              <a:gd name="connsiteX120" fmla="*/ 95738 w 4417162"/>
              <a:gd name="connsiteY120" fmla="*/ 5840412 h 6858000"/>
              <a:gd name="connsiteX121" fmla="*/ 75583 w 4417162"/>
              <a:gd name="connsiteY121" fmla="*/ 5876925 h 6858000"/>
              <a:gd name="connsiteX122" fmla="*/ 55427 w 4417162"/>
              <a:gd name="connsiteY122" fmla="*/ 5915025 h 6858000"/>
              <a:gd name="connsiteX123" fmla="*/ 38632 w 4417162"/>
              <a:gd name="connsiteY123" fmla="*/ 5956300 h 6858000"/>
              <a:gd name="connsiteX124" fmla="*/ 23515 w 4417162"/>
              <a:gd name="connsiteY124" fmla="*/ 6003925 h 6858000"/>
              <a:gd name="connsiteX125" fmla="*/ 11758 w 4417162"/>
              <a:gd name="connsiteY125" fmla="*/ 6056312 h 6858000"/>
              <a:gd name="connsiteX126" fmla="*/ 3359 w 4417162"/>
              <a:gd name="connsiteY126" fmla="*/ 6113462 h 6858000"/>
              <a:gd name="connsiteX127" fmla="*/ 0 w 4417162"/>
              <a:gd name="connsiteY127" fmla="*/ 6183312 h 6858000"/>
              <a:gd name="connsiteX128" fmla="*/ 3359 w 4417162"/>
              <a:gd name="connsiteY128" fmla="*/ 6251575 h 6858000"/>
              <a:gd name="connsiteX129" fmla="*/ 11758 w 4417162"/>
              <a:gd name="connsiteY129" fmla="*/ 6311900 h 6858000"/>
              <a:gd name="connsiteX130" fmla="*/ 23515 w 4417162"/>
              <a:gd name="connsiteY130" fmla="*/ 6361112 h 6858000"/>
              <a:gd name="connsiteX131" fmla="*/ 38632 w 4417162"/>
              <a:gd name="connsiteY131" fmla="*/ 6407150 h 6858000"/>
              <a:gd name="connsiteX132" fmla="*/ 55427 w 4417162"/>
              <a:gd name="connsiteY132" fmla="*/ 6448425 h 6858000"/>
              <a:gd name="connsiteX133" fmla="*/ 73903 w 4417162"/>
              <a:gd name="connsiteY133" fmla="*/ 6488112 h 6858000"/>
              <a:gd name="connsiteX134" fmla="*/ 92379 w 4417162"/>
              <a:gd name="connsiteY134" fmla="*/ 6523037 h 6858000"/>
              <a:gd name="connsiteX135" fmla="*/ 112534 w 4417162"/>
              <a:gd name="connsiteY135" fmla="*/ 6561137 h 6858000"/>
              <a:gd name="connsiteX136" fmla="*/ 132689 w 4417162"/>
              <a:gd name="connsiteY136" fmla="*/ 6597650 h 6858000"/>
              <a:gd name="connsiteX137" fmla="*/ 149485 w 4417162"/>
              <a:gd name="connsiteY137" fmla="*/ 6640512 h 6858000"/>
              <a:gd name="connsiteX138" fmla="*/ 166281 w 4417162"/>
              <a:gd name="connsiteY138" fmla="*/ 6683375 h 6858000"/>
              <a:gd name="connsiteX139" fmla="*/ 176358 w 4417162"/>
              <a:gd name="connsiteY139" fmla="*/ 6735762 h 6858000"/>
              <a:gd name="connsiteX140" fmla="*/ 184756 w 4417162"/>
              <a:gd name="connsiteY140" fmla="*/ 6791325 h 6858000"/>
              <a:gd name="connsiteX141" fmla="*/ 189795 w 4417162"/>
              <a:gd name="connsiteY141" fmla="*/ 6858000 h 6858000"/>
              <a:gd name="connsiteX142" fmla="*/ 334173 w 4417162"/>
              <a:gd name="connsiteY142" fmla="*/ 6858000 h 6858000"/>
              <a:gd name="connsiteX143" fmla="*/ 334174 w 4417162"/>
              <a:gd name="connsiteY143" fmla="*/ 6858000 h 6858000"/>
              <a:gd name="connsiteX144" fmla="*/ 4417162 w 4417162"/>
              <a:gd name="connsiteY144"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Lst>
            <a:rect l="l" t="t" r="r" b="b"/>
            <a:pathLst>
              <a:path w="4417162" h="6858000">
                <a:moveTo>
                  <a:pt x="4417162" y="0"/>
                </a:moveTo>
                <a:lnTo>
                  <a:pt x="334174" y="0"/>
                </a:lnTo>
                <a:lnTo>
                  <a:pt x="334173" y="0"/>
                </a:lnTo>
                <a:lnTo>
                  <a:pt x="189795" y="0"/>
                </a:lnTo>
                <a:lnTo>
                  <a:pt x="184756" y="66675"/>
                </a:lnTo>
                <a:lnTo>
                  <a:pt x="176358" y="122237"/>
                </a:lnTo>
                <a:lnTo>
                  <a:pt x="166281" y="174625"/>
                </a:lnTo>
                <a:lnTo>
                  <a:pt x="149485" y="217487"/>
                </a:lnTo>
                <a:lnTo>
                  <a:pt x="132689" y="260350"/>
                </a:lnTo>
                <a:lnTo>
                  <a:pt x="112534" y="296862"/>
                </a:lnTo>
                <a:lnTo>
                  <a:pt x="92379" y="334962"/>
                </a:lnTo>
                <a:lnTo>
                  <a:pt x="73903" y="369887"/>
                </a:lnTo>
                <a:lnTo>
                  <a:pt x="55427" y="409575"/>
                </a:lnTo>
                <a:lnTo>
                  <a:pt x="38632" y="450850"/>
                </a:lnTo>
                <a:lnTo>
                  <a:pt x="23515" y="496887"/>
                </a:lnTo>
                <a:lnTo>
                  <a:pt x="11758" y="546100"/>
                </a:lnTo>
                <a:lnTo>
                  <a:pt x="3359" y="606425"/>
                </a:lnTo>
                <a:lnTo>
                  <a:pt x="0" y="673100"/>
                </a:lnTo>
                <a:lnTo>
                  <a:pt x="3359" y="744537"/>
                </a:lnTo>
                <a:lnTo>
                  <a:pt x="11758" y="801687"/>
                </a:lnTo>
                <a:lnTo>
                  <a:pt x="23515" y="854075"/>
                </a:lnTo>
                <a:lnTo>
                  <a:pt x="38632" y="901700"/>
                </a:lnTo>
                <a:lnTo>
                  <a:pt x="55427" y="942975"/>
                </a:lnTo>
                <a:lnTo>
                  <a:pt x="75583" y="981075"/>
                </a:lnTo>
                <a:lnTo>
                  <a:pt x="95738" y="1017587"/>
                </a:lnTo>
                <a:lnTo>
                  <a:pt x="115893" y="1055687"/>
                </a:lnTo>
                <a:lnTo>
                  <a:pt x="134368" y="1095375"/>
                </a:lnTo>
                <a:lnTo>
                  <a:pt x="152844" y="1136650"/>
                </a:lnTo>
                <a:lnTo>
                  <a:pt x="167960" y="1182687"/>
                </a:lnTo>
                <a:lnTo>
                  <a:pt x="178038" y="1235075"/>
                </a:lnTo>
                <a:lnTo>
                  <a:pt x="188115" y="1295400"/>
                </a:lnTo>
                <a:lnTo>
                  <a:pt x="189795" y="1363662"/>
                </a:lnTo>
                <a:lnTo>
                  <a:pt x="188115" y="1431925"/>
                </a:lnTo>
                <a:lnTo>
                  <a:pt x="178038" y="1492250"/>
                </a:lnTo>
                <a:lnTo>
                  <a:pt x="167960" y="1544637"/>
                </a:lnTo>
                <a:lnTo>
                  <a:pt x="152844" y="1589087"/>
                </a:lnTo>
                <a:lnTo>
                  <a:pt x="134368" y="1631950"/>
                </a:lnTo>
                <a:lnTo>
                  <a:pt x="115893" y="1671637"/>
                </a:lnTo>
                <a:lnTo>
                  <a:pt x="95738" y="1708150"/>
                </a:lnTo>
                <a:lnTo>
                  <a:pt x="75583" y="1743075"/>
                </a:lnTo>
                <a:lnTo>
                  <a:pt x="55427" y="1782762"/>
                </a:lnTo>
                <a:lnTo>
                  <a:pt x="38632" y="1824037"/>
                </a:lnTo>
                <a:lnTo>
                  <a:pt x="23515" y="1870075"/>
                </a:lnTo>
                <a:lnTo>
                  <a:pt x="11758" y="1922462"/>
                </a:lnTo>
                <a:lnTo>
                  <a:pt x="3359" y="1982787"/>
                </a:lnTo>
                <a:lnTo>
                  <a:pt x="0" y="2051050"/>
                </a:lnTo>
                <a:lnTo>
                  <a:pt x="3359" y="2119312"/>
                </a:lnTo>
                <a:lnTo>
                  <a:pt x="11758" y="2179637"/>
                </a:lnTo>
                <a:lnTo>
                  <a:pt x="23515" y="2232025"/>
                </a:lnTo>
                <a:lnTo>
                  <a:pt x="38632" y="2278062"/>
                </a:lnTo>
                <a:lnTo>
                  <a:pt x="55427" y="2319337"/>
                </a:lnTo>
                <a:lnTo>
                  <a:pt x="75583" y="2359025"/>
                </a:lnTo>
                <a:lnTo>
                  <a:pt x="95738" y="2395537"/>
                </a:lnTo>
                <a:lnTo>
                  <a:pt x="115893" y="2433637"/>
                </a:lnTo>
                <a:lnTo>
                  <a:pt x="134368" y="2471737"/>
                </a:lnTo>
                <a:lnTo>
                  <a:pt x="152844" y="2513012"/>
                </a:lnTo>
                <a:lnTo>
                  <a:pt x="167960" y="2560637"/>
                </a:lnTo>
                <a:lnTo>
                  <a:pt x="178038" y="2613025"/>
                </a:lnTo>
                <a:lnTo>
                  <a:pt x="188115" y="2671762"/>
                </a:lnTo>
                <a:lnTo>
                  <a:pt x="189795" y="2741612"/>
                </a:lnTo>
                <a:lnTo>
                  <a:pt x="188115" y="2809875"/>
                </a:lnTo>
                <a:lnTo>
                  <a:pt x="178038" y="2868612"/>
                </a:lnTo>
                <a:lnTo>
                  <a:pt x="167960" y="2922587"/>
                </a:lnTo>
                <a:lnTo>
                  <a:pt x="152844" y="2967037"/>
                </a:lnTo>
                <a:lnTo>
                  <a:pt x="134368" y="3009900"/>
                </a:lnTo>
                <a:lnTo>
                  <a:pt x="115893" y="3046412"/>
                </a:lnTo>
                <a:lnTo>
                  <a:pt x="95738" y="3084512"/>
                </a:lnTo>
                <a:lnTo>
                  <a:pt x="75583" y="3121025"/>
                </a:lnTo>
                <a:lnTo>
                  <a:pt x="55427" y="3160712"/>
                </a:lnTo>
                <a:lnTo>
                  <a:pt x="38632" y="3201987"/>
                </a:lnTo>
                <a:lnTo>
                  <a:pt x="23515" y="3248025"/>
                </a:lnTo>
                <a:lnTo>
                  <a:pt x="11758" y="3300412"/>
                </a:lnTo>
                <a:lnTo>
                  <a:pt x="3359" y="3360737"/>
                </a:lnTo>
                <a:lnTo>
                  <a:pt x="0" y="3427412"/>
                </a:lnTo>
                <a:lnTo>
                  <a:pt x="3359" y="3497262"/>
                </a:lnTo>
                <a:lnTo>
                  <a:pt x="11758" y="3557587"/>
                </a:lnTo>
                <a:lnTo>
                  <a:pt x="23515" y="3609975"/>
                </a:lnTo>
                <a:lnTo>
                  <a:pt x="38632" y="3656012"/>
                </a:lnTo>
                <a:lnTo>
                  <a:pt x="55427" y="3697287"/>
                </a:lnTo>
                <a:lnTo>
                  <a:pt x="75583" y="3736975"/>
                </a:lnTo>
                <a:lnTo>
                  <a:pt x="115893" y="3811587"/>
                </a:lnTo>
                <a:lnTo>
                  <a:pt x="134368" y="3848100"/>
                </a:lnTo>
                <a:lnTo>
                  <a:pt x="152844" y="3890962"/>
                </a:lnTo>
                <a:lnTo>
                  <a:pt x="167960" y="3935412"/>
                </a:lnTo>
                <a:lnTo>
                  <a:pt x="178038" y="3987800"/>
                </a:lnTo>
                <a:lnTo>
                  <a:pt x="188115" y="4048125"/>
                </a:lnTo>
                <a:lnTo>
                  <a:pt x="189795" y="4116387"/>
                </a:lnTo>
                <a:lnTo>
                  <a:pt x="188115" y="4186237"/>
                </a:lnTo>
                <a:lnTo>
                  <a:pt x="178038" y="4244975"/>
                </a:lnTo>
                <a:lnTo>
                  <a:pt x="167960" y="4297362"/>
                </a:lnTo>
                <a:lnTo>
                  <a:pt x="152844" y="4343400"/>
                </a:lnTo>
                <a:lnTo>
                  <a:pt x="134368" y="4386262"/>
                </a:lnTo>
                <a:lnTo>
                  <a:pt x="115893" y="4424362"/>
                </a:lnTo>
                <a:lnTo>
                  <a:pt x="75583" y="4498975"/>
                </a:lnTo>
                <a:lnTo>
                  <a:pt x="55427" y="4537075"/>
                </a:lnTo>
                <a:lnTo>
                  <a:pt x="38632" y="4579937"/>
                </a:lnTo>
                <a:lnTo>
                  <a:pt x="23515" y="4625975"/>
                </a:lnTo>
                <a:lnTo>
                  <a:pt x="11758" y="4678362"/>
                </a:lnTo>
                <a:lnTo>
                  <a:pt x="3359" y="4738687"/>
                </a:lnTo>
                <a:lnTo>
                  <a:pt x="0" y="4806950"/>
                </a:lnTo>
                <a:lnTo>
                  <a:pt x="3359" y="4875212"/>
                </a:lnTo>
                <a:lnTo>
                  <a:pt x="11758" y="4935537"/>
                </a:lnTo>
                <a:lnTo>
                  <a:pt x="23515" y="4987925"/>
                </a:lnTo>
                <a:lnTo>
                  <a:pt x="38632" y="5033962"/>
                </a:lnTo>
                <a:lnTo>
                  <a:pt x="55427" y="5075237"/>
                </a:lnTo>
                <a:lnTo>
                  <a:pt x="75583" y="5114925"/>
                </a:lnTo>
                <a:lnTo>
                  <a:pt x="95738" y="5149850"/>
                </a:lnTo>
                <a:lnTo>
                  <a:pt x="115893" y="5186362"/>
                </a:lnTo>
                <a:lnTo>
                  <a:pt x="134368" y="5226050"/>
                </a:lnTo>
                <a:lnTo>
                  <a:pt x="152844" y="5268912"/>
                </a:lnTo>
                <a:lnTo>
                  <a:pt x="167960" y="5313362"/>
                </a:lnTo>
                <a:lnTo>
                  <a:pt x="178038" y="5365750"/>
                </a:lnTo>
                <a:lnTo>
                  <a:pt x="188115" y="5426075"/>
                </a:lnTo>
                <a:lnTo>
                  <a:pt x="189795" y="5494337"/>
                </a:lnTo>
                <a:lnTo>
                  <a:pt x="188115" y="5562600"/>
                </a:lnTo>
                <a:lnTo>
                  <a:pt x="178038" y="5622925"/>
                </a:lnTo>
                <a:lnTo>
                  <a:pt x="167960" y="5675312"/>
                </a:lnTo>
                <a:lnTo>
                  <a:pt x="152844" y="5721350"/>
                </a:lnTo>
                <a:lnTo>
                  <a:pt x="134368" y="5762625"/>
                </a:lnTo>
                <a:lnTo>
                  <a:pt x="115893" y="5802312"/>
                </a:lnTo>
                <a:lnTo>
                  <a:pt x="95738" y="5840412"/>
                </a:lnTo>
                <a:lnTo>
                  <a:pt x="75583" y="5876925"/>
                </a:lnTo>
                <a:lnTo>
                  <a:pt x="55427" y="5915025"/>
                </a:lnTo>
                <a:lnTo>
                  <a:pt x="38632" y="5956300"/>
                </a:lnTo>
                <a:lnTo>
                  <a:pt x="23515" y="6003925"/>
                </a:lnTo>
                <a:lnTo>
                  <a:pt x="11758" y="6056312"/>
                </a:lnTo>
                <a:lnTo>
                  <a:pt x="3359" y="6113462"/>
                </a:lnTo>
                <a:lnTo>
                  <a:pt x="0" y="6183312"/>
                </a:lnTo>
                <a:lnTo>
                  <a:pt x="3359" y="6251575"/>
                </a:lnTo>
                <a:lnTo>
                  <a:pt x="11758" y="6311900"/>
                </a:lnTo>
                <a:lnTo>
                  <a:pt x="23515" y="6361112"/>
                </a:lnTo>
                <a:lnTo>
                  <a:pt x="38632" y="6407150"/>
                </a:lnTo>
                <a:lnTo>
                  <a:pt x="55427" y="6448425"/>
                </a:lnTo>
                <a:lnTo>
                  <a:pt x="73903" y="6488112"/>
                </a:lnTo>
                <a:lnTo>
                  <a:pt x="92379" y="6523037"/>
                </a:lnTo>
                <a:lnTo>
                  <a:pt x="112534" y="6561137"/>
                </a:lnTo>
                <a:lnTo>
                  <a:pt x="132689" y="6597650"/>
                </a:lnTo>
                <a:lnTo>
                  <a:pt x="149485" y="6640512"/>
                </a:lnTo>
                <a:lnTo>
                  <a:pt x="166281" y="6683375"/>
                </a:lnTo>
                <a:lnTo>
                  <a:pt x="176358" y="6735762"/>
                </a:lnTo>
                <a:lnTo>
                  <a:pt x="184756" y="6791325"/>
                </a:lnTo>
                <a:lnTo>
                  <a:pt x="189795" y="6858000"/>
                </a:lnTo>
                <a:lnTo>
                  <a:pt x="334173" y="6858000"/>
                </a:lnTo>
                <a:lnTo>
                  <a:pt x="334174" y="6858000"/>
                </a:lnTo>
                <a:lnTo>
                  <a:pt x="4417162" y="6858000"/>
                </a:lnTo>
                <a:close/>
              </a:path>
            </a:pathLst>
          </a:custGeom>
          <a:solidFill>
            <a:schemeClr val="accent1">
              <a:lumMod val="5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id="{33CF55EB-9CBD-40C2-24A7-724AB3B414E6}"/>
              </a:ext>
            </a:extLst>
          </p:cNvPr>
          <p:cNvSpPr>
            <a:spLocks noGrp="1"/>
          </p:cNvSpPr>
          <p:nvPr>
            <p:ph type="title"/>
          </p:nvPr>
        </p:nvSpPr>
        <p:spPr>
          <a:xfrm>
            <a:off x="457201" y="723406"/>
            <a:ext cx="3234018" cy="3826728"/>
          </a:xfrm>
        </p:spPr>
        <p:txBody>
          <a:bodyPr vert="horz" lIns="91440" tIns="45720" rIns="91440" bIns="45720" rtlCol="0" anchor="b">
            <a:normAutofit/>
          </a:bodyPr>
          <a:lstStyle/>
          <a:p>
            <a:pPr algn="ctr"/>
            <a:r>
              <a:rPr lang="en-US" sz="4000" kern="1200">
                <a:solidFill>
                  <a:schemeClr val="tx1"/>
                </a:solidFill>
                <a:latin typeface="+mj-lt"/>
                <a:ea typeface="+mj-ea"/>
                <a:cs typeface="+mj-cs"/>
              </a:rPr>
              <a:t>Scrolling down will display information about the lending organization</a:t>
            </a:r>
          </a:p>
        </p:txBody>
      </p:sp>
      <p:pic>
        <p:nvPicPr>
          <p:cNvPr id="5" name="Content Placeholder 4" descr="Text, letter&#10;&#10;Description automatically generated">
            <a:extLst>
              <a:ext uri="{FF2B5EF4-FFF2-40B4-BE49-F238E27FC236}">
                <a16:creationId xmlns:a16="http://schemas.microsoft.com/office/drawing/2014/main" id="{98E0662F-DFFD-011A-D206-FEC064B52035}"/>
              </a:ext>
            </a:extLst>
          </p:cNvPr>
          <p:cNvPicPr>
            <a:picLocks noGrp="1" noChangeAspect="1"/>
          </p:cNvPicPr>
          <p:nvPr>
            <p:ph idx="1"/>
          </p:nvPr>
        </p:nvPicPr>
        <p:blipFill>
          <a:blip r:embed="rId2"/>
          <a:stretch>
            <a:fillRect/>
          </a:stretch>
        </p:blipFill>
        <p:spPr>
          <a:xfrm>
            <a:off x="4916251" y="817909"/>
            <a:ext cx="6631341" cy="5222181"/>
          </a:xfrm>
          <a:prstGeom prst="rect">
            <a:avLst/>
          </a:prstGeom>
        </p:spPr>
      </p:pic>
    </p:spTree>
    <p:extLst>
      <p:ext uri="{BB962C8B-B14F-4D97-AF65-F5344CB8AC3E}">
        <p14:creationId xmlns:p14="http://schemas.microsoft.com/office/powerpoint/2010/main" val="187204508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Down Arrow 7">
            <a:extLst>
              <a:ext uri="{FF2B5EF4-FFF2-40B4-BE49-F238E27FC236}">
                <a16:creationId xmlns:a16="http://schemas.microsoft.com/office/drawing/2014/main" id="{D4771268-CB57-404A-9271-370EB28F60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800100" y="1491343"/>
            <a:ext cx="3333749" cy="3499103"/>
          </a:xfrm>
          <a:prstGeom prst="downArrow">
            <a:avLst>
              <a:gd name="adj1" fmla="val 100000"/>
              <a:gd name="adj2" fmla="val 15788"/>
            </a:avLst>
          </a:prstGeom>
          <a:solidFill>
            <a:srgbClr val="404040"/>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C2BDEBE-ABDB-B45C-9B4E-F7183AA08C89}"/>
              </a:ext>
            </a:extLst>
          </p:cNvPr>
          <p:cNvSpPr>
            <a:spLocks noGrp="1"/>
          </p:cNvSpPr>
          <p:nvPr>
            <p:ph type="title"/>
          </p:nvPr>
        </p:nvSpPr>
        <p:spPr>
          <a:xfrm>
            <a:off x="1028700" y="1967266"/>
            <a:ext cx="2628900" cy="2547257"/>
          </a:xfrm>
          <a:noFill/>
        </p:spPr>
        <p:txBody>
          <a:bodyPr vert="horz" lIns="91440" tIns="45720" rIns="91440" bIns="45720" rtlCol="0" anchor="ctr">
            <a:normAutofit/>
          </a:bodyPr>
          <a:lstStyle/>
          <a:p>
            <a:pPr algn="ctr"/>
            <a:r>
              <a:rPr lang="en-US" sz="3600" kern="1200">
                <a:solidFill>
                  <a:srgbClr val="FFFFFF"/>
                </a:solidFill>
                <a:latin typeface="+mj-lt"/>
                <a:ea typeface="+mj-ea"/>
                <a:cs typeface="+mj-cs"/>
              </a:rPr>
              <a:t>Scroll down to loan details</a:t>
            </a:r>
          </a:p>
        </p:txBody>
      </p:sp>
      <p:pic>
        <p:nvPicPr>
          <p:cNvPr id="5" name="Content Placeholder 4" descr="Graphical user interface, text, application&#10;&#10;Description automatically generated with medium confidence">
            <a:extLst>
              <a:ext uri="{FF2B5EF4-FFF2-40B4-BE49-F238E27FC236}">
                <a16:creationId xmlns:a16="http://schemas.microsoft.com/office/drawing/2014/main" id="{62BA4D0F-EA39-43B6-DB23-6F3E54D2DD13}"/>
              </a:ext>
            </a:extLst>
          </p:cNvPr>
          <p:cNvPicPr>
            <a:picLocks noGrp="1" noChangeAspect="1"/>
          </p:cNvPicPr>
          <p:nvPr>
            <p:ph idx="1"/>
          </p:nvPr>
        </p:nvPicPr>
        <p:blipFill>
          <a:blip r:embed="rId2"/>
          <a:stretch>
            <a:fillRect/>
          </a:stretch>
        </p:blipFill>
        <p:spPr>
          <a:xfrm>
            <a:off x="4777316" y="1664853"/>
            <a:ext cx="6780700" cy="3525964"/>
          </a:xfrm>
          <a:prstGeom prst="rect">
            <a:avLst/>
          </a:prstGeom>
        </p:spPr>
      </p:pic>
    </p:spTree>
    <p:extLst>
      <p:ext uri="{BB962C8B-B14F-4D97-AF65-F5344CB8AC3E}">
        <p14:creationId xmlns:p14="http://schemas.microsoft.com/office/powerpoint/2010/main" val="223669684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185</TotalTime>
  <Words>244</Words>
  <Application>Microsoft Macintosh PowerPoint</Application>
  <PresentationFormat>Widescreen</PresentationFormat>
  <Paragraphs>28</Paragraphs>
  <Slides>11</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11</vt:i4>
      </vt:variant>
    </vt:vector>
  </HeadingPairs>
  <TitlesOfParts>
    <vt:vector size="18" baseType="lpstr">
      <vt:lpstr>Arial</vt:lpstr>
      <vt:lpstr>Calibri</vt:lpstr>
      <vt:lpstr>Calibri Light</vt:lpstr>
      <vt:lpstr>Courier New</vt:lpstr>
      <vt:lpstr>Times New Roman</vt:lpstr>
      <vt:lpstr>Wingdings</vt:lpstr>
      <vt:lpstr>Office Theme</vt:lpstr>
      <vt:lpstr>Kiva Micro Credit</vt:lpstr>
      <vt:lpstr>                    What is Kiva? </vt:lpstr>
      <vt:lpstr> How does it  work </vt:lpstr>
      <vt:lpstr>Rotary club of Calgary Centennial Involvement</vt:lpstr>
      <vt:lpstr>After logging into Kiva screen shows amount  available to lend</vt:lpstr>
      <vt:lpstr>After pressing the lend button – taken to screen that shows loans that are almost funded</vt:lpstr>
      <vt:lpstr>Click on the borrower’s name and their story appears</vt:lpstr>
      <vt:lpstr>Scrolling down will display information about the lending organization</vt:lpstr>
      <vt:lpstr>Scroll down to loan details</vt:lpstr>
      <vt:lpstr>Click on Field Partner   </vt:lpstr>
      <vt:lpstr>Select loan amount and press loan now</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Kiva Micro Credit</dc:title>
  <dc:creator>Irene Osteneck</dc:creator>
  <cp:lastModifiedBy>Irene Osteneck</cp:lastModifiedBy>
  <cp:revision>14</cp:revision>
  <cp:lastPrinted>2023-03-05T00:14:37Z</cp:lastPrinted>
  <dcterms:created xsi:type="dcterms:W3CDTF">2023-03-01T20:32:18Z</dcterms:created>
  <dcterms:modified xsi:type="dcterms:W3CDTF">2023-03-05T00:26:52Z</dcterms:modified>
</cp:coreProperties>
</file>