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6" r:id="rId4"/>
  </p:sldMasterIdLst>
  <p:notesMasterIdLst>
    <p:notesMasterId r:id="rId32"/>
  </p:notesMasterIdLst>
  <p:handoutMasterIdLst>
    <p:handoutMasterId r:id="rId33"/>
  </p:handoutMasterIdLst>
  <p:sldIdLst>
    <p:sldId id="479" r:id="rId5"/>
    <p:sldId id="350" r:id="rId6"/>
    <p:sldId id="316" r:id="rId7"/>
    <p:sldId id="426" r:id="rId8"/>
    <p:sldId id="470" r:id="rId9"/>
    <p:sldId id="471" r:id="rId10"/>
    <p:sldId id="463" r:id="rId11"/>
    <p:sldId id="403" r:id="rId12"/>
    <p:sldId id="462" r:id="rId13"/>
    <p:sldId id="473" r:id="rId14"/>
    <p:sldId id="478" r:id="rId15"/>
    <p:sldId id="474" r:id="rId16"/>
    <p:sldId id="475" r:id="rId17"/>
    <p:sldId id="383" r:id="rId18"/>
    <p:sldId id="277" r:id="rId19"/>
    <p:sldId id="349" r:id="rId20"/>
    <p:sldId id="472" r:id="rId21"/>
    <p:sldId id="337" r:id="rId22"/>
    <p:sldId id="343" r:id="rId23"/>
    <p:sldId id="342" r:id="rId24"/>
    <p:sldId id="336" r:id="rId25"/>
    <p:sldId id="324" r:id="rId26"/>
    <p:sldId id="346" r:id="rId27"/>
    <p:sldId id="328" r:id="rId28"/>
    <p:sldId id="345" r:id="rId29"/>
    <p:sldId id="331" r:id="rId30"/>
    <p:sldId id="34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489CE6-7D79-4732-8872-F00BD0BAE6D1}" v="27" dt="2026-02-17T20:17:52.857"/>
  </p1510:revLst>
</p1510:revInfo>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69" autoAdjust="0"/>
    <p:restoredTop sz="84967" autoAdjust="0"/>
  </p:normalViewPr>
  <p:slideViewPr>
    <p:cSldViewPr snapToGrid="0">
      <p:cViewPr varScale="1">
        <p:scale>
          <a:sx n="63" d="100"/>
          <a:sy n="63" d="100"/>
        </p:scale>
        <p:origin x="780" y="56"/>
      </p:cViewPr>
      <p:guideLst>
        <p:guide orient="horz" pos="1392"/>
        <p:guide pos="7056"/>
        <p:guide orient="horz" pos="3168"/>
      </p:guideLst>
    </p:cSldViewPr>
  </p:slideViewPr>
  <p:outlineViewPr>
    <p:cViewPr>
      <p:scale>
        <a:sx n="33" d="100"/>
        <a:sy n="33" d="100"/>
      </p:scale>
      <p:origin x="0" y="-1103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7" d="100"/>
          <a:sy n="67" d="100"/>
        </p:scale>
        <p:origin x="312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99E25-5B65-D93A-3010-8B947D67E6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AEB28A-33CC-6CF5-1214-F2C3205F67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888634-FBA9-41D6-8B35-EE3A7D816B7C}" type="datetimeFigureOut">
              <a:rPr lang="en-US" smtClean="0"/>
              <a:t>2/18/2026</a:t>
            </a:fld>
            <a:endParaRPr lang="en-US" dirty="0"/>
          </a:p>
        </p:txBody>
      </p:sp>
      <p:sp>
        <p:nvSpPr>
          <p:cNvPr id="4" name="Footer Placeholder 3">
            <a:extLst>
              <a:ext uri="{FF2B5EF4-FFF2-40B4-BE49-F238E27FC236}">
                <a16:creationId xmlns:a16="http://schemas.microsoft.com/office/drawing/2014/main" id="{43D63414-6160-FF79-B3F6-CD615625C8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583E93F-BDEC-C5F7-2553-8324882C41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97C78D2-97D1-4B37-BDD1-08A09BD4CA99}" type="slidenum">
              <a:rPr lang="en-US" smtClean="0"/>
              <a:t>‹#›</a:t>
            </a:fld>
            <a:endParaRPr lang="en-US" dirty="0"/>
          </a:p>
        </p:txBody>
      </p:sp>
    </p:spTree>
    <p:extLst>
      <p:ext uri="{BB962C8B-B14F-4D97-AF65-F5344CB8AC3E}">
        <p14:creationId xmlns:p14="http://schemas.microsoft.com/office/powerpoint/2010/main" val="23691359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28068-AFBD-4979-B752-9EB6F90B1386}" type="datetimeFigureOut">
              <a:rPr lang="en-US" smtClean="0"/>
              <a:t>2/18/2026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39589-3E79-4C82-AA4A-FE78234FAA59}" type="slidenum">
              <a:rPr lang="en-US" smtClean="0"/>
              <a:t>‹#›</a:t>
            </a:fld>
            <a:endParaRPr lang="en-US" dirty="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3</a:t>
            </a:fld>
            <a:endParaRPr lang="en-US" dirty="0"/>
          </a:p>
        </p:txBody>
      </p:sp>
    </p:spTree>
    <p:extLst>
      <p:ext uri="{BB962C8B-B14F-4D97-AF65-F5344CB8AC3E}">
        <p14:creationId xmlns:p14="http://schemas.microsoft.com/office/powerpoint/2010/main" val="3466773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24</a:t>
            </a:fld>
            <a:endParaRPr lang="en-US" dirty="0"/>
          </a:p>
        </p:txBody>
      </p:sp>
    </p:spTree>
    <p:extLst>
      <p:ext uri="{BB962C8B-B14F-4D97-AF65-F5344CB8AC3E}">
        <p14:creationId xmlns:p14="http://schemas.microsoft.com/office/powerpoint/2010/main" val="373993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25</a:t>
            </a:fld>
            <a:endParaRPr lang="en-US" dirty="0"/>
          </a:p>
        </p:txBody>
      </p:sp>
    </p:spTree>
    <p:extLst>
      <p:ext uri="{BB962C8B-B14F-4D97-AF65-F5344CB8AC3E}">
        <p14:creationId xmlns:p14="http://schemas.microsoft.com/office/powerpoint/2010/main" val="3381230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26</a:t>
            </a:fld>
            <a:endParaRPr lang="en-US" dirty="0"/>
          </a:p>
        </p:txBody>
      </p:sp>
    </p:spTree>
    <p:extLst>
      <p:ext uri="{BB962C8B-B14F-4D97-AF65-F5344CB8AC3E}">
        <p14:creationId xmlns:p14="http://schemas.microsoft.com/office/powerpoint/2010/main" val="3912167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27</a:t>
            </a:fld>
            <a:endParaRPr lang="en-US" dirty="0"/>
          </a:p>
        </p:txBody>
      </p:sp>
    </p:spTree>
    <p:extLst>
      <p:ext uri="{BB962C8B-B14F-4D97-AF65-F5344CB8AC3E}">
        <p14:creationId xmlns:p14="http://schemas.microsoft.com/office/powerpoint/2010/main" val="3547059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6</a:t>
            </a:fld>
            <a:endParaRPr lang="en-US" dirty="0"/>
          </a:p>
        </p:txBody>
      </p:sp>
    </p:spTree>
    <p:extLst>
      <p:ext uri="{BB962C8B-B14F-4D97-AF65-F5344CB8AC3E}">
        <p14:creationId xmlns:p14="http://schemas.microsoft.com/office/powerpoint/2010/main" val="28369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16</a:t>
            </a:fld>
            <a:endParaRPr lang="en-US" dirty="0"/>
          </a:p>
        </p:txBody>
      </p:sp>
    </p:spTree>
    <p:extLst>
      <p:ext uri="{BB962C8B-B14F-4D97-AF65-F5344CB8AC3E}">
        <p14:creationId xmlns:p14="http://schemas.microsoft.com/office/powerpoint/2010/main" val="3613364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18</a:t>
            </a:fld>
            <a:endParaRPr lang="en-US" dirty="0"/>
          </a:p>
        </p:txBody>
      </p:sp>
    </p:spTree>
    <p:extLst>
      <p:ext uri="{BB962C8B-B14F-4D97-AF65-F5344CB8AC3E}">
        <p14:creationId xmlns:p14="http://schemas.microsoft.com/office/powerpoint/2010/main" val="833487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19</a:t>
            </a:fld>
            <a:endParaRPr lang="en-US" dirty="0"/>
          </a:p>
        </p:txBody>
      </p:sp>
    </p:spTree>
    <p:extLst>
      <p:ext uri="{BB962C8B-B14F-4D97-AF65-F5344CB8AC3E}">
        <p14:creationId xmlns:p14="http://schemas.microsoft.com/office/powerpoint/2010/main" val="4010776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20</a:t>
            </a:fld>
            <a:endParaRPr lang="en-US" dirty="0"/>
          </a:p>
        </p:txBody>
      </p:sp>
    </p:spTree>
    <p:extLst>
      <p:ext uri="{BB962C8B-B14F-4D97-AF65-F5344CB8AC3E}">
        <p14:creationId xmlns:p14="http://schemas.microsoft.com/office/powerpoint/2010/main" val="3899010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21</a:t>
            </a:fld>
            <a:endParaRPr lang="en-US" dirty="0"/>
          </a:p>
        </p:txBody>
      </p:sp>
    </p:spTree>
    <p:extLst>
      <p:ext uri="{BB962C8B-B14F-4D97-AF65-F5344CB8AC3E}">
        <p14:creationId xmlns:p14="http://schemas.microsoft.com/office/powerpoint/2010/main" val="1531547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22</a:t>
            </a:fld>
            <a:endParaRPr lang="en-US" dirty="0"/>
          </a:p>
        </p:txBody>
      </p:sp>
    </p:spTree>
    <p:extLst>
      <p:ext uri="{BB962C8B-B14F-4D97-AF65-F5344CB8AC3E}">
        <p14:creationId xmlns:p14="http://schemas.microsoft.com/office/powerpoint/2010/main" val="2159706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23</a:t>
            </a:fld>
            <a:endParaRPr lang="en-US" dirty="0"/>
          </a:p>
        </p:txBody>
      </p:sp>
    </p:spTree>
    <p:extLst>
      <p:ext uri="{BB962C8B-B14F-4D97-AF65-F5344CB8AC3E}">
        <p14:creationId xmlns:p14="http://schemas.microsoft.com/office/powerpoint/2010/main" val="28369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Slide">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80159" y="357809"/>
            <a:ext cx="7983110" cy="3080335"/>
          </a:xfrm>
        </p:spPr>
        <p:txBody>
          <a:bodyPr lIns="0" tIns="0" rIns="0" bIns="0" anchor="b"/>
          <a:lstStyle>
            <a:lvl1pPr algn="l">
              <a:lnSpc>
                <a:spcPts val="5400"/>
              </a:lnSpc>
              <a:defRPr sz="5400" b="1" i="0" cap="all" spc="0" baseline="0">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a:off x="8161510" y="2744546"/>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137906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ima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1280159" y="640080"/>
            <a:ext cx="4815836" cy="2103120"/>
          </a:xfrm>
        </p:spPr>
        <p:txBody>
          <a:bodyPr lIns="0" tIns="0" rIns="0" bIns="0" anchor="ctr" anchorCtr="0"/>
          <a:lstStyle>
            <a:lvl1pPr algn="l">
              <a:defRPr sz="4000" b="1" cap="all" spc="0" baseline="0">
                <a:solidFill>
                  <a:schemeClr val="tx1"/>
                </a:solidFill>
              </a:defRPr>
            </a:lvl1pPr>
          </a:lstStyle>
          <a:p>
            <a:r>
              <a:rPr lang="en-US" dirty="0"/>
              <a:t>Click to add title</a:t>
            </a:r>
          </a:p>
        </p:txBody>
      </p:sp>
      <p:sp>
        <p:nvSpPr>
          <p:cNvPr id="16" name="Slide Number Placeholder 15">
            <a:extLst>
              <a:ext uri="{FF2B5EF4-FFF2-40B4-BE49-F238E27FC236}">
                <a16:creationId xmlns:a16="http://schemas.microsoft.com/office/drawing/2014/main" id="{6183E8BD-29F0-8F9F-FC7D-73F8067BCDDF}"/>
              </a:ext>
            </a:extLst>
          </p:cNvPr>
          <p:cNvSpPr>
            <a:spLocks noGrp="1"/>
          </p:cNvSpPr>
          <p:nvPr>
            <p:ph type="sldNum" sz="quarter" idx="20"/>
          </p:nvPr>
        </p:nvSpPr>
        <p:spPr/>
        <p:txBody>
          <a:bodyPr/>
          <a:lstStyle>
            <a:lvl1pPr>
              <a:defRPr>
                <a:solidFill>
                  <a:schemeClr val="accent2"/>
                </a:solidFill>
              </a:defRPr>
            </a:lvl1pPr>
          </a:lstStyle>
          <a:p>
            <a:fld id="{D8DA9DAA-006C-4F4B-980E-E3DF019B24E2}" type="slidenum">
              <a:rPr lang="en-US" smtClean="0"/>
              <a:pPr/>
              <a:t>‹#›</a:t>
            </a:fld>
            <a:endParaRPr lang="en-US" dirty="0"/>
          </a:p>
        </p:txBody>
      </p:sp>
      <p:sp>
        <p:nvSpPr>
          <p:cNvPr id="15" name="Content Placeholder 2">
            <a:extLst>
              <a:ext uri="{FF2B5EF4-FFF2-40B4-BE49-F238E27FC236}">
                <a16:creationId xmlns:a16="http://schemas.microsoft.com/office/drawing/2014/main" id="{5C983CA3-739C-6C20-AFE0-0997370354B4}"/>
              </a:ext>
            </a:extLst>
          </p:cNvPr>
          <p:cNvSpPr>
            <a:spLocks noGrp="1"/>
          </p:cNvSpPr>
          <p:nvPr>
            <p:ph idx="1" hasCustomPrompt="1"/>
          </p:nvPr>
        </p:nvSpPr>
        <p:spPr>
          <a:xfrm>
            <a:off x="6531427" y="640080"/>
            <a:ext cx="5122889" cy="2103120"/>
          </a:xfrm>
        </p:spPr>
        <p:txBody>
          <a:bodyPr lIns="0" tIns="0" rIns="0" bIns="0" anchor="ctr" anchorCtr="0">
            <a:normAutofit/>
          </a:bodyPr>
          <a:lstStyle>
            <a:lvl1pPr marL="0" indent="0">
              <a:lnSpc>
                <a:spcPct val="110000"/>
              </a:lnSpc>
              <a:buNone/>
              <a:defRPr sz="1800">
                <a:solidFill>
                  <a:schemeClr val="tx1"/>
                </a:solidFill>
              </a:defRPr>
            </a:lvl1pPr>
            <a:lvl2pPr marL="228600">
              <a:lnSpc>
                <a:spcPct val="100000"/>
              </a:lnSpc>
              <a:defRPr sz="1600">
                <a:solidFill>
                  <a:schemeClr val="tx1"/>
                </a:solidFill>
              </a:defRPr>
            </a:lvl2pPr>
            <a:lvl3pPr marL="457200">
              <a:lnSpc>
                <a:spcPct val="100000"/>
              </a:lnSpc>
              <a:defRPr sz="1400">
                <a:solidFill>
                  <a:schemeClr val="tx1"/>
                </a:solidFill>
              </a:defRPr>
            </a:lvl3pPr>
            <a:lvl4pPr marL="685800">
              <a:lnSpc>
                <a:spcPct val="100000"/>
              </a:lnSpc>
              <a:defRPr sz="1200">
                <a:solidFill>
                  <a:schemeClr val="tx1"/>
                </a:solidFill>
              </a:defRPr>
            </a:lvl4pPr>
            <a:lvl5pPr>
              <a:defRPr sz="1400"/>
            </a:lvl5pPr>
          </a:lstStyle>
          <a:p>
            <a:pPr lvl="0"/>
            <a:r>
              <a:rPr lang="en-US" dirty="0"/>
              <a:t>Click to add text</a:t>
            </a:r>
          </a:p>
          <a:p>
            <a:pPr lvl="1"/>
            <a:r>
              <a:rPr lang="en-US" dirty="0"/>
              <a:t>Second level</a:t>
            </a:r>
          </a:p>
          <a:p>
            <a:pPr lvl="2"/>
            <a:r>
              <a:rPr lang="en-US" dirty="0"/>
              <a:t>Third level</a:t>
            </a:r>
          </a:p>
          <a:p>
            <a:pPr lvl="3"/>
            <a:r>
              <a:rPr lang="en-US" dirty="0"/>
              <a:t>Fourth level</a:t>
            </a:r>
          </a:p>
        </p:txBody>
      </p:sp>
      <p:cxnSp>
        <p:nvCxnSpPr>
          <p:cNvPr id="4" name="Straight Connector 3">
            <a:extLst>
              <a:ext uri="{FF2B5EF4-FFF2-40B4-BE49-F238E27FC236}">
                <a16:creationId xmlns:a16="http://schemas.microsoft.com/office/drawing/2014/main" id="{4BC9F29C-BBE9-AFB4-AFC6-30BCA4EB2AFA}"/>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CBC4D286-C480-B4CF-4406-CACC323F9FAD}"/>
              </a:ext>
            </a:extLst>
          </p:cNvPr>
          <p:cNvSpPr>
            <a:spLocks noGrp="1"/>
          </p:cNvSpPr>
          <p:nvPr>
            <p:ph idx="21" hasCustomPrompt="1"/>
          </p:nvPr>
        </p:nvSpPr>
        <p:spPr>
          <a:xfrm>
            <a:off x="1280160" y="3017520"/>
            <a:ext cx="10374152" cy="320886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13">
            <a:extLst>
              <a:ext uri="{FF2B5EF4-FFF2-40B4-BE49-F238E27FC236}">
                <a16:creationId xmlns:a16="http://schemas.microsoft.com/office/drawing/2014/main" id="{0BEE2817-4518-D59A-BD13-29A3D4FE64F0}"/>
              </a:ext>
            </a:extLst>
          </p:cNvPr>
          <p:cNvSpPr>
            <a:spLocks noGrp="1"/>
          </p:cNvSpPr>
          <p:nvPr>
            <p:ph type="ftr" sz="quarter" idx="19"/>
          </p:nvPr>
        </p:nvSpPr>
        <p:spPr>
          <a:xfrm>
            <a:off x="7539516" y="6356350"/>
            <a:ext cx="4114800" cy="365125"/>
          </a:xfrm>
        </p:spPr>
        <p:txBody>
          <a:bodyPr/>
          <a:lstStyle/>
          <a:p>
            <a:endParaRPr lang="en-US" dirty="0"/>
          </a:p>
        </p:txBody>
      </p:sp>
    </p:spTree>
    <p:extLst>
      <p:ext uri="{BB962C8B-B14F-4D97-AF65-F5344CB8AC3E}">
        <p14:creationId xmlns:p14="http://schemas.microsoft.com/office/powerpoint/2010/main" val="1068905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1280159" y="4970638"/>
            <a:ext cx="9144000" cy="1280160"/>
          </a:xfrm>
        </p:spPr>
        <p:txBody>
          <a:bodyPr lIns="0" tIns="0" rIns="0" bIns="0" anchor="b" anchorCtr="0"/>
          <a:lstStyle>
            <a:lvl1pPr algn="l">
              <a:defRPr sz="4000" b="1" cap="all" spc="0" baseline="0">
                <a:solidFill>
                  <a:schemeClr val="tx1"/>
                </a:solidFill>
              </a:defRPr>
            </a:lvl1pPr>
          </a:lstStyle>
          <a:p>
            <a:r>
              <a:rPr lang="en-US"/>
              <a:t>Click to edit Master title style</a:t>
            </a:r>
            <a:endParaRPr lang="en-US" dirty="0"/>
          </a:p>
        </p:txBody>
      </p:sp>
      <p:sp>
        <p:nvSpPr>
          <p:cNvPr id="22" name="Slide Number Placeholder 21">
            <a:extLst>
              <a:ext uri="{FF2B5EF4-FFF2-40B4-BE49-F238E27FC236}">
                <a16:creationId xmlns:a16="http://schemas.microsoft.com/office/drawing/2014/main" id="{F0626849-9D2D-3C95-8C10-FA8F325FE9AA}"/>
              </a:ext>
            </a:extLst>
          </p:cNvPr>
          <p:cNvSpPr>
            <a:spLocks noGrp="1"/>
          </p:cNvSpPr>
          <p:nvPr>
            <p:ph type="sldNum" sz="quarter" idx="12"/>
          </p:nvPr>
        </p:nvSpPr>
        <p:spPr/>
        <p:txBody>
          <a:bodyPr/>
          <a:lstStyle/>
          <a:p>
            <a:fld id="{D8DA9DAA-006C-4F4B-980E-E3DF019B24E2}" type="slidenum">
              <a:rPr lang="en-US" smtClean="0"/>
              <a:pPr/>
              <a:t>‹#›</a:t>
            </a:fld>
            <a:endParaRPr lang="en-US" dirty="0"/>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hasCustomPrompt="1"/>
          </p:nvPr>
        </p:nvSpPr>
        <p:spPr>
          <a:xfrm>
            <a:off x="1280160" y="685800"/>
            <a:ext cx="4937760" cy="4023360"/>
          </a:xfrm>
        </p:spPr>
        <p:txBody>
          <a:bodyPr lIns="0" tIns="0" rIns="0" bIns="0">
            <a:noAutofit/>
          </a:bodyPr>
          <a:lstStyle>
            <a:lvl1pPr marL="0" indent="0">
              <a:spcBef>
                <a:spcPts val="1200"/>
              </a:spcBef>
              <a:buNone/>
              <a:defRPr sz="1800"/>
            </a:lvl1pPr>
            <a:lvl2pPr marL="457200">
              <a:spcBef>
                <a:spcPts val="1200"/>
              </a:spcBef>
              <a:defRPr sz="1800"/>
            </a:lvl2pPr>
            <a:lvl3pPr marL="914400">
              <a:spcBef>
                <a:spcPts val="1200"/>
              </a:spcBef>
              <a:defRPr sz="1800"/>
            </a:lvl3pPr>
            <a:lvl4pPr marL="1371600">
              <a:spcBef>
                <a:spcPts val="1200"/>
              </a:spcBef>
              <a:defRPr sz="1800"/>
            </a:lvl4pPr>
            <a:lvl5pPr marL="1828800">
              <a:spcBef>
                <a:spcPts val="12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6704755" y="685800"/>
            <a:ext cx="4937760" cy="4023360"/>
          </a:xfrm>
        </p:spPr>
        <p:txBody>
          <a:bodyPr lIns="0" tIns="0" rIns="0" bIns="0">
            <a:noAutofit/>
          </a:bodyPr>
          <a:lstStyle>
            <a:lvl1pPr>
              <a:spcBef>
                <a:spcPts val="1200"/>
              </a:spcBef>
              <a:defRPr sz="1800"/>
            </a:lvl1pPr>
            <a:lvl2pPr>
              <a:spcBef>
                <a:spcPts val="1200"/>
              </a:spcBef>
              <a:defRPr sz="1800"/>
            </a:lvl2pPr>
            <a:lvl3pPr>
              <a:spcBef>
                <a:spcPts val="1200"/>
              </a:spcBef>
              <a:defRPr sz="1800"/>
            </a:lvl3pPr>
            <a:lvl4pPr>
              <a:spcBef>
                <a:spcPts val="1200"/>
              </a:spcBef>
              <a:defRPr sz="1800"/>
            </a:lvl4pPr>
            <a:lvl5pPr>
              <a:spcBef>
                <a:spcPts val="12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Group 12">
            <a:extLst>
              <a:ext uri="{FF2B5EF4-FFF2-40B4-BE49-F238E27FC236}">
                <a16:creationId xmlns:a16="http://schemas.microsoft.com/office/drawing/2014/main" id="{4717D91C-F78C-0E4C-FB27-7112AB840A1C}"/>
              </a:ext>
              <a:ext uri="{C183D7F6-B498-43B3-948B-1728B52AA6E4}">
                <adec:decorative xmlns:adec="http://schemas.microsoft.com/office/drawing/2017/decorative" val="1"/>
              </a:ext>
            </a:extLst>
          </p:cNvPr>
          <p:cNvGrpSpPr/>
          <p:nvPr userDrawn="1"/>
        </p:nvGrpSpPr>
        <p:grpSpPr>
          <a:xfrm>
            <a:off x="5322570" y="5680647"/>
            <a:ext cx="465456" cy="581432"/>
            <a:chOff x="7843462" y="2744546"/>
            <a:chExt cx="465456" cy="581432"/>
          </a:xfrm>
        </p:grpSpPr>
        <p:sp>
          <p:nvSpPr>
            <p:cNvPr id="15" name="Graphic 12">
              <a:extLst>
                <a:ext uri="{FF2B5EF4-FFF2-40B4-BE49-F238E27FC236}">
                  <a16:creationId xmlns:a16="http://schemas.microsoft.com/office/drawing/2014/main" id="{CC935CF3-75DF-0DC7-1B2A-E0E0205DF64B}"/>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7" name="Graphic 13">
              <a:extLst>
                <a:ext uri="{FF2B5EF4-FFF2-40B4-BE49-F238E27FC236}">
                  <a16:creationId xmlns:a16="http://schemas.microsoft.com/office/drawing/2014/main" id="{D5782BEB-6319-DEC1-F9ED-BA9201C6B9B7}"/>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18" name="Graphic 15">
              <a:extLst>
                <a:ext uri="{FF2B5EF4-FFF2-40B4-BE49-F238E27FC236}">
                  <a16:creationId xmlns:a16="http://schemas.microsoft.com/office/drawing/2014/main" id="{6E59DFAF-9794-BD12-D89A-422FFFFCE023}"/>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
        <p:nvSpPr>
          <p:cNvPr id="21" name="Footer Placeholder 20">
            <a:extLst>
              <a:ext uri="{FF2B5EF4-FFF2-40B4-BE49-F238E27FC236}">
                <a16:creationId xmlns:a16="http://schemas.microsoft.com/office/drawing/2014/main" id="{36444A47-BCB3-5C86-F2B8-25092BE8D9FF}"/>
              </a:ext>
            </a:extLst>
          </p:cNvPr>
          <p:cNvSpPr>
            <a:spLocks noGrp="1"/>
          </p:cNvSpPr>
          <p:nvPr>
            <p:ph type="ftr" sz="quarter" idx="11"/>
          </p:nvPr>
        </p:nvSpPr>
        <p:spPr>
          <a:xfrm>
            <a:off x="1280160" y="6356350"/>
            <a:ext cx="4114800" cy="365125"/>
          </a:xfrm>
        </p:spPr>
        <p:txBody>
          <a:bodyPr lIns="0" rIns="91440"/>
          <a:lstStyle>
            <a:lvl1pPr algn="l">
              <a:defRPr/>
            </a:lvl1pPr>
          </a:lstStyle>
          <a:p>
            <a:endParaRPr lang="en-US" dirty="0"/>
          </a:p>
        </p:txBody>
      </p:sp>
      <p:cxnSp>
        <p:nvCxnSpPr>
          <p:cNvPr id="23" name="Straight Connector 22">
            <a:extLst>
              <a:ext uri="{FF2B5EF4-FFF2-40B4-BE49-F238E27FC236}">
                <a16:creationId xmlns:a16="http://schemas.microsoft.com/office/drawing/2014/main" id="{C648C53D-49AB-C003-70E8-5117AF079715}"/>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A96BC1DE-6696-3408-564E-2D73B1266326}"/>
              </a:ext>
              <a:ext uri="{C183D7F6-B498-43B3-948B-1728B52AA6E4}">
                <adec:decorative xmlns:adec="http://schemas.microsoft.com/office/drawing/2017/decorative" val="1"/>
              </a:ext>
            </a:extLst>
          </p:cNvPr>
          <p:cNvGrpSpPr/>
          <p:nvPr userDrawn="1"/>
        </p:nvGrpSpPr>
        <p:grpSpPr>
          <a:xfrm rot="5400000">
            <a:off x="10711518" y="5393214"/>
            <a:ext cx="1097341" cy="736658"/>
            <a:chOff x="10508317" y="446637"/>
            <a:chExt cx="1097341" cy="736658"/>
          </a:xfrm>
        </p:grpSpPr>
        <p:sp>
          <p:nvSpPr>
            <p:cNvPr id="25" name="Graphic 15">
              <a:extLst>
                <a:ext uri="{FF2B5EF4-FFF2-40B4-BE49-F238E27FC236}">
                  <a16:creationId xmlns:a16="http://schemas.microsoft.com/office/drawing/2014/main" id="{268EB1E4-29D6-C3F5-BCBB-FB7E7EE5C25C}"/>
                </a:ext>
                <a:ext uri="{C183D7F6-B498-43B3-948B-1728B52AA6E4}">
                  <adec:decorative xmlns:adec="http://schemas.microsoft.com/office/drawing/2017/decorative" val="1"/>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26" name="Graphic 16">
              <a:extLst>
                <a:ext uri="{FF2B5EF4-FFF2-40B4-BE49-F238E27FC236}">
                  <a16:creationId xmlns:a16="http://schemas.microsoft.com/office/drawing/2014/main" id="{09524D46-140F-2F4F-430B-F59815A07CF1}"/>
                </a:ext>
                <a:ext uri="{C183D7F6-B498-43B3-948B-1728B52AA6E4}">
                  <adec:decorative xmlns:adec="http://schemas.microsoft.com/office/drawing/2017/decorative" val="1"/>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27" name="Graphic 14">
              <a:extLst>
                <a:ext uri="{FF2B5EF4-FFF2-40B4-BE49-F238E27FC236}">
                  <a16:creationId xmlns:a16="http://schemas.microsoft.com/office/drawing/2014/main" id="{AC75143B-C717-8D04-743C-B40FB5EFB21C}"/>
                </a:ext>
                <a:ext uri="{C183D7F6-B498-43B3-948B-1728B52AA6E4}">
                  <adec:decorative xmlns:adec="http://schemas.microsoft.com/office/drawing/2017/decorative" val="1"/>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487376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1280160" y="640080"/>
            <a:ext cx="10087699" cy="1280160"/>
          </a:xfrm>
        </p:spPr>
        <p:txBody>
          <a:bodyPr lIns="0" tIns="0" rIns="0" bIns="0" anchor="b" anchorCtr="0"/>
          <a:lstStyle>
            <a:lvl1pPr>
              <a:defRPr sz="4000" b="1" cap="all" baseline="0"/>
            </a:lvl1pPr>
          </a:lstStyle>
          <a:p>
            <a:r>
              <a:rPr lang="en-US" dirty="0"/>
              <a:t>Click to add title</a:t>
            </a:r>
          </a:p>
        </p:txBody>
      </p:sp>
      <p:sp>
        <p:nvSpPr>
          <p:cNvPr id="10" name="Slide Number Placeholder 9">
            <a:extLst>
              <a:ext uri="{FF2B5EF4-FFF2-40B4-BE49-F238E27FC236}">
                <a16:creationId xmlns:a16="http://schemas.microsoft.com/office/drawing/2014/main" id="{116B8DF0-B7E6-5032-C3C7-E457E793BE37}"/>
              </a:ext>
            </a:extLst>
          </p:cNvPr>
          <p:cNvSpPr>
            <a:spLocks noGrp="1"/>
          </p:cNvSpPr>
          <p:nvPr>
            <p:ph type="sldNum" sz="quarter" idx="12"/>
          </p:nvPr>
        </p:nvSpPr>
        <p:spPr/>
        <p:txBody>
          <a:bodyPr/>
          <a:lstStyle/>
          <a:p>
            <a:fld id="{D8DA9DAA-006C-4F4B-980E-E3DF019B24E2}" type="slidenum">
              <a:rPr lang="en-US" smtClean="0"/>
              <a:pPr/>
              <a:t>‹#›</a:t>
            </a:fld>
            <a:endParaRPr lang="en-US" dirty="0"/>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hasCustomPrompt="1"/>
          </p:nvPr>
        </p:nvSpPr>
        <p:spPr>
          <a:xfrm>
            <a:off x="1280160" y="2103119"/>
            <a:ext cx="10087699" cy="4114800"/>
          </a:xfrm>
        </p:spPr>
        <p:txBody>
          <a:bodyPr lIns="0" tIns="0" rIns="0" bIns="0"/>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p:cNvCxnSpPr>
          <p:nvPr/>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DC5F4D40-ADE4-5EEB-436C-8563A49C55F8}"/>
              </a:ext>
            </a:extLst>
          </p:cNvPr>
          <p:cNvSpPr>
            <a:spLocks noGrp="1"/>
          </p:cNvSpPr>
          <p:nvPr>
            <p:ph type="ftr" sz="quarter" idx="11"/>
          </p:nvPr>
        </p:nvSpPr>
        <p:spPr>
          <a:xfrm>
            <a:off x="1280160" y="6356350"/>
            <a:ext cx="4114800" cy="365125"/>
          </a:xfrm>
        </p:spPr>
        <p:txBody>
          <a:bodyPr lIns="0"/>
          <a:lstStyle>
            <a:lvl1pPr algn="l">
              <a:defRPr/>
            </a:lvl1pPr>
          </a:lstStyle>
          <a:p>
            <a:endParaRPr lang="en-US" dirty="0"/>
          </a:p>
        </p:txBody>
      </p:sp>
    </p:spTree>
    <p:extLst>
      <p:ext uri="{BB962C8B-B14F-4D97-AF65-F5344CB8AC3E}">
        <p14:creationId xmlns:p14="http://schemas.microsoft.com/office/powerpoint/2010/main" val="3321745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Bubbles and Title 1">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a:xfrm>
            <a:off x="2792897" y="585216"/>
            <a:ext cx="8965094" cy="2276856"/>
          </a:xfrm>
        </p:spPr>
        <p:txBody>
          <a:bodyPr lIns="0" tIns="0" rIns="0" anchor="b"/>
          <a:lstStyle>
            <a:lvl1pPr algn="r">
              <a:lnSpc>
                <a:spcPts val="4800"/>
              </a:lnSpc>
              <a:defRPr sz="4800" b="1" cap="all" spc="0" baseline="0">
                <a:solidFill>
                  <a:schemeClr val="bg1"/>
                </a:solidFill>
              </a:defRPr>
            </a:lvl1pPr>
          </a:lstStyle>
          <a:p>
            <a:r>
              <a:rPr lang="en-US"/>
              <a:t>Click to edit Master title style</a:t>
            </a:r>
            <a:endParaRPr lang="en-US" dirty="0"/>
          </a:p>
        </p:txBody>
      </p:sp>
      <p:sp>
        <p:nvSpPr>
          <p:cNvPr id="7" name="Picture Placeholder 14">
            <a:extLst>
              <a:ext uri="{FF2B5EF4-FFF2-40B4-BE49-F238E27FC236}">
                <a16:creationId xmlns:a16="http://schemas.microsoft.com/office/drawing/2014/main" id="{FC9B12A4-113B-B3F6-5926-5C2A6F504ABA}"/>
              </a:ext>
            </a:extLst>
          </p:cNvPr>
          <p:cNvSpPr>
            <a:spLocks noGrp="1"/>
          </p:cNvSpPr>
          <p:nvPr>
            <p:ph type="pic" sz="quarter" idx="14" hasCustomPrompt="1"/>
          </p:nvPr>
        </p:nvSpPr>
        <p:spPr>
          <a:xfrm>
            <a:off x="1371606" y="3205313"/>
            <a:ext cx="3043077" cy="3043083"/>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800">
                <a:solidFill>
                  <a:schemeClr val="bg1"/>
                </a:solidFill>
              </a:defRPr>
            </a:lvl1pPr>
          </a:lstStyle>
          <a:p>
            <a:r>
              <a:rPr lang="en-US" dirty="0"/>
              <a:t>Click to add picture</a:t>
            </a:r>
          </a:p>
        </p:txBody>
      </p: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5640609" y="3127248"/>
            <a:ext cx="6117381" cy="3017520"/>
          </a:xfrm>
        </p:spPr>
        <p:txBody>
          <a:bodyPr lIns="0" tIns="0" rIns="0" bIns="0">
            <a:normAutofit/>
          </a:bodyPr>
          <a:lstStyle>
            <a:lvl1pPr marL="0" indent="0" algn="r">
              <a:spcBef>
                <a:spcPts val="1200"/>
              </a:spcBef>
              <a:buNone/>
              <a:defRPr sz="2400">
                <a:solidFill>
                  <a:schemeClr val="bg1"/>
                </a:solidFill>
              </a:defRPr>
            </a:lvl1pPr>
          </a:lstStyle>
          <a:p>
            <a:pPr lvl="0"/>
            <a:r>
              <a:rPr lang="en-US" dirty="0"/>
              <a:t>Click to add text</a:t>
            </a:r>
          </a:p>
        </p:txBody>
      </p:sp>
      <p:grpSp>
        <p:nvGrpSpPr>
          <p:cNvPr id="3" name="Group 2">
            <a:extLst>
              <a:ext uri="{FF2B5EF4-FFF2-40B4-BE49-F238E27FC236}">
                <a16:creationId xmlns:a16="http://schemas.microsoft.com/office/drawing/2014/main" id="{8AF51D36-DB19-27CD-47E0-A4261648DA12}"/>
              </a:ext>
              <a:ext uri="{C183D7F6-B498-43B3-948B-1728B52AA6E4}">
                <adec:decorative xmlns:adec="http://schemas.microsoft.com/office/drawing/2017/decorative" val="1"/>
              </a:ext>
            </a:extLst>
          </p:cNvPr>
          <p:cNvGrpSpPr/>
          <p:nvPr userDrawn="1"/>
        </p:nvGrpSpPr>
        <p:grpSpPr>
          <a:xfrm rot="18614240">
            <a:off x="3975343" y="2819532"/>
            <a:ext cx="465456" cy="581432"/>
            <a:chOff x="7843462" y="2744546"/>
            <a:chExt cx="465456" cy="581432"/>
          </a:xfrm>
        </p:grpSpPr>
        <p:sp>
          <p:nvSpPr>
            <p:cNvPr id="4" name="Graphic 12">
              <a:extLst>
                <a:ext uri="{FF2B5EF4-FFF2-40B4-BE49-F238E27FC236}">
                  <a16:creationId xmlns:a16="http://schemas.microsoft.com/office/drawing/2014/main" id="{3EFED0E0-17D4-C5B0-09D0-B43338A856B3}"/>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5" name="Graphic 13">
              <a:extLst>
                <a:ext uri="{FF2B5EF4-FFF2-40B4-BE49-F238E27FC236}">
                  <a16:creationId xmlns:a16="http://schemas.microsoft.com/office/drawing/2014/main" id="{8F798BBE-9B6F-700D-08A1-09ABC5388CCE}"/>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6" name="Graphic 15">
              <a:extLst>
                <a:ext uri="{FF2B5EF4-FFF2-40B4-BE49-F238E27FC236}">
                  <a16:creationId xmlns:a16="http://schemas.microsoft.com/office/drawing/2014/main" id="{4AE2D1C5-9D85-9049-690C-3AFCE7E2DA56}"/>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cxnSp>
        <p:nvCxnSpPr>
          <p:cNvPr id="13" name="Straight Connector 12">
            <a:extLst>
              <a:ext uri="{FF2B5EF4-FFF2-40B4-BE49-F238E27FC236}">
                <a16:creationId xmlns:a16="http://schemas.microsoft.com/office/drawing/2014/main" id="{9D0FE75D-ACD3-655E-58A7-8F2C182760B4}"/>
              </a:ext>
              <a:ext uri="{C183D7F6-B498-43B3-948B-1728B52AA6E4}">
                <adec:decorative xmlns:adec="http://schemas.microsoft.com/office/drawing/2017/decorative" val="1"/>
              </a:ext>
            </a:extLst>
          </p:cNvPr>
          <p:cNvCxnSpPr>
            <a:cxnSpLocks/>
          </p:cNvCxnSpPr>
          <p:nvPr userDrawn="1"/>
        </p:nvCxnSpPr>
        <p:spPr>
          <a:xfrm>
            <a:off x="74066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3626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838200" y="136525"/>
            <a:ext cx="10515600" cy="1509713"/>
          </a:xfrm>
        </p:spPr>
        <p:txBody>
          <a:bodyPr/>
          <a:lstStyle/>
          <a:p>
            <a:r>
              <a:rPr lang="en-US" dirty="0"/>
              <a:t>Click to add title</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a:off x="72390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484632" y="726630"/>
            <a:ext cx="520991" cy="517379"/>
          </a:xfrm>
        </p:spPr>
        <p:txBody>
          <a:bodyPr/>
          <a:lstStyle/>
          <a:p>
            <a:fld id="{D8DA9DAA-006C-4F4B-980E-E3DF019B24E2}" type="slidenum">
              <a:rPr lang="en-US" smtClean="0"/>
              <a:t>‹#›</a:t>
            </a:fld>
            <a:endParaRPr lang="en-US" dirty="0"/>
          </a:p>
        </p:txBody>
      </p:sp>
      <p:cxnSp>
        <p:nvCxnSpPr>
          <p:cNvPr id="3" name="Straight Connector 2">
            <a:extLst>
              <a:ext uri="{FF2B5EF4-FFF2-40B4-BE49-F238E27FC236}">
                <a16:creationId xmlns:a16="http://schemas.microsoft.com/office/drawing/2014/main" id="{B5B2B208-F5B9-0151-C982-A389CB0B2996}"/>
              </a:ext>
              <a:ext uri="{C183D7F6-B498-43B3-948B-1728B52AA6E4}">
                <adec:decorative xmlns:adec="http://schemas.microsoft.com/office/drawing/2017/decorative" val="1"/>
              </a:ext>
            </a:extLst>
          </p:cNvPr>
          <p:cNvCxnSpPr>
            <a:cxnSpLocks/>
          </p:cNvCxnSpPr>
          <p:nvPr userDrawn="1"/>
        </p:nvCxnSpPr>
        <p:spPr>
          <a:xfrm>
            <a:off x="715890"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3291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0EEA6CA-DE1E-18ED-E69E-54A1372FE216}"/>
              </a:ext>
              <a:ext uri="{C183D7F6-B498-43B3-948B-1728B52AA6E4}">
                <adec:decorative xmlns:adec="http://schemas.microsoft.com/office/drawing/2017/decorative" val="1"/>
              </a:ext>
            </a:extLst>
          </p:cNvPr>
          <p:cNvCxnSpPr>
            <a:cxnSpLocks/>
          </p:cNvCxnSpPr>
          <p:nvPr userDrawn="1"/>
        </p:nvCxnSpPr>
        <p:spPr>
          <a:xfrm>
            <a:off x="715890"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2F973C81-5E94-41F6-CE15-3B4763B3ABE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C835B5C-F994-9D57-3118-919EE90F57E1}"/>
              </a:ext>
            </a:extLst>
          </p:cNvPr>
          <p:cNvSpPr>
            <a:spLocks noGrp="1"/>
          </p:cNvSpPr>
          <p:nvPr>
            <p:ph type="sldNum" sz="quarter" idx="12"/>
          </p:nvPr>
        </p:nvSpPr>
        <p:spPr/>
        <p:txBody>
          <a:bodyPr/>
          <a:lstStyle/>
          <a:p>
            <a:fld id="{D8DA9DAA-006C-4F4B-980E-E3DF019B24E2}" type="slidenum">
              <a:rPr lang="en-US" smtClean="0"/>
              <a:pPr/>
              <a:t>‹#›</a:t>
            </a:fld>
            <a:endParaRPr lang="en-US" dirty="0"/>
          </a:p>
        </p:txBody>
      </p:sp>
    </p:spTree>
    <p:extLst>
      <p:ext uri="{BB962C8B-B14F-4D97-AF65-F5344CB8AC3E}">
        <p14:creationId xmlns:p14="http://schemas.microsoft.com/office/powerpoint/2010/main" val="3840867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E4D8C1C2-5F97-402E-BFDF-BC6976DD2B8E}" type="datetime1">
              <a:rPr lang="en-US" smtClean="0"/>
              <a:t>2/18/2026</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a:lstStyle/>
            <a:p>
              <a:endParaRPr lang="en-CA"/>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endParaRPr lang="en-CA"/>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778784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picTx">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D87DBC-E941-44FF-A02C-1134922F1D02}" type="datetime1">
              <a:rPr lang="en-US" smtClean="0"/>
              <a:t>2/18/2026</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CA"/>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a:lstStyle/>
            <a:p>
              <a:endParaRPr lang="en-CA"/>
            </a:p>
          </p:txBody>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0824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image">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116544" y="614202"/>
            <a:ext cx="5918072" cy="2276856"/>
          </a:xfrm>
        </p:spPr>
        <p:txBody>
          <a:bodyPr lIns="0" tIns="0" rIns="0" bIns="0" anchor="b"/>
          <a:lstStyle>
            <a:lvl1pPr algn="r">
              <a:lnSpc>
                <a:spcPts val="4000"/>
              </a:lnSpc>
              <a:defRPr sz="4000" b="1" cap="all" spc="0" baseline="0">
                <a:solidFill>
                  <a:schemeClr val="bg1"/>
                </a:solidFill>
              </a:defRPr>
            </a:lvl1pPr>
          </a:lstStyle>
          <a:p>
            <a:r>
              <a:rPr lang="en-US" dirty="0"/>
              <a:t>Click to add title</a:t>
            </a:r>
          </a:p>
        </p:txBody>
      </p:sp>
      <p:sp>
        <p:nvSpPr>
          <p:cNvPr id="8" name="Slide Number Placeholder 7">
            <a:extLst>
              <a:ext uri="{FF2B5EF4-FFF2-40B4-BE49-F238E27FC236}">
                <a16:creationId xmlns:a16="http://schemas.microsoft.com/office/drawing/2014/main" id="{1C738AB3-8054-6E21-C34C-36AF3A31AC4E}"/>
              </a:ext>
            </a:extLst>
          </p:cNvPr>
          <p:cNvSpPr>
            <a:spLocks noGrp="1"/>
          </p:cNvSpPr>
          <p:nvPr>
            <p:ph type="sldNum" sz="quarter" idx="20"/>
          </p:nvPr>
        </p:nvSpPr>
        <p:spPr/>
        <p:txBody>
          <a:bodyPr/>
          <a:lstStyle>
            <a:lvl1pPr>
              <a:defRPr>
                <a:solidFill>
                  <a:schemeClr val="bg1"/>
                </a:solidFill>
              </a:defRPr>
            </a:lvl1pPr>
          </a:lstStyle>
          <a:p>
            <a:fld id="{D8DA9DAA-006C-4F4B-980E-E3DF019B24E2}" type="slidenum">
              <a:rPr lang="en-US" smtClean="0"/>
              <a:pPr/>
              <a:t>‹#›</a:t>
            </a:fld>
            <a:endParaRPr lang="en-US" dirty="0"/>
          </a:p>
        </p:txBody>
      </p:sp>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hasCustomPrompt="1"/>
          </p:nvPr>
        </p:nvSpPr>
        <p:spPr>
          <a:xfrm>
            <a:off x="1280160"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tIns="914400" anchor="t">
            <a:noAutofit/>
          </a:bodyPr>
          <a:lstStyle>
            <a:lvl1pPr algn="ctr">
              <a:buNone/>
              <a:defRPr sz="1600" b="1">
                <a:solidFill>
                  <a:schemeClr val="bg1"/>
                </a:solidFill>
              </a:defRPr>
            </a:lvl1pPr>
          </a:lstStyle>
          <a:p>
            <a:r>
              <a:rPr lang="en-US" dirty="0"/>
              <a:t>Click to add picture</a:t>
            </a:r>
          </a:p>
        </p:txBody>
      </p:sp>
      <p:sp>
        <p:nvSpPr>
          <p:cNvPr id="4" name="Text Placeholder 3">
            <a:extLst>
              <a:ext uri="{FF2B5EF4-FFF2-40B4-BE49-F238E27FC236}">
                <a16:creationId xmlns:a16="http://schemas.microsoft.com/office/drawing/2014/main" id="{94FD1B85-4BEF-C1C1-5619-B82E9E44A9F8}"/>
              </a:ext>
            </a:extLst>
          </p:cNvPr>
          <p:cNvSpPr>
            <a:spLocks noGrp="1"/>
          </p:cNvSpPr>
          <p:nvPr>
            <p:ph type="body" sz="quarter" idx="17"/>
          </p:nvPr>
        </p:nvSpPr>
        <p:spPr>
          <a:xfrm>
            <a:off x="5116548" y="3161752"/>
            <a:ext cx="5918068" cy="3144965"/>
          </a:xfrm>
        </p:spPr>
        <p:txBody>
          <a:bodyPr lIns="0" tIns="0" rIns="0" bIns="0">
            <a:normAutofit/>
          </a:bodyPr>
          <a:lstStyle>
            <a:lvl1pPr marL="0" indent="0" algn="r">
              <a:spcBef>
                <a:spcPts val="1200"/>
              </a:spcBef>
              <a:buNone/>
              <a:defRPr sz="2400">
                <a:solidFill>
                  <a:schemeClr val="bg1"/>
                </a:solidFill>
              </a:defRPr>
            </a:lvl1pPr>
            <a:lvl2pPr marL="457200" indent="0" algn="r">
              <a:spcBef>
                <a:spcPts val="1200"/>
              </a:spcBef>
              <a:buNone/>
              <a:defRPr sz="2400">
                <a:solidFill>
                  <a:schemeClr val="bg1"/>
                </a:solidFill>
              </a:defRPr>
            </a:lvl2pPr>
            <a:lvl3pPr marL="914400" indent="0" algn="r">
              <a:spcBef>
                <a:spcPts val="1200"/>
              </a:spcBef>
              <a:buNone/>
              <a:defRPr sz="2400">
                <a:solidFill>
                  <a:schemeClr val="bg1"/>
                </a:solidFill>
              </a:defRPr>
            </a:lvl3pPr>
            <a:lvl4pPr marL="1371600" indent="0" algn="r">
              <a:spcBef>
                <a:spcPts val="1200"/>
              </a:spcBef>
              <a:buNone/>
              <a:defRPr sz="2400">
                <a:solidFill>
                  <a:schemeClr val="bg1"/>
                </a:solidFill>
              </a:defRPr>
            </a:lvl4pPr>
            <a:lvl5pPr marL="1828800" indent="0" algn="r">
              <a:buNone/>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a:extLst>
              <a:ext uri="{FF2B5EF4-FFF2-40B4-BE49-F238E27FC236}">
                <a16:creationId xmlns:a16="http://schemas.microsoft.com/office/drawing/2014/main" id="{13AE7F8D-AE68-4A83-BAB5-3A97D473CE3C}"/>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1" name="Graphic 12">
            <a:extLst>
              <a:ext uri="{FF2B5EF4-FFF2-40B4-BE49-F238E27FC236}">
                <a16:creationId xmlns:a16="http://schemas.microsoft.com/office/drawing/2014/main" id="{EA1B6985-3E5A-40F4-9268-D4AB3BBF8C91}"/>
              </a:ext>
              <a:ext uri="{C183D7F6-B498-43B3-948B-1728B52AA6E4}">
                <adec:decorative xmlns:adec="http://schemas.microsoft.com/office/drawing/2017/decorative" val="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3" name="Graphic 13">
            <a:extLst>
              <a:ext uri="{FF2B5EF4-FFF2-40B4-BE49-F238E27FC236}">
                <a16:creationId xmlns:a16="http://schemas.microsoft.com/office/drawing/2014/main" id="{338BC906-9D03-4280-85E8-21A81BC21D73}"/>
              </a:ext>
              <a:ext uri="{C183D7F6-B498-43B3-948B-1728B52AA6E4}">
                <adec:decorative xmlns:adec="http://schemas.microsoft.com/office/drawing/2017/decorative" val="1"/>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7" name="Graphic 15">
            <a:extLst>
              <a:ext uri="{FF2B5EF4-FFF2-40B4-BE49-F238E27FC236}">
                <a16:creationId xmlns:a16="http://schemas.microsoft.com/office/drawing/2014/main" id="{C5C06D53-C9F6-47E8-BFE1-B8193A1AED8B}"/>
              </a:ext>
              <a:ext uri="{C183D7F6-B498-43B3-948B-1728B52AA6E4}">
                <adec:decorative xmlns:adec="http://schemas.microsoft.com/office/drawing/2017/decorative" val="1"/>
              </a:ext>
            </a:extLst>
          </p:cNvPr>
          <p:cNvSpPr/>
          <p:nvPr userDrawn="1"/>
        </p:nvSpPr>
        <p:spPr>
          <a:xfrm>
            <a:off x="1652402"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7" name="Footer Placeholder 6">
            <a:extLst>
              <a:ext uri="{FF2B5EF4-FFF2-40B4-BE49-F238E27FC236}">
                <a16:creationId xmlns:a16="http://schemas.microsoft.com/office/drawing/2014/main" id="{CE9872E9-2F0D-2FEB-0974-F0BBBC5E0331}"/>
              </a:ext>
            </a:extLst>
          </p:cNvPr>
          <p:cNvSpPr>
            <a:spLocks noGrp="1"/>
          </p:cNvSpPr>
          <p:nvPr>
            <p:ph type="ftr" sz="quarter" idx="19"/>
          </p:nvPr>
        </p:nvSpPr>
        <p:spPr>
          <a:xfrm>
            <a:off x="7238999" y="6356350"/>
            <a:ext cx="3795615" cy="365125"/>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490768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Picture">
    <p:bg>
      <p:bgPr>
        <a:gradFill>
          <a:gsLst>
            <a:gs pos="100000">
              <a:schemeClr val="accent4"/>
            </a:gs>
            <a:gs pos="0">
              <a:schemeClr val="accent2"/>
            </a:gs>
          </a:gsLst>
          <a:lin ang="189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80159" y="3386775"/>
            <a:ext cx="8311102" cy="3080335"/>
          </a:xfrm>
        </p:spPr>
        <p:txBody>
          <a:bodyPr lIns="0" tIns="274320" rIns="0" bIns="0" anchor="t" anchorCtr="0"/>
          <a:lstStyle>
            <a:lvl1pPr algn="l">
              <a:lnSpc>
                <a:spcPts val="5400"/>
              </a:lnSpc>
              <a:defRPr sz="5400" b="1" i="0" cap="all" spc="0" baseline="0">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0"/>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rot="19670435">
            <a:off x="7632743" y="794953"/>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
        <p:nvSpPr>
          <p:cNvPr id="3" name="Picture Placeholder 14">
            <a:extLst>
              <a:ext uri="{FF2B5EF4-FFF2-40B4-BE49-F238E27FC236}">
                <a16:creationId xmlns:a16="http://schemas.microsoft.com/office/drawing/2014/main" id="{01D87F51-D69B-9038-0566-4FDC355AB6F0}"/>
              </a:ext>
            </a:extLst>
          </p:cNvPr>
          <p:cNvSpPr>
            <a:spLocks noGrp="1"/>
          </p:cNvSpPr>
          <p:nvPr>
            <p:ph type="pic" sz="quarter" idx="13" hasCustomPrompt="1"/>
          </p:nvPr>
        </p:nvSpPr>
        <p:spPr>
          <a:xfrm>
            <a:off x="8197587" y="411831"/>
            <a:ext cx="3521337" cy="3521344"/>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800">
                <a:solidFill>
                  <a:schemeClr val="bg1"/>
                </a:solidFill>
              </a:defRPr>
            </a:lvl1pPr>
          </a:lstStyle>
          <a:p>
            <a:r>
              <a:rPr lang="en-US" dirty="0"/>
              <a:t>Click to add picture</a:t>
            </a:r>
          </a:p>
        </p:txBody>
      </p:sp>
    </p:spTree>
    <p:extLst>
      <p:ext uri="{BB962C8B-B14F-4D97-AF65-F5344CB8AC3E}">
        <p14:creationId xmlns:p14="http://schemas.microsoft.com/office/powerpoint/2010/main" val="1951239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 Picture">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80159" y="640080"/>
            <a:ext cx="10302240" cy="1852046"/>
          </a:xfrm>
        </p:spPr>
        <p:txBody>
          <a:bodyPr lIns="0" tIns="0" rIns="0" bIns="0" anchor="b"/>
          <a:lstStyle>
            <a:lvl1pPr algn="l">
              <a:lnSpc>
                <a:spcPts val="5400"/>
              </a:lnSpc>
              <a:defRPr sz="5400" b="1" i="0" cap="all" spc="0" baseline="0">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80158" y="2588447"/>
            <a:ext cx="7853678" cy="726645"/>
          </a:xfrm>
        </p:spPr>
        <p:txBody>
          <a:bodyPr lIns="0" tIns="0" rIns="0" bIns="0" anchor="t" anchorCtr="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flipH="1">
            <a:off x="7659974" y="4456458"/>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
        <p:nvSpPr>
          <p:cNvPr id="5" name="Picture Placeholder 14">
            <a:extLst>
              <a:ext uri="{FF2B5EF4-FFF2-40B4-BE49-F238E27FC236}">
                <a16:creationId xmlns:a16="http://schemas.microsoft.com/office/drawing/2014/main" id="{5DDB7824-50BA-B12F-AD49-CA8953CA3A0E}"/>
              </a:ext>
            </a:extLst>
          </p:cNvPr>
          <p:cNvSpPr>
            <a:spLocks noGrp="1"/>
          </p:cNvSpPr>
          <p:nvPr>
            <p:ph type="pic" sz="quarter" idx="13" hasCustomPrompt="1"/>
          </p:nvPr>
        </p:nvSpPr>
        <p:spPr>
          <a:xfrm>
            <a:off x="8536252" y="3205313"/>
            <a:ext cx="3043077" cy="3043083"/>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800">
                <a:solidFill>
                  <a:schemeClr val="bg1"/>
                </a:solidFill>
              </a:defRPr>
            </a:lvl1pPr>
          </a:lstStyle>
          <a:p>
            <a:r>
              <a:rPr lang="en-US" dirty="0"/>
              <a:t>Click to add picture</a:t>
            </a:r>
          </a:p>
        </p:txBody>
      </p:sp>
    </p:spTree>
    <p:extLst>
      <p:ext uri="{BB962C8B-B14F-4D97-AF65-F5344CB8AC3E}">
        <p14:creationId xmlns:p14="http://schemas.microsoft.com/office/powerpoint/2010/main" val="652645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imag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4114800" y="640080"/>
            <a:ext cx="7498080" cy="1280160"/>
          </a:xfrm>
        </p:spPr>
        <p:txBody>
          <a:bodyPr lIns="0" tIns="0" rIns="0" bIns="0" anchor="b" anchorCtr="0"/>
          <a:lstStyle>
            <a:lvl1pPr>
              <a:defRPr sz="4000" b="1" cap="all" spc="0" baseline="0"/>
            </a:lvl1pPr>
          </a:lstStyle>
          <a:p>
            <a:r>
              <a:rPr lang="en-US" dirty="0"/>
              <a:t>Click to add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a:xfrm>
            <a:off x="484632" y="722376"/>
            <a:ext cx="520991" cy="517379"/>
          </a:xfrm>
        </p:spPr>
        <p:txBody>
          <a:bodyPr anchor="t" anchorCtr="0"/>
          <a:lstStyle>
            <a:lvl1pPr>
              <a:defRPr>
                <a:solidFill>
                  <a:schemeClr val="accent2"/>
                </a:solidFill>
              </a:defRPr>
            </a:lvl1pPr>
          </a:lstStyle>
          <a:p>
            <a:fld id="{D8DA9DAA-006C-4F4B-980E-E3DF019B24E2}" type="slidenum">
              <a:rPr lang="en-US" smtClean="0"/>
              <a:pPr/>
              <a:t>‹#›</a:t>
            </a:fld>
            <a:endParaRPr lang="en-US" dirty="0"/>
          </a:p>
        </p:txBody>
      </p:sp>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hasCustomPrompt="1"/>
          </p:nvPr>
        </p:nvSpPr>
        <p:spPr>
          <a:xfrm>
            <a:off x="1317615" y="895646"/>
            <a:ext cx="1956925" cy="195692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 anchor="t" anchorCtr="0">
            <a:noAutofit/>
          </a:bodyPr>
          <a:lstStyle>
            <a:lvl1pPr algn="ctr">
              <a:buNone/>
              <a:defRPr sz="1800"/>
            </a:lvl1pPr>
          </a:lstStyle>
          <a:p>
            <a:r>
              <a:rPr lang="en-US" dirty="0"/>
              <a:t>Click to add picture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hasCustomPrompt="1"/>
          </p:nvPr>
        </p:nvSpPr>
        <p:spPr>
          <a:xfrm>
            <a:off x="4114800" y="2194560"/>
            <a:ext cx="7498080" cy="4023360"/>
          </a:xfrm>
        </p:spPr>
        <p:txBody>
          <a:bodyPr lIns="0" tIns="0" rIns="0" bIns="0">
            <a:noAutofit/>
          </a:bodyPr>
          <a:lstStyle>
            <a:lvl1pPr marL="0" indent="0">
              <a:lnSpc>
                <a:spcPct val="110000"/>
              </a:lnSpc>
              <a:buNone/>
              <a:defRPr sz="1800"/>
            </a:lvl1pPr>
            <a:lvl2pPr marL="228600">
              <a:defRPr sz="1600"/>
            </a:lvl2pPr>
            <a:lvl3pPr marL="457200">
              <a:defRPr sz="1400"/>
            </a:lvl3pPr>
            <a:lvl4pPr marL="685800">
              <a:defRPr sz="1200"/>
            </a:lvl4pPr>
            <a:lvl5pPr>
              <a:defRPr sz="1400"/>
            </a:lvl5pPr>
          </a:lstStyle>
          <a:p>
            <a:pPr lvl="0"/>
            <a:r>
              <a:rPr lang="en-US" dirty="0"/>
              <a:t>Click to add text</a:t>
            </a:r>
          </a:p>
          <a:p>
            <a:pPr lvl="1"/>
            <a:r>
              <a:rPr lang="en-US" dirty="0"/>
              <a:t>Second level</a:t>
            </a:r>
          </a:p>
          <a:p>
            <a:pPr lvl="2"/>
            <a:r>
              <a:rPr lang="en-US" dirty="0"/>
              <a:t>Third level</a:t>
            </a:r>
          </a:p>
          <a:p>
            <a:pPr lvl="3"/>
            <a:r>
              <a:rPr lang="en-US" dirty="0"/>
              <a:t>Fourth level</a:t>
            </a:r>
          </a:p>
        </p:txBody>
      </p:sp>
      <p:grpSp>
        <p:nvGrpSpPr>
          <p:cNvPr id="7" name="Group 6">
            <a:extLst>
              <a:ext uri="{FF2B5EF4-FFF2-40B4-BE49-F238E27FC236}">
                <a16:creationId xmlns:a16="http://schemas.microsoft.com/office/drawing/2014/main" id="{758B5E78-A531-681D-1312-F21B52D066B8}"/>
              </a:ext>
              <a:ext uri="{C183D7F6-B498-43B3-948B-1728B52AA6E4}">
                <adec:decorative xmlns:adec="http://schemas.microsoft.com/office/drawing/2017/decorative" val="1"/>
              </a:ext>
            </a:extLst>
          </p:cNvPr>
          <p:cNvGrpSpPr/>
          <p:nvPr userDrawn="1"/>
        </p:nvGrpSpPr>
        <p:grpSpPr>
          <a:xfrm>
            <a:off x="2970685" y="620661"/>
            <a:ext cx="403448" cy="381782"/>
            <a:chOff x="10969280" y="1780012"/>
            <a:chExt cx="403448" cy="381782"/>
          </a:xfrm>
        </p:grpSpPr>
        <p:sp>
          <p:nvSpPr>
            <p:cNvPr id="17" name="Graphic 10">
              <a:extLst>
                <a:ext uri="{FF2B5EF4-FFF2-40B4-BE49-F238E27FC236}">
                  <a16:creationId xmlns:a16="http://schemas.microsoft.com/office/drawing/2014/main" id="{AAD06B87-D9B2-4F94-B734-A8F039A2033F}"/>
                </a:ext>
                <a:ext uri="{C183D7F6-B498-43B3-948B-1728B52AA6E4}">
                  <adec:decorative xmlns:adec="http://schemas.microsoft.com/office/drawing/2017/decorative" val="1"/>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9" name="Graphic 11">
              <a:extLst>
                <a:ext uri="{FF2B5EF4-FFF2-40B4-BE49-F238E27FC236}">
                  <a16:creationId xmlns:a16="http://schemas.microsoft.com/office/drawing/2014/main" id="{BB13A13C-36EA-4B13-9175-C5FE95B34D33}"/>
                </a:ext>
                <a:ext uri="{C183D7F6-B498-43B3-948B-1728B52AA6E4}">
                  <adec:decorative xmlns:adec="http://schemas.microsoft.com/office/drawing/2017/decorative" val="1"/>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grpSp>
      <p:sp>
        <p:nvSpPr>
          <p:cNvPr id="4" name="Footer Placeholder 8">
            <a:extLst>
              <a:ext uri="{FF2B5EF4-FFF2-40B4-BE49-F238E27FC236}">
                <a16:creationId xmlns:a16="http://schemas.microsoft.com/office/drawing/2014/main" id="{5189CAD3-7011-6481-11F8-05B5CB106F01}"/>
              </a:ext>
            </a:extLst>
          </p:cNvPr>
          <p:cNvSpPr>
            <a:spLocks noGrp="1"/>
          </p:cNvSpPr>
          <p:nvPr>
            <p:ph type="ftr" sz="quarter" idx="17"/>
          </p:nvPr>
        </p:nvSpPr>
        <p:spPr>
          <a:xfrm>
            <a:off x="1280160" y="6356350"/>
            <a:ext cx="4114800" cy="365125"/>
          </a:xfrm>
        </p:spPr>
        <p:txBody>
          <a:bodyPr lIns="0" rIns="91440"/>
          <a:lstStyle>
            <a:lvl1pPr algn="l">
              <a:defRPr/>
            </a:lvl1pPr>
          </a:lstStyle>
          <a:p>
            <a:endParaRPr lang="en-US" dirty="0"/>
          </a:p>
        </p:txBody>
      </p:sp>
      <p:cxnSp>
        <p:nvCxnSpPr>
          <p:cNvPr id="10" name="Straight Connector 9">
            <a:extLst>
              <a:ext uri="{FF2B5EF4-FFF2-40B4-BE49-F238E27FC236}">
                <a16:creationId xmlns:a16="http://schemas.microsoft.com/office/drawing/2014/main" id="{CB7CB27F-7A56-A747-A4D6-5627C24638D9}"/>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7111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 Subtitle slide">
    <p:bg>
      <p:bgPr>
        <a:gradFill>
          <a:gsLst>
            <a:gs pos="100000">
              <a:schemeClr val="accent4"/>
            </a:gs>
            <a:gs pos="0">
              <a:schemeClr val="accent2"/>
            </a:gs>
          </a:gsLst>
          <a:lin ang="180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80159" y="3383280"/>
            <a:ext cx="10302240" cy="1852046"/>
          </a:xfrm>
        </p:spPr>
        <p:txBody>
          <a:bodyPr lIns="0" tIns="274320" rIns="0" bIns="0" anchor="t" anchorCtr="0"/>
          <a:lstStyle>
            <a:lvl1pPr algn="l">
              <a:lnSpc>
                <a:spcPts val="5400"/>
              </a:lnSpc>
              <a:defRPr sz="5400" b="1" i="0" cap="all" spc="0" baseline="0">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80158" y="2966886"/>
            <a:ext cx="10302237" cy="397191"/>
          </a:xfrm>
        </p:spPr>
        <p:txBody>
          <a:bodyPr lIns="0" tIns="0" rIns="0" bIns="0" anchor="b" anchorCtr="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a:off x="10897692" y="620298"/>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cxnSp>
        <p:nvCxnSpPr>
          <p:cNvPr id="5" name="Straight Connector 4">
            <a:extLst>
              <a:ext uri="{FF2B5EF4-FFF2-40B4-BE49-F238E27FC236}">
                <a16:creationId xmlns:a16="http://schemas.microsoft.com/office/drawing/2014/main" id="{57912362-D30D-7B0B-BA94-0993B1EBC4E4}"/>
              </a:ext>
              <a:ext uri="{C183D7F6-B498-43B3-948B-1728B52AA6E4}">
                <adec:decorative xmlns:adec="http://schemas.microsoft.com/office/drawing/2017/decorative" val="1"/>
              </a:ext>
            </a:extLst>
          </p:cNvPr>
          <p:cNvCxnSpPr>
            <a:cxnSpLocks/>
          </p:cNvCxnSpPr>
          <p:nvPr userDrawn="1"/>
        </p:nvCxnSpPr>
        <p:spPr>
          <a:xfrm>
            <a:off x="1280160" y="0"/>
            <a:ext cx="0" cy="2775857"/>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644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hasCustomPrompt="1"/>
          </p:nvPr>
        </p:nvSpPr>
        <p:spPr>
          <a:xfrm>
            <a:off x="1280160" y="685800"/>
            <a:ext cx="9137012" cy="1280160"/>
          </a:xfrm>
        </p:spPr>
        <p:txBody>
          <a:bodyPr lIns="0" tIns="0" rIns="0" bIns="0"/>
          <a:lstStyle>
            <a:lvl1pPr>
              <a:defRPr sz="4000" b="1" cap="all" spc="0" baseline="0"/>
            </a:lvl1pPr>
          </a:lstStyle>
          <a:p>
            <a:r>
              <a:rPr lang="en-US" dirty="0"/>
              <a:t>Click to add title</a:t>
            </a:r>
          </a:p>
        </p:txBody>
      </p:sp>
      <p:sp>
        <p:nvSpPr>
          <p:cNvPr id="15" name="Slide Number Placeholder 14">
            <a:extLst>
              <a:ext uri="{FF2B5EF4-FFF2-40B4-BE49-F238E27FC236}">
                <a16:creationId xmlns:a16="http://schemas.microsoft.com/office/drawing/2014/main" id="{0F91A5DB-A2CA-1D70-9A06-3869A288C924}"/>
              </a:ext>
            </a:extLst>
          </p:cNvPr>
          <p:cNvSpPr>
            <a:spLocks noGrp="1"/>
          </p:cNvSpPr>
          <p:nvPr>
            <p:ph type="sldNum" sz="quarter" idx="12"/>
          </p:nvPr>
        </p:nvSpPr>
        <p:spPr/>
        <p:txBody>
          <a:bodyPr/>
          <a:lstStyle/>
          <a:p>
            <a:fld id="{D8DA9DAA-006C-4F4B-980E-E3DF019B24E2}" type="slidenum">
              <a:rPr lang="en-US" smtClean="0"/>
              <a:pPr/>
              <a:t>‹#›</a:t>
            </a:fld>
            <a:endParaRPr lang="en-US" dirty="0"/>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hasCustomPrompt="1"/>
          </p:nvPr>
        </p:nvSpPr>
        <p:spPr>
          <a:xfrm>
            <a:off x="1280160" y="2327440"/>
            <a:ext cx="4846320" cy="4040574"/>
          </a:xfrm>
        </p:spPr>
        <p:txBody>
          <a:bodyPr lIns="0" tIns="0" rIns="0" bIns="0">
            <a:normAutofit/>
          </a:bodyPr>
          <a:lstStyle>
            <a:lvl1pPr marL="0" indent="0">
              <a:spcAft>
                <a:spcPts val="0"/>
              </a:spcAft>
              <a:buNone/>
              <a:defRPr sz="1800"/>
            </a:lvl1pPr>
            <a:lvl2pPr marL="228600">
              <a:spcBef>
                <a:spcPts val="1200"/>
              </a:spcBef>
              <a:defRPr sz="1800"/>
            </a:lvl2pPr>
            <a:lvl3pPr marL="685800">
              <a:spcBef>
                <a:spcPts val="1200"/>
              </a:spcBef>
              <a:defRPr sz="1800"/>
            </a:lvl3pPr>
            <a:lvl4pPr marL="1143000">
              <a:spcBef>
                <a:spcPts val="1200"/>
              </a:spcBef>
              <a:defRPr sz="1800"/>
            </a:lvl4pPr>
            <a:lvl5pPr marL="1600200">
              <a:spcBef>
                <a:spcPts val="12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6723402" y="2327441"/>
            <a:ext cx="4846320" cy="4040574"/>
          </a:xfrm>
        </p:spPr>
        <p:txBody>
          <a:bodyPr lIns="0" tIns="0" rIns="0" bIns="0">
            <a:normAutofit/>
          </a:bodyPr>
          <a:lstStyle>
            <a:lvl1pPr marL="0" indent="0">
              <a:spcAft>
                <a:spcPts val="0"/>
              </a:spcAft>
              <a:buNone/>
              <a:defRPr sz="1800"/>
            </a:lvl1pPr>
            <a:lvl2pPr marL="228600">
              <a:spcBef>
                <a:spcPts val="1200"/>
              </a:spcBef>
              <a:defRPr sz="1800"/>
            </a:lvl2pPr>
            <a:lvl3pPr marL="685800">
              <a:spcBef>
                <a:spcPts val="1200"/>
              </a:spcBef>
              <a:defRPr sz="1800"/>
            </a:lvl3pPr>
            <a:lvl4pPr marL="1143000">
              <a:spcBef>
                <a:spcPts val="1200"/>
              </a:spcBef>
              <a:defRPr sz="1800"/>
            </a:lvl4pPr>
            <a:lvl5pPr marL="1600200">
              <a:spcBef>
                <a:spcPts val="12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160F34ED-DA60-4CC2-B735-B0EC5D9FEA35}"/>
              </a:ext>
              <a:ext uri="{C183D7F6-B498-43B3-948B-1728B52AA6E4}">
                <adec:decorative xmlns:adec="http://schemas.microsoft.com/office/drawing/2017/decorative" val="1"/>
              </a:ext>
            </a:extLst>
          </p:cNvPr>
          <p:cNvCxnSpPr>
            <a:cxnSpLocks/>
          </p:cNvCxnSpPr>
          <p:nvPr/>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 uri="{C183D7F6-B498-43B3-948B-1728B52AA6E4}">
                <adec:decorative xmlns:adec="http://schemas.microsoft.com/office/drawing/2017/decorative" val="1"/>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4" name="Graphic 16">
            <a:extLst>
              <a:ext uri="{FF2B5EF4-FFF2-40B4-BE49-F238E27FC236}">
                <a16:creationId xmlns:a16="http://schemas.microsoft.com/office/drawing/2014/main" id="{9BBD3F4B-0836-48C5-AC68-747456D1DD50}"/>
              </a:ext>
              <a:ext uri="{C183D7F6-B498-43B3-948B-1728B52AA6E4}">
                <adec:decorative xmlns:adec="http://schemas.microsoft.com/office/drawing/2017/decorative" val="1"/>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6" name="Graphic 14">
            <a:extLst>
              <a:ext uri="{FF2B5EF4-FFF2-40B4-BE49-F238E27FC236}">
                <a16:creationId xmlns:a16="http://schemas.microsoft.com/office/drawing/2014/main" id="{9B4398D5-99F4-4F83-AA77-9B4177648CAF}"/>
              </a:ext>
              <a:ext uri="{C183D7F6-B498-43B3-948B-1728B52AA6E4}">
                <adec:decorative xmlns:adec="http://schemas.microsoft.com/office/drawing/2017/decorative" val="1"/>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3" name="Footer Placeholder 12">
            <a:extLst>
              <a:ext uri="{FF2B5EF4-FFF2-40B4-BE49-F238E27FC236}">
                <a16:creationId xmlns:a16="http://schemas.microsoft.com/office/drawing/2014/main" id="{6D6A69CF-70D6-AB12-CD8B-FD75B7EE1420}"/>
              </a:ext>
            </a:extLst>
          </p:cNvPr>
          <p:cNvSpPr>
            <a:spLocks noGrp="1"/>
          </p:cNvSpPr>
          <p:nvPr>
            <p:ph type="ftr" sz="quarter" idx="11"/>
          </p:nvPr>
        </p:nvSpPr>
        <p:spPr>
          <a:xfrm>
            <a:off x="1280160" y="6356350"/>
            <a:ext cx="4114800" cy="365125"/>
          </a:xfrm>
        </p:spPr>
        <p:txBody>
          <a:bodyPr/>
          <a:lstStyle>
            <a:lvl1pPr algn="l">
              <a:defRPr/>
            </a:lvl1pPr>
          </a:lstStyle>
          <a:p>
            <a:endParaRPr lang="en-US" dirty="0"/>
          </a:p>
        </p:txBody>
      </p:sp>
    </p:spTree>
    <p:extLst>
      <p:ext uri="{BB962C8B-B14F-4D97-AF65-F5344CB8AC3E}">
        <p14:creationId xmlns:p14="http://schemas.microsoft.com/office/powerpoint/2010/main" val="937595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EFE408-BFE1-16DC-F7C6-47F55C171AC6}"/>
              </a:ext>
              <a:ext uri="{C183D7F6-B498-43B3-948B-1728B52AA6E4}">
                <adec:decorative xmlns:adec="http://schemas.microsoft.com/office/drawing/2017/decorative" val="1"/>
              </a:ext>
            </a:extLst>
          </p:cNvPr>
          <p:cNvSpPr/>
          <p:nvPr userDrawn="1"/>
        </p:nvSpPr>
        <p:spPr>
          <a:xfrm>
            <a:off x="6412992" y="0"/>
            <a:ext cx="5779008" cy="6858000"/>
          </a:xfrm>
          <a:prstGeom prst="rect">
            <a:avLst/>
          </a:prstGeom>
          <a:gradFill flip="none" rotWithShape="1">
            <a:gsLst>
              <a:gs pos="100000">
                <a:schemeClr val="accent4"/>
              </a:gs>
              <a:gs pos="0">
                <a:schemeClr val="accent2"/>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6915572" y="685800"/>
            <a:ext cx="4754880" cy="5670550"/>
          </a:xfrm>
        </p:spPr>
        <p:txBody>
          <a:bodyPr lIns="0" tIns="0" rIns="0" bIns="0" anchor="ctr" anchorCtr="0"/>
          <a:lstStyle>
            <a:lvl1pPr algn="l">
              <a:defRPr sz="4000" b="1" cap="all" spc="0" baseline="0">
                <a:solidFill>
                  <a:schemeClr val="bg1"/>
                </a:solidFill>
              </a:defRPr>
            </a:lvl1pPr>
          </a:lstStyle>
          <a:p>
            <a:r>
              <a:rPr lang="en-US"/>
              <a:t>Click to edit Master title style</a:t>
            </a:r>
            <a:endParaRPr lang="en-US" dirty="0"/>
          </a:p>
        </p:txBody>
      </p:sp>
      <p:sp>
        <p:nvSpPr>
          <p:cNvPr id="22" name="Slide Number Placeholder 21">
            <a:extLst>
              <a:ext uri="{FF2B5EF4-FFF2-40B4-BE49-F238E27FC236}">
                <a16:creationId xmlns:a16="http://schemas.microsoft.com/office/drawing/2014/main" id="{4C0ED5DD-6381-0FFD-7B45-D21179A390B5}"/>
              </a:ext>
            </a:extLst>
          </p:cNvPr>
          <p:cNvSpPr>
            <a:spLocks noGrp="1"/>
          </p:cNvSpPr>
          <p:nvPr>
            <p:ph type="sldNum" sz="quarter" idx="12"/>
          </p:nvPr>
        </p:nvSpPr>
        <p:spPr/>
        <p:txBody>
          <a:bodyPr/>
          <a:lstStyle/>
          <a:p>
            <a:fld id="{D8DA9DAA-006C-4F4B-980E-E3DF019B24E2}" type="slidenum">
              <a:rPr lang="en-US" smtClean="0"/>
              <a:pPr/>
              <a:t>‹#›</a:t>
            </a:fld>
            <a:endParaRPr lang="en-US" dirty="0"/>
          </a:p>
        </p:txBody>
      </p:sp>
      <p:sp>
        <p:nvSpPr>
          <p:cNvPr id="4" name="Content Placeholder 5">
            <a:extLst>
              <a:ext uri="{FF2B5EF4-FFF2-40B4-BE49-F238E27FC236}">
                <a16:creationId xmlns:a16="http://schemas.microsoft.com/office/drawing/2014/main" id="{F042E432-AE48-385B-DEA1-32129394CE76}"/>
              </a:ext>
            </a:extLst>
          </p:cNvPr>
          <p:cNvSpPr>
            <a:spLocks noGrp="1"/>
          </p:cNvSpPr>
          <p:nvPr>
            <p:ph sz="quarter" idx="15" hasCustomPrompt="1"/>
          </p:nvPr>
        </p:nvSpPr>
        <p:spPr>
          <a:xfrm>
            <a:off x="1279526" y="1533524"/>
            <a:ext cx="4663440" cy="1895475"/>
          </a:xfrm>
        </p:spPr>
        <p:txBody>
          <a:bodyPr lIns="0" tIns="0" rIns="0" bIns="0" anchor="t" anchorCtr="0">
            <a:noAutofit/>
          </a:bodyPr>
          <a:lstStyle>
            <a:lvl1pPr marL="342900" indent="-512064">
              <a:spcBef>
                <a:spcPts val="1000"/>
              </a:spcBef>
              <a:buFont typeface="+mj-lt"/>
              <a:buAutoNum type="arabicPeriod"/>
              <a:defRPr sz="1800"/>
            </a:lvl1pPr>
            <a:lvl2pPr marL="1028700" indent="-342900">
              <a:spcBef>
                <a:spcPts val="1200"/>
              </a:spcBef>
              <a:buFont typeface="+mj-lt"/>
              <a:buAutoNum type="alphaLcPeriod"/>
              <a:defRPr sz="1800"/>
            </a:lvl2pPr>
            <a:lvl3pPr marL="1257300" indent="-342900">
              <a:spcBef>
                <a:spcPts val="1200"/>
              </a:spcBef>
              <a:buFont typeface="+mj-lt"/>
              <a:buAutoNum type="arabicParenR"/>
              <a:defRPr sz="1800"/>
            </a:lvl3pPr>
            <a:lvl4pPr marL="1714500" indent="-342900">
              <a:spcBef>
                <a:spcPts val="1200"/>
              </a:spcBef>
              <a:buFont typeface="+mj-lt"/>
              <a:buAutoNum type="alphaLcParenR"/>
              <a:defRPr sz="1800"/>
            </a:lvl4pPr>
            <a:lvl5pPr marL="2228850" indent="-400050">
              <a:spcBef>
                <a:spcPts val="1200"/>
              </a:spcBef>
              <a:buFont typeface="+mj-lt"/>
              <a:buAutoNum type="romanLcPeriod"/>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DF111B2E-0535-57E2-FE92-620F9307A956}"/>
              </a:ext>
            </a:extLst>
          </p:cNvPr>
          <p:cNvSpPr>
            <a:spLocks noGrp="1"/>
          </p:cNvSpPr>
          <p:nvPr>
            <p:ph sz="quarter" idx="13" hasCustomPrompt="1"/>
          </p:nvPr>
        </p:nvSpPr>
        <p:spPr>
          <a:xfrm>
            <a:off x="1280160" y="3482974"/>
            <a:ext cx="4663440" cy="1190033"/>
          </a:xfrm>
        </p:spPr>
        <p:txBody>
          <a:bodyPr lIns="0" tIns="0" rIns="0" bIns="0" anchor="t" anchorCtr="0">
            <a:noAutofit/>
          </a:bodyPr>
          <a:lstStyle>
            <a:lvl1pPr marL="0" indent="0">
              <a:spcBef>
                <a:spcPts val="1200"/>
              </a:spcBef>
              <a:buNone/>
              <a:defRPr sz="1800"/>
            </a:lvl1pPr>
            <a:lvl2pPr marL="457200" indent="0">
              <a:spcBef>
                <a:spcPts val="1200"/>
              </a:spcBef>
              <a:buNone/>
              <a:defRPr sz="1600"/>
            </a:lvl2pPr>
            <a:lvl3pPr marL="914400" indent="0">
              <a:spcBef>
                <a:spcPts val="1200"/>
              </a:spcBef>
              <a:buNone/>
              <a:defRPr sz="1400"/>
            </a:lvl3pPr>
            <a:lvl4pPr marL="1371600" indent="0">
              <a:spcBef>
                <a:spcPts val="1200"/>
              </a:spcBef>
              <a:buNone/>
              <a:defRPr sz="1200"/>
            </a:lvl4pPr>
            <a:lvl5pPr marL="1828800" indent="0">
              <a:spcBef>
                <a:spcPts val="1200"/>
              </a:spcBef>
              <a:buNone/>
              <a:defRPr sz="1200"/>
            </a:lvl5pPr>
          </a:lstStyle>
          <a:p>
            <a:pPr lvl="0"/>
            <a:r>
              <a:rPr lang="en-US" dirty="0"/>
              <a:t>Click to add text</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1280160" y="4692058"/>
            <a:ext cx="4663440" cy="1584918"/>
          </a:xfrm>
        </p:spPr>
        <p:txBody>
          <a:bodyPr lIns="0" tIns="0" rIns="0" bIns="0" anchor="t" anchorCtr="0">
            <a:noAutofit/>
          </a:bodyPr>
          <a:lstStyle>
            <a:lvl1pPr>
              <a:spcBef>
                <a:spcPts val="1200"/>
              </a:spcBef>
              <a:defRPr sz="1800"/>
            </a:lvl1pPr>
            <a:lvl2pPr>
              <a:spcBef>
                <a:spcPts val="1200"/>
              </a:spcBef>
              <a:defRPr sz="1600"/>
            </a:lvl2pPr>
            <a:lvl3pPr>
              <a:spcBef>
                <a:spcPts val="1200"/>
              </a:spcBef>
              <a:defRPr sz="1400"/>
            </a:lvl3pPr>
            <a:lvl4pPr>
              <a:spcBef>
                <a:spcPts val="1200"/>
              </a:spcBef>
              <a:defRPr sz="1200"/>
            </a:lvl4pPr>
            <a:lvl5pPr>
              <a:spcBef>
                <a:spcPts val="1200"/>
              </a:spcBef>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Footer Placeholder 20">
            <a:extLst>
              <a:ext uri="{FF2B5EF4-FFF2-40B4-BE49-F238E27FC236}">
                <a16:creationId xmlns:a16="http://schemas.microsoft.com/office/drawing/2014/main" id="{34C23E1A-9E5E-DA12-8E11-83F486766E16}"/>
              </a:ext>
            </a:extLst>
          </p:cNvPr>
          <p:cNvSpPr>
            <a:spLocks noGrp="1"/>
          </p:cNvSpPr>
          <p:nvPr>
            <p:ph type="ftr" sz="quarter" idx="11"/>
          </p:nvPr>
        </p:nvSpPr>
        <p:spPr>
          <a:xfrm>
            <a:off x="1280160" y="6356350"/>
            <a:ext cx="4114800" cy="365125"/>
          </a:xfrm>
        </p:spPr>
        <p:txBody>
          <a:bodyPr lIns="0" rIns="91440"/>
          <a:lstStyle>
            <a:lvl1pPr algn="l">
              <a:defRPr/>
            </a:lvl1pPr>
          </a:lstStyle>
          <a:p>
            <a:endParaRPr lang="en-US" dirty="0"/>
          </a:p>
        </p:txBody>
      </p:sp>
      <p:cxnSp>
        <p:nvCxnSpPr>
          <p:cNvPr id="23" name="Straight Connector 22">
            <a:extLst>
              <a:ext uri="{FF2B5EF4-FFF2-40B4-BE49-F238E27FC236}">
                <a16:creationId xmlns:a16="http://schemas.microsoft.com/office/drawing/2014/main" id="{E3FE6E42-6A8F-C459-87EE-E2A5BAFA852B}"/>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9320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80160" y="301752"/>
            <a:ext cx="4663438" cy="2441448"/>
          </a:xfrm>
        </p:spPr>
        <p:txBody>
          <a:bodyPr lIns="0" tIns="0" rIns="0" bIns="0" anchor="ctr" anchorCtr="0"/>
          <a:lstStyle>
            <a:lvl1pPr algn="l">
              <a:lnSpc>
                <a:spcPts val="4000"/>
              </a:lnSpc>
              <a:spcBef>
                <a:spcPts val="1000"/>
              </a:spcBef>
              <a:defRPr sz="4000" b="1" i="0" cap="all" spc="0" baseline="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a:xfrm>
            <a:off x="484632" y="726630"/>
            <a:ext cx="520991" cy="517379"/>
          </a:xfrm>
        </p:spPr>
        <p:txBody>
          <a:bodyPr/>
          <a:lstStyle>
            <a:lvl1pPr>
              <a:defRPr>
                <a:solidFill>
                  <a:schemeClr val="accent2"/>
                </a:solidFill>
              </a:defRPr>
            </a:lvl1pPr>
          </a:lstStyle>
          <a:p>
            <a:fld id="{D8DA9DAA-006C-4F4B-980E-E3DF019B24E2}" type="slidenum">
              <a:rPr lang="en-US" smtClean="0"/>
              <a:pPr/>
              <a:t>‹#›</a:t>
            </a:fld>
            <a:endParaRPr lang="en-US" dirty="0"/>
          </a:p>
        </p:txBody>
      </p:sp>
      <p:sp>
        <p:nvSpPr>
          <p:cNvPr id="8" name="Text Placeholder 4">
            <a:extLst>
              <a:ext uri="{FF2B5EF4-FFF2-40B4-BE49-F238E27FC236}">
                <a16:creationId xmlns:a16="http://schemas.microsoft.com/office/drawing/2014/main" id="{9FB40175-FA51-DA14-A5B2-CD06DE6ECC31}"/>
              </a:ext>
            </a:extLst>
          </p:cNvPr>
          <p:cNvSpPr>
            <a:spLocks noGrp="1"/>
          </p:cNvSpPr>
          <p:nvPr>
            <p:ph type="body" sz="quarter" idx="14"/>
          </p:nvPr>
        </p:nvSpPr>
        <p:spPr>
          <a:xfrm>
            <a:off x="1280161" y="2777067"/>
            <a:ext cx="4663440" cy="3550581"/>
          </a:xfrm>
        </p:spPr>
        <p:txBody>
          <a:bodyPr lIns="0" tIns="0" rIns="0" bIns="0">
            <a:noAutofit/>
          </a:bodyPr>
          <a:lstStyle>
            <a:lvl1pPr marL="0" indent="0">
              <a:lnSpc>
                <a:spcPct val="110000"/>
              </a:lnSpc>
              <a:buNone/>
              <a:defRPr sz="1800"/>
            </a:lvl1pPr>
            <a:lvl2pPr marL="228600">
              <a:lnSpc>
                <a:spcPct val="110000"/>
              </a:lnSpc>
              <a:defRPr sz="1600"/>
            </a:lvl2pPr>
            <a:lvl3pPr marL="457200">
              <a:lnSpc>
                <a:spcPct val="110000"/>
              </a:lnSpc>
              <a:defRPr sz="1400"/>
            </a:lvl3pPr>
            <a:lvl4pPr marL="685800">
              <a:lnSpc>
                <a:spcPct val="110000"/>
              </a:lnSpc>
              <a:defRPr sz="1200"/>
            </a:lvl4pPr>
            <a:lvl5pPr marL="914400">
              <a:lnSpc>
                <a:spcPct val="11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515930B2-E36D-4D05-A6B3-CA1BF61D50CC}"/>
              </a:ext>
              <a:ext uri="{C183D7F6-B498-43B3-948B-1728B52AA6E4}">
                <adec:decorative xmlns:adec="http://schemas.microsoft.com/office/drawing/2017/decorative" val="1"/>
              </a:ext>
            </a:extLst>
          </p:cNvPr>
          <p:cNvSpPr/>
          <p:nvPr userDrawn="1"/>
        </p:nvSpPr>
        <p:spPr>
          <a:xfrm>
            <a:off x="6412089"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hasCustomPrompt="1"/>
          </p:nvPr>
        </p:nvSpPr>
        <p:spPr>
          <a:xfrm>
            <a:off x="6695553" y="301752"/>
            <a:ext cx="5221224" cy="6263640"/>
          </a:xfrm>
        </p:spPr>
        <p:txBody>
          <a:bodyPr tIns="914400" anchor="t" anchorCtr="0"/>
          <a:lstStyle>
            <a:lvl1pPr algn="ctr">
              <a:buNone/>
              <a:defRPr>
                <a:solidFill>
                  <a:schemeClr val="bg1"/>
                </a:solidFill>
              </a:defRPr>
            </a:lvl1pPr>
          </a:lstStyle>
          <a:p>
            <a:r>
              <a:rPr lang="en-US" dirty="0"/>
              <a:t>Click to add picture</a:t>
            </a:r>
          </a:p>
        </p:txBody>
      </p:sp>
      <p:sp>
        <p:nvSpPr>
          <p:cNvPr id="10" name="Footer Placeholder 8">
            <a:extLst>
              <a:ext uri="{FF2B5EF4-FFF2-40B4-BE49-F238E27FC236}">
                <a16:creationId xmlns:a16="http://schemas.microsoft.com/office/drawing/2014/main" id="{7A4AE671-C203-0370-2888-FC8F7D444D11}"/>
              </a:ext>
            </a:extLst>
          </p:cNvPr>
          <p:cNvSpPr>
            <a:spLocks noGrp="1"/>
          </p:cNvSpPr>
          <p:nvPr>
            <p:ph type="ftr" sz="quarter" idx="17"/>
          </p:nvPr>
        </p:nvSpPr>
        <p:spPr>
          <a:xfrm>
            <a:off x="1280160" y="6356350"/>
            <a:ext cx="4434825" cy="365125"/>
          </a:xfrm>
        </p:spPr>
        <p:txBody>
          <a:bodyPr/>
          <a:lstStyle>
            <a:lvl1pPr algn="l">
              <a:defRPr/>
            </a:lvl1pPr>
          </a:lstStyle>
          <a:p>
            <a:endParaRPr lang="en-US" dirty="0"/>
          </a:p>
        </p:txBody>
      </p:sp>
      <p:cxnSp>
        <p:nvCxnSpPr>
          <p:cNvPr id="3" name="Straight Connector 2">
            <a:extLst>
              <a:ext uri="{FF2B5EF4-FFF2-40B4-BE49-F238E27FC236}">
                <a16:creationId xmlns:a16="http://schemas.microsoft.com/office/drawing/2014/main" id="{1792BFA8-57AD-0B5C-2534-1E862B58DAB3}"/>
              </a:ext>
              <a:ext uri="{C183D7F6-B498-43B3-948B-1728B52AA6E4}">
                <adec:decorative xmlns:adec="http://schemas.microsoft.com/office/drawing/2017/decorative" val="1"/>
              </a:ext>
            </a:extLst>
          </p:cNvPr>
          <p:cNvCxnSpPr>
            <a:cxnSpLocks/>
          </p:cNvCxnSpPr>
          <p:nvPr userDrawn="1"/>
        </p:nvCxnSpPr>
        <p:spPr>
          <a:xfrm>
            <a:off x="745127"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6807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1435394" y="1"/>
            <a:ext cx="9918405" cy="1646237"/>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1435394" y="1825625"/>
            <a:ext cx="991840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486121" y="726630"/>
            <a:ext cx="520991" cy="517379"/>
          </a:xfrm>
          <a:prstGeom prst="rect">
            <a:avLst/>
          </a:prstGeom>
        </p:spPr>
        <p:txBody>
          <a:bodyPr vert="horz" lIns="0" tIns="0" rIns="0" bIns="0" rtlCol="0" anchor="t" anchorCtr="0"/>
          <a:lstStyle>
            <a:lvl1pPr algn="ctr">
              <a:defRPr sz="1800" b="1" i="0" cap="all" spc="100" baseline="0">
                <a:solidFill>
                  <a:schemeClr val="accent2"/>
                </a:solidFill>
              </a:defRPr>
            </a:lvl1pPr>
          </a:lstStyle>
          <a:p>
            <a:fld id="{D8DA9DAA-006C-4F4B-980E-E3DF019B24E2}" type="slidenum">
              <a:rPr lang="en-US" smtClean="0"/>
              <a:pPr/>
              <a:t>‹#›</a:t>
            </a:fld>
            <a:endParaRPr lang="en-US" dirty="0"/>
          </a:p>
        </p:txBody>
      </p:sp>
      <p:sp>
        <p:nvSpPr>
          <p:cNvPr id="4" name="Date Placeholder 3">
            <a:extLst>
              <a:ext uri="{FF2B5EF4-FFF2-40B4-BE49-F238E27FC236}">
                <a16:creationId xmlns:a16="http://schemas.microsoft.com/office/drawing/2014/main" id="{B1EF1C86-6A9C-D287-D381-5634A69BF1C8}"/>
              </a:ext>
            </a:extLst>
          </p:cNvPr>
          <p:cNvSpPr>
            <a:spLocks noGrp="1"/>
          </p:cNvSpPr>
          <p:nvPr>
            <p:ph type="dt" sz="half" idx="2"/>
          </p:nvPr>
        </p:nvSpPr>
        <p:spPr>
          <a:xfrm>
            <a:off x="1435394" y="6356350"/>
            <a:ext cx="2743200" cy="365125"/>
          </a:xfrm>
          <a:prstGeom prst="rect">
            <a:avLst/>
          </a:prstGeom>
        </p:spPr>
        <p:txBody>
          <a:bodyPr vert="horz" lIns="0" tIns="45720" rIns="91440" bIns="45720" rtlCol="0" anchor="ctr"/>
          <a:lstStyle>
            <a:lvl1pPr algn="l">
              <a:defRPr sz="1200">
                <a:solidFill>
                  <a:schemeClr val="tx1">
                    <a:tint val="75000"/>
                  </a:schemeClr>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621B8477-3F24-EDCB-C8AC-84336363918B}"/>
              </a:ext>
            </a:extLst>
          </p:cNvPr>
          <p:cNvSpPr>
            <a:spLocks noGrp="1"/>
          </p:cNvSpPr>
          <p:nvPr>
            <p:ph type="ftr" sz="quarter" idx="3"/>
          </p:nvPr>
        </p:nvSpPr>
        <p:spPr>
          <a:xfrm>
            <a:off x="7238999" y="6356350"/>
            <a:ext cx="4114800" cy="365125"/>
          </a:xfrm>
          <a:prstGeom prst="rect">
            <a:avLst/>
          </a:prstGeom>
        </p:spPr>
        <p:txBody>
          <a:bodyPr vert="horz" lIns="91440" tIns="45720" rIns="0" bIns="45720" rtlCol="0" anchor="ctr"/>
          <a:lstStyle>
            <a:lvl1pPr algn="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999713800"/>
      </p:ext>
    </p:extLst>
  </p:cSld>
  <p:clrMap bg1="lt1" tx1="dk1" bg2="lt2" tx2="dk2" accent1="accent1" accent2="accent2" accent3="accent3" accent4="accent4" accent5="accent5" accent6="accent6" hlink="hlink" folHlink="folHlink"/>
  <p:sldLayoutIdLst>
    <p:sldLayoutId id="2147483708" r:id="rId1"/>
    <p:sldLayoutId id="2147483717" r:id="rId2"/>
    <p:sldLayoutId id="2147483728" r:id="rId3"/>
    <p:sldLayoutId id="2147483729" r:id="rId4"/>
    <p:sldLayoutId id="2147483710" r:id="rId5"/>
    <p:sldLayoutId id="2147483727" r:id="rId6"/>
    <p:sldLayoutId id="2147483701" r:id="rId7"/>
    <p:sldLayoutId id="2147483721" r:id="rId8"/>
    <p:sldLayoutId id="2147483720" r:id="rId9"/>
    <p:sldLayoutId id="2147483730" r:id="rId10"/>
    <p:sldLayoutId id="2147483722" r:id="rId11"/>
    <p:sldLayoutId id="2147483698" r:id="rId12"/>
    <p:sldLayoutId id="2147483732" r:id="rId13"/>
    <p:sldLayoutId id="2147483702" r:id="rId14"/>
    <p:sldLayoutId id="2147483703" r:id="rId15"/>
    <p:sldLayoutId id="2147483733" r:id="rId16"/>
    <p:sldLayoutId id="2147483734" r:id="rId17"/>
  </p:sldLayoutIdLst>
  <p:hf sldNum="0" hdr="0" ftr="0"/>
  <p:txStyles>
    <p:titleStyle>
      <a:lvl1pPr algn="l" defTabSz="914400" rtl="0" eaLnBrk="1" latinLnBrk="0" hangingPunct="1">
        <a:lnSpc>
          <a:spcPts val="4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mailto:live.a.life.worth.dying.for@gmail.com" TargetMode="Externa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0806C-E3EA-341C-9420-0BB73B7237CE}"/>
              </a:ext>
            </a:extLst>
          </p:cNvPr>
          <p:cNvSpPr>
            <a:spLocks noGrp="1"/>
          </p:cNvSpPr>
          <p:nvPr>
            <p:ph type="title"/>
          </p:nvPr>
        </p:nvSpPr>
        <p:spPr>
          <a:xfrm>
            <a:off x="2792897" y="585216"/>
            <a:ext cx="7944233" cy="2276856"/>
          </a:xfrm>
        </p:spPr>
        <p:txBody>
          <a:bodyPr/>
          <a:lstStyle/>
          <a:p>
            <a:pPr>
              <a:lnSpc>
                <a:spcPct val="100000"/>
              </a:lnSpc>
            </a:pPr>
            <a:r>
              <a:rPr lang="en-US" sz="1600" cap="none" dirty="0"/>
              <a:t>Rotary Centennial </a:t>
            </a:r>
            <a:br>
              <a:rPr lang="en-US" sz="1600" cap="none" dirty="0"/>
            </a:br>
            <a:r>
              <a:rPr lang="en-US" sz="1600" cap="none" dirty="0"/>
              <a:t>Ranchmen’s Club</a:t>
            </a:r>
            <a:br>
              <a:rPr lang="en-US" sz="1600" cap="none" dirty="0"/>
            </a:br>
            <a:r>
              <a:rPr lang="en-US" sz="1600" cap="none" dirty="0"/>
              <a:t>February 18, 2026</a:t>
            </a:r>
            <a:br>
              <a:rPr lang="en-US" sz="2000" dirty="0"/>
            </a:br>
            <a:endParaRPr lang="en-CA" sz="2000" dirty="0"/>
          </a:p>
        </p:txBody>
      </p:sp>
      <p:sp>
        <p:nvSpPr>
          <p:cNvPr id="4" name="Text Placeholder 3">
            <a:extLst>
              <a:ext uri="{FF2B5EF4-FFF2-40B4-BE49-F238E27FC236}">
                <a16:creationId xmlns:a16="http://schemas.microsoft.com/office/drawing/2014/main" id="{108D0BA8-EB77-57FE-303D-CBDBF6EE8414}"/>
              </a:ext>
            </a:extLst>
          </p:cNvPr>
          <p:cNvSpPr>
            <a:spLocks noGrp="1"/>
          </p:cNvSpPr>
          <p:nvPr>
            <p:ph type="body" sz="quarter" idx="13"/>
          </p:nvPr>
        </p:nvSpPr>
        <p:spPr>
          <a:xfrm>
            <a:off x="4414683" y="3127248"/>
            <a:ext cx="6840921" cy="3017520"/>
          </a:xfrm>
        </p:spPr>
        <p:txBody>
          <a:bodyPr/>
          <a:lstStyle/>
          <a:p>
            <a:endParaRPr lang="en-US" sz="3600" dirty="0"/>
          </a:p>
          <a:p>
            <a:r>
              <a:rPr lang="en-US" sz="3600" dirty="0"/>
              <a:t>THE ELEPHANT IN THE ROOM</a:t>
            </a:r>
          </a:p>
          <a:p>
            <a:r>
              <a:rPr lang="en-US" sz="2000" dirty="0"/>
              <a:t>Normalizing the conversation about death and dying</a:t>
            </a:r>
          </a:p>
          <a:p>
            <a:endParaRPr lang="en-CA" dirty="0"/>
          </a:p>
        </p:txBody>
      </p:sp>
      <p:pic>
        <p:nvPicPr>
          <p:cNvPr id="8" name="Picture Placeholder 7">
            <a:extLst>
              <a:ext uri="{FF2B5EF4-FFF2-40B4-BE49-F238E27FC236}">
                <a16:creationId xmlns:a16="http://schemas.microsoft.com/office/drawing/2014/main" id="{34D0826A-3F85-6962-DBEE-2A2C983C6446}"/>
              </a:ext>
            </a:extLst>
          </p:cNvPr>
          <p:cNvPicPr>
            <a:picLocks noGrp="1" noChangeAspect="1"/>
          </p:cNvPicPr>
          <p:nvPr>
            <p:ph type="pic" sz="quarter" idx="14"/>
          </p:nvPr>
        </p:nvPicPr>
        <p:blipFill>
          <a:blip r:embed="rId2"/>
          <a:srcRect l="8742" r="8742"/>
          <a:stretch>
            <a:fillRect/>
          </a:stretch>
        </p:blipFill>
        <p:spPr>
          <a:prstGeom prst="rect">
            <a:avLst/>
          </a:prstGeom>
        </p:spPr>
      </p:pic>
    </p:spTree>
    <p:extLst>
      <p:ext uri="{BB962C8B-B14F-4D97-AF65-F5344CB8AC3E}">
        <p14:creationId xmlns:p14="http://schemas.microsoft.com/office/powerpoint/2010/main" val="1421357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085EBBB-1C67-55FD-9412-27624C2F2A65}"/>
              </a:ext>
            </a:extLst>
          </p:cNvPr>
          <p:cNvPicPr>
            <a:picLocks noGrp="1" noChangeAspect="1"/>
          </p:cNvPicPr>
          <p:nvPr>
            <p:ph sz="half" idx="2"/>
          </p:nvPr>
        </p:nvPicPr>
        <p:blipFill>
          <a:blip r:embed="rId2"/>
          <a:srcRect r="888" b="-1"/>
          <a:stretch/>
        </p:blipFill>
        <p:spPr>
          <a:xfrm>
            <a:off x="20" y="10"/>
            <a:ext cx="12191980" cy="6857990"/>
          </a:xfrm>
          <a:noFill/>
        </p:spPr>
      </p:pic>
    </p:spTree>
    <p:extLst>
      <p:ext uri="{BB962C8B-B14F-4D97-AF65-F5344CB8AC3E}">
        <p14:creationId xmlns:p14="http://schemas.microsoft.com/office/powerpoint/2010/main" val="1447541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13611-36B0-9617-A9C1-052F61139034}"/>
              </a:ext>
            </a:extLst>
          </p:cNvPr>
          <p:cNvSpPr>
            <a:spLocks noGrp="1"/>
          </p:cNvSpPr>
          <p:nvPr>
            <p:ph type="title"/>
          </p:nvPr>
        </p:nvSpPr>
        <p:spPr>
          <a:xfrm>
            <a:off x="1280160" y="685800"/>
            <a:ext cx="9137012" cy="729714"/>
          </a:xfrm>
        </p:spPr>
        <p:txBody>
          <a:bodyPr/>
          <a:lstStyle/>
          <a:p>
            <a:r>
              <a:rPr lang="en-US" sz="2400" cap="none" dirty="0"/>
              <a:t>Steven Covey #2 in practice :  ”begin with the end in mind”</a:t>
            </a:r>
            <a:endParaRPr lang="en-CA" sz="2400" cap="none" dirty="0"/>
          </a:p>
        </p:txBody>
      </p:sp>
      <p:pic>
        <p:nvPicPr>
          <p:cNvPr id="6" name="Content Placeholder 5">
            <a:extLst>
              <a:ext uri="{FF2B5EF4-FFF2-40B4-BE49-F238E27FC236}">
                <a16:creationId xmlns:a16="http://schemas.microsoft.com/office/drawing/2014/main" id="{760E5367-99D9-2029-0C91-7B42C786D81F}"/>
              </a:ext>
            </a:extLst>
          </p:cNvPr>
          <p:cNvPicPr>
            <a:picLocks noGrp="1" noChangeAspect="1"/>
          </p:cNvPicPr>
          <p:nvPr>
            <p:ph sz="half" idx="2"/>
          </p:nvPr>
        </p:nvPicPr>
        <p:blipFill>
          <a:blip r:embed="rId2"/>
          <a:stretch>
            <a:fillRect/>
          </a:stretch>
        </p:blipFill>
        <p:spPr>
          <a:xfrm>
            <a:off x="1298824" y="2327275"/>
            <a:ext cx="4808039" cy="4040188"/>
          </a:xfrm>
          <a:prstGeom prst="rect">
            <a:avLst/>
          </a:prstGeom>
        </p:spPr>
      </p:pic>
      <p:pic>
        <p:nvPicPr>
          <p:cNvPr id="8" name="Content Placeholder 7">
            <a:extLst>
              <a:ext uri="{FF2B5EF4-FFF2-40B4-BE49-F238E27FC236}">
                <a16:creationId xmlns:a16="http://schemas.microsoft.com/office/drawing/2014/main" id="{33A39B47-92D8-8A48-D62D-C9C39CE95F0D}"/>
              </a:ext>
            </a:extLst>
          </p:cNvPr>
          <p:cNvPicPr>
            <a:picLocks noGrp="1" noChangeAspect="1"/>
          </p:cNvPicPr>
          <p:nvPr>
            <p:ph sz="quarter" idx="4"/>
          </p:nvPr>
        </p:nvPicPr>
        <p:blipFill>
          <a:blip r:embed="rId3"/>
          <a:stretch>
            <a:fillRect/>
          </a:stretch>
        </p:blipFill>
        <p:spPr>
          <a:xfrm>
            <a:off x="6106863" y="2045616"/>
            <a:ext cx="4568969" cy="4951949"/>
          </a:xfrm>
          <a:prstGeom prst="rect">
            <a:avLst/>
          </a:prstGeom>
        </p:spPr>
      </p:pic>
    </p:spTree>
    <p:extLst>
      <p:ext uri="{BB962C8B-B14F-4D97-AF65-F5344CB8AC3E}">
        <p14:creationId xmlns:p14="http://schemas.microsoft.com/office/powerpoint/2010/main" val="2702673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DA791-66ED-93C2-7196-E27989AA4BFC}"/>
              </a:ext>
            </a:extLst>
          </p:cNvPr>
          <p:cNvSpPr>
            <a:spLocks noGrp="1"/>
          </p:cNvSpPr>
          <p:nvPr>
            <p:ph type="title"/>
          </p:nvPr>
        </p:nvSpPr>
        <p:spPr>
          <a:xfrm>
            <a:off x="838200" y="2912882"/>
            <a:ext cx="10515600" cy="1640264"/>
          </a:xfrm>
        </p:spPr>
        <p:txBody>
          <a:bodyPr/>
          <a:lstStyle/>
          <a:p>
            <a:r>
              <a:rPr lang="en-US" dirty="0"/>
              <a:t>Emily Levine : her story</a:t>
            </a:r>
            <a:endParaRPr lang="en-CA" dirty="0"/>
          </a:p>
        </p:txBody>
      </p:sp>
    </p:spTree>
    <p:extLst>
      <p:ext uri="{BB962C8B-B14F-4D97-AF65-F5344CB8AC3E}">
        <p14:creationId xmlns:p14="http://schemas.microsoft.com/office/powerpoint/2010/main" val="1806566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9E923-E5EE-5E14-EB6A-78ADF5E89D3A}"/>
              </a:ext>
            </a:extLst>
          </p:cNvPr>
          <p:cNvSpPr>
            <a:spLocks noGrp="1"/>
          </p:cNvSpPr>
          <p:nvPr>
            <p:ph type="title"/>
          </p:nvPr>
        </p:nvSpPr>
        <p:spPr/>
        <p:txBody>
          <a:bodyPr/>
          <a:lstStyle/>
          <a:p>
            <a:r>
              <a:rPr lang="en-US" sz="1800" b="0" cap="none" dirty="0"/>
              <a:t>                 Flip the script, change the narrative, normalize the conversation</a:t>
            </a:r>
            <a:endParaRPr lang="en-CA" sz="1800" b="0" cap="none" dirty="0"/>
          </a:p>
        </p:txBody>
      </p:sp>
      <p:pic>
        <p:nvPicPr>
          <p:cNvPr id="6" name="Content Placeholder 5" descr="A diagram of a graph&#10;&#10;AI-generated content may be incorrect.">
            <a:extLst>
              <a:ext uri="{FF2B5EF4-FFF2-40B4-BE49-F238E27FC236}">
                <a16:creationId xmlns:a16="http://schemas.microsoft.com/office/drawing/2014/main" id="{65B5A4E6-2460-CD3B-20F0-E5BB5EBBB20E}"/>
              </a:ext>
            </a:extLst>
          </p:cNvPr>
          <p:cNvPicPr>
            <a:picLocks noGrp="1" noChangeAspect="1"/>
          </p:cNvPicPr>
          <p:nvPr>
            <p:ph sz="half" idx="2"/>
          </p:nvPr>
        </p:nvPicPr>
        <p:blipFill>
          <a:blip r:embed="rId2"/>
          <a:stretch>
            <a:fillRect/>
          </a:stretch>
        </p:blipFill>
        <p:spPr>
          <a:xfrm>
            <a:off x="1297446" y="2942235"/>
            <a:ext cx="4810796" cy="2810267"/>
          </a:xfrm>
        </p:spPr>
      </p:pic>
      <p:pic>
        <p:nvPicPr>
          <p:cNvPr id="8" name="Content Placeholder 7" descr="A line of a graph&#10;&#10;AI-generated content may be incorrect.">
            <a:extLst>
              <a:ext uri="{FF2B5EF4-FFF2-40B4-BE49-F238E27FC236}">
                <a16:creationId xmlns:a16="http://schemas.microsoft.com/office/drawing/2014/main" id="{3CD9BD21-3A5C-040E-1830-37565695F303}"/>
              </a:ext>
            </a:extLst>
          </p:cNvPr>
          <p:cNvPicPr>
            <a:picLocks noGrp="1" noChangeAspect="1"/>
          </p:cNvPicPr>
          <p:nvPr>
            <p:ph sz="quarter" idx="4"/>
          </p:nvPr>
        </p:nvPicPr>
        <p:blipFill>
          <a:blip r:embed="rId3"/>
          <a:stretch>
            <a:fillRect/>
          </a:stretch>
        </p:blipFill>
        <p:spPr>
          <a:xfrm>
            <a:off x="6723063" y="2942882"/>
            <a:ext cx="4846637" cy="2808973"/>
          </a:xfrm>
        </p:spPr>
      </p:pic>
    </p:spTree>
    <p:extLst>
      <p:ext uri="{BB962C8B-B14F-4D97-AF65-F5344CB8AC3E}">
        <p14:creationId xmlns:p14="http://schemas.microsoft.com/office/powerpoint/2010/main" val="716882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433B7-AF27-6700-A820-3A19FC9DEF78}"/>
              </a:ext>
            </a:extLst>
          </p:cNvPr>
          <p:cNvSpPr>
            <a:spLocks noGrp="1"/>
          </p:cNvSpPr>
          <p:nvPr>
            <p:ph type="title"/>
          </p:nvPr>
        </p:nvSpPr>
        <p:spPr/>
        <p:txBody>
          <a:bodyPr>
            <a:normAutofit/>
          </a:bodyPr>
          <a:lstStyle/>
          <a:p>
            <a:r>
              <a:rPr lang="en-CA" sz="2400" cap="none" dirty="0"/>
              <a:t>content supported under following legislation : </a:t>
            </a:r>
            <a:endParaRPr lang="en-CA" sz="2400" dirty="0"/>
          </a:p>
        </p:txBody>
      </p:sp>
      <p:sp>
        <p:nvSpPr>
          <p:cNvPr id="3" name="Content Placeholder 2">
            <a:extLst>
              <a:ext uri="{FF2B5EF4-FFF2-40B4-BE49-F238E27FC236}">
                <a16:creationId xmlns:a16="http://schemas.microsoft.com/office/drawing/2014/main" id="{293ED502-DFDB-BA27-4973-DC24389847B3}"/>
              </a:ext>
            </a:extLst>
          </p:cNvPr>
          <p:cNvSpPr>
            <a:spLocks noGrp="1"/>
          </p:cNvSpPr>
          <p:nvPr>
            <p:ph idx="1"/>
          </p:nvPr>
        </p:nvSpPr>
        <p:spPr/>
        <p:txBody>
          <a:bodyPr>
            <a:normAutofit/>
          </a:bodyPr>
          <a:lstStyle/>
          <a:p>
            <a:endParaRPr lang="en-CA" sz="1800" dirty="0"/>
          </a:p>
          <a:p>
            <a:r>
              <a:rPr lang="en-CA" sz="1800" dirty="0"/>
              <a:t>Canadian Nurses Association code of ethics, specifically those regarding Justice and Value of Choice </a:t>
            </a:r>
          </a:p>
          <a:p>
            <a:pPr marL="0" indent="0">
              <a:buNone/>
            </a:pPr>
            <a:endParaRPr lang="en-CA" sz="1800" dirty="0"/>
          </a:p>
          <a:p>
            <a:r>
              <a:rPr lang="en-CA" sz="1800" dirty="0"/>
              <a:t>CRNA continuing competence indicators and practice standards 1.2, 1.4,  2.1, 2.2, 2.3,  2.8,  3.3,  3.5, 4.1 and 4.2</a:t>
            </a:r>
          </a:p>
          <a:p>
            <a:endParaRPr lang="en-CA" sz="1800" dirty="0"/>
          </a:p>
          <a:p>
            <a:r>
              <a:rPr lang="en-CA" sz="1800" dirty="0"/>
              <a:t>Health Professions Act of Alberta Schedule 24 “Profession of Registered Nurses” Practice points 3 (a) </a:t>
            </a:r>
            <a:r>
              <a:rPr lang="en-CA" sz="1800" dirty="0" err="1"/>
              <a:t>i</a:t>
            </a:r>
            <a:r>
              <a:rPr lang="en-CA" sz="1800" dirty="0"/>
              <a:t> , ii, iv, v and vii</a:t>
            </a:r>
          </a:p>
        </p:txBody>
      </p:sp>
    </p:spTree>
    <p:extLst>
      <p:ext uri="{BB962C8B-B14F-4D97-AF65-F5344CB8AC3E}">
        <p14:creationId xmlns:p14="http://schemas.microsoft.com/office/powerpoint/2010/main" val="3386227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248B7-DD77-3921-E324-A357C26131C3}"/>
              </a:ext>
            </a:extLst>
          </p:cNvPr>
          <p:cNvSpPr>
            <a:spLocks noGrp="1"/>
          </p:cNvSpPr>
          <p:nvPr>
            <p:ph type="title"/>
          </p:nvPr>
        </p:nvSpPr>
        <p:spPr>
          <a:xfrm>
            <a:off x="488515" y="-293914"/>
            <a:ext cx="5987441" cy="6738257"/>
          </a:xfrm>
        </p:spPr>
        <p:txBody>
          <a:bodyPr vert="horz" lIns="91440" tIns="45720" rIns="91440" bIns="45720" rtlCol="0" anchor="ctr">
            <a:normAutofit fontScale="90000"/>
          </a:bodyPr>
          <a:lstStyle/>
          <a:p>
            <a:pPr>
              <a:lnSpc>
                <a:spcPct val="100000"/>
              </a:lnSpc>
            </a:pPr>
            <a:r>
              <a:rPr lang="en-US" sz="3700" cap="none" dirty="0"/>
              <a:t>    </a:t>
            </a:r>
            <a:r>
              <a:rPr lang="en-US" sz="2800" dirty="0"/>
              <a:t>   </a:t>
            </a:r>
            <a:br>
              <a:rPr lang="en-US" sz="2800" dirty="0"/>
            </a:br>
            <a:br>
              <a:rPr lang="en-US" sz="2800" dirty="0"/>
            </a:br>
            <a:br>
              <a:rPr lang="en-US" sz="2800" dirty="0"/>
            </a:br>
            <a:br>
              <a:rPr lang="en-US" sz="2800" dirty="0"/>
            </a:br>
            <a:br>
              <a:rPr lang="en-US" sz="2800" dirty="0"/>
            </a:br>
            <a:r>
              <a:rPr lang="en-US" sz="2800" dirty="0"/>
              <a:t>          DEATH MAVEN LTD*</a:t>
            </a:r>
            <a:br>
              <a:rPr lang="en-US" sz="2800" dirty="0"/>
            </a:br>
            <a:br>
              <a:rPr lang="en-US" sz="2800" dirty="0"/>
            </a:br>
            <a:r>
              <a:rPr lang="en-US" sz="2400" cap="none" dirty="0">
                <a:hlinkClick r:id="rId2"/>
              </a:rPr>
              <a:t>live.a.life.worth.dying.for@gmail.com</a:t>
            </a:r>
            <a:br>
              <a:rPr lang="en-US" sz="2400" cap="none" dirty="0"/>
            </a:br>
            <a:r>
              <a:rPr lang="en-US" sz="2400" cap="none" dirty="0"/>
              <a:t>  </a:t>
            </a:r>
            <a:br>
              <a:rPr lang="en-US" sz="2400" cap="none" dirty="0"/>
            </a:br>
            <a:r>
              <a:rPr lang="en-US" sz="2400" cap="none" dirty="0"/>
              <a:t>            www.deathmaven.ca</a:t>
            </a:r>
            <a:br>
              <a:rPr lang="en-US" sz="2800" dirty="0"/>
            </a:br>
            <a:r>
              <a:rPr lang="en-US" sz="2800" dirty="0"/>
              <a:t>    </a:t>
            </a:r>
            <a:br>
              <a:rPr lang="en-US" sz="2800" dirty="0"/>
            </a:br>
            <a:r>
              <a:rPr lang="en-US" sz="2800" dirty="0"/>
              <a:t>    M</a:t>
            </a:r>
            <a:r>
              <a:rPr lang="en-US" sz="2800" cap="none" dirty="0"/>
              <a:t>arilyn</a:t>
            </a:r>
            <a:r>
              <a:rPr lang="en-US" sz="2800" dirty="0"/>
              <a:t> M</a:t>
            </a:r>
            <a:r>
              <a:rPr lang="en-US" sz="2800" cap="none" dirty="0"/>
              <a:t>oldowan</a:t>
            </a:r>
            <a:r>
              <a:rPr lang="en-US" sz="2800" dirty="0"/>
              <a:t> RN, </a:t>
            </a:r>
            <a:r>
              <a:rPr lang="en-US" sz="2800" cap="none" dirty="0"/>
              <a:t>BScN</a:t>
            </a:r>
            <a:br>
              <a:rPr lang="en-US" sz="2800" cap="none" dirty="0"/>
            </a:br>
            <a:br>
              <a:rPr lang="en-US" sz="2800" cap="none" dirty="0"/>
            </a:br>
            <a:r>
              <a:rPr lang="en-US" sz="1200" b="0" dirty="0"/>
              <a:t>PO Box 94077</a:t>
            </a:r>
            <a:br>
              <a:rPr lang="en-US" sz="1200" b="0" dirty="0"/>
            </a:br>
            <a:r>
              <a:rPr lang="en-US" sz="1200" b="0" dirty="0"/>
              <a:t>Elbow River RPO</a:t>
            </a:r>
            <a:br>
              <a:rPr lang="en-US" sz="1200" b="0" dirty="0"/>
            </a:br>
            <a:r>
              <a:rPr lang="en-US" sz="1200" b="0" dirty="0"/>
              <a:t>Calgary T2S 0S4  </a:t>
            </a:r>
            <a:br>
              <a:rPr lang="en-US" sz="1200" b="0" dirty="0"/>
            </a:br>
            <a:r>
              <a:rPr lang="en-US" sz="1200" b="0" dirty="0"/>
              <a:t>phone 403-919-1683 </a:t>
            </a:r>
            <a:br>
              <a:rPr lang="en-US" sz="1200" b="0" dirty="0"/>
            </a:br>
            <a:r>
              <a:rPr lang="en-US" sz="1200" b="0" dirty="0"/>
              <a:t>CRNA registration #46877</a:t>
            </a:r>
            <a:br>
              <a:rPr lang="en-US" sz="1200" b="0" dirty="0"/>
            </a:br>
            <a:r>
              <a:rPr lang="en-US" sz="5400" dirty="0"/>
              <a:t> </a:t>
            </a:r>
            <a:endParaRPr lang="en-US" sz="2800" dirty="0"/>
          </a:p>
        </p:txBody>
      </p:sp>
      <p:sp>
        <p:nvSpPr>
          <p:cNvPr id="4" name="Text Placeholder 3">
            <a:extLst>
              <a:ext uri="{FF2B5EF4-FFF2-40B4-BE49-F238E27FC236}">
                <a16:creationId xmlns:a16="http://schemas.microsoft.com/office/drawing/2014/main" id="{A577D0ED-5F50-1FFC-E137-55CEA68812DD}"/>
              </a:ext>
            </a:extLst>
          </p:cNvPr>
          <p:cNvSpPr>
            <a:spLocks noGrp="1"/>
          </p:cNvSpPr>
          <p:nvPr>
            <p:ph type="body" sz="half" idx="2"/>
          </p:nvPr>
        </p:nvSpPr>
        <p:spPr>
          <a:xfrm>
            <a:off x="488514" y="5595256"/>
            <a:ext cx="6130000" cy="576943"/>
          </a:xfrm>
        </p:spPr>
        <p:txBody>
          <a:bodyPr vert="horz" lIns="91440" tIns="45720" rIns="91440" bIns="45720" rtlCol="0">
            <a:normAutofit fontScale="55000" lnSpcReduction="20000"/>
          </a:bodyPr>
          <a:lstStyle/>
          <a:p>
            <a:pPr>
              <a:lnSpc>
                <a:spcPct val="90000"/>
              </a:lnSpc>
            </a:pPr>
            <a:endParaRPr lang="en-US" sz="1800" dirty="0">
              <a:solidFill>
                <a:schemeClr val="tx1"/>
              </a:solidFill>
            </a:endParaRPr>
          </a:p>
          <a:p>
            <a:pPr>
              <a:lnSpc>
                <a:spcPct val="90000"/>
              </a:lnSpc>
            </a:pPr>
            <a:r>
              <a:rPr lang="en-US" sz="1900" b="1" dirty="0">
                <a:solidFill>
                  <a:schemeClr val="tx1"/>
                </a:solidFill>
              </a:rPr>
              <a:t>*</a:t>
            </a:r>
            <a:r>
              <a:rPr lang="en-US" sz="1900" dirty="0">
                <a:solidFill>
                  <a:schemeClr val="tx1"/>
                </a:solidFill>
              </a:rPr>
              <a:t>”Death Maven” and “Madame Maven Publishing” are divisions of 706889 Alberta LTD.</a:t>
            </a:r>
          </a:p>
        </p:txBody>
      </p:sp>
      <p:pic>
        <p:nvPicPr>
          <p:cNvPr id="6" name="Picture Placeholder 5">
            <a:extLst>
              <a:ext uri="{FF2B5EF4-FFF2-40B4-BE49-F238E27FC236}">
                <a16:creationId xmlns:a16="http://schemas.microsoft.com/office/drawing/2014/main" id="{93549E79-7A52-37AF-F131-0CF106922312}"/>
              </a:ext>
            </a:extLst>
          </p:cNvPr>
          <p:cNvPicPr>
            <a:picLocks noGrp="1" noChangeAspect="1"/>
          </p:cNvPicPr>
          <p:nvPr>
            <p:ph type="pic" idx="1"/>
          </p:nvPr>
        </p:nvPicPr>
        <p:blipFill>
          <a:blip r:embed="rId3"/>
          <a:srcRect l="2872" r="2872"/>
          <a:stretch/>
        </p:blipFill>
        <p:spPr>
          <a:xfrm>
            <a:off x="5913123" y="10"/>
            <a:ext cx="6278878"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Tree>
    <p:extLst>
      <p:ext uri="{BB962C8B-B14F-4D97-AF65-F5344CB8AC3E}">
        <p14:creationId xmlns:p14="http://schemas.microsoft.com/office/powerpoint/2010/main" val="4191950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5D893-E98A-260A-9EC4-B9365E533FD5}"/>
              </a:ext>
            </a:extLst>
          </p:cNvPr>
          <p:cNvSpPr>
            <a:spLocks noGrp="1"/>
          </p:cNvSpPr>
          <p:nvPr>
            <p:ph type="title"/>
          </p:nvPr>
        </p:nvSpPr>
        <p:spPr>
          <a:xfrm>
            <a:off x="2792897" y="585216"/>
            <a:ext cx="8965094" cy="2276856"/>
          </a:xfrm>
        </p:spPr>
        <p:txBody>
          <a:bodyPr/>
          <a:lstStyle/>
          <a:p>
            <a:r>
              <a:rPr lang="en-US" cap="none" dirty="0"/>
              <a:t>Thank you</a:t>
            </a:r>
          </a:p>
        </p:txBody>
      </p:sp>
      <p:pic>
        <p:nvPicPr>
          <p:cNvPr id="5" name="Picture Placeholder 14" descr="Mountains under near dusk sky">
            <a:extLst>
              <a:ext uri="{FF2B5EF4-FFF2-40B4-BE49-F238E27FC236}">
                <a16:creationId xmlns:a16="http://schemas.microsoft.com/office/drawing/2014/main" id="{DE72DC91-8DC9-B68C-C1D3-8F5273481A74}"/>
              </a:ext>
            </a:extLst>
          </p:cNvPr>
          <p:cNvPicPr>
            <a:picLocks noGrp="1" noChangeAspect="1"/>
          </p:cNvPicPr>
          <p:nvPr>
            <p:ph type="pic" sz="quarter" idx="14"/>
          </p:nvPr>
        </p:nvPicPr>
        <p:blipFill rotWithShape="1">
          <a:blip r:embed="rId3"/>
          <a:srcRect l="13191" r="13191"/>
          <a:stretch/>
        </p:blipFill>
        <p:spPr>
          <a:xfrm>
            <a:off x="1371606" y="3205313"/>
            <a:ext cx="3043077" cy="3043083"/>
          </a:xfrm>
        </p:spPr>
      </p:pic>
      <p:sp>
        <p:nvSpPr>
          <p:cNvPr id="3" name="Text Placeholder 2">
            <a:extLst>
              <a:ext uri="{FF2B5EF4-FFF2-40B4-BE49-F238E27FC236}">
                <a16:creationId xmlns:a16="http://schemas.microsoft.com/office/drawing/2014/main" id="{FD70D88C-5989-4007-4953-F54A4A34B778}"/>
              </a:ext>
            </a:extLst>
          </p:cNvPr>
          <p:cNvSpPr>
            <a:spLocks noGrp="1"/>
          </p:cNvSpPr>
          <p:nvPr>
            <p:ph type="body" sz="quarter" idx="13"/>
          </p:nvPr>
        </p:nvSpPr>
        <p:spPr>
          <a:xfrm>
            <a:off x="5640609" y="3127248"/>
            <a:ext cx="6117381" cy="3017520"/>
          </a:xfrm>
        </p:spPr>
        <p:txBody>
          <a:bodyPr/>
          <a:lstStyle/>
          <a:p>
            <a:endParaRPr lang="en-US" dirty="0"/>
          </a:p>
          <a:p>
            <a:endParaRPr lang="en-US" dirty="0"/>
          </a:p>
          <a:p>
            <a:endParaRPr lang="en-US" dirty="0"/>
          </a:p>
          <a:p>
            <a:r>
              <a:rPr lang="en-US" dirty="0"/>
              <a:t>Questions please </a:t>
            </a:r>
            <a:r>
              <a:rPr lang="en-US" sz="800" dirty="0">
                <a:solidFill>
                  <a:schemeClr val="accent1">
                    <a:lumMod val="60000"/>
                    <a:lumOff val="40000"/>
                  </a:schemeClr>
                </a:solidFill>
              </a:rPr>
              <a:t>. . . . . .. . . . . . . . . . . . . . . . . . . . . . . . . . . . . . . . . . . . . . . . . . . . . . .  </a:t>
            </a:r>
            <a:r>
              <a:rPr lang="en-US" dirty="0"/>
              <a:t>.   </a:t>
            </a:r>
          </a:p>
          <a:p>
            <a:endParaRPr lang="en-US" dirty="0"/>
          </a:p>
        </p:txBody>
      </p:sp>
    </p:spTree>
    <p:extLst>
      <p:ext uri="{BB962C8B-B14F-4D97-AF65-F5344CB8AC3E}">
        <p14:creationId xmlns:p14="http://schemas.microsoft.com/office/powerpoint/2010/main" val="4273949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8585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5A271-8875-6BCE-0A4A-542683BB3917}"/>
              </a:ext>
            </a:extLst>
          </p:cNvPr>
          <p:cNvSpPr>
            <a:spLocks noGrp="1"/>
          </p:cNvSpPr>
          <p:nvPr>
            <p:ph type="ctrTitle"/>
          </p:nvPr>
        </p:nvSpPr>
        <p:spPr>
          <a:xfrm>
            <a:off x="1280159" y="3386775"/>
            <a:ext cx="8311102" cy="3080335"/>
          </a:xfrm>
        </p:spPr>
        <p:txBody>
          <a:bodyPr/>
          <a:lstStyle/>
          <a:p>
            <a:r>
              <a:rPr lang="en-US" dirty="0"/>
              <a:t>The power of communication</a:t>
            </a:r>
          </a:p>
        </p:txBody>
      </p:sp>
      <p:pic>
        <p:nvPicPr>
          <p:cNvPr id="7" name="Picture Placeholder 8" descr="Mountains at sunset">
            <a:extLst>
              <a:ext uri="{FF2B5EF4-FFF2-40B4-BE49-F238E27FC236}">
                <a16:creationId xmlns:a16="http://schemas.microsoft.com/office/drawing/2014/main" id="{DABEABE1-2983-8759-E3F7-CCC6330C6BA1}"/>
              </a:ext>
            </a:extLst>
          </p:cNvPr>
          <p:cNvPicPr>
            <a:picLocks noGrp="1" noChangeAspect="1"/>
          </p:cNvPicPr>
          <p:nvPr>
            <p:ph type="pic" sz="quarter" idx="13"/>
          </p:nvPr>
        </p:nvPicPr>
        <p:blipFill rotWithShape="1">
          <a:blip r:embed="rId3"/>
          <a:srcRect l="23" r="23"/>
          <a:stretch/>
        </p:blipFill>
        <p:spPr>
          <a:xfrm>
            <a:off x="8197587" y="411831"/>
            <a:ext cx="3521337" cy="3521344"/>
          </a:xfrm>
        </p:spPr>
      </p:pic>
    </p:spTree>
    <p:extLst>
      <p:ext uri="{BB962C8B-B14F-4D97-AF65-F5344CB8AC3E}">
        <p14:creationId xmlns:p14="http://schemas.microsoft.com/office/powerpoint/2010/main" val="1941235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68171-F501-5EC9-8849-5D0FE73AE00B}"/>
              </a:ext>
            </a:extLst>
          </p:cNvPr>
          <p:cNvSpPr>
            <a:spLocks noGrp="1"/>
          </p:cNvSpPr>
          <p:nvPr>
            <p:ph type="ctrTitle"/>
          </p:nvPr>
        </p:nvSpPr>
        <p:spPr/>
        <p:txBody>
          <a:bodyPr/>
          <a:lstStyle/>
          <a:p>
            <a:r>
              <a:rPr lang="en-US" dirty="0"/>
              <a:t>Overcoming nervousness</a:t>
            </a:r>
          </a:p>
        </p:txBody>
      </p:sp>
      <p:sp>
        <p:nvSpPr>
          <p:cNvPr id="3" name="Subtitle 2">
            <a:extLst>
              <a:ext uri="{FF2B5EF4-FFF2-40B4-BE49-F238E27FC236}">
                <a16:creationId xmlns:a16="http://schemas.microsoft.com/office/drawing/2014/main" id="{338A9D03-6CF8-D31E-2E06-88AEBCEF7D9B}"/>
              </a:ext>
            </a:extLst>
          </p:cNvPr>
          <p:cNvSpPr>
            <a:spLocks noGrp="1"/>
          </p:cNvSpPr>
          <p:nvPr>
            <p:ph type="subTitle" idx="1"/>
          </p:nvPr>
        </p:nvSpPr>
        <p:spPr/>
        <p:txBody>
          <a:bodyPr/>
          <a:lstStyle/>
          <a:p>
            <a:r>
              <a:rPr lang="en-US" dirty="0"/>
              <a:t>Confidence-building strategies</a:t>
            </a:r>
          </a:p>
        </p:txBody>
      </p:sp>
      <p:pic>
        <p:nvPicPr>
          <p:cNvPr id="6" name="Picture Placeholder 21" descr="Mountains under near dusk sky">
            <a:extLst>
              <a:ext uri="{FF2B5EF4-FFF2-40B4-BE49-F238E27FC236}">
                <a16:creationId xmlns:a16="http://schemas.microsoft.com/office/drawing/2014/main" id="{56606EF5-1CC7-5421-5CF4-C03704056CCA}"/>
              </a:ext>
            </a:extLst>
          </p:cNvPr>
          <p:cNvPicPr>
            <a:picLocks noGrp="1" noChangeAspect="1"/>
          </p:cNvPicPr>
          <p:nvPr>
            <p:ph type="pic" sz="quarter" idx="13"/>
          </p:nvPr>
        </p:nvPicPr>
        <p:blipFill rotWithShape="1">
          <a:blip r:embed="rId3"/>
          <a:srcRect l="16939" r="16939"/>
          <a:stretch/>
        </p:blipFill>
        <p:spPr/>
      </p:pic>
    </p:spTree>
    <p:extLst>
      <p:ext uri="{BB962C8B-B14F-4D97-AF65-F5344CB8AC3E}">
        <p14:creationId xmlns:p14="http://schemas.microsoft.com/office/powerpoint/2010/main" val="3962753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71A59-69C8-1B0B-2EED-A05D802FF219}"/>
              </a:ext>
            </a:extLst>
          </p:cNvPr>
          <p:cNvSpPr>
            <a:spLocks noGrp="1"/>
          </p:cNvSpPr>
          <p:nvPr>
            <p:ph type="title"/>
          </p:nvPr>
        </p:nvSpPr>
        <p:spPr>
          <a:xfrm>
            <a:off x="1280159" y="4970638"/>
            <a:ext cx="9144000" cy="755605"/>
          </a:xfrm>
        </p:spPr>
        <p:txBody>
          <a:bodyPr anchor="b">
            <a:normAutofit/>
          </a:bodyPr>
          <a:lstStyle/>
          <a:p>
            <a:r>
              <a:rPr lang="en-US" sz="2400" b="0" dirty="0"/>
              <a:t>Canadian land acknowledgement</a:t>
            </a:r>
            <a:endParaRPr lang="en-CA" sz="2400" b="0" dirty="0"/>
          </a:p>
        </p:txBody>
      </p:sp>
      <p:pic>
        <p:nvPicPr>
          <p:cNvPr id="5" name="Picture Placeholder 4" descr="A red and white dream catcher&#10;&#10;AI-generated content may be incorrect.">
            <a:extLst>
              <a:ext uri="{FF2B5EF4-FFF2-40B4-BE49-F238E27FC236}">
                <a16:creationId xmlns:a16="http://schemas.microsoft.com/office/drawing/2014/main" id="{F4CD07FC-7FED-FE15-5915-EE91DED7C764}"/>
              </a:ext>
            </a:extLst>
          </p:cNvPr>
          <p:cNvPicPr>
            <a:picLocks noGrp="1" noChangeAspect="1"/>
          </p:cNvPicPr>
          <p:nvPr>
            <p:ph sz="half" idx="2"/>
          </p:nvPr>
        </p:nvPicPr>
        <p:blipFill>
          <a:blip r:embed="rId2"/>
          <a:stretch>
            <a:fillRect/>
          </a:stretch>
        </p:blipFill>
        <p:spPr>
          <a:xfrm>
            <a:off x="1606601" y="685800"/>
            <a:ext cx="4284877" cy="4023360"/>
          </a:xfrm>
          <a:noFill/>
        </p:spPr>
      </p:pic>
      <p:sp>
        <p:nvSpPr>
          <p:cNvPr id="3" name="Content Placeholder 2">
            <a:extLst>
              <a:ext uri="{FF2B5EF4-FFF2-40B4-BE49-F238E27FC236}">
                <a16:creationId xmlns:a16="http://schemas.microsoft.com/office/drawing/2014/main" id="{46A7D842-57D4-EF42-5E82-BAEAD09C05A0}"/>
              </a:ext>
            </a:extLst>
          </p:cNvPr>
          <p:cNvSpPr>
            <a:spLocks noGrp="1"/>
          </p:cNvSpPr>
          <p:nvPr>
            <p:ph sz="quarter" idx="4"/>
          </p:nvPr>
        </p:nvSpPr>
        <p:spPr>
          <a:xfrm>
            <a:off x="6704755" y="685800"/>
            <a:ext cx="4937760" cy="4023360"/>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r>
              <a:rPr lang="en-US" dirty="0"/>
              <a:t>I am the great grand-daughter of the uninvited guests to these lands and acknowledge the traditional ancestral unceded territories on which we all learn, work, play, live and die. Recognizing the land is an act of reconciliation and gratitude to the traditional owners, elders and wisdom keepers.</a:t>
            </a:r>
            <a:endParaRPr lang="en-CA" dirty="0"/>
          </a:p>
        </p:txBody>
      </p:sp>
    </p:spTree>
    <p:extLst>
      <p:ext uri="{BB962C8B-B14F-4D97-AF65-F5344CB8AC3E}">
        <p14:creationId xmlns:p14="http://schemas.microsoft.com/office/powerpoint/2010/main" val="4055663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64C0E11-7DE4-D558-C3EF-9B3C7A9BF17D}"/>
              </a:ext>
            </a:extLst>
          </p:cNvPr>
          <p:cNvSpPr>
            <a:spLocks noGrp="1"/>
          </p:cNvSpPr>
          <p:nvPr>
            <p:ph type="title"/>
          </p:nvPr>
        </p:nvSpPr>
        <p:spPr/>
        <p:txBody>
          <a:bodyPr/>
          <a:lstStyle/>
          <a:p>
            <a:r>
              <a:rPr lang="en-US" dirty="0"/>
              <a:t>Engaging the audience</a:t>
            </a:r>
          </a:p>
        </p:txBody>
      </p:sp>
      <p:pic>
        <p:nvPicPr>
          <p:cNvPr id="13" name="Picture Placeholder 12" descr="A mountain range with snow">
            <a:extLst>
              <a:ext uri="{FF2B5EF4-FFF2-40B4-BE49-F238E27FC236}">
                <a16:creationId xmlns:a16="http://schemas.microsoft.com/office/drawing/2014/main" id="{06CC7187-0D55-8D17-DB17-83EAB1EF8D05}"/>
              </a:ext>
            </a:extLst>
          </p:cNvPr>
          <p:cNvPicPr>
            <a:picLocks noGrp="1" noChangeAspect="1"/>
          </p:cNvPicPr>
          <p:nvPr>
            <p:ph type="pic" sz="quarter" idx="13"/>
          </p:nvPr>
        </p:nvPicPr>
        <p:blipFill>
          <a:blip r:embed="rId3"/>
          <a:srcRect/>
          <a:stretch/>
        </p:blipFill>
        <p:spPr/>
      </p:pic>
      <p:sp>
        <p:nvSpPr>
          <p:cNvPr id="3" name="Content Placeholder 2">
            <a:extLst>
              <a:ext uri="{FF2B5EF4-FFF2-40B4-BE49-F238E27FC236}">
                <a16:creationId xmlns:a16="http://schemas.microsoft.com/office/drawing/2014/main" id="{D4418541-7290-F1A9-2357-CA26E074EF45}"/>
              </a:ext>
            </a:extLst>
          </p:cNvPr>
          <p:cNvSpPr>
            <a:spLocks noGrp="1"/>
          </p:cNvSpPr>
          <p:nvPr>
            <p:ph idx="1"/>
          </p:nvPr>
        </p:nvSpPr>
        <p:spPr/>
        <p:txBody>
          <a:bodyPr/>
          <a:lstStyle/>
          <a:p>
            <a:r>
              <a:rPr lang="en-US" dirty="0"/>
              <a:t>Make eye contact with your audience to create a sense of intimacy and involvement</a:t>
            </a:r>
          </a:p>
          <a:p>
            <a:r>
              <a:rPr lang="en-US" dirty="0"/>
              <a:t>Weave relatable stories into your presentation using narratives that make your message memorable and impactful</a:t>
            </a:r>
          </a:p>
          <a:p>
            <a:r>
              <a:rPr lang="en-US" dirty="0"/>
              <a:t>Encourage questions and provide thoughtful responses to enhance audience participation</a:t>
            </a:r>
          </a:p>
          <a:p>
            <a:r>
              <a:rPr lang="en-US" dirty="0"/>
              <a:t>Use live polls or surveys to gather audience opinions, promoting engagement and making sure the audience feel involved</a:t>
            </a:r>
          </a:p>
        </p:txBody>
      </p:sp>
    </p:spTree>
    <p:extLst>
      <p:ext uri="{BB962C8B-B14F-4D97-AF65-F5344CB8AC3E}">
        <p14:creationId xmlns:p14="http://schemas.microsoft.com/office/powerpoint/2010/main" val="1450287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698432-2D58-D940-A0AE-7748E2A4879B}"/>
              </a:ext>
            </a:extLst>
          </p:cNvPr>
          <p:cNvSpPr>
            <a:spLocks noGrp="1"/>
          </p:cNvSpPr>
          <p:nvPr>
            <p:ph type="ctrTitle"/>
          </p:nvPr>
        </p:nvSpPr>
        <p:spPr/>
        <p:txBody>
          <a:bodyPr/>
          <a:lstStyle/>
          <a:p>
            <a:r>
              <a:rPr lang="en-US" dirty="0"/>
              <a:t>Selecting visual aids</a:t>
            </a:r>
          </a:p>
        </p:txBody>
      </p:sp>
      <p:sp>
        <p:nvSpPr>
          <p:cNvPr id="7" name="Subtitle 6">
            <a:extLst>
              <a:ext uri="{FF2B5EF4-FFF2-40B4-BE49-F238E27FC236}">
                <a16:creationId xmlns:a16="http://schemas.microsoft.com/office/drawing/2014/main" id="{4C780BDD-62B7-3E51-C2DE-09259F62CC03}"/>
              </a:ext>
            </a:extLst>
          </p:cNvPr>
          <p:cNvSpPr>
            <a:spLocks noGrp="1"/>
          </p:cNvSpPr>
          <p:nvPr>
            <p:ph type="subTitle" idx="1"/>
          </p:nvPr>
        </p:nvSpPr>
        <p:spPr/>
        <p:txBody>
          <a:bodyPr/>
          <a:lstStyle/>
          <a:p>
            <a:r>
              <a:rPr lang="en-US" dirty="0"/>
              <a:t>Enhancing your presentation</a:t>
            </a:r>
          </a:p>
        </p:txBody>
      </p:sp>
    </p:spTree>
    <p:extLst>
      <p:ext uri="{BB962C8B-B14F-4D97-AF65-F5344CB8AC3E}">
        <p14:creationId xmlns:p14="http://schemas.microsoft.com/office/powerpoint/2010/main" val="3749168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FDAA-00CD-846E-A576-B59DFA73F988}"/>
              </a:ext>
            </a:extLst>
          </p:cNvPr>
          <p:cNvSpPr>
            <a:spLocks noGrp="1"/>
          </p:cNvSpPr>
          <p:nvPr>
            <p:ph type="title"/>
          </p:nvPr>
        </p:nvSpPr>
        <p:spPr>
          <a:xfrm>
            <a:off x="1280160" y="685800"/>
            <a:ext cx="9137012" cy="1280160"/>
          </a:xfrm>
        </p:spPr>
        <p:txBody>
          <a:bodyPr/>
          <a:lstStyle/>
          <a:p>
            <a:r>
              <a:rPr lang="en-US" dirty="0"/>
              <a:t>Effective delivery techniques</a:t>
            </a:r>
          </a:p>
        </p:txBody>
      </p:sp>
      <p:sp>
        <p:nvSpPr>
          <p:cNvPr id="4" name="Content Placeholder 3">
            <a:extLst>
              <a:ext uri="{FF2B5EF4-FFF2-40B4-BE49-F238E27FC236}">
                <a16:creationId xmlns:a16="http://schemas.microsoft.com/office/drawing/2014/main" id="{352B3B4A-6ED2-64D9-BEC7-1B6C66971286}"/>
              </a:ext>
            </a:extLst>
          </p:cNvPr>
          <p:cNvSpPr>
            <a:spLocks noGrp="1"/>
          </p:cNvSpPr>
          <p:nvPr>
            <p:ph sz="half" idx="2"/>
          </p:nvPr>
        </p:nvSpPr>
        <p:spPr>
          <a:xfrm>
            <a:off x="1280160" y="2327440"/>
            <a:ext cx="4846320" cy="4040574"/>
          </a:xfrm>
        </p:spPr>
        <p:txBody>
          <a:bodyPr/>
          <a:lstStyle/>
          <a:p>
            <a:r>
              <a:rPr lang="en-US" dirty="0"/>
              <a:t>This is a powerful tool in public speaking. It involves varying pitch, tone, and volume to convey emotion, emphasize points, and maintain interest. </a:t>
            </a:r>
          </a:p>
          <a:p>
            <a:pPr lvl="1"/>
            <a:r>
              <a:rPr lang="en-US" dirty="0"/>
              <a:t>Pitch variation</a:t>
            </a:r>
          </a:p>
          <a:p>
            <a:pPr lvl="1"/>
            <a:r>
              <a:rPr lang="en-US" dirty="0"/>
              <a:t>Tone inflection</a:t>
            </a:r>
          </a:p>
          <a:p>
            <a:pPr lvl="1"/>
            <a:r>
              <a:rPr lang="en-US" dirty="0"/>
              <a:t>Volume control</a:t>
            </a:r>
          </a:p>
          <a:p>
            <a:endParaRPr lang="en-US" dirty="0"/>
          </a:p>
        </p:txBody>
      </p:sp>
      <p:sp>
        <p:nvSpPr>
          <p:cNvPr id="6" name="Content Placeholder 5">
            <a:extLst>
              <a:ext uri="{FF2B5EF4-FFF2-40B4-BE49-F238E27FC236}">
                <a16:creationId xmlns:a16="http://schemas.microsoft.com/office/drawing/2014/main" id="{62FF1654-306D-262A-D360-5E5C2E6B39E3}"/>
              </a:ext>
            </a:extLst>
          </p:cNvPr>
          <p:cNvSpPr>
            <a:spLocks noGrp="1"/>
          </p:cNvSpPr>
          <p:nvPr>
            <p:ph sz="quarter" idx="4"/>
          </p:nvPr>
        </p:nvSpPr>
        <p:spPr>
          <a:xfrm>
            <a:off x="6723402" y="2327441"/>
            <a:ext cx="4846320" cy="4040574"/>
          </a:xfrm>
        </p:spPr>
        <p:txBody>
          <a:bodyPr/>
          <a:lstStyle/>
          <a:p>
            <a:r>
              <a:rPr lang="en-US" dirty="0"/>
              <a:t>Effective body language enhances your message, making it more impactful and memorable.</a:t>
            </a:r>
          </a:p>
          <a:p>
            <a:pPr lvl="1"/>
            <a:r>
              <a:rPr lang="en-US" dirty="0"/>
              <a:t>Meaningful eye contact</a:t>
            </a:r>
          </a:p>
          <a:p>
            <a:pPr lvl="1"/>
            <a:r>
              <a:rPr lang="en-US" dirty="0"/>
              <a:t>Purposeful gestures</a:t>
            </a:r>
          </a:p>
          <a:p>
            <a:pPr lvl="1"/>
            <a:r>
              <a:rPr lang="en-US" dirty="0"/>
              <a:t>Maintain good posture</a:t>
            </a:r>
          </a:p>
          <a:p>
            <a:pPr lvl="1"/>
            <a:r>
              <a:rPr lang="en-US" dirty="0"/>
              <a:t>Control your expressions</a:t>
            </a:r>
          </a:p>
        </p:txBody>
      </p:sp>
    </p:spTree>
    <p:extLst>
      <p:ext uri="{BB962C8B-B14F-4D97-AF65-F5344CB8AC3E}">
        <p14:creationId xmlns:p14="http://schemas.microsoft.com/office/powerpoint/2010/main" val="2102816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E24D3-07BE-C483-3F42-95EEE83332F6}"/>
              </a:ext>
            </a:extLst>
          </p:cNvPr>
          <p:cNvSpPr>
            <a:spLocks noGrp="1"/>
          </p:cNvSpPr>
          <p:nvPr>
            <p:ph type="title"/>
          </p:nvPr>
        </p:nvSpPr>
        <p:spPr/>
        <p:txBody>
          <a:bodyPr/>
          <a:lstStyle/>
          <a:p>
            <a:r>
              <a:rPr lang="en-US" dirty="0"/>
              <a:t>Navigating Q&amp;A sessions</a:t>
            </a:r>
          </a:p>
        </p:txBody>
      </p:sp>
      <p:sp>
        <p:nvSpPr>
          <p:cNvPr id="63" name="Text Placeholder 62">
            <a:extLst>
              <a:ext uri="{FF2B5EF4-FFF2-40B4-BE49-F238E27FC236}">
                <a16:creationId xmlns:a16="http://schemas.microsoft.com/office/drawing/2014/main" id="{9EFE5C42-059F-482E-C029-E8FA5107EEDA}"/>
              </a:ext>
            </a:extLst>
          </p:cNvPr>
          <p:cNvSpPr>
            <a:spLocks noGrp="1"/>
          </p:cNvSpPr>
          <p:nvPr>
            <p:ph sz="quarter" idx="15"/>
          </p:nvPr>
        </p:nvSpPr>
        <p:spPr/>
        <p:txBody>
          <a:bodyPr>
            <a:normAutofit/>
          </a:bodyPr>
          <a:lstStyle/>
          <a:p>
            <a:r>
              <a:rPr lang="en-US" dirty="0"/>
              <a:t>Know your material in advance</a:t>
            </a:r>
          </a:p>
          <a:p>
            <a:r>
              <a:rPr lang="en-US" dirty="0"/>
              <a:t>Anticipate common questions</a:t>
            </a:r>
          </a:p>
          <a:p>
            <a:r>
              <a:rPr lang="en-US" dirty="0"/>
              <a:t>Rehearse your responses</a:t>
            </a:r>
          </a:p>
        </p:txBody>
      </p:sp>
      <p:sp>
        <p:nvSpPr>
          <p:cNvPr id="18" name="Content Placeholder 17">
            <a:extLst>
              <a:ext uri="{FF2B5EF4-FFF2-40B4-BE49-F238E27FC236}">
                <a16:creationId xmlns:a16="http://schemas.microsoft.com/office/drawing/2014/main" id="{828FD192-492A-A40D-E86A-BABC77587C80}"/>
              </a:ext>
            </a:extLst>
          </p:cNvPr>
          <p:cNvSpPr>
            <a:spLocks noGrp="1"/>
          </p:cNvSpPr>
          <p:nvPr>
            <p:ph sz="quarter" idx="13"/>
          </p:nvPr>
        </p:nvSpPr>
        <p:spPr/>
        <p:txBody>
          <a:bodyPr/>
          <a:lstStyle/>
          <a:p>
            <a:r>
              <a:rPr lang="en-US" dirty="0"/>
              <a:t>Maintaining composure during the Q&amp;A session is essential for projecting confidence and authority. Consider the following tips for staying composed:</a:t>
            </a:r>
          </a:p>
        </p:txBody>
      </p:sp>
      <p:sp>
        <p:nvSpPr>
          <p:cNvPr id="11" name="Content Placeholder 10">
            <a:extLst>
              <a:ext uri="{FF2B5EF4-FFF2-40B4-BE49-F238E27FC236}">
                <a16:creationId xmlns:a16="http://schemas.microsoft.com/office/drawing/2014/main" id="{762FCA4D-7EEE-9E3D-F691-FEFB5FB337E6}"/>
              </a:ext>
            </a:extLst>
          </p:cNvPr>
          <p:cNvSpPr>
            <a:spLocks noGrp="1"/>
          </p:cNvSpPr>
          <p:nvPr>
            <p:ph sz="quarter" idx="4"/>
          </p:nvPr>
        </p:nvSpPr>
        <p:spPr/>
        <p:txBody>
          <a:bodyPr/>
          <a:lstStyle/>
          <a:p>
            <a:r>
              <a:rPr lang="en-US" dirty="0"/>
              <a:t>Stay calm</a:t>
            </a:r>
          </a:p>
          <a:p>
            <a:r>
              <a:rPr lang="en-US" dirty="0"/>
              <a:t>Actively listen</a:t>
            </a:r>
          </a:p>
          <a:p>
            <a:r>
              <a:rPr lang="en-US" dirty="0"/>
              <a:t>Pause and reflect</a:t>
            </a:r>
          </a:p>
          <a:p>
            <a:r>
              <a:rPr lang="en-US" dirty="0"/>
              <a:t>Maintain eye contact</a:t>
            </a:r>
          </a:p>
        </p:txBody>
      </p:sp>
    </p:spTree>
    <p:extLst>
      <p:ext uri="{BB962C8B-B14F-4D97-AF65-F5344CB8AC3E}">
        <p14:creationId xmlns:p14="http://schemas.microsoft.com/office/powerpoint/2010/main" val="719664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47ABD4-990A-BAC8-69FC-AF4C84F3AD63}"/>
              </a:ext>
            </a:extLst>
          </p:cNvPr>
          <p:cNvSpPr>
            <a:spLocks noGrp="1"/>
          </p:cNvSpPr>
          <p:nvPr>
            <p:ph type="ctrTitle"/>
          </p:nvPr>
        </p:nvSpPr>
        <p:spPr>
          <a:xfrm>
            <a:off x="1280160" y="301752"/>
            <a:ext cx="4663438" cy="2441448"/>
          </a:xfrm>
        </p:spPr>
        <p:txBody>
          <a:bodyPr/>
          <a:lstStyle/>
          <a:p>
            <a:r>
              <a:rPr lang="en-US" dirty="0"/>
              <a:t>Speaking impact</a:t>
            </a:r>
          </a:p>
        </p:txBody>
      </p:sp>
      <p:sp>
        <p:nvSpPr>
          <p:cNvPr id="9" name="Text Placeholder 8">
            <a:extLst>
              <a:ext uri="{FF2B5EF4-FFF2-40B4-BE49-F238E27FC236}">
                <a16:creationId xmlns:a16="http://schemas.microsoft.com/office/drawing/2014/main" id="{61E6A21B-7748-174B-D77E-8EE0B288C7D0}"/>
              </a:ext>
            </a:extLst>
          </p:cNvPr>
          <p:cNvSpPr>
            <a:spLocks noGrp="1"/>
          </p:cNvSpPr>
          <p:nvPr>
            <p:ph type="body" sz="quarter" idx="14"/>
          </p:nvPr>
        </p:nvSpPr>
        <p:spPr>
          <a:xfrm>
            <a:off x="1280161" y="2777067"/>
            <a:ext cx="4663440" cy="3550581"/>
          </a:xfrm>
        </p:spPr>
        <p:txBody>
          <a:bodyPr/>
          <a:lstStyle/>
          <a:p>
            <a:r>
              <a:rPr lang="en-US" dirty="0"/>
              <a:t>Your ability to communicate effectively will leave a lasting impact on your audience</a:t>
            </a:r>
          </a:p>
          <a:p>
            <a:r>
              <a:rPr lang="en-US" dirty="0"/>
              <a:t>Effectively communicating involves not only delivering a message but also resonating with the experiences, values, and emotions of those listening </a:t>
            </a:r>
          </a:p>
        </p:txBody>
      </p:sp>
      <p:pic>
        <p:nvPicPr>
          <p:cNvPr id="6" name="Picture Placeholder 21" descr="Mountains under near dusk sky">
            <a:extLst>
              <a:ext uri="{FF2B5EF4-FFF2-40B4-BE49-F238E27FC236}">
                <a16:creationId xmlns:a16="http://schemas.microsoft.com/office/drawing/2014/main" id="{1472EB4E-1296-AC66-19FA-B01BB8D8A5F8}"/>
              </a:ext>
            </a:extLst>
          </p:cNvPr>
          <p:cNvPicPr>
            <a:picLocks noGrp="1" noChangeAspect="1"/>
          </p:cNvPicPr>
          <p:nvPr>
            <p:ph type="pic" sz="quarter" idx="13"/>
          </p:nvPr>
        </p:nvPicPr>
        <p:blipFill rotWithShape="1">
          <a:blip r:embed="rId3"/>
          <a:srcRect l="22444" r="22444"/>
          <a:stretch/>
        </p:blipFill>
        <p:spPr>
          <a:xfrm>
            <a:off x="6695553" y="301752"/>
            <a:ext cx="5221224" cy="6263640"/>
          </a:xfrm>
        </p:spPr>
      </p:pic>
    </p:spTree>
    <p:extLst>
      <p:ext uri="{BB962C8B-B14F-4D97-AF65-F5344CB8AC3E}">
        <p14:creationId xmlns:p14="http://schemas.microsoft.com/office/powerpoint/2010/main" val="3638111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7B8245B-90F5-42D5-BB2F-B23140DB200C}"/>
              </a:ext>
            </a:extLst>
          </p:cNvPr>
          <p:cNvSpPr>
            <a:spLocks noGrp="1"/>
          </p:cNvSpPr>
          <p:nvPr>
            <p:ph type="title"/>
          </p:nvPr>
        </p:nvSpPr>
        <p:spPr/>
        <p:txBody>
          <a:bodyPr/>
          <a:lstStyle/>
          <a:p>
            <a:r>
              <a:rPr lang="en-US" dirty="0"/>
              <a:t>Dynamic delivery</a:t>
            </a:r>
          </a:p>
        </p:txBody>
      </p:sp>
      <p:sp>
        <p:nvSpPr>
          <p:cNvPr id="10" name="Content Placeholder 9">
            <a:extLst>
              <a:ext uri="{FF2B5EF4-FFF2-40B4-BE49-F238E27FC236}">
                <a16:creationId xmlns:a16="http://schemas.microsoft.com/office/drawing/2014/main" id="{47262961-9495-E252-E690-1E733A8CCE57}"/>
              </a:ext>
            </a:extLst>
          </p:cNvPr>
          <p:cNvSpPr>
            <a:spLocks noGrp="1"/>
          </p:cNvSpPr>
          <p:nvPr>
            <p:ph idx="1"/>
          </p:nvPr>
        </p:nvSpPr>
        <p:spPr/>
        <p:txBody>
          <a:bodyPr/>
          <a:lstStyle/>
          <a:p>
            <a:r>
              <a:rPr lang="en-US" dirty="0"/>
              <a:t>Learn to infuse energy into your delivery to leave a lasting impression</a:t>
            </a:r>
          </a:p>
          <a:p>
            <a:r>
              <a:rPr lang="en-US" dirty="0"/>
              <a:t>One of the goals of effective communication is to motivate your audience</a:t>
            </a:r>
          </a:p>
        </p:txBody>
      </p:sp>
      <p:graphicFrame>
        <p:nvGraphicFramePr>
          <p:cNvPr id="6" name="Table Placeholder 2">
            <a:extLst>
              <a:ext uri="{FF2B5EF4-FFF2-40B4-BE49-F238E27FC236}">
                <a16:creationId xmlns:a16="http://schemas.microsoft.com/office/drawing/2014/main" id="{6AF13B15-615A-B282-84CE-BCE3A52AFAF2}"/>
              </a:ext>
            </a:extLst>
          </p:cNvPr>
          <p:cNvGraphicFramePr>
            <a:graphicFrameLocks noGrp="1"/>
          </p:cNvGraphicFramePr>
          <p:nvPr>
            <p:ph idx="21"/>
            <p:extLst>
              <p:ext uri="{D42A27DB-BD31-4B8C-83A1-F6EECF244321}">
                <p14:modId xmlns:p14="http://schemas.microsoft.com/office/powerpoint/2010/main" val="540832049"/>
              </p:ext>
            </p:extLst>
          </p:nvPr>
        </p:nvGraphicFramePr>
        <p:xfrm>
          <a:off x="1279525" y="3017838"/>
          <a:ext cx="10374792" cy="3386137"/>
        </p:xfrm>
        <a:graphic>
          <a:graphicData uri="http://schemas.openxmlformats.org/drawingml/2006/table">
            <a:tbl>
              <a:tblPr firstRow="1" bandRow="1">
                <a:tableStyleId>{9DCAF9ED-07DC-4A11-8D7F-57B35C25682E}</a:tableStyleId>
              </a:tblPr>
              <a:tblGrid>
                <a:gridCol w="2593698">
                  <a:extLst>
                    <a:ext uri="{9D8B030D-6E8A-4147-A177-3AD203B41FA5}">
                      <a16:colId xmlns:a16="http://schemas.microsoft.com/office/drawing/2014/main" val="127040821"/>
                    </a:ext>
                  </a:extLst>
                </a:gridCol>
                <a:gridCol w="2593698">
                  <a:extLst>
                    <a:ext uri="{9D8B030D-6E8A-4147-A177-3AD203B41FA5}">
                      <a16:colId xmlns:a16="http://schemas.microsoft.com/office/drawing/2014/main" val="149845700"/>
                    </a:ext>
                  </a:extLst>
                </a:gridCol>
                <a:gridCol w="2593698">
                  <a:extLst>
                    <a:ext uri="{9D8B030D-6E8A-4147-A177-3AD203B41FA5}">
                      <a16:colId xmlns:a16="http://schemas.microsoft.com/office/drawing/2014/main" val="3119692462"/>
                    </a:ext>
                  </a:extLst>
                </a:gridCol>
                <a:gridCol w="2593698">
                  <a:extLst>
                    <a:ext uri="{9D8B030D-6E8A-4147-A177-3AD203B41FA5}">
                      <a16:colId xmlns:a16="http://schemas.microsoft.com/office/drawing/2014/main" val="3472639139"/>
                    </a:ext>
                  </a:extLst>
                </a:gridCol>
              </a:tblGrid>
              <a:tr h="521790">
                <a:tc>
                  <a:txBody>
                    <a:bodyPr/>
                    <a:lstStyle/>
                    <a:p>
                      <a:pPr algn="ctr"/>
                      <a:r>
                        <a:rPr lang="en-US" dirty="0"/>
                        <a:t>Metric</a:t>
                      </a:r>
                    </a:p>
                  </a:txBody>
                  <a:tcPr anchor="ctr"/>
                </a:tc>
                <a:tc>
                  <a:txBody>
                    <a:bodyPr/>
                    <a:lstStyle/>
                    <a:p>
                      <a:pPr algn="ctr"/>
                      <a:r>
                        <a:rPr lang="en-US" dirty="0"/>
                        <a:t>Measurement</a:t>
                      </a:r>
                    </a:p>
                  </a:txBody>
                  <a:tcPr anchor="ctr"/>
                </a:tc>
                <a:tc>
                  <a:txBody>
                    <a:bodyPr/>
                    <a:lstStyle/>
                    <a:p>
                      <a:pPr algn="ctr"/>
                      <a:r>
                        <a:rPr lang="en-US" dirty="0"/>
                        <a:t>Target</a:t>
                      </a:r>
                    </a:p>
                  </a:txBody>
                  <a:tcPr anchor="ctr"/>
                </a:tc>
                <a:tc>
                  <a:txBody>
                    <a:bodyPr/>
                    <a:lstStyle/>
                    <a:p>
                      <a:pPr algn="ctr"/>
                      <a:r>
                        <a:rPr lang="en-US" dirty="0"/>
                        <a:t>Actual</a:t>
                      </a:r>
                    </a:p>
                  </a:txBody>
                  <a:tcPr anchor="ctr"/>
                </a:tc>
                <a:extLst>
                  <a:ext uri="{0D108BD9-81ED-4DB2-BD59-A6C34878D82A}">
                    <a16:rowId xmlns:a16="http://schemas.microsoft.com/office/drawing/2014/main" val="3298013591"/>
                  </a:ext>
                </a:extLst>
              </a:tr>
              <a:tr h="521790">
                <a:tc>
                  <a:txBody>
                    <a:bodyPr/>
                    <a:lstStyle/>
                    <a:p>
                      <a:pPr algn="ctr"/>
                      <a:r>
                        <a:rPr lang="en-US" dirty="0"/>
                        <a:t>Audience attendance</a:t>
                      </a:r>
                    </a:p>
                  </a:txBody>
                  <a:tcPr anchor="ctr"/>
                </a:tc>
                <a:tc>
                  <a:txBody>
                    <a:bodyPr/>
                    <a:lstStyle/>
                    <a:p>
                      <a:pPr algn="ctr"/>
                      <a:r>
                        <a:rPr lang="en-US" dirty="0"/>
                        <a:t># of attendees</a:t>
                      </a:r>
                    </a:p>
                  </a:txBody>
                  <a:tcPr anchor="ctr"/>
                </a:tc>
                <a:tc>
                  <a:txBody>
                    <a:bodyPr/>
                    <a:lstStyle/>
                    <a:p>
                      <a:pPr algn="ctr"/>
                      <a:r>
                        <a:rPr lang="en-US" dirty="0"/>
                        <a:t>150</a:t>
                      </a:r>
                    </a:p>
                  </a:txBody>
                  <a:tcPr anchor="ctr"/>
                </a:tc>
                <a:tc>
                  <a:txBody>
                    <a:bodyPr/>
                    <a:lstStyle/>
                    <a:p>
                      <a:pPr algn="ctr"/>
                      <a:r>
                        <a:rPr lang="en-US" dirty="0"/>
                        <a:t>120</a:t>
                      </a:r>
                    </a:p>
                  </a:txBody>
                  <a:tcPr anchor="ctr"/>
                </a:tc>
                <a:extLst>
                  <a:ext uri="{0D108BD9-81ED-4DB2-BD59-A6C34878D82A}">
                    <a16:rowId xmlns:a16="http://schemas.microsoft.com/office/drawing/2014/main" val="3873867931"/>
                  </a:ext>
                </a:extLst>
              </a:tr>
              <a:tr h="521790">
                <a:tc>
                  <a:txBody>
                    <a:bodyPr/>
                    <a:lstStyle/>
                    <a:p>
                      <a:pPr algn="ctr"/>
                      <a:r>
                        <a:rPr lang="en-US" dirty="0"/>
                        <a:t>Engagement duration</a:t>
                      </a:r>
                    </a:p>
                  </a:txBody>
                  <a:tcPr anchor="ctr"/>
                </a:tc>
                <a:tc>
                  <a:txBody>
                    <a:bodyPr/>
                    <a:lstStyle/>
                    <a:p>
                      <a:pPr algn="ctr"/>
                      <a:r>
                        <a:rPr lang="en-US" dirty="0"/>
                        <a:t>Minutes</a:t>
                      </a:r>
                    </a:p>
                  </a:txBody>
                  <a:tcPr anchor="ctr"/>
                </a:tc>
                <a:tc>
                  <a:txBody>
                    <a:bodyPr/>
                    <a:lstStyle/>
                    <a:p>
                      <a:pPr algn="ctr"/>
                      <a:r>
                        <a:rPr lang="en-US" dirty="0"/>
                        <a:t>60</a:t>
                      </a:r>
                    </a:p>
                  </a:txBody>
                  <a:tcPr anchor="ctr"/>
                </a:tc>
                <a:tc>
                  <a:txBody>
                    <a:bodyPr/>
                    <a:lstStyle/>
                    <a:p>
                      <a:pPr algn="ctr"/>
                      <a:r>
                        <a:rPr lang="en-US" dirty="0"/>
                        <a:t>75</a:t>
                      </a:r>
                    </a:p>
                  </a:txBody>
                  <a:tcPr anchor="ctr"/>
                </a:tc>
                <a:extLst>
                  <a:ext uri="{0D108BD9-81ED-4DB2-BD59-A6C34878D82A}">
                    <a16:rowId xmlns:a16="http://schemas.microsoft.com/office/drawing/2014/main" val="85209771"/>
                  </a:ext>
                </a:extLst>
              </a:tr>
              <a:tr h="521790">
                <a:tc>
                  <a:txBody>
                    <a:bodyPr/>
                    <a:lstStyle/>
                    <a:p>
                      <a:pPr algn="ctr"/>
                      <a:r>
                        <a:rPr lang="en-US" dirty="0"/>
                        <a:t>Q&amp;A interaction</a:t>
                      </a:r>
                    </a:p>
                  </a:txBody>
                  <a:tcPr anchor="ctr"/>
                </a:tc>
                <a:tc>
                  <a:txBody>
                    <a:bodyPr/>
                    <a:lstStyle/>
                    <a:p>
                      <a:pPr algn="ctr"/>
                      <a:r>
                        <a:rPr lang="en-US" dirty="0"/>
                        <a:t># of questions</a:t>
                      </a:r>
                    </a:p>
                  </a:txBody>
                  <a:tcPr anchor="ctr"/>
                </a:tc>
                <a:tc>
                  <a:txBody>
                    <a:bodyPr/>
                    <a:lstStyle/>
                    <a:p>
                      <a:pPr algn="ctr"/>
                      <a:r>
                        <a:rPr lang="en-US" dirty="0"/>
                        <a:t>10</a:t>
                      </a:r>
                    </a:p>
                  </a:txBody>
                  <a:tcPr anchor="ctr"/>
                </a:tc>
                <a:tc>
                  <a:txBody>
                    <a:bodyPr/>
                    <a:lstStyle/>
                    <a:p>
                      <a:pPr algn="ctr"/>
                      <a:r>
                        <a:rPr lang="en-US" dirty="0"/>
                        <a:t>15</a:t>
                      </a:r>
                    </a:p>
                  </a:txBody>
                  <a:tcPr anchor="ctr"/>
                </a:tc>
                <a:extLst>
                  <a:ext uri="{0D108BD9-81ED-4DB2-BD59-A6C34878D82A}">
                    <a16:rowId xmlns:a16="http://schemas.microsoft.com/office/drawing/2014/main" val="4061031278"/>
                  </a:ext>
                </a:extLst>
              </a:tr>
              <a:tr h="521790">
                <a:tc>
                  <a:txBody>
                    <a:bodyPr/>
                    <a:lstStyle/>
                    <a:p>
                      <a:pPr algn="ctr"/>
                      <a:r>
                        <a:rPr lang="en-US" dirty="0"/>
                        <a:t>Positive feedback</a:t>
                      </a:r>
                    </a:p>
                  </a:txBody>
                  <a:tcPr anchor="ctr"/>
                </a:tc>
                <a:tc>
                  <a:txBody>
                    <a:bodyPr/>
                    <a:lstStyle/>
                    <a:p>
                      <a:pPr algn="ctr"/>
                      <a:r>
                        <a:rPr lang="en-US" dirty="0"/>
                        <a:t>Percentage (%)</a:t>
                      </a:r>
                    </a:p>
                  </a:txBody>
                  <a:tcPr anchor="ctr"/>
                </a:tc>
                <a:tc>
                  <a:txBody>
                    <a:bodyPr/>
                    <a:lstStyle/>
                    <a:p>
                      <a:pPr algn="ctr"/>
                      <a:r>
                        <a:rPr lang="en-US" dirty="0"/>
                        <a:t>90</a:t>
                      </a:r>
                    </a:p>
                  </a:txBody>
                  <a:tcPr anchor="ctr"/>
                </a:tc>
                <a:tc>
                  <a:txBody>
                    <a:bodyPr/>
                    <a:lstStyle/>
                    <a:p>
                      <a:pPr algn="ctr"/>
                      <a:r>
                        <a:rPr lang="en-US" dirty="0"/>
                        <a:t>95</a:t>
                      </a:r>
                    </a:p>
                  </a:txBody>
                  <a:tcPr anchor="ctr"/>
                </a:tc>
                <a:extLst>
                  <a:ext uri="{0D108BD9-81ED-4DB2-BD59-A6C34878D82A}">
                    <a16:rowId xmlns:a16="http://schemas.microsoft.com/office/drawing/2014/main" val="3591840781"/>
                  </a:ext>
                </a:extLst>
              </a:tr>
              <a:tr h="777187">
                <a:tc>
                  <a:txBody>
                    <a:bodyPr/>
                    <a:lstStyle/>
                    <a:p>
                      <a:pPr algn="ctr"/>
                      <a:r>
                        <a:rPr lang="en-US" dirty="0"/>
                        <a:t>Rate of information retention</a:t>
                      </a:r>
                    </a:p>
                  </a:txBody>
                  <a:tcPr anchor="ctr"/>
                </a:tc>
                <a:tc>
                  <a:txBody>
                    <a:bodyPr/>
                    <a:lstStyle/>
                    <a:p>
                      <a:pPr algn="ctr"/>
                      <a:r>
                        <a:rPr lang="en-US" dirty="0"/>
                        <a:t>Percentage (%)</a:t>
                      </a:r>
                    </a:p>
                  </a:txBody>
                  <a:tcPr anchor="ctr"/>
                </a:tc>
                <a:tc>
                  <a:txBody>
                    <a:bodyPr/>
                    <a:lstStyle/>
                    <a:p>
                      <a:pPr algn="ctr"/>
                      <a:r>
                        <a:rPr lang="en-US" dirty="0"/>
                        <a:t>80</a:t>
                      </a:r>
                    </a:p>
                  </a:txBody>
                  <a:tcPr anchor="ctr"/>
                </a:tc>
                <a:tc>
                  <a:txBody>
                    <a:bodyPr/>
                    <a:lstStyle/>
                    <a:p>
                      <a:pPr algn="ctr"/>
                      <a:r>
                        <a:rPr lang="en-US" dirty="0"/>
                        <a:t>85</a:t>
                      </a:r>
                    </a:p>
                  </a:txBody>
                  <a:tcPr anchor="ctr"/>
                </a:tc>
                <a:extLst>
                  <a:ext uri="{0D108BD9-81ED-4DB2-BD59-A6C34878D82A}">
                    <a16:rowId xmlns:a16="http://schemas.microsoft.com/office/drawing/2014/main" val="335389741"/>
                  </a:ext>
                </a:extLst>
              </a:tr>
            </a:tbl>
          </a:graphicData>
        </a:graphic>
      </p:graphicFrame>
    </p:spTree>
    <p:extLst>
      <p:ext uri="{BB962C8B-B14F-4D97-AF65-F5344CB8AC3E}">
        <p14:creationId xmlns:p14="http://schemas.microsoft.com/office/powerpoint/2010/main" val="2520582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B4A8555D-2DFF-E6D8-3698-67C06B770264}"/>
              </a:ext>
            </a:extLst>
          </p:cNvPr>
          <p:cNvSpPr>
            <a:spLocks noGrp="1"/>
          </p:cNvSpPr>
          <p:nvPr>
            <p:ph type="title"/>
          </p:nvPr>
        </p:nvSpPr>
        <p:spPr>
          <a:xfrm>
            <a:off x="1280159" y="4970638"/>
            <a:ext cx="9144000" cy="1280160"/>
          </a:xfrm>
        </p:spPr>
        <p:txBody>
          <a:bodyPr/>
          <a:lstStyle/>
          <a:p>
            <a:r>
              <a:rPr lang="en-US" dirty="0"/>
              <a:t>Final tips &amp; takeaways</a:t>
            </a:r>
          </a:p>
        </p:txBody>
      </p:sp>
      <p:sp>
        <p:nvSpPr>
          <p:cNvPr id="23" name="Content Placeholder 22">
            <a:extLst>
              <a:ext uri="{FF2B5EF4-FFF2-40B4-BE49-F238E27FC236}">
                <a16:creationId xmlns:a16="http://schemas.microsoft.com/office/drawing/2014/main" id="{E16BFA7C-979F-1D5E-79D4-DEEC56EBE216}"/>
              </a:ext>
            </a:extLst>
          </p:cNvPr>
          <p:cNvSpPr>
            <a:spLocks noGrp="1"/>
          </p:cNvSpPr>
          <p:nvPr>
            <p:ph sz="half" idx="2"/>
          </p:nvPr>
        </p:nvSpPr>
        <p:spPr>
          <a:xfrm>
            <a:off x="1280160" y="685800"/>
            <a:ext cx="4937760" cy="4023360"/>
          </a:xfrm>
        </p:spPr>
        <p:txBody>
          <a:bodyPr/>
          <a:lstStyle/>
          <a:p>
            <a:r>
              <a:rPr lang="en-US" dirty="0"/>
              <a:t>Consistent rehearsal</a:t>
            </a:r>
          </a:p>
          <a:p>
            <a:pPr lvl="1"/>
            <a:r>
              <a:rPr lang="en-US" dirty="0"/>
              <a:t>Strengthen your familiarity</a:t>
            </a:r>
          </a:p>
          <a:p>
            <a:r>
              <a:rPr lang="en-US" dirty="0"/>
              <a:t>Refine delivery style</a:t>
            </a:r>
          </a:p>
          <a:p>
            <a:pPr lvl="1"/>
            <a:r>
              <a:rPr lang="en-US" dirty="0"/>
              <a:t>Pacing, tone, and emphasis</a:t>
            </a:r>
          </a:p>
          <a:p>
            <a:r>
              <a:rPr lang="en-US" dirty="0"/>
              <a:t>Timing and transitions</a:t>
            </a:r>
          </a:p>
          <a:p>
            <a:pPr lvl="1"/>
            <a:r>
              <a:rPr lang="en-US" dirty="0"/>
              <a:t>Aim for seamless, professional delivery</a:t>
            </a:r>
          </a:p>
          <a:p>
            <a:r>
              <a:rPr lang="en-US" dirty="0"/>
              <a:t>Practice audience</a:t>
            </a:r>
          </a:p>
          <a:p>
            <a:pPr lvl="1"/>
            <a:r>
              <a:rPr lang="en-US" dirty="0"/>
              <a:t>Enlist colleagues to listen &amp; provide feedback</a:t>
            </a:r>
          </a:p>
          <a:p>
            <a:endParaRPr lang="en-US" dirty="0"/>
          </a:p>
        </p:txBody>
      </p:sp>
      <p:sp>
        <p:nvSpPr>
          <p:cNvPr id="10" name="Content Placeholder 9">
            <a:extLst>
              <a:ext uri="{FF2B5EF4-FFF2-40B4-BE49-F238E27FC236}">
                <a16:creationId xmlns:a16="http://schemas.microsoft.com/office/drawing/2014/main" id="{C1E42FE3-72C0-8885-D01D-FC08E0DEC223}"/>
              </a:ext>
            </a:extLst>
          </p:cNvPr>
          <p:cNvSpPr>
            <a:spLocks noGrp="1"/>
          </p:cNvSpPr>
          <p:nvPr>
            <p:ph sz="quarter" idx="4"/>
          </p:nvPr>
        </p:nvSpPr>
        <p:spPr>
          <a:xfrm>
            <a:off x="6704755" y="685800"/>
            <a:ext cx="4937760" cy="4023360"/>
          </a:xfrm>
        </p:spPr>
        <p:txBody>
          <a:bodyPr>
            <a:normAutofit/>
          </a:bodyPr>
          <a:lstStyle/>
          <a:p>
            <a:r>
              <a:rPr lang="en-US" dirty="0"/>
              <a:t>Seek feedback</a:t>
            </a:r>
          </a:p>
          <a:p>
            <a:r>
              <a:rPr lang="en-US" dirty="0"/>
              <a:t>Reflect on performance</a:t>
            </a:r>
          </a:p>
          <a:p>
            <a:r>
              <a:rPr lang="en-US" dirty="0"/>
              <a:t>Explore new techniques</a:t>
            </a:r>
          </a:p>
          <a:p>
            <a:r>
              <a:rPr lang="en-US" dirty="0"/>
              <a:t>Set personal goals</a:t>
            </a:r>
          </a:p>
          <a:p>
            <a:r>
              <a:rPr lang="en-US" dirty="0"/>
              <a:t>Iterate and adapt</a:t>
            </a:r>
          </a:p>
          <a:p>
            <a:endParaRPr lang="en-US" dirty="0"/>
          </a:p>
        </p:txBody>
      </p:sp>
    </p:spTree>
    <p:extLst>
      <p:ext uri="{BB962C8B-B14F-4D97-AF65-F5344CB8AC3E}">
        <p14:creationId xmlns:p14="http://schemas.microsoft.com/office/powerpoint/2010/main" val="3811950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4923D-C618-15EF-E1D7-7C1B0DBB1D0F}"/>
              </a:ext>
            </a:extLst>
          </p:cNvPr>
          <p:cNvSpPr>
            <a:spLocks noGrp="1"/>
          </p:cNvSpPr>
          <p:nvPr>
            <p:ph type="title"/>
          </p:nvPr>
        </p:nvSpPr>
        <p:spPr>
          <a:xfrm>
            <a:off x="1280160" y="640080"/>
            <a:ext cx="10087699" cy="1280160"/>
          </a:xfrm>
        </p:spPr>
        <p:txBody>
          <a:bodyPr anchor="b" anchorCtr="0"/>
          <a:lstStyle/>
          <a:p>
            <a:r>
              <a:rPr lang="en-US" dirty="0"/>
              <a:t>Speaking engagement metrics</a:t>
            </a:r>
          </a:p>
        </p:txBody>
      </p:sp>
      <p:graphicFrame>
        <p:nvGraphicFramePr>
          <p:cNvPr id="6" name="Table Placeholder 3">
            <a:extLst>
              <a:ext uri="{FF2B5EF4-FFF2-40B4-BE49-F238E27FC236}">
                <a16:creationId xmlns:a16="http://schemas.microsoft.com/office/drawing/2014/main" id="{8B2437E8-72AB-C7C2-6EC7-E8366A2C8DB4}"/>
              </a:ext>
            </a:extLst>
          </p:cNvPr>
          <p:cNvGraphicFramePr>
            <a:graphicFrameLocks noGrp="1"/>
          </p:cNvGraphicFramePr>
          <p:nvPr>
            <p:ph idx="1"/>
            <p:extLst>
              <p:ext uri="{D42A27DB-BD31-4B8C-83A1-F6EECF244321}">
                <p14:modId xmlns:p14="http://schemas.microsoft.com/office/powerpoint/2010/main" val="1481316456"/>
              </p:ext>
            </p:extLst>
          </p:nvPr>
        </p:nvGraphicFramePr>
        <p:xfrm>
          <a:off x="1279525" y="2103438"/>
          <a:ext cx="10387544" cy="4040290"/>
        </p:xfrm>
        <a:graphic>
          <a:graphicData uri="http://schemas.openxmlformats.org/drawingml/2006/table">
            <a:tbl>
              <a:tblPr firstRow="1" bandRow="1">
                <a:tableStyleId>{9DCAF9ED-07DC-4A11-8D7F-57B35C25682E}</a:tableStyleId>
              </a:tblPr>
              <a:tblGrid>
                <a:gridCol w="2596886">
                  <a:extLst>
                    <a:ext uri="{9D8B030D-6E8A-4147-A177-3AD203B41FA5}">
                      <a16:colId xmlns:a16="http://schemas.microsoft.com/office/drawing/2014/main" val="2382218087"/>
                    </a:ext>
                  </a:extLst>
                </a:gridCol>
                <a:gridCol w="2596886">
                  <a:extLst>
                    <a:ext uri="{9D8B030D-6E8A-4147-A177-3AD203B41FA5}">
                      <a16:colId xmlns:a16="http://schemas.microsoft.com/office/drawing/2014/main" val="3953468724"/>
                    </a:ext>
                  </a:extLst>
                </a:gridCol>
                <a:gridCol w="2596886">
                  <a:extLst>
                    <a:ext uri="{9D8B030D-6E8A-4147-A177-3AD203B41FA5}">
                      <a16:colId xmlns:a16="http://schemas.microsoft.com/office/drawing/2014/main" val="4277526474"/>
                    </a:ext>
                  </a:extLst>
                </a:gridCol>
                <a:gridCol w="2596886">
                  <a:extLst>
                    <a:ext uri="{9D8B030D-6E8A-4147-A177-3AD203B41FA5}">
                      <a16:colId xmlns:a16="http://schemas.microsoft.com/office/drawing/2014/main" val="2438884888"/>
                    </a:ext>
                  </a:extLst>
                </a:gridCol>
              </a:tblGrid>
              <a:tr h="668563">
                <a:tc>
                  <a:txBody>
                    <a:bodyPr/>
                    <a:lstStyle/>
                    <a:p>
                      <a:pPr algn="ctr"/>
                      <a:r>
                        <a:rPr lang="en-US" dirty="0"/>
                        <a:t>Impact factor</a:t>
                      </a:r>
                    </a:p>
                  </a:txBody>
                  <a:tcPr anchor="ctr"/>
                </a:tc>
                <a:tc>
                  <a:txBody>
                    <a:bodyPr/>
                    <a:lstStyle/>
                    <a:p>
                      <a:pPr algn="ctr"/>
                      <a:r>
                        <a:rPr lang="en-US" dirty="0"/>
                        <a:t>Measurement</a:t>
                      </a:r>
                    </a:p>
                  </a:txBody>
                  <a:tcPr anchor="ctr"/>
                </a:tc>
                <a:tc>
                  <a:txBody>
                    <a:bodyPr/>
                    <a:lstStyle/>
                    <a:p>
                      <a:pPr algn="ctr"/>
                      <a:r>
                        <a:rPr lang="en-US" dirty="0"/>
                        <a:t>Target</a:t>
                      </a:r>
                    </a:p>
                  </a:txBody>
                  <a:tcPr anchor="ctr"/>
                </a:tc>
                <a:tc>
                  <a:txBody>
                    <a:bodyPr/>
                    <a:lstStyle/>
                    <a:p>
                      <a:pPr algn="ctr"/>
                      <a:r>
                        <a:rPr lang="en-US" dirty="0"/>
                        <a:t>Achieved</a:t>
                      </a:r>
                    </a:p>
                  </a:txBody>
                  <a:tcPr anchor="ctr"/>
                </a:tc>
                <a:extLst>
                  <a:ext uri="{0D108BD9-81ED-4DB2-BD59-A6C34878D82A}">
                    <a16:rowId xmlns:a16="http://schemas.microsoft.com/office/drawing/2014/main" val="2857107962"/>
                  </a:ext>
                </a:extLst>
              </a:tr>
              <a:tr h="668563">
                <a:tc>
                  <a:txBody>
                    <a:bodyPr/>
                    <a:lstStyle/>
                    <a:p>
                      <a:pPr algn="ctr"/>
                      <a:r>
                        <a:rPr lang="en-US" dirty="0"/>
                        <a:t>Audience interaction</a:t>
                      </a:r>
                    </a:p>
                  </a:txBody>
                  <a:tcPr anchor="ctr"/>
                </a:tc>
                <a:tc>
                  <a:txBody>
                    <a:bodyPr/>
                    <a:lstStyle/>
                    <a:p>
                      <a:pPr algn="ctr"/>
                      <a:r>
                        <a:rPr lang="en-US" dirty="0"/>
                        <a:t>Percentage (%)</a:t>
                      </a:r>
                    </a:p>
                  </a:txBody>
                  <a:tcPr anchor="ctr"/>
                </a:tc>
                <a:tc>
                  <a:txBody>
                    <a:bodyPr/>
                    <a:lstStyle/>
                    <a:p>
                      <a:pPr algn="ctr"/>
                      <a:r>
                        <a:rPr lang="en-US" dirty="0"/>
                        <a:t>85</a:t>
                      </a:r>
                    </a:p>
                  </a:txBody>
                  <a:tcPr anchor="ctr"/>
                </a:tc>
                <a:tc>
                  <a:txBody>
                    <a:bodyPr/>
                    <a:lstStyle/>
                    <a:p>
                      <a:pPr algn="ctr"/>
                      <a:r>
                        <a:rPr lang="en-US" dirty="0"/>
                        <a:t>88</a:t>
                      </a:r>
                    </a:p>
                  </a:txBody>
                  <a:tcPr anchor="ctr"/>
                </a:tc>
                <a:extLst>
                  <a:ext uri="{0D108BD9-81ED-4DB2-BD59-A6C34878D82A}">
                    <a16:rowId xmlns:a16="http://schemas.microsoft.com/office/drawing/2014/main" val="1671386868"/>
                  </a:ext>
                </a:extLst>
              </a:tr>
              <a:tr h="668563">
                <a:tc>
                  <a:txBody>
                    <a:bodyPr/>
                    <a:lstStyle/>
                    <a:p>
                      <a:pPr algn="ctr"/>
                      <a:r>
                        <a:rPr lang="en-US" dirty="0"/>
                        <a:t>Knowledge retention</a:t>
                      </a:r>
                    </a:p>
                  </a:txBody>
                  <a:tcPr anchor="ctr"/>
                </a:tc>
                <a:tc>
                  <a:txBody>
                    <a:bodyPr/>
                    <a:lstStyle/>
                    <a:p>
                      <a:pPr algn="ctr"/>
                      <a:r>
                        <a:rPr lang="en-US" dirty="0"/>
                        <a:t>Percentage (%)</a:t>
                      </a:r>
                    </a:p>
                  </a:txBody>
                  <a:tcPr anchor="ctr"/>
                </a:tc>
                <a:tc>
                  <a:txBody>
                    <a:bodyPr/>
                    <a:lstStyle/>
                    <a:p>
                      <a:pPr algn="ctr"/>
                      <a:r>
                        <a:rPr lang="en-US" dirty="0"/>
                        <a:t>75</a:t>
                      </a:r>
                    </a:p>
                  </a:txBody>
                  <a:tcPr anchor="ctr"/>
                </a:tc>
                <a:tc>
                  <a:txBody>
                    <a:bodyPr/>
                    <a:lstStyle/>
                    <a:p>
                      <a:pPr algn="ctr"/>
                      <a:r>
                        <a:rPr lang="en-US" dirty="0"/>
                        <a:t>80</a:t>
                      </a:r>
                    </a:p>
                  </a:txBody>
                  <a:tcPr anchor="ctr"/>
                </a:tc>
                <a:extLst>
                  <a:ext uri="{0D108BD9-81ED-4DB2-BD59-A6C34878D82A}">
                    <a16:rowId xmlns:a16="http://schemas.microsoft.com/office/drawing/2014/main" val="380626418"/>
                  </a:ext>
                </a:extLst>
              </a:tr>
              <a:tr h="683019">
                <a:tc>
                  <a:txBody>
                    <a:bodyPr/>
                    <a:lstStyle/>
                    <a:p>
                      <a:pPr algn="ctr"/>
                      <a:r>
                        <a:rPr lang="en-US" dirty="0"/>
                        <a:t>Post-presentation surveys</a:t>
                      </a:r>
                    </a:p>
                  </a:txBody>
                  <a:tcPr anchor="ctr"/>
                </a:tc>
                <a:tc>
                  <a:txBody>
                    <a:bodyPr/>
                    <a:lstStyle/>
                    <a:p>
                      <a:pPr algn="ctr"/>
                      <a:r>
                        <a:rPr lang="en-US" dirty="0"/>
                        <a:t>Average rating</a:t>
                      </a:r>
                    </a:p>
                  </a:txBody>
                  <a:tcPr anchor="ctr"/>
                </a:tc>
                <a:tc>
                  <a:txBody>
                    <a:bodyPr/>
                    <a:lstStyle/>
                    <a:p>
                      <a:pPr algn="ctr"/>
                      <a:r>
                        <a:rPr lang="en-US" dirty="0"/>
                        <a:t>4.2</a:t>
                      </a:r>
                    </a:p>
                  </a:txBody>
                  <a:tcPr anchor="ctr"/>
                </a:tc>
                <a:tc>
                  <a:txBody>
                    <a:bodyPr/>
                    <a:lstStyle/>
                    <a:p>
                      <a:pPr algn="ctr"/>
                      <a:r>
                        <a:rPr lang="en-US" dirty="0"/>
                        <a:t>4.5</a:t>
                      </a:r>
                    </a:p>
                  </a:txBody>
                  <a:tcPr anchor="ctr"/>
                </a:tc>
                <a:extLst>
                  <a:ext uri="{0D108BD9-81ED-4DB2-BD59-A6C34878D82A}">
                    <a16:rowId xmlns:a16="http://schemas.microsoft.com/office/drawing/2014/main" val="2132482967"/>
                  </a:ext>
                </a:extLst>
              </a:tr>
              <a:tr h="668563">
                <a:tc>
                  <a:txBody>
                    <a:bodyPr/>
                    <a:lstStyle/>
                    <a:p>
                      <a:pPr algn="ctr"/>
                      <a:r>
                        <a:rPr lang="en-US" dirty="0"/>
                        <a:t>Referral rate</a:t>
                      </a:r>
                    </a:p>
                  </a:txBody>
                  <a:tcPr anchor="ctr"/>
                </a:tc>
                <a:tc>
                  <a:txBody>
                    <a:bodyPr/>
                    <a:lstStyle/>
                    <a:p>
                      <a:pPr algn="ctr"/>
                      <a:r>
                        <a:rPr lang="en-US" dirty="0"/>
                        <a:t>Percentage (%)</a:t>
                      </a:r>
                    </a:p>
                  </a:txBody>
                  <a:tcPr anchor="ctr"/>
                </a:tc>
                <a:tc>
                  <a:txBody>
                    <a:bodyPr/>
                    <a:lstStyle/>
                    <a:p>
                      <a:pPr algn="ctr"/>
                      <a:r>
                        <a:rPr lang="en-US" dirty="0"/>
                        <a:t>10</a:t>
                      </a:r>
                    </a:p>
                  </a:txBody>
                  <a:tcPr anchor="ctr"/>
                </a:tc>
                <a:tc>
                  <a:txBody>
                    <a:bodyPr/>
                    <a:lstStyle/>
                    <a:p>
                      <a:pPr algn="ctr"/>
                      <a:r>
                        <a:rPr lang="en-US" dirty="0"/>
                        <a:t>12</a:t>
                      </a:r>
                    </a:p>
                  </a:txBody>
                  <a:tcPr anchor="ctr"/>
                </a:tc>
                <a:extLst>
                  <a:ext uri="{0D108BD9-81ED-4DB2-BD59-A6C34878D82A}">
                    <a16:rowId xmlns:a16="http://schemas.microsoft.com/office/drawing/2014/main" val="3936251906"/>
                  </a:ext>
                </a:extLst>
              </a:tr>
              <a:tr h="683019">
                <a:tc>
                  <a:txBody>
                    <a:bodyPr/>
                    <a:lstStyle/>
                    <a:p>
                      <a:pPr algn="ctr"/>
                      <a:r>
                        <a:rPr lang="en-US" dirty="0"/>
                        <a:t>Collaboration opportunities</a:t>
                      </a:r>
                    </a:p>
                  </a:txBody>
                  <a:tcPr anchor="ctr"/>
                </a:tc>
                <a:tc>
                  <a:txBody>
                    <a:bodyPr/>
                    <a:lstStyle/>
                    <a:p>
                      <a:pPr algn="ctr"/>
                      <a:r>
                        <a:rPr lang="en-US" dirty="0"/>
                        <a:t># of opportunities</a:t>
                      </a:r>
                    </a:p>
                  </a:txBody>
                  <a:tcPr anchor="ctr"/>
                </a:tc>
                <a:tc>
                  <a:txBody>
                    <a:bodyPr/>
                    <a:lstStyle/>
                    <a:p>
                      <a:pPr algn="ctr"/>
                      <a:r>
                        <a:rPr lang="en-US" dirty="0"/>
                        <a:t>8</a:t>
                      </a:r>
                    </a:p>
                  </a:txBody>
                  <a:tcPr anchor="ctr"/>
                </a:tc>
                <a:tc>
                  <a:txBody>
                    <a:bodyPr/>
                    <a:lstStyle/>
                    <a:p>
                      <a:pPr algn="ctr"/>
                      <a:r>
                        <a:rPr lang="en-US" dirty="0"/>
                        <a:t>10</a:t>
                      </a:r>
                    </a:p>
                  </a:txBody>
                  <a:tcPr anchor="ctr"/>
                </a:tc>
                <a:extLst>
                  <a:ext uri="{0D108BD9-81ED-4DB2-BD59-A6C34878D82A}">
                    <a16:rowId xmlns:a16="http://schemas.microsoft.com/office/drawing/2014/main" val="568537164"/>
                  </a:ext>
                </a:extLst>
              </a:tr>
            </a:tbl>
          </a:graphicData>
        </a:graphic>
      </p:graphicFrame>
    </p:spTree>
    <p:extLst>
      <p:ext uri="{BB962C8B-B14F-4D97-AF65-F5344CB8AC3E}">
        <p14:creationId xmlns:p14="http://schemas.microsoft.com/office/powerpoint/2010/main" val="1689351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43DF-1FE9-01BE-435F-1729F4AB3DE4}"/>
              </a:ext>
            </a:extLst>
          </p:cNvPr>
          <p:cNvSpPr>
            <a:spLocks noGrp="1"/>
          </p:cNvSpPr>
          <p:nvPr>
            <p:ph type="title"/>
          </p:nvPr>
        </p:nvSpPr>
        <p:spPr/>
        <p:txBody>
          <a:bodyPr/>
          <a:lstStyle/>
          <a:p>
            <a:r>
              <a:rPr lang="en-US" dirty="0"/>
              <a:t>Agenda</a:t>
            </a:r>
          </a:p>
        </p:txBody>
      </p:sp>
      <p:pic>
        <p:nvPicPr>
          <p:cNvPr id="6" name="Picture Placeholder 5" descr="Mountains at sunset">
            <a:extLst>
              <a:ext uri="{FF2B5EF4-FFF2-40B4-BE49-F238E27FC236}">
                <a16:creationId xmlns:a16="http://schemas.microsoft.com/office/drawing/2014/main" id="{B520C53E-8329-74AB-5229-BCDE630B2E13}"/>
              </a:ext>
            </a:extLst>
          </p:cNvPr>
          <p:cNvPicPr>
            <a:picLocks noGrp="1" noChangeAspect="1"/>
          </p:cNvPicPr>
          <p:nvPr>
            <p:ph type="pic" sz="quarter" idx="14"/>
          </p:nvPr>
        </p:nvPicPr>
        <p:blipFill rotWithShape="1">
          <a:blip r:embed="rId3"/>
          <a:srcRect t="21" b="21"/>
          <a:stretch/>
        </p:blipFill>
        <p:spPr/>
      </p:pic>
      <p:sp>
        <p:nvSpPr>
          <p:cNvPr id="4" name="Text Placeholder 3">
            <a:extLst>
              <a:ext uri="{FF2B5EF4-FFF2-40B4-BE49-F238E27FC236}">
                <a16:creationId xmlns:a16="http://schemas.microsoft.com/office/drawing/2014/main" id="{BFAF7377-87AF-3A8C-539C-8A9651F5DA33}"/>
              </a:ext>
            </a:extLst>
          </p:cNvPr>
          <p:cNvSpPr>
            <a:spLocks noGrp="1"/>
          </p:cNvSpPr>
          <p:nvPr>
            <p:ph type="body" sz="quarter" idx="17"/>
          </p:nvPr>
        </p:nvSpPr>
        <p:spPr/>
        <p:txBody>
          <a:bodyPr>
            <a:normAutofit fontScale="92500" lnSpcReduction="20000"/>
          </a:bodyPr>
          <a:lstStyle/>
          <a:p>
            <a:r>
              <a:rPr lang="en-US" dirty="0"/>
              <a:t>Introduction</a:t>
            </a:r>
          </a:p>
          <a:p>
            <a:r>
              <a:rPr lang="en-US" dirty="0"/>
              <a:t>Challenges around the conversation</a:t>
            </a:r>
          </a:p>
          <a:p>
            <a:r>
              <a:rPr lang="en-US" dirty="0"/>
              <a:t>Normalize the process </a:t>
            </a:r>
          </a:p>
          <a:p>
            <a:r>
              <a:rPr lang="en-US" dirty="0"/>
              <a:t>Knowledge and information</a:t>
            </a:r>
          </a:p>
          <a:p>
            <a:r>
              <a:rPr lang="en-US" dirty="0"/>
              <a:t>Fill in the gaps for your life</a:t>
            </a:r>
          </a:p>
          <a:p>
            <a:r>
              <a:rPr lang="en-US" dirty="0"/>
              <a:t>Emily Levine : a story</a:t>
            </a:r>
          </a:p>
          <a:p>
            <a:r>
              <a:rPr lang="en-US" dirty="0"/>
              <a:t>Closing and moving forward</a:t>
            </a:r>
          </a:p>
          <a:p>
            <a:r>
              <a:rPr lang="en-US" dirty="0"/>
              <a:t>Questions </a:t>
            </a:r>
          </a:p>
          <a:p>
            <a:endParaRPr lang="en-US" dirty="0"/>
          </a:p>
        </p:txBody>
      </p:sp>
    </p:spTree>
    <p:extLst>
      <p:ext uri="{BB962C8B-B14F-4D97-AF65-F5344CB8AC3E}">
        <p14:creationId xmlns:p14="http://schemas.microsoft.com/office/powerpoint/2010/main" val="3037812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6C76A-147F-E2A0-F252-0F3A7D7BBCE4}"/>
              </a:ext>
            </a:extLst>
          </p:cNvPr>
          <p:cNvSpPr>
            <a:spLocks noGrp="1"/>
          </p:cNvSpPr>
          <p:nvPr>
            <p:ph type="title"/>
          </p:nvPr>
        </p:nvSpPr>
        <p:spPr>
          <a:xfrm>
            <a:off x="1263192" y="481699"/>
            <a:ext cx="9336686" cy="904219"/>
          </a:xfrm>
        </p:spPr>
        <p:txBody>
          <a:bodyPr/>
          <a:lstStyle/>
          <a:p>
            <a:r>
              <a:rPr lang="en-US" sz="2400" cap="none" dirty="0"/>
              <a:t>My lived experience as a Canadian Registered Nurse </a:t>
            </a:r>
            <a:r>
              <a:rPr lang="en-US" sz="2400" dirty="0">
                <a:solidFill>
                  <a:schemeClr val="accent2"/>
                </a:solidFill>
              </a:rPr>
              <a:t>………</a:t>
            </a:r>
            <a:endParaRPr lang="en-CA" sz="2400" dirty="0"/>
          </a:p>
        </p:txBody>
      </p:sp>
      <p:pic>
        <p:nvPicPr>
          <p:cNvPr id="6" name="Picture Placeholder 5" descr="A person in a uniform holding flowers">
            <a:extLst>
              <a:ext uri="{FF2B5EF4-FFF2-40B4-BE49-F238E27FC236}">
                <a16:creationId xmlns:a16="http://schemas.microsoft.com/office/drawing/2014/main" id="{E709725A-8A5B-9080-0A98-3765DAC65B14}"/>
              </a:ext>
            </a:extLst>
          </p:cNvPr>
          <p:cNvPicPr>
            <a:picLocks noGrp="1" noChangeAspect="1"/>
          </p:cNvPicPr>
          <p:nvPr>
            <p:ph type="pic" sz="quarter" idx="14"/>
          </p:nvPr>
        </p:nvPicPr>
        <p:blipFill>
          <a:blip r:embed="rId2"/>
          <a:srcRect l="12500" r="12500"/>
          <a:stretch>
            <a:fillRect/>
          </a:stretch>
        </p:blipFill>
        <p:spPr>
          <a:xfrm rot="5400000">
            <a:off x="1371600" y="3205163"/>
            <a:ext cx="3043238" cy="3043237"/>
          </a:xfrm>
        </p:spPr>
      </p:pic>
      <p:sp>
        <p:nvSpPr>
          <p:cNvPr id="4" name="Text Placeholder 3">
            <a:extLst>
              <a:ext uri="{FF2B5EF4-FFF2-40B4-BE49-F238E27FC236}">
                <a16:creationId xmlns:a16="http://schemas.microsoft.com/office/drawing/2014/main" id="{BB4AEF35-9FCE-E6E4-CC9D-5EA2AFAB50B3}"/>
              </a:ext>
            </a:extLst>
          </p:cNvPr>
          <p:cNvSpPr>
            <a:spLocks noGrp="1"/>
          </p:cNvSpPr>
          <p:nvPr>
            <p:ph type="body" sz="quarter" idx="13"/>
          </p:nvPr>
        </p:nvSpPr>
        <p:spPr/>
        <p:txBody>
          <a:bodyPr/>
          <a:lstStyle/>
          <a:p>
            <a:r>
              <a:rPr lang="en-US" dirty="0"/>
              <a:t>.</a:t>
            </a:r>
            <a:endParaRPr lang="en-CA" dirty="0"/>
          </a:p>
        </p:txBody>
      </p:sp>
      <p:sp>
        <p:nvSpPr>
          <p:cNvPr id="5" name="TextBox 4">
            <a:extLst>
              <a:ext uri="{FF2B5EF4-FFF2-40B4-BE49-F238E27FC236}">
                <a16:creationId xmlns:a16="http://schemas.microsoft.com/office/drawing/2014/main" id="{00DBAF88-B9C8-110B-3179-6BA2A5246E4C}"/>
              </a:ext>
            </a:extLst>
          </p:cNvPr>
          <p:cNvSpPr txBox="1"/>
          <p:nvPr/>
        </p:nvSpPr>
        <p:spPr>
          <a:xfrm>
            <a:off x="4581427" y="1640264"/>
            <a:ext cx="6532774" cy="4081117"/>
          </a:xfrm>
          <a:prstGeom prst="rect">
            <a:avLst/>
          </a:prstGeom>
          <a:noFill/>
        </p:spPr>
        <p:txBody>
          <a:bodyPr wrap="square">
            <a:spAutoFit/>
          </a:bodyPr>
          <a:lstStyle/>
          <a:p>
            <a:pPr indent="-182880">
              <a:lnSpc>
                <a:spcPct val="90000"/>
              </a:lnSpc>
              <a:buFont typeface="Wingdings" pitchFamily="2" charset="2"/>
              <a:buChar char="§"/>
            </a:pPr>
            <a:r>
              <a:rPr lang="en-US" sz="1800" dirty="0">
                <a:solidFill>
                  <a:schemeClr val="tx1"/>
                </a:solidFill>
              </a:rPr>
              <a:t>Traditional, old-school, hands-on, hospital-based bedside training, beginning in 1978. </a:t>
            </a:r>
          </a:p>
          <a:p>
            <a:pPr indent="-182880">
              <a:lnSpc>
                <a:spcPct val="90000"/>
              </a:lnSpc>
              <a:buFont typeface="Wingdings" pitchFamily="2" charset="2"/>
              <a:buChar char="§"/>
            </a:pPr>
            <a:r>
              <a:rPr lang="en-US" sz="1800" dirty="0">
                <a:solidFill>
                  <a:schemeClr val="tx1"/>
                </a:solidFill>
              </a:rPr>
              <a:t>Caring for sick and dying adults in Saskatchewan and Alberta a full twenty years before “Dr. Google”. </a:t>
            </a:r>
          </a:p>
          <a:p>
            <a:pPr indent="-182880">
              <a:lnSpc>
                <a:spcPct val="90000"/>
              </a:lnSpc>
              <a:buFont typeface="Wingdings" pitchFamily="2" charset="2"/>
              <a:buChar char="§"/>
            </a:pPr>
            <a:r>
              <a:rPr lang="en-US" sz="1800" dirty="0">
                <a:solidFill>
                  <a:schemeClr val="tx1"/>
                </a:solidFill>
              </a:rPr>
              <a:t>From a western medicine and health care lens, within an environment where patients were older or seniors, primarily English speaking, Caucasian, ETHNOCENTRIC delivery of medicalized treatment, most people living independently and proud to be doing so. </a:t>
            </a:r>
          </a:p>
          <a:p>
            <a:pPr indent="-182880">
              <a:lnSpc>
                <a:spcPct val="90000"/>
              </a:lnSpc>
              <a:buFont typeface="Wingdings" pitchFamily="2" charset="2"/>
              <a:buChar char="§"/>
            </a:pPr>
            <a:r>
              <a:rPr lang="en-US" sz="1800" dirty="0">
                <a:solidFill>
                  <a:schemeClr val="tx1"/>
                </a:solidFill>
              </a:rPr>
              <a:t>None were concerned about how to pay for the treatment or hospital stay (Canadian model) </a:t>
            </a:r>
          </a:p>
          <a:p>
            <a:pPr indent="-182880">
              <a:lnSpc>
                <a:spcPct val="90000"/>
              </a:lnSpc>
              <a:buFont typeface="Wingdings" pitchFamily="2" charset="2"/>
              <a:buChar char="§"/>
            </a:pPr>
            <a:r>
              <a:rPr lang="en-US" sz="1800" dirty="0">
                <a:solidFill>
                  <a:schemeClr val="tx1"/>
                </a:solidFill>
              </a:rPr>
              <a:t>Nursing practice over last half century includes med-surg, home care, palliative home care, racetrack (</a:t>
            </a:r>
            <a:r>
              <a:rPr lang="en-US" dirty="0"/>
              <a:t>NO</a:t>
            </a:r>
            <a:r>
              <a:rPr lang="en-US" sz="1800" dirty="0">
                <a:solidFill>
                  <a:schemeClr val="tx1"/>
                </a:solidFill>
              </a:rPr>
              <a:t> practice in northern Canadian communities, research,  neonate, </a:t>
            </a:r>
            <a:r>
              <a:rPr lang="en-US" sz="1800" dirty="0" err="1">
                <a:solidFill>
                  <a:schemeClr val="tx1"/>
                </a:solidFill>
              </a:rPr>
              <a:t>paediatric</a:t>
            </a:r>
            <a:r>
              <a:rPr lang="en-US" sz="1800" dirty="0">
                <a:solidFill>
                  <a:schemeClr val="tx1"/>
                </a:solidFill>
              </a:rPr>
              <a:t>, psychiatry, OH/industrial, remand, forensics, cruise ships, etc.) Full bio on deathmaven.ca.   </a:t>
            </a:r>
          </a:p>
        </p:txBody>
      </p:sp>
    </p:spTree>
    <p:extLst>
      <p:ext uri="{BB962C8B-B14F-4D97-AF65-F5344CB8AC3E}">
        <p14:creationId xmlns:p14="http://schemas.microsoft.com/office/powerpoint/2010/main" val="3113215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A56E0-0C1A-54D8-6EAB-3EA4480E9816}"/>
              </a:ext>
            </a:extLst>
          </p:cNvPr>
          <p:cNvSpPr>
            <a:spLocks noGrp="1"/>
          </p:cNvSpPr>
          <p:nvPr>
            <p:ph type="ctrTitle"/>
          </p:nvPr>
        </p:nvSpPr>
        <p:spPr/>
        <p:txBody>
          <a:bodyPr/>
          <a:lstStyle/>
          <a:p>
            <a:pPr>
              <a:lnSpc>
                <a:spcPct val="100000"/>
              </a:lnSpc>
            </a:pPr>
            <a:r>
              <a:rPr lang="en-US" sz="2400" b="0" cap="none" dirty="0"/>
              <a:t>Human bodies are all similar, made of the same parts, organic material and function within a narrow balance of normal. Our medical system has focused on and perfected keeping our bodies cured and fixed. That’s what it is supposed to do. This is an incredible success.</a:t>
            </a:r>
            <a:endParaRPr lang="en-CA" sz="2400" b="0" cap="none" dirty="0"/>
          </a:p>
        </p:txBody>
      </p:sp>
      <p:sp>
        <p:nvSpPr>
          <p:cNvPr id="3" name="Subtitle 2">
            <a:extLst>
              <a:ext uri="{FF2B5EF4-FFF2-40B4-BE49-F238E27FC236}">
                <a16:creationId xmlns:a16="http://schemas.microsoft.com/office/drawing/2014/main" id="{744A50ED-BD69-8E43-C25D-B1E479BC4710}"/>
              </a:ext>
            </a:extLst>
          </p:cNvPr>
          <p:cNvSpPr>
            <a:spLocks noGrp="1"/>
          </p:cNvSpPr>
          <p:nvPr>
            <p:ph type="subTitle" idx="1"/>
          </p:nvPr>
        </p:nvSpPr>
        <p:spPr>
          <a:xfrm>
            <a:off x="1480008" y="2588447"/>
            <a:ext cx="7056244" cy="3359866"/>
          </a:xfrm>
        </p:spPr>
        <p:txBody>
          <a:bodyPr>
            <a:normAutofit fontScale="92500"/>
          </a:bodyPr>
          <a:lstStyle/>
          <a:p>
            <a:endParaRPr lang="en-US" dirty="0"/>
          </a:p>
          <a:p>
            <a:r>
              <a:rPr lang="en-US" dirty="0"/>
              <a:t>There is some consideration about personhood but, especially in an emergency or crisis, this is not doctors’ prime focus. Fixing the body is the common denominator. Because of the beautiful variety of personhoods, individualizing the intervention to the person’s soul is not the goal. The goal is to fix the problem, cure the body and save a life. </a:t>
            </a:r>
          </a:p>
          <a:p>
            <a:r>
              <a:rPr lang="en-US" dirty="0"/>
              <a:t>Does the individual person who comes into ER KNOW this …?</a:t>
            </a:r>
            <a:endParaRPr lang="en-CA" dirty="0"/>
          </a:p>
        </p:txBody>
      </p:sp>
      <p:pic>
        <p:nvPicPr>
          <p:cNvPr id="10" name="Picture Placeholder 9" descr="A group of people posing for a photo&#10;&#10;AI-generated content may be incorrect.">
            <a:extLst>
              <a:ext uri="{FF2B5EF4-FFF2-40B4-BE49-F238E27FC236}">
                <a16:creationId xmlns:a16="http://schemas.microsoft.com/office/drawing/2014/main" id="{B4860803-534E-847F-7FD1-716EFA5A88C5}"/>
              </a:ext>
            </a:extLst>
          </p:cNvPr>
          <p:cNvPicPr>
            <a:picLocks noGrp="1" noChangeAspect="1"/>
          </p:cNvPicPr>
          <p:nvPr>
            <p:ph type="pic" sz="quarter" idx="13"/>
          </p:nvPr>
        </p:nvPicPr>
        <p:blipFill>
          <a:blip r:embed="rId2"/>
          <a:srcRect l="7790" r="7790"/>
          <a:stretch>
            <a:fillRect/>
          </a:stretch>
        </p:blipFill>
        <p:spPr>
          <a:xfrm>
            <a:off x="8536252" y="3205313"/>
            <a:ext cx="3043077" cy="3012607"/>
          </a:xfrm>
        </p:spPr>
      </p:pic>
    </p:spTree>
    <p:extLst>
      <p:ext uri="{BB962C8B-B14F-4D97-AF65-F5344CB8AC3E}">
        <p14:creationId xmlns:p14="http://schemas.microsoft.com/office/powerpoint/2010/main" val="2564167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E24D3-07BE-C483-3F42-95EEE83332F6}"/>
              </a:ext>
            </a:extLst>
          </p:cNvPr>
          <p:cNvSpPr>
            <a:spLocks noGrp="1"/>
          </p:cNvSpPr>
          <p:nvPr>
            <p:ph type="title"/>
          </p:nvPr>
        </p:nvSpPr>
        <p:spPr>
          <a:xfrm>
            <a:off x="6915572" y="685801"/>
            <a:ext cx="4754880" cy="3219450"/>
          </a:xfrm>
        </p:spPr>
        <p:txBody>
          <a:bodyPr/>
          <a:lstStyle/>
          <a:p>
            <a:r>
              <a:rPr lang="en-US" sz="2400" b="0" cap="none" dirty="0"/>
              <a:t>Barriers to conversation </a:t>
            </a:r>
            <a:endParaRPr lang="en-US" b="0" cap="none" dirty="0"/>
          </a:p>
        </p:txBody>
      </p:sp>
      <p:sp>
        <p:nvSpPr>
          <p:cNvPr id="63" name="Text Placeholder 62">
            <a:extLst>
              <a:ext uri="{FF2B5EF4-FFF2-40B4-BE49-F238E27FC236}">
                <a16:creationId xmlns:a16="http://schemas.microsoft.com/office/drawing/2014/main" id="{9EFE5C42-059F-482E-C029-E8FA5107EEDA}"/>
              </a:ext>
            </a:extLst>
          </p:cNvPr>
          <p:cNvSpPr>
            <a:spLocks noGrp="1"/>
          </p:cNvSpPr>
          <p:nvPr>
            <p:ph sz="quarter" idx="15"/>
          </p:nvPr>
        </p:nvSpPr>
        <p:spPr>
          <a:xfrm>
            <a:off x="1279526" y="1533523"/>
            <a:ext cx="4663440" cy="4131985"/>
          </a:xfrm>
        </p:spPr>
        <p:txBody>
          <a:bodyPr>
            <a:normAutofit/>
          </a:bodyPr>
          <a:lstStyle/>
          <a:p>
            <a:r>
              <a:rPr lang="en-US" dirty="0"/>
              <a:t>Othering</a:t>
            </a:r>
          </a:p>
          <a:p>
            <a:r>
              <a:rPr lang="en-US" dirty="0"/>
              <a:t>Talking will bring it on sooner</a:t>
            </a:r>
          </a:p>
          <a:p>
            <a:r>
              <a:rPr lang="en-US" dirty="0"/>
              <a:t>Most fearsome when most remote</a:t>
            </a:r>
          </a:p>
          <a:p>
            <a:r>
              <a:rPr lang="en-US" dirty="0"/>
              <a:t>Not allowed to be seen as weak</a:t>
            </a:r>
          </a:p>
          <a:p>
            <a:r>
              <a:rPr lang="en-US" dirty="0"/>
              <a:t>Spiritual and religious factors</a:t>
            </a:r>
          </a:p>
          <a:p>
            <a:r>
              <a:rPr lang="en-US" dirty="0"/>
              <a:t>Our own discomfort with the conversation</a:t>
            </a:r>
          </a:p>
          <a:p>
            <a:r>
              <a:rPr lang="en-US" dirty="0"/>
              <a:t>People have the right to NOT know (RNTK)</a:t>
            </a:r>
          </a:p>
          <a:p>
            <a:r>
              <a:rPr lang="en-US" dirty="0"/>
              <a:t>Declining health means failure</a:t>
            </a:r>
          </a:p>
          <a:p>
            <a:r>
              <a:rPr lang="en-US" dirty="0"/>
              <a:t>Focus is on the fight</a:t>
            </a:r>
          </a:p>
          <a:p>
            <a:pPr marL="0" indent="0">
              <a:buNone/>
            </a:pPr>
            <a:endParaRPr lang="en-US" dirty="0"/>
          </a:p>
          <a:p>
            <a:endParaRPr lang="en-US" dirty="0"/>
          </a:p>
          <a:p>
            <a:endParaRPr lang="en-US" dirty="0"/>
          </a:p>
        </p:txBody>
      </p:sp>
      <p:sp>
        <p:nvSpPr>
          <p:cNvPr id="11" name="Content Placeholder 10">
            <a:extLst>
              <a:ext uri="{FF2B5EF4-FFF2-40B4-BE49-F238E27FC236}">
                <a16:creationId xmlns:a16="http://schemas.microsoft.com/office/drawing/2014/main" id="{762FCA4D-7EEE-9E3D-F691-FEFB5FB337E6}"/>
              </a:ext>
            </a:extLst>
          </p:cNvPr>
          <p:cNvSpPr>
            <a:spLocks noGrp="1"/>
          </p:cNvSpPr>
          <p:nvPr>
            <p:ph sz="quarter" idx="4"/>
          </p:nvPr>
        </p:nvSpPr>
        <p:spPr>
          <a:xfrm>
            <a:off x="1280160" y="6070862"/>
            <a:ext cx="4663440" cy="206114"/>
          </a:xfrm>
        </p:spPr>
        <p:txBody>
          <a:bodyPr/>
          <a:lstStyle/>
          <a:p>
            <a:pPr marL="0" indent="0">
              <a:buNone/>
            </a:pPr>
            <a:r>
              <a:rPr lang="en-US" sz="800" dirty="0"/>
              <a:t>.</a:t>
            </a:r>
          </a:p>
        </p:txBody>
      </p:sp>
    </p:spTree>
    <p:extLst>
      <p:ext uri="{BB962C8B-B14F-4D97-AF65-F5344CB8AC3E}">
        <p14:creationId xmlns:p14="http://schemas.microsoft.com/office/powerpoint/2010/main" val="875672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7BDA1-CAA8-F7D6-DEAE-42F2D589D0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793DB1-3827-B060-EC26-CC6EFFF1B73E}"/>
              </a:ext>
            </a:extLst>
          </p:cNvPr>
          <p:cNvSpPr>
            <a:spLocks noGrp="1"/>
          </p:cNvSpPr>
          <p:nvPr>
            <p:ph type="title"/>
          </p:nvPr>
        </p:nvSpPr>
        <p:spPr>
          <a:xfrm>
            <a:off x="2071335" y="110598"/>
            <a:ext cx="9281160" cy="5847142"/>
          </a:xfrm>
        </p:spPr>
        <p:txBody>
          <a:bodyPr>
            <a:noAutofit/>
          </a:bodyPr>
          <a:lstStyle/>
          <a:p>
            <a:r>
              <a:rPr lang="en-CA" sz="1600" cap="none" dirty="0"/>
              <a:t>There will never be a perfect way to approach the conversation. The desire to speak about it is engrained, however “now is not the time”.  We feel deprived of rituals, of community,  of conversation. </a:t>
            </a:r>
            <a:br>
              <a:rPr lang="en-CA" sz="1600" cap="none" dirty="0"/>
            </a:br>
            <a:br>
              <a:rPr lang="en-CA" sz="1600" cap="none" dirty="0"/>
            </a:br>
            <a:r>
              <a:rPr lang="en-CA" sz="1600" cap="none" dirty="0"/>
              <a:t>In the UofA Alumni magazine, New Trail (issue 134), one writer points out that we, in western society, may see death and illness as a failure and we are not accustomed to “failing”. There is a mentality of refusing “loss” in our society that prioritizes and focuses so much on winning that we don’t know how to process loss. </a:t>
            </a:r>
            <a:br>
              <a:rPr lang="en-CA" sz="1600" cap="none" dirty="0"/>
            </a:br>
            <a:br>
              <a:rPr lang="en-CA" sz="1600" cap="none" dirty="0"/>
            </a:br>
            <a:r>
              <a:rPr lang="en-CA" sz="1600" cap="none" dirty="0"/>
              <a:t>We are built on values like growth, abundance and opportunity, and when there is a problem, it can be fixed… but we can’t fix death. </a:t>
            </a:r>
            <a:br>
              <a:rPr lang="en-CA" sz="1600" cap="none" dirty="0"/>
            </a:br>
            <a:br>
              <a:rPr lang="en-CA" sz="1600" cap="none" dirty="0"/>
            </a:br>
            <a:r>
              <a:rPr lang="en-CA" sz="1600" cap="none" dirty="0"/>
              <a:t>Our health care system is focused on treatments that provide cures and extending life. Life is precious, is extended at all cost and the miraculous advances in medicine have given countless people a second or third chance to pack more life into their years. Death is still seen as a failure to fix what ails us.   </a:t>
            </a:r>
          </a:p>
        </p:txBody>
      </p:sp>
      <p:sp>
        <p:nvSpPr>
          <p:cNvPr id="3" name="Text Placeholder 2">
            <a:extLst>
              <a:ext uri="{FF2B5EF4-FFF2-40B4-BE49-F238E27FC236}">
                <a16:creationId xmlns:a16="http://schemas.microsoft.com/office/drawing/2014/main" id="{90827C4D-066D-C28E-44E2-DAE4F4907A55}"/>
              </a:ext>
            </a:extLst>
          </p:cNvPr>
          <p:cNvSpPr>
            <a:spLocks noGrp="1"/>
          </p:cNvSpPr>
          <p:nvPr>
            <p:ph type="body" idx="1"/>
          </p:nvPr>
        </p:nvSpPr>
        <p:spPr>
          <a:xfrm>
            <a:off x="209006" y="5020056"/>
            <a:ext cx="11530148" cy="1066800"/>
          </a:xfrm>
        </p:spPr>
        <p:txBody>
          <a:bodyPr>
            <a:normAutofit/>
          </a:bodyPr>
          <a:lstStyle/>
          <a:p>
            <a:endParaRPr lang="en-CA" sz="2800" dirty="0"/>
          </a:p>
          <a:p>
            <a:r>
              <a:rPr lang="en-CA" sz="2800" dirty="0"/>
              <a:t>                How did we get to a place where we are afraid…?</a:t>
            </a:r>
          </a:p>
        </p:txBody>
      </p:sp>
    </p:spTree>
    <p:extLst>
      <p:ext uri="{BB962C8B-B14F-4D97-AF65-F5344CB8AC3E}">
        <p14:creationId xmlns:p14="http://schemas.microsoft.com/office/powerpoint/2010/main" val="2749287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A640D-9DE4-6269-A3B8-6D1C89587727}"/>
              </a:ext>
            </a:extLst>
          </p:cNvPr>
          <p:cNvSpPr>
            <a:spLocks noGrp="1"/>
          </p:cNvSpPr>
          <p:nvPr>
            <p:ph type="title"/>
          </p:nvPr>
        </p:nvSpPr>
        <p:spPr/>
        <p:txBody>
          <a:bodyPr>
            <a:normAutofit/>
          </a:bodyPr>
          <a:lstStyle/>
          <a:p>
            <a:r>
              <a:rPr lang="en-CA" sz="2000" cap="none" dirty="0"/>
              <a:t>.</a:t>
            </a:r>
          </a:p>
        </p:txBody>
      </p:sp>
      <p:pic>
        <p:nvPicPr>
          <p:cNvPr id="5" name="Content Placeholder 4" descr="A black text on a white background&#10;&#10;Description automatically generated">
            <a:extLst>
              <a:ext uri="{FF2B5EF4-FFF2-40B4-BE49-F238E27FC236}">
                <a16:creationId xmlns:a16="http://schemas.microsoft.com/office/drawing/2014/main" id="{16BEDC53-EAD4-5AD4-F70B-6D0B8A7B7F0E}"/>
              </a:ext>
            </a:extLst>
          </p:cNvPr>
          <p:cNvPicPr>
            <a:picLocks noGrp="1" noChangeAspect="1"/>
          </p:cNvPicPr>
          <p:nvPr>
            <p:ph idx="1"/>
          </p:nvPr>
        </p:nvPicPr>
        <p:blipFill>
          <a:blip r:embed="rId2"/>
          <a:stretch>
            <a:fillRect/>
          </a:stretch>
        </p:blipFill>
        <p:spPr>
          <a:xfrm>
            <a:off x="2102880" y="1719944"/>
            <a:ext cx="7992590" cy="2529840"/>
          </a:xfrm>
        </p:spPr>
      </p:pic>
    </p:spTree>
    <p:extLst>
      <p:ext uri="{BB962C8B-B14F-4D97-AF65-F5344CB8AC3E}">
        <p14:creationId xmlns:p14="http://schemas.microsoft.com/office/powerpoint/2010/main" val="918980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
            <a:extLst>
              <a:ext uri="{FF2B5EF4-FFF2-40B4-BE49-F238E27FC236}">
                <a16:creationId xmlns:a16="http://schemas.microsoft.com/office/drawing/2014/main" id="{851E74D1-6EF7-AC40-69F1-328A251D10DF}"/>
              </a:ext>
            </a:extLst>
          </p:cNvPr>
          <p:cNvPicPr>
            <a:picLocks noGrp="1" noChangeAspect="1"/>
          </p:cNvPicPr>
          <p:nvPr>
            <p:ph sz="half" idx="2"/>
          </p:nvPr>
        </p:nvPicPr>
        <p:blipFill>
          <a:blip r:embed="rId2"/>
          <a:srcRect/>
          <a:stretch/>
        </p:blipFill>
        <p:spPr>
          <a:xfrm>
            <a:off x="0" y="0"/>
            <a:ext cx="12191980" cy="6857990"/>
          </a:xfrm>
          <a:noFill/>
        </p:spPr>
      </p:pic>
    </p:spTree>
    <p:extLst>
      <p:ext uri="{BB962C8B-B14F-4D97-AF65-F5344CB8AC3E}">
        <p14:creationId xmlns:p14="http://schemas.microsoft.com/office/powerpoint/2010/main" val="402906323"/>
      </p:ext>
    </p:extLst>
  </p:cSld>
  <p:clrMapOvr>
    <a:masterClrMapping/>
  </p:clrMapOvr>
</p:sld>
</file>

<file path=ppt/theme/theme1.xml><?xml version="1.0" encoding="utf-8"?>
<a:theme xmlns:a="http://schemas.openxmlformats.org/drawingml/2006/main" name="GradientVTI">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laxy presentation_Win32_SL_V16" id="{36B34AD0-AFC2-468E-8620-6CFD159B149F}" vid="{ACCF8893-1A0E-437D-A612-1659D305EA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BD9919-8F5A-4B99-83E1-E90FE1DCF2E1}">
  <ds:schemaRefs>
    <ds:schemaRef ds:uri="http://schemas.microsoft.com/sharepoint/v3/contenttype/forms"/>
  </ds:schemaRefs>
</ds:datastoreItem>
</file>

<file path=customXml/itemProps2.xml><?xml version="1.0" encoding="utf-8"?>
<ds:datastoreItem xmlns:ds="http://schemas.openxmlformats.org/officeDocument/2006/customXml" ds:itemID="{80E87F72-70BF-43BC-A0D4-53665DC12672}">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52D646E0-DCC8-4209-B539-AA58186B68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Galaxy presentation</Template>
  <TotalTime>183</TotalTime>
  <Words>1308</Words>
  <Application>Microsoft Office PowerPoint</Application>
  <PresentationFormat>Widescreen</PresentationFormat>
  <Paragraphs>174</Paragraphs>
  <Slides>27</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Univers</vt:lpstr>
      <vt:lpstr>Wingdings</vt:lpstr>
      <vt:lpstr>GradientVTI</vt:lpstr>
      <vt:lpstr>Rotary Centennial  Ranchmen’s Club February 18, 2026 </vt:lpstr>
      <vt:lpstr>Canadian land acknowledgement</vt:lpstr>
      <vt:lpstr>Agenda</vt:lpstr>
      <vt:lpstr>My lived experience as a Canadian Registered Nurse ………</vt:lpstr>
      <vt:lpstr>Human bodies are all similar, made of the same parts, organic material and function within a narrow balance of normal. Our medical system has focused on and perfected keeping our bodies cured and fixed. That’s what it is supposed to do. This is an incredible success.</vt:lpstr>
      <vt:lpstr>Barriers to conversation </vt:lpstr>
      <vt:lpstr>There will never be a perfect way to approach the conversation. The desire to speak about it is engrained, however “now is not the time”.  We feel deprived of rituals, of community,  of conversation.   In the UofA Alumni magazine, New Trail (issue 134), one writer points out that we, in western society, may see death and illness as a failure and we are not accustomed to “failing”. There is a mentality of refusing “loss” in our society that prioritizes and focuses so much on winning that we don’t know how to process loss.   We are built on values like growth, abundance and opportunity, and when there is a problem, it can be fixed… but we can’t fix death.   Our health care system is focused on treatments that provide cures and extending life. Life is precious, is extended at all cost and the miraculous advances in medicine have given countless people a second or third chance to pack more life into their years. Death is still seen as a failure to fix what ails us.   </vt:lpstr>
      <vt:lpstr>.</vt:lpstr>
      <vt:lpstr>PowerPoint Presentation</vt:lpstr>
      <vt:lpstr>PowerPoint Presentation</vt:lpstr>
      <vt:lpstr>Steven Covey #2 in practice :  ”begin with the end in mind”</vt:lpstr>
      <vt:lpstr>Emily Levine : her story</vt:lpstr>
      <vt:lpstr>                 Flip the script, change the narrative, normalize the conversation</vt:lpstr>
      <vt:lpstr>content supported under following legislation : </vt:lpstr>
      <vt:lpstr>                      DEATH MAVEN LTD*  live.a.life.worth.dying.for@gmail.com                www.deathmaven.ca          Marilyn Moldowan RN, BScN  PO Box 94077 Elbow River RPO Calgary T2S 0S4   phone 403-919-1683  CRNA registration #46877  </vt:lpstr>
      <vt:lpstr>Thank you</vt:lpstr>
      <vt:lpstr>PowerPoint Presentation</vt:lpstr>
      <vt:lpstr>The power of communication</vt:lpstr>
      <vt:lpstr>Overcoming nervousness</vt:lpstr>
      <vt:lpstr>Engaging the audience</vt:lpstr>
      <vt:lpstr>Selecting visual aids</vt:lpstr>
      <vt:lpstr>Effective delivery techniques</vt:lpstr>
      <vt:lpstr>Navigating Q&amp;A sessions</vt:lpstr>
      <vt:lpstr>Speaking impact</vt:lpstr>
      <vt:lpstr>Dynamic delivery</vt:lpstr>
      <vt:lpstr>Final tips &amp; takeaways</vt:lpstr>
      <vt:lpstr>Speaking engagement metrics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Marilyn Moldowan</dc:creator>
  <cp:lastModifiedBy>Russ Kane</cp:lastModifiedBy>
  <cp:revision>3</cp:revision>
  <dcterms:created xsi:type="dcterms:W3CDTF">2026-02-17T06:07:34Z</dcterms:created>
  <dcterms:modified xsi:type="dcterms:W3CDTF">2026-02-18T15:30:54Z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