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 id="2147483662"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4" roundtripDataSignature="AMtx7miHFY0RxbxMXEtzuJ30MDECg0o+y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22" Type="http://schemas.openxmlformats.org/officeDocument/2006/relationships/slide" Target="slides/slide17.xml"/><Relationship Id="rId10" Type="http://schemas.openxmlformats.org/officeDocument/2006/relationships/slide" Target="slides/slide5.xml"/><Relationship Id="rId21" Type="http://schemas.openxmlformats.org/officeDocument/2006/relationships/slide" Target="slides/slide16.xml"/><Relationship Id="rId13" Type="http://schemas.openxmlformats.org/officeDocument/2006/relationships/slide" Target="slides/slide8.xml"/><Relationship Id="rId24" Type="http://customschemas.google.com/relationships/presentationmetadata" Target="metadata"/><Relationship Id="rId12" Type="http://schemas.openxmlformats.org/officeDocument/2006/relationships/slide" Target="slides/slide7.xml"/><Relationship Id="rId23" Type="http://schemas.openxmlformats.org/officeDocument/2006/relationships/slide" Target="slides/slide18.xml"/><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g8f31ba79ad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g8f31ba79ad_0_2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g8f31ba79ad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g8f31ba79ad_0_4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g8f31ba79ad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g8f31ba79ad_0_6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g8f31ba79ad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g8f31ba79ad_0_7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g8f31ba79ad_0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g8f31ba79ad_0_9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g8f31ba79ad_0_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g8f31ba79ad_0_10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g8f31ba79ad_0_1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g8f31ba79ad_0_15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g8f31ba79ad_0_1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g8f31ba79ad_0_18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g8f31ba79ad_0_1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g8f31ba79ad_0_12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8f31ba79a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g8f31ba79ad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8f31ba79ad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g8f31ba79ad_0_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8f31ba79ad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g8f31ba79ad_0_1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g8f31ba79ad_0_1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g8f31ba79ad_0_17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6_Title and Content">
  <p:cSld name="16_Title and Content">
    <p:spTree>
      <p:nvGrpSpPr>
        <p:cNvPr id="11" name="Shape 11"/>
        <p:cNvGrpSpPr/>
        <p:nvPr/>
      </p:nvGrpSpPr>
      <p:grpSpPr>
        <a:xfrm>
          <a:off x="0" y="0"/>
          <a:ext cx="0" cy="0"/>
          <a:chOff x="0" y="0"/>
          <a:chExt cx="0" cy="0"/>
        </a:xfrm>
      </p:grpSpPr>
      <p:sp>
        <p:nvSpPr>
          <p:cNvPr id="12" name="Google Shape;12;p17"/>
          <p:cNvSpPr txBox="1"/>
          <p:nvPr>
            <p:ph idx="1" type="subTitle"/>
          </p:nvPr>
        </p:nvSpPr>
        <p:spPr>
          <a:xfrm>
            <a:off x="342900" y="4120063"/>
            <a:ext cx="11506200" cy="465667"/>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rgbClr val="005DAA"/>
              </a:buClr>
              <a:buSzPts val="3200"/>
              <a:buNone/>
              <a:defRPr b="1" sz="3200">
                <a:solidFill>
                  <a:srgbClr val="005DAA"/>
                </a:solidFill>
                <a:latin typeface="Calibri"/>
                <a:ea typeface="Calibri"/>
                <a:cs typeface="Calibri"/>
                <a:sym typeface="Calibri"/>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3" name="Google Shape;13;p17"/>
          <p:cNvSpPr txBox="1"/>
          <p:nvPr>
            <p:ph type="title"/>
          </p:nvPr>
        </p:nvSpPr>
        <p:spPr>
          <a:xfrm>
            <a:off x="342900" y="3298132"/>
            <a:ext cx="11506200" cy="821931"/>
          </a:xfrm>
          <a:prstGeom prst="rect">
            <a:avLst/>
          </a:prstGeom>
          <a:noFill/>
          <a:ln>
            <a:noFill/>
          </a:ln>
        </p:spPr>
        <p:txBody>
          <a:bodyPr anchorCtr="0" anchor="b" bIns="91425" lIns="91425" spcFirstLastPara="1" rIns="91425" wrap="square" tIns="0">
            <a:normAutofit/>
          </a:bodyPr>
          <a:lstStyle>
            <a:lvl1pPr lvl="0" algn="ctr">
              <a:lnSpc>
                <a:spcPct val="90000"/>
              </a:lnSpc>
              <a:spcBef>
                <a:spcPts val="0"/>
              </a:spcBef>
              <a:spcAft>
                <a:spcPts val="0"/>
              </a:spcAft>
              <a:buClr>
                <a:srgbClr val="005DAA"/>
              </a:buClr>
              <a:buSzPts val="4800"/>
              <a:buFont typeface="Arial"/>
              <a:buNone/>
              <a:defRPr b="1" sz="4800" cap="none">
                <a:solidFill>
                  <a:srgbClr val="005DAA"/>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14" name="Google Shape;14;p17"/>
          <p:cNvPicPr preferRelativeResize="0"/>
          <p:nvPr/>
        </p:nvPicPr>
        <p:blipFill rotWithShape="1">
          <a:blip r:embed="rId2">
            <a:alphaModFix/>
          </a:blip>
          <a:srcRect b="0" l="0" r="0" t="0"/>
          <a:stretch/>
        </p:blipFill>
        <p:spPr>
          <a:xfrm>
            <a:off x="10019503" y="5818393"/>
            <a:ext cx="1883773" cy="716364"/>
          </a:xfrm>
          <a:prstGeom prst="rect">
            <a:avLst/>
          </a:prstGeom>
          <a:noFill/>
          <a:ln>
            <a:noFill/>
          </a:ln>
        </p:spPr>
      </p:pic>
      <p:pic>
        <p:nvPicPr>
          <p:cNvPr id="15" name="Google Shape;15;p17"/>
          <p:cNvPicPr preferRelativeResize="0"/>
          <p:nvPr/>
        </p:nvPicPr>
        <p:blipFill rotWithShape="1">
          <a:blip r:embed="rId3">
            <a:alphaModFix/>
          </a:blip>
          <a:srcRect b="0" l="0" r="0" t="0"/>
          <a:stretch/>
        </p:blipFill>
        <p:spPr>
          <a:xfrm>
            <a:off x="485503" y="323243"/>
            <a:ext cx="2609627" cy="2619982"/>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3" name="Shape 63"/>
        <p:cNvGrpSpPr/>
        <p:nvPr/>
      </p:nvGrpSpPr>
      <p:grpSpPr>
        <a:xfrm>
          <a:off x="0" y="0"/>
          <a:ext cx="0" cy="0"/>
          <a:chOff x="0" y="0"/>
          <a:chExt cx="0" cy="0"/>
        </a:xfrm>
      </p:grpSpPr>
      <p:sp>
        <p:nvSpPr>
          <p:cNvPr id="64" name="Google Shape;64;p2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5" name="Google Shape;65;p28"/>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6" name="Google Shape;66;p28"/>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7" name="Google Shape;67;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0" name="Shape 70"/>
        <p:cNvGrpSpPr/>
        <p:nvPr/>
      </p:nvGrpSpPr>
      <p:grpSpPr>
        <a:xfrm>
          <a:off x="0" y="0"/>
          <a:ext cx="0" cy="0"/>
          <a:chOff x="0" y="0"/>
          <a:chExt cx="0" cy="0"/>
        </a:xfrm>
      </p:grpSpPr>
      <p:sp>
        <p:nvSpPr>
          <p:cNvPr id="71" name="Google Shape;71;p2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2" name="Google Shape;72;p29"/>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73" name="Google Shape;73;p29"/>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4" name="Google Shape;74;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7" name="Shape 77"/>
        <p:cNvGrpSpPr/>
        <p:nvPr/>
      </p:nvGrpSpPr>
      <p:grpSpPr>
        <a:xfrm>
          <a:off x="0" y="0"/>
          <a:ext cx="0" cy="0"/>
          <a:chOff x="0" y="0"/>
          <a:chExt cx="0" cy="0"/>
        </a:xfrm>
      </p:grpSpPr>
      <p:sp>
        <p:nvSpPr>
          <p:cNvPr id="78" name="Google Shape;78;p3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9" name="Google Shape;79;p30"/>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0" name="Google Shape;80;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3" name="Shape 83"/>
        <p:cNvGrpSpPr/>
        <p:nvPr/>
      </p:nvGrpSpPr>
      <p:grpSpPr>
        <a:xfrm>
          <a:off x="0" y="0"/>
          <a:ext cx="0" cy="0"/>
          <a:chOff x="0" y="0"/>
          <a:chExt cx="0" cy="0"/>
        </a:xfrm>
      </p:grpSpPr>
      <p:sp>
        <p:nvSpPr>
          <p:cNvPr id="84" name="Google Shape;84;p31"/>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5" name="Google Shape;85;p31"/>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6" name="Google Shape;86;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07" name="Shape 107"/>
        <p:cNvGrpSpPr/>
        <p:nvPr/>
      </p:nvGrpSpPr>
      <p:grpSpPr>
        <a:xfrm>
          <a:off x="0" y="0"/>
          <a:ext cx="0" cy="0"/>
          <a:chOff x="0" y="0"/>
          <a:chExt cx="0" cy="0"/>
        </a:xfrm>
      </p:grpSpPr>
      <p:sp>
        <p:nvSpPr>
          <p:cNvPr id="108" name="Google Shape;108;p19"/>
          <p:cNvSpPr/>
          <p:nvPr/>
        </p:nvSpPr>
        <p:spPr>
          <a:xfrm flipH="1" rot="10800000">
            <a:off x="0" y="0"/>
            <a:ext cx="12192000" cy="1540042"/>
          </a:xfrm>
          <a:prstGeom prst="rect">
            <a:avLst/>
          </a:prstGeom>
          <a:solidFill>
            <a:srgbClr val="01B4E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09" name="Google Shape;109;p19"/>
          <p:cNvSpPr txBox="1"/>
          <p:nvPr>
            <p:ph type="title"/>
          </p:nvPr>
        </p:nvSpPr>
        <p:spPr>
          <a:xfrm>
            <a:off x="381000" y="1"/>
            <a:ext cx="11506200" cy="1540042"/>
          </a:xfrm>
          <a:prstGeom prst="rect">
            <a:avLst/>
          </a:prstGeom>
          <a:noFill/>
          <a:ln>
            <a:noFill/>
          </a:ln>
        </p:spPr>
        <p:txBody>
          <a:bodyPr anchorCtr="0" anchor="b" bIns="91425" lIns="91425" spcFirstLastPara="1" rIns="91425" wrap="square" tIns="0">
            <a:normAutofit/>
          </a:bodyPr>
          <a:lstStyle>
            <a:lvl1pPr lvl="0" algn="l">
              <a:lnSpc>
                <a:spcPct val="90000"/>
              </a:lnSpc>
              <a:spcBef>
                <a:spcPts val="0"/>
              </a:spcBef>
              <a:spcAft>
                <a:spcPts val="0"/>
              </a:spcAft>
              <a:buClr>
                <a:schemeClr val="lt1"/>
              </a:buClr>
              <a:buSzPts val="4400"/>
              <a:buFont typeface="Arial"/>
              <a:buNone/>
              <a:defRPr cap="none">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0" name="Google Shape;110;p19"/>
          <p:cNvSpPr txBox="1"/>
          <p:nvPr>
            <p:ph idx="1" type="body"/>
          </p:nvPr>
        </p:nvSpPr>
        <p:spPr>
          <a:xfrm>
            <a:off x="380999" y="2142067"/>
            <a:ext cx="11506199" cy="4034896"/>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1000"/>
              </a:spcBef>
              <a:spcAft>
                <a:spcPts val="0"/>
              </a:spcAft>
              <a:buClr>
                <a:srgbClr val="333333"/>
              </a:buClr>
              <a:buSzPts val="2400"/>
              <a:buChar char="•"/>
              <a:defRPr sz="2400">
                <a:solidFill>
                  <a:srgbClr val="333333"/>
                </a:solidFill>
              </a:defRPr>
            </a:lvl1pPr>
            <a:lvl2pPr indent="-355600" lvl="1" marL="914400" algn="l">
              <a:lnSpc>
                <a:spcPct val="90000"/>
              </a:lnSpc>
              <a:spcBef>
                <a:spcPts val="500"/>
              </a:spcBef>
              <a:spcAft>
                <a:spcPts val="0"/>
              </a:spcAft>
              <a:buClr>
                <a:srgbClr val="333333"/>
              </a:buClr>
              <a:buSzPts val="2000"/>
              <a:buChar char="•"/>
              <a:defRPr sz="2000">
                <a:solidFill>
                  <a:srgbClr val="333333"/>
                </a:solidFill>
              </a:defRPr>
            </a:lvl2pPr>
            <a:lvl3pPr indent="-342900" lvl="2" marL="1371600" algn="l">
              <a:lnSpc>
                <a:spcPct val="90000"/>
              </a:lnSpc>
              <a:spcBef>
                <a:spcPts val="500"/>
              </a:spcBef>
              <a:spcAft>
                <a:spcPts val="0"/>
              </a:spcAft>
              <a:buClr>
                <a:srgbClr val="333333"/>
              </a:buClr>
              <a:buSzPts val="1800"/>
              <a:buChar char="•"/>
              <a:defRPr sz="1800">
                <a:solidFill>
                  <a:srgbClr val="333333"/>
                </a:solidFill>
              </a:defRPr>
            </a:lvl3pPr>
            <a:lvl4pPr indent="-330200" lvl="3" marL="1828800" algn="l">
              <a:lnSpc>
                <a:spcPct val="90000"/>
              </a:lnSpc>
              <a:spcBef>
                <a:spcPts val="500"/>
              </a:spcBef>
              <a:spcAft>
                <a:spcPts val="0"/>
              </a:spcAft>
              <a:buClr>
                <a:srgbClr val="333333"/>
              </a:buClr>
              <a:buSzPts val="1600"/>
              <a:buChar char="•"/>
              <a:defRPr sz="1600">
                <a:solidFill>
                  <a:srgbClr val="333333"/>
                </a:solidFill>
              </a:defRPr>
            </a:lvl4pPr>
            <a:lvl5pPr indent="-330200" lvl="4" marL="2286000" algn="l">
              <a:lnSpc>
                <a:spcPct val="90000"/>
              </a:lnSpc>
              <a:spcBef>
                <a:spcPts val="500"/>
              </a:spcBef>
              <a:spcAft>
                <a:spcPts val="0"/>
              </a:spcAft>
              <a:buClr>
                <a:srgbClr val="333333"/>
              </a:buClr>
              <a:buSzPts val="1600"/>
              <a:buChar char="•"/>
              <a:defRPr sz="1600">
                <a:solidFill>
                  <a:srgbClr val="333333"/>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1" name="Google Shape;111;p19"/>
          <p:cNvSpPr txBox="1"/>
          <p:nvPr>
            <p:ph idx="12" type="sldNum"/>
          </p:nvPr>
        </p:nvSpPr>
        <p:spPr>
          <a:xfrm>
            <a:off x="11650133" y="115570"/>
            <a:ext cx="423334"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1200" u="none" cap="none" strike="noStrike">
                <a:solidFill>
                  <a:schemeClr val="dk1"/>
                </a:solidFill>
                <a:latin typeface="Arial"/>
                <a:ea typeface="Arial"/>
                <a:cs typeface="Arial"/>
                <a:sym typeface="Arial"/>
              </a:defRPr>
            </a:lvl1pPr>
            <a:lvl2pPr indent="0" lvl="1" marL="0" algn="r">
              <a:spcBef>
                <a:spcPts val="0"/>
              </a:spcBef>
              <a:buNone/>
              <a:defRPr b="0" i="0" sz="1200" u="none" cap="none" strike="noStrike">
                <a:solidFill>
                  <a:schemeClr val="dk1"/>
                </a:solidFill>
                <a:latin typeface="Arial"/>
                <a:ea typeface="Arial"/>
                <a:cs typeface="Arial"/>
                <a:sym typeface="Arial"/>
              </a:defRPr>
            </a:lvl2pPr>
            <a:lvl3pPr indent="0" lvl="2" marL="0" algn="r">
              <a:spcBef>
                <a:spcPts val="0"/>
              </a:spcBef>
              <a:buNone/>
              <a:defRPr b="0" i="0" sz="1200" u="none" cap="none" strike="noStrike">
                <a:solidFill>
                  <a:schemeClr val="dk1"/>
                </a:solidFill>
                <a:latin typeface="Arial"/>
                <a:ea typeface="Arial"/>
                <a:cs typeface="Arial"/>
                <a:sym typeface="Arial"/>
              </a:defRPr>
            </a:lvl3pPr>
            <a:lvl4pPr indent="0" lvl="3" marL="0" algn="r">
              <a:spcBef>
                <a:spcPts val="0"/>
              </a:spcBef>
              <a:buNone/>
              <a:defRPr b="0" i="0" sz="1200" u="none" cap="none" strike="noStrike">
                <a:solidFill>
                  <a:schemeClr val="dk1"/>
                </a:solidFill>
                <a:latin typeface="Arial"/>
                <a:ea typeface="Arial"/>
                <a:cs typeface="Arial"/>
                <a:sym typeface="Arial"/>
              </a:defRPr>
            </a:lvl4pPr>
            <a:lvl5pPr indent="0" lvl="4" marL="0" algn="r">
              <a:spcBef>
                <a:spcPts val="0"/>
              </a:spcBef>
              <a:buNone/>
              <a:defRPr b="0" i="0" sz="1200" u="none" cap="none" strike="noStrike">
                <a:solidFill>
                  <a:schemeClr val="dk1"/>
                </a:solidFill>
                <a:latin typeface="Arial"/>
                <a:ea typeface="Arial"/>
                <a:cs typeface="Arial"/>
                <a:sym typeface="Arial"/>
              </a:defRPr>
            </a:lvl5pPr>
            <a:lvl6pPr indent="0" lvl="5" marL="0" algn="r">
              <a:spcBef>
                <a:spcPts val="0"/>
              </a:spcBef>
              <a:buNone/>
              <a:defRPr b="0" i="0" sz="1200" u="none" cap="none" strike="noStrike">
                <a:solidFill>
                  <a:schemeClr val="dk1"/>
                </a:solidFill>
                <a:latin typeface="Arial"/>
                <a:ea typeface="Arial"/>
                <a:cs typeface="Arial"/>
                <a:sym typeface="Arial"/>
              </a:defRPr>
            </a:lvl6pPr>
            <a:lvl7pPr indent="0" lvl="6" marL="0" algn="r">
              <a:spcBef>
                <a:spcPts val="0"/>
              </a:spcBef>
              <a:buNone/>
              <a:defRPr b="0" i="0" sz="1200" u="none" cap="none" strike="noStrike">
                <a:solidFill>
                  <a:schemeClr val="dk1"/>
                </a:solidFill>
                <a:latin typeface="Arial"/>
                <a:ea typeface="Arial"/>
                <a:cs typeface="Arial"/>
                <a:sym typeface="Arial"/>
              </a:defRPr>
            </a:lvl7pPr>
            <a:lvl8pPr indent="0" lvl="7" marL="0" algn="r">
              <a:spcBef>
                <a:spcPts val="0"/>
              </a:spcBef>
              <a:buNone/>
              <a:defRPr b="0" i="0" sz="1200" u="none" cap="none" strike="noStrike">
                <a:solidFill>
                  <a:schemeClr val="dk1"/>
                </a:solidFill>
                <a:latin typeface="Arial"/>
                <a:ea typeface="Arial"/>
                <a:cs typeface="Arial"/>
                <a:sym typeface="Arial"/>
              </a:defRPr>
            </a:lvl8pPr>
            <a:lvl9pPr indent="0" lvl="8" marL="0" algn="r">
              <a:spcBef>
                <a:spcPts val="0"/>
              </a:spcBef>
              <a:buNone/>
              <a:defRPr b="0" i="0" sz="12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6_Title and Content">
  <p:cSld name="16_Title and Content">
    <p:spTree>
      <p:nvGrpSpPr>
        <p:cNvPr id="112" name="Shape 112"/>
        <p:cNvGrpSpPr/>
        <p:nvPr/>
      </p:nvGrpSpPr>
      <p:grpSpPr>
        <a:xfrm>
          <a:off x="0" y="0"/>
          <a:ext cx="0" cy="0"/>
          <a:chOff x="0" y="0"/>
          <a:chExt cx="0" cy="0"/>
        </a:xfrm>
      </p:grpSpPr>
      <p:sp>
        <p:nvSpPr>
          <p:cNvPr id="113" name="Google Shape;113;p32"/>
          <p:cNvSpPr txBox="1"/>
          <p:nvPr>
            <p:ph idx="1" type="subTitle"/>
          </p:nvPr>
        </p:nvSpPr>
        <p:spPr>
          <a:xfrm>
            <a:off x="342900" y="4120063"/>
            <a:ext cx="11506200" cy="465667"/>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rgbClr val="005DAA"/>
              </a:buClr>
              <a:buSzPts val="3200"/>
              <a:buNone/>
              <a:defRPr b="1" sz="3200">
                <a:solidFill>
                  <a:srgbClr val="005DAA"/>
                </a:solidFill>
                <a:latin typeface="Arial"/>
                <a:ea typeface="Arial"/>
                <a:cs typeface="Arial"/>
                <a:sym typeface="Aria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14" name="Google Shape;114;p32"/>
          <p:cNvSpPr txBox="1"/>
          <p:nvPr>
            <p:ph type="title"/>
          </p:nvPr>
        </p:nvSpPr>
        <p:spPr>
          <a:xfrm>
            <a:off x="342900" y="3298132"/>
            <a:ext cx="11506200" cy="821931"/>
          </a:xfrm>
          <a:prstGeom prst="rect">
            <a:avLst/>
          </a:prstGeom>
          <a:noFill/>
          <a:ln>
            <a:noFill/>
          </a:ln>
        </p:spPr>
        <p:txBody>
          <a:bodyPr anchorCtr="0" anchor="b" bIns="91425" lIns="91425" spcFirstLastPara="1" rIns="91425" wrap="square" tIns="0">
            <a:normAutofit/>
          </a:bodyPr>
          <a:lstStyle>
            <a:lvl1pPr lvl="0" algn="ctr">
              <a:lnSpc>
                <a:spcPct val="90000"/>
              </a:lnSpc>
              <a:spcBef>
                <a:spcPts val="0"/>
              </a:spcBef>
              <a:spcAft>
                <a:spcPts val="0"/>
              </a:spcAft>
              <a:buClr>
                <a:srgbClr val="005DAA"/>
              </a:buClr>
              <a:buSzPts val="4800"/>
              <a:buFont typeface="Arial"/>
              <a:buNone/>
              <a:defRPr b="1" sz="4800" cap="none">
                <a:solidFill>
                  <a:srgbClr val="005DAA"/>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115" name="Google Shape;115;p32"/>
          <p:cNvPicPr preferRelativeResize="0"/>
          <p:nvPr/>
        </p:nvPicPr>
        <p:blipFill rotWithShape="1">
          <a:blip r:embed="rId2">
            <a:alphaModFix/>
          </a:blip>
          <a:srcRect b="0" l="0" r="0" t="0"/>
          <a:stretch/>
        </p:blipFill>
        <p:spPr>
          <a:xfrm>
            <a:off x="10019503" y="5818393"/>
            <a:ext cx="1883773" cy="716364"/>
          </a:xfrm>
          <a:prstGeom prst="rect">
            <a:avLst/>
          </a:prstGeom>
          <a:noFill/>
          <a:ln>
            <a:noFill/>
          </a:ln>
        </p:spPr>
      </p:pic>
      <p:pic>
        <p:nvPicPr>
          <p:cNvPr id="116" name="Google Shape;116;p32"/>
          <p:cNvPicPr preferRelativeResize="0"/>
          <p:nvPr/>
        </p:nvPicPr>
        <p:blipFill rotWithShape="1">
          <a:blip r:embed="rId3">
            <a:alphaModFix/>
          </a:blip>
          <a:srcRect b="0" l="0" r="0" t="0"/>
          <a:stretch/>
        </p:blipFill>
        <p:spPr>
          <a:xfrm>
            <a:off x="485503" y="323243"/>
            <a:ext cx="2609627" cy="2619982"/>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5_Title and Content">
  <p:cSld name="15_Title and Content">
    <p:spTree>
      <p:nvGrpSpPr>
        <p:cNvPr id="117" name="Shape 117"/>
        <p:cNvGrpSpPr/>
        <p:nvPr/>
      </p:nvGrpSpPr>
      <p:grpSpPr>
        <a:xfrm>
          <a:off x="0" y="0"/>
          <a:ext cx="0" cy="0"/>
          <a:chOff x="0" y="0"/>
          <a:chExt cx="0" cy="0"/>
        </a:xfrm>
      </p:grpSpPr>
      <p:sp>
        <p:nvSpPr>
          <p:cNvPr id="118" name="Google Shape;118;p33"/>
          <p:cNvSpPr txBox="1"/>
          <p:nvPr>
            <p:ph idx="1" type="body"/>
          </p:nvPr>
        </p:nvSpPr>
        <p:spPr>
          <a:xfrm>
            <a:off x="4485503" y="0"/>
            <a:ext cx="6957559" cy="6857999"/>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rgbClr val="48595D"/>
              </a:buClr>
              <a:buSzPts val="2000"/>
              <a:buNone/>
              <a:defRPr sz="2000">
                <a:solidFill>
                  <a:srgbClr val="48595D"/>
                </a:solidFill>
              </a:defRPr>
            </a:lvl1pPr>
            <a:lvl2pPr indent="-355600" lvl="1" marL="914400" algn="l">
              <a:lnSpc>
                <a:spcPct val="90000"/>
              </a:lnSpc>
              <a:spcBef>
                <a:spcPts val="500"/>
              </a:spcBef>
              <a:spcAft>
                <a:spcPts val="0"/>
              </a:spcAft>
              <a:buClr>
                <a:srgbClr val="48595D"/>
              </a:buClr>
              <a:buSzPts val="2000"/>
              <a:buChar char="•"/>
              <a:defRPr sz="2000">
                <a:solidFill>
                  <a:srgbClr val="48595D"/>
                </a:solidFill>
              </a:defRPr>
            </a:lvl2pPr>
            <a:lvl3pPr indent="-342900" lvl="2" marL="1371600" algn="l">
              <a:lnSpc>
                <a:spcPct val="90000"/>
              </a:lnSpc>
              <a:spcBef>
                <a:spcPts val="500"/>
              </a:spcBef>
              <a:spcAft>
                <a:spcPts val="0"/>
              </a:spcAft>
              <a:buClr>
                <a:srgbClr val="48595D"/>
              </a:buClr>
              <a:buSzPts val="1800"/>
              <a:buChar char="•"/>
              <a:defRPr sz="1800">
                <a:solidFill>
                  <a:srgbClr val="48595D"/>
                </a:solidFill>
              </a:defRPr>
            </a:lvl3pPr>
            <a:lvl4pPr indent="-330200" lvl="3" marL="1828800" algn="l">
              <a:lnSpc>
                <a:spcPct val="90000"/>
              </a:lnSpc>
              <a:spcBef>
                <a:spcPts val="500"/>
              </a:spcBef>
              <a:spcAft>
                <a:spcPts val="0"/>
              </a:spcAft>
              <a:buClr>
                <a:srgbClr val="48595D"/>
              </a:buClr>
              <a:buSzPts val="1600"/>
              <a:buChar char="•"/>
              <a:defRPr sz="1600">
                <a:solidFill>
                  <a:srgbClr val="48595D"/>
                </a:solidFill>
              </a:defRPr>
            </a:lvl4pPr>
            <a:lvl5pPr indent="-330200" lvl="4" marL="2286000" algn="l">
              <a:lnSpc>
                <a:spcPct val="90000"/>
              </a:lnSpc>
              <a:spcBef>
                <a:spcPts val="500"/>
              </a:spcBef>
              <a:spcAft>
                <a:spcPts val="0"/>
              </a:spcAft>
              <a:buClr>
                <a:srgbClr val="48595D"/>
              </a:buClr>
              <a:buSzPts val="1600"/>
              <a:buChar char="•"/>
              <a:defRPr sz="1600">
                <a:solidFill>
                  <a:srgbClr val="48595D"/>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9" name="Google Shape;119;p33"/>
          <p:cNvSpPr txBox="1"/>
          <p:nvPr>
            <p:ph type="title"/>
          </p:nvPr>
        </p:nvSpPr>
        <p:spPr>
          <a:xfrm>
            <a:off x="411455" y="0"/>
            <a:ext cx="3903562" cy="6858000"/>
          </a:xfrm>
          <a:prstGeom prst="rect">
            <a:avLst/>
          </a:prstGeom>
          <a:noFill/>
          <a:ln>
            <a:noFill/>
          </a:ln>
        </p:spPr>
        <p:txBody>
          <a:bodyPr anchorCtr="0" anchor="ctr" bIns="91425" lIns="91425" spcFirstLastPara="1" rIns="91425" wrap="square" tIns="0">
            <a:normAutofit/>
          </a:bodyPr>
          <a:lstStyle>
            <a:lvl1pPr lvl="0" algn="l">
              <a:lnSpc>
                <a:spcPct val="90000"/>
              </a:lnSpc>
              <a:spcBef>
                <a:spcPts val="0"/>
              </a:spcBef>
              <a:spcAft>
                <a:spcPts val="0"/>
              </a:spcAft>
              <a:buClr>
                <a:srgbClr val="D91B5C"/>
              </a:buClr>
              <a:buSzPts val="3600"/>
              <a:buFont typeface="Arial"/>
              <a:buNone/>
              <a:defRPr b="1" sz="3600">
                <a:solidFill>
                  <a:srgbClr val="D91B5C"/>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7_Title and Content">
  <p:cSld name="17_Title and Content">
    <p:spTree>
      <p:nvGrpSpPr>
        <p:cNvPr id="120" name="Shape 120"/>
        <p:cNvGrpSpPr/>
        <p:nvPr/>
      </p:nvGrpSpPr>
      <p:grpSpPr>
        <a:xfrm>
          <a:off x="0" y="0"/>
          <a:ext cx="0" cy="0"/>
          <a:chOff x="0" y="0"/>
          <a:chExt cx="0" cy="0"/>
        </a:xfrm>
      </p:grpSpPr>
      <p:sp>
        <p:nvSpPr>
          <p:cNvPr id="121" name="Google Shape;121;p34"/>
          <p:cNvSpPr txBox="1"/>
          <p:nvPr>
            <p:ph idx="1" type="body"/>
          </p:nvPr>
        </p:nvSpPr>
        <p:spPr>
          <a:xfrm>
            <a:off x="3136392" y="679622"/>
            <a:ext cx="4517136" cy="4955059"/>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0"/>
              </a:spcBef>
              <a:spcAft>
                <a:spcPts val="0"/>
              </a:spcAft>
              <a:buClr>
                <a:srgbClr val="48595D"/>
              </a:buClr>
              <a:buSzPts val="1200"/>
              <a:buNone/>
              <a:defRPr sz="1200">
                <a:solidFill>
                  <a:srgbClr val="48595D"/>
                </a:solidFill>
              </a:defRPr>
            </a:lvl1pPr>
            <a:lvl2pPr indent="-304800" lvl="1" marL="914400" algn="l">
              <a:lnSpc>
                <a:spcPct val="90000"/>
              </a:lnSpc>
              <a:spcBef>
                <a:spcPts val="500"/>
              </a:spcBef>
              <a:spcAft>
                <a:spcPts val="0"/>
              </a:spcAft>
              <a:buClr>
                <a:srgbClr val="48595D"/>
              </a:buClr>
              <a:buSzPts val="1200"/>
              <a:buChar char="•"/>
              <a:defRPr sz="1200">
                <a:solidFill>
                  <a:srgbClr val="48595D"/>
                </a:solidFill>
              </a:defRPr>
            </a:lvl2pPr>
            <a:lvl3pPr indent="-304800" lvl="2" marL="1371600" algn="l">
              <a:lnSpc>
                <a:spcPct val="90000"/>
              </a:lnSpc>
              <a:spcBef>
                <a:spcPts val="500"/>
              </a:spcBef>
              <a:spcAft>
                <a:spcPts val="0"/>
              </a:spcAft>
              <a:buClr>
                <a:srgbClr val="48595D"/>
              </a:buClr>
              <a:buSzPts val="1200"/>
              <a:buChar char="•"/>
              <a:defRPr sz="1200">
                <a:solidFill>
                  <a:srgbClr val="48595D"/>
                </a:solidFill>
              </a:defRPr>
            </a:lvl3pPr>
            <a:lvl4pPr indent="-304800" lvl="3" marL="1828800" algn="l">
              <a:lnSpc>
                <a:spcPct val="90000"/>
              </a:lnSpc>
              <a:spcBef>
                <a:spcPts val="500"/>
              </a:spcBef>
              <a:spcAft>
                <a:spcPts val="0"/>
              </a:spcAft>
              <a:buClr>
                <a:srgbClr val="48595D"/>
              </a:buClr>
              <a:buSzPts val="1200"/>
              <a:buChar char="•"/>
              <a:defRPr sz="1200">
                <a:solidFill>
                  <a:srgbClr val="48595D"/>
                </a:solidFill>
              </a:defRPr>
            </a:lvl4pPr>
            <a:lvl5pPr indent="-304800" lvl="4" marL="2286000" algn="l">
              <a:lnSpc>
                <a:spcPct val="90000"/>
              </a:lnSpc>
              <a:spcBef>
                <a:spcPts val="500"/>
              </a:spcBef>
              <a:spcAft>
                <a:spcPts val="0"/>
              </a:spcAft>
              <a:buClr>
                <a:srgbClr val="48595D"/>
              </a:buClr>
              <a:buSzPts val="1200"/>
              <a:buChar char="•"/>
              <a:defRPr sz="1200">
                <a:solidFill>
                  <a:srgbClr val="48595D"/>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2" name="Google Shape;122;p34"/>
          <p:cNvSpPr txBox="1"/>
          <p:nvPr>
            <p:ph type="title"/>
          </p:nvPr>
        </p:nvSpPr>
        <p:spPr>
          <a:xfrm>
            <a:off x="466344" y="0"/>
            <a:ext cx="2377440" cy="6858000"/>
          </a:xfrm>
          <a:prstGeom prst="rect">
            <a:avLst/>
          </a:prstGeom>
          <a:noFill/>
          <a:ln>
            <a:noFill/>
          </a:ln>
        </p:spPr>
        <p:txBody>
          <a:bodyPr anchorCtr="0" anchor="ctr" bIns="91425" lIns="91425" spcFirstLastPara="1" rIns="91425" wrap="square" tIns="0">
            <a:normAutofit/>
          </a:bodyPr>
          <a:lstStyle>
            <a:lvl1pPr lvl="0" algn="l">
              <a:lnSpc>
                <a:spcPct val="90000"/>
              </a:lnSpc>
              <a:spcBef>
                <a:spcPts val="0"/>
              </a:spcBef>
              <a:spcAft>
                <a:spcPts val="0"/>
              </a:spcAft>
              <a:buClr>
                <a:srgbClr val="D91B5C"/>
              </a:buClr>
              <a:buSzPts val="3600"/>
              <a:buFont typeface="Arial"/>
              <a:buNone/>
              <a:defRPr b="1" sz="3600">
                <a:solidFill>
                  <a:srgbClr val="D91B5C"/>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3" name="Google Shape;123;p34"/>
          <p:cNvSpPr/>
          <p:nvPr>
            <p:ph idx="2" type="pic"/>
          </p:nvPr>
        </p:nvSpPr>
        <p:spPr>
          <a:xfrm>
            <a:off x="7794889" y="1"/>
            <a:ext cx="4141737" cy="6857999"/>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Title Slide">
  <p:cSld name="6_Title Slide">
    <p:spTree>
      <p:nvGrpSpPr>
        <p:cNvPr id="124" name="Shape 124"/>
        <p:cNvGrpSpPr/>
        <p:nvPr/>
      </p:nvGrpSpPr>
      <p:grpSpPr>
        <a:xfrm>
          <a:off x="0" y="0"/>
          <a:ext cx="0" cy="0"/>
          <a:chOff x="0" y="0"/>
          <a:chExt cx="0" cy="0"/>
        </a:xfrm>
      </p:grpSpPr>
      <p:sp>
        <p:nvSpPr>
          <p:cNvPr id="125" name="Google Shape;125;p35"/>
          <p:cNvSpPr/>
          <p:nvPr>
            <p:ph idx="2" type="pic"/>
          </p:nvPr>
        </p:nvSpPr>
        <p:spPr>
          <a:xfrm>
            <a:off x="0" y="0"/>
            <a:ext cx="12192000" cy="6858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26" name="Google Shape;126;p35"/>
          <p:cNvSpPr txBox="1"/>
          <p:nvPr>
            <p:ph idx="1" type="body"/>
          </p:nvPr>
        </p:nvSpPr>
        <p:spPr>
          <a:xfrm>
            <a:off x="0" y="0"/>
            <a:ext cx="12192000" cy="6858000"/>
          </a:xfrm>
          <a:prstGeom prst="rect">
            <a:avLst/>
          </a:prstGeom>
          <a:solidFill>
            <a:srgbClr val="48595D">
              <a:alpha val="69803"/>
            </a:srgbClr>
          </a:solidFill>
          <a:ln>
            <a:noFill/>
          </a:ln>
        </p:spPr>
        <p:txBody>
          <a:bodyPr anchorCtr="0" anchor="b" bIns="1371600" lIns="91425" spcFirstLastPara="1" rIns="91425" wrap="square" tIns="0">
            <a:noAutofit/>
          </a:bodyPr>
          <a:lstStyle>
            <a:lvl1pPr indent="-228600" lvl="0" marL="457200" algn="l">
              <a:lnSpc>
                <a:spcPct val="90000"/>
              </a:lnSpc>
              <a:spcBef>
                <a:spcPts val="1000"/>
              </a:spcBef>
              <a:spcAft>
                <a:spcPts val="0"/>
              </a:spcAft>
              <a:buClr>
                <a:schemeClr val="lt1"/>
              </a:buClr>
              <a:buSzPts val="6600"/>
              <a:buNone/>
              <a:defRPr b="1" sz="6600" cap="none">
                <a:solidFill>
                  <a:schemeClr val="lt1"/>
                </a:solidFill>
                <a:latin typeface="Arial"/>
                <a:ea typeface="Arial"/>
                <a:cs typeface="Arial"/>
                <a:sym typeface="Arial"/>
              </a:defRPr>
            </a:lvl1pPr>
            <a:lvl2pPr indent="-228600" lvl="1" marL="914400" algn="ctr">
              <a:lnSpc>
                <a:spcPct val="90000"/>
              </a:lnSpc>
              <a:spcBef>
                <a:spcPts val="500"/>
              </a:spcBef>
              <a:spcAft>
                <a:spcPts val="0"/>
              </a:spcAft>
              <a:buClr>
                <a:schemeClr val="lt1"/>
              </a:buClr>
              <a:buSzPts val="2000"/>
              <a:buNone/>
              <a:defRPr sz="2000">
                <a:solidFill>
                  <a:schemeClr val="lt1"/>
                </a:solidFill>
              </a:defRPr>
            </a:lvl2pPr>
            <a:lvl3pPr indent="-342900" lvl="2" marL="1371600" algn="l">
              <a:lnSpc>
                <a:spcPct val="90000"/>
              </a:lnSpc>
              <a:spcBef>
                <a:spcPts val="500"/>
              </a:spcBef>
              <a:spcAft>
                <a:spcPts val="0"/>
              </a:spcAft>
              <a:buClr>
                <a:schemeClr val="dk1"/>
              </a:buClr>
              <a:buSzPts val="1800"/>
              <a:buChar char="•"/>
              <a:defRPr sz="1800"/>
            </a:lvl3pPr>
            <a:lvl4pPr indent="-330200" lvl="3" marL="1828800" algn="l">
              <a:lnSpc>
                <a:spcPct val="90000"/>
              </a:lnSpc>
              <a:spcBef>
                <a:spcPts val="500"/>
              </a:spcBef>
              <a:spcAft>
                <a:spcPts val="0"/>
              </a:spcAft>
              <a:buClr>
                <a:schemeClr val="dk1"/>
              </a:buClr>
              <a:buSzPts val="1600"/>
              <a:buChar char="•"/>
              <a:defRPr sz="1600"/>
            </a:lvl4pPr>
            <a:lvl5pPr indent="-330200" lvl="4" marL="2286000" algn="l">
              <a:lnSpc>
                <a:spcPct val="90000"/>
              </a:lnSpc>
              <a:spcBef>
                <a:spcPts val="500"/>
              </a:spcBef>
              <a:spcAft>
                <a:spcPts val="0"/>
              </a:spcAft>
              <a:buClr>
                <a:schemeClr val="dk1"/>
              </a:buClr>
              <a:buSzPts val="1600"/>
              <a:buChar char="•"/>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7" name="Google Shape;127;p35"/>
          <p:cNvSpPr txBox="1"/>
          <p:nvPr>
            <p:ph idx="12" type="sldNum"/>
          </p:nvPr>
        </p:nvSpPr>
        <p:spPr>
          <a:xfrm>
            <a:off x="11650133" y="115570"/>
            <a:ext cx="423334"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chemeClr val="lt1"/>
                </a:solidFill>
                <a:latin typeface="Arial"/>
                <a:ea typeface="Arial"/>
                <a:cs typeface="Arial"/>
                <a:sym typeface="Arial"/>
              </a:defRPr>
            </a:lvl1pPr>
            <a:lvl2pPr indent="0" lvl="1" marL="0" algn="r">
              <a:spcBef>
                <a:spcPts val="0"/>
              </a:spcBef>
              <a:buNone/>
              <a:defRPr sz="1200">
                <a:solidFill>
                  <a:schemeClr val="lt1"/>
                </a:solidFill>
                <a:latin typeface="Arial"/>
                <a:ea typeface="Arial"/>
                <a:cs typeface="Arial"/>
                <a:sym typeface="Arial"/>
              </a:defRPr>
            </a:lvl2pPr>
            <a:lvl3pPr indent="0" lvl="2" marL="0" algn="r">
              <a:spcBef>
                <a:spcPts val="0"/>
              </a:spcBef>
              <a:buNone/>
              <a:defRPr sz="1200">
                <a:solidFill>
                  <a:schemeClr val="lt1"/>
                </a:solidFill>
                <a:latin typeface="Arial"/>
                <a:ea typeface="Arial"/>
                <a:cs typeface="Arial"/>
                <a:sym typeface="Arial"/>
              </a:defRPr>
            </a:lvl3pPr>
            <a:lvl4pPr indent="0" lvl="3" marL="0" algn="r">
              <a:spcBef>
                <a:spcPts val="0"/>
              </a:spcBef>
              <a:buNone/>
              <a:defRPr sz="1200">
                <a:solidFill>
                  <a:schemeClr val="lt1"/>
                </a:solidFill>
                <a:latin typeface="Arial"/>
                <a:ea typeface="Arial"/>
                <a:cs typeface="Arial"/>
                <a:sym typeface="Arial"/>
              </a:defRPr>
            </a:lvl4pPr>
            <a:lvl5pPr indent="0" lvl="4" marL="0" algn="r">
              <a:spcBef>
                <a:spcPts val="0"/>
              </a:spcBef>
              <a:buNone/>
              <a:defRPr sz="1200">
                <a:solidFill>
                  <a:schemeClr val="lt1"/>
                </a:solidFill>
                <a:latin typeface="Arial"/>
                <a:ea typeface="Arial"/>
                <a:cs typeface="Arial"/>
                <a:sym typeface="Arial"/>
              </a:defRPr>
            </a:lvl5pPr>
            <a:lvl6pPr indent="0" lvl="5" marL="0" algn="r">
              <a:spcBef>
                <a:spcPts val="0"/>
              </a:spcBef>
              <a:buNone/>
              <a:defRPr sz="1200">
                <a:solidFill>
                  <a:schemeClr val="lt1"/>
                </a:solidFill>
                <a:latin typeface="Arial"/>
                <a:ea typeface="Arial"/>
                <a:cs typeface="Arial"/>
                <a:sym typeface="Arial"/>
              </a:defRPr>
            </a:lvl6pPr>
            <a:lvl7pPr indent="0" lvl="6" marL="0" algn="r">
              <a:spcBef>
                <a:spcPts val="0"/>
              </a:spcBef>
              <a:buNone/>
              <a:defRPr sz="1200">
                <a:solidFill>
                  <a:schemeClr val="lt1"/>
                </a:solidFill>
                <a:latin typeface="Arial"/>
                <a:ea typeface="Arial"/>
                <a:cs typeface="Arial"/>
                <a:sym typeface="Arial"/>
              </a:defRPr>
            </a:lvl7pPr>
            <a:lvl8pPr indent="0" lvl="7" marL="0" algn="r">
              <a:spcBef>
                <a:spcPts val="0"/>
              </a:spcBef>
              <a:buNone/>
              <a:defRPr sz="1200">
                <a:solidFill>
                  <a:schemeClr val="lt1"/>
                </a:solidFill>
                <a:latin typeface="Arial"/>
                <a:ea typeface="Arial"/>
                <a:cs typeface="Arial"/>
                <a:sym typeface="Arial"/>
              </a:defRPr>
            </a:lvl8pPr>
            <a:lvl9pPr indent="0" lvl="8" marL="0" algn="r">
              <a:spcBef>
                <a:spcPts val="0"/>
              </a:spcBef>
              <a:buNone/>
              <a:defRPr sz="12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orient="horz" pos="2496">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Slide">
  <p:cSld name="3_Title Slide">
    <p:spTree>
      <p:nvGrpSpPr>
        <p:cNvPr id="128" name="Shape 128"/>
        <p:cNvGrpSpPr/>
        <p:nvPr/>
      </p:nvGrpSpPr>
      <p:grpSpPr>
        <a:xfrm>
          <a:off x="0" y="0"/>
          <a:ext cx="0" cy="0"/>
          <a:chOff x="0" y="0"/>
          <a:chExt cx="0" cy="0"/>
        </a:xfrm>
      </p:grpSpPr>
      <p:sp>
        <p:nvSpPr>
          <p:cNvPr id="129" name="Google Shape;129;p36"/>
          <p:cNvSpPr/>
          <p:nvPr>
            <p:ph idx="2" type="pic"/>
          </p:nvPr>
        </p:nvSpPr>
        <p:spPr>
          <a:xfrm>
            <a:off x="0" y="0"/>
            <a:ext cx="12192000" cy="504371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30" name="Google Shape;130;p36"/>
          <p:cNvSpPr/>
          <p:nvPr/>
        </p:nvSpPr>
        <p:spPr>
          <a:xfrm>
            <a:off x="0" y="0"/>
            <a:ext cx="12192000" cy="5043713"/>
          </a:xfrm>
          <a:prstGeom prst="rect">
            <a:avLst/>
          </a:prstGeom>
          <a:solidFill>
            <a:schemeClr val="dk1">
              <a:alpha val="49803"/>
            </a:schemeClr>
          </a:solidFill>
          <a:ln>
            <a:noFill/>
          </a:ln>
        </p:spPr>
        <p:txBody>
          <a:bodyPr anchorCtr="0" anchor="b" bIns="45700" lIns="91425" spcFirstLastPara="1" rIns="91425" wrap="square" tIns="274300">
            <a:noAutofit/>
          </a:bodyPr>
          <a:lstStyle/>
          <a:p>
            <a:pPr indent="0" lvl="0" marL="0" marR="0" rtl="0" algn="l">
              <a:spcBef>
                <a:spcPts val="0"/>
              </a:spcBef>
              <a:spcAft>
                <a:spcPts val="0"/>
              </a:spcAft>
              <a:buNone/>
            </a:pPr>
            <a:r>
              <a:rPr lang="en-US" sz="1800">
                <a:solidFill>
                  <a:schemeClr val="lt1"/>
                </a:solidFill>
                <a:latin typeface="Arial"/>
                <a:ea typeface="Arial"/>
                <a:cs typeface="Arial"/>
                <a:sym typeface="Arial"/>
              </a:rPr>
              <a:t>z</a:t>
            </a:r>
            <a:endParaRPr/>
          </a:p>
        </p:txBody>
      </p:sp>
      <p:sp>
        <p:nvSpPr>
          <p:cNvPr id="131" name="Google Shape;131;p36"/>
          <p:cNvSpPr/>
          <p:nvPr/>
        </p:nvSpPr>
        <p:spPr>
          <a:xfrm>
            <a:off x="0" y="5043714"/>
            <a:ext cx="12192000" cy="1814286"/>
          </a:xfrm>
          <a:prstGeom prst="rect">
            <a:avLst/>
          </a:prstGeom>
          <a:solidFill>
            <a:srgbClr val="48595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32" name="Google Shape;132;p36"/>
          <p:cNvSpPr txBox="1"/>
          <p:nvPr>
            <p:ph idx="1" type="body"/>
          </p:nvPr>
        </p:nvSpPr>
        <p:spPr>
          <a:xfrm>
            <a:off x="296333" y="5297713"/>
            <a:ext cx="9733038" cy="6350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01B0E3"/>
              </a:buClr>
              <a:buSzPts val="4400"/>
              <a:buNone/>
              <a:defRPr b="1" sz="4400" cap="none">
                <a:solidFill>
                  <a:srgbClr val="01B0E3"/>
                </a:solidFill>
                <a:latin typeface="Arial"/>
                <a:ea typeface="Arial"/>
                <a:cs typeface="Arial"/>
                <a:sym typeface="Arial"/>
              </a:defRPr>
            </a:lvl1pPr>
            <a:lvl2pPr indent="-228600" lvl="1" marL="914400" algn="ctr">
              <a:lnSpc>
                <a:spcPct val="90000"/>
              </a:lnSpc>
              <a:spcBef>
                <a:spcPts val="500"/>
              </a:spcBef>
              <a:spcAft>
                <a:spcPts val="0"/>
              </a:spcAft>
              <a:buClr>
                <a:schemeClr val="lt1"/>
              </a:buClr>
              <a:buSzPts val="2000"/>
              <a:buNone/>
              <a:defRPr sz="2000">
                <a:solidFill>
                  <a:schemeClr val="lt1"/>
                </a:solidFill>
              </a:defRPr>
            </a:lvl2pPr>
            <a:lvl3pPr indent="-342900" lvl="2" marL="1371600" algn="l">
              <a:lnSpc>
                <a:spcPct val="90000"/>
              </a:lnSpc>
              <a:spcBef>
                <a:spcPts val="500"/>
              </a:spcBef>
              <a:spcAft>
                <a:spcPts val="0"/>
              </a:spcAft>
              <a:buClr>
                <a:schemeClr val="dk1"/>
              </a:buClr>
              <a:buSzPts val="1800"/>
              <a:buChar char="•"/>
              <a:defRPr sz="1800"/>
            </a:lvl3pPr>
            <a:lvl4pPr indent="-330200" lvl="3" marL="1828800" algn="l">
              <a:lnSpc>
                <a:spcPct val="90000"/>
              </a:lnSpc>
              <a:spcBef>
                <a:spcPts val="500"/>
              </a:spcBef>
              <a:spcAft>
                <a:spcPts val="0"/>
              </a:spcAft>
              <a:buClr>
                <a:schemeClr val="dk1"/>
              </a:buClr>
              <a:buSzPts val="1600"/>
              <a:buChar char="•"/>
              <a:defRPr sz="1600"/>
            </a:lvl4pPr>
            <a:lvl5pPr indent="-330200" lvl="4" marL="2286000" algn="l">
              <a:lnSpc>
                <a:spcPct val="90000"/>
              </a:lnSpc>
              <a:spcBef>
                <a:spcPts val="500"/>
              </a:spcBef>
              <a:spcAft>
                <a:spcPts val="0"/>
              </a:spcAft>
              <a:buClr>
                <a:schemeClr val="dk1"/>
              </a:buClr>
              <a:buSzPts val="1600"/>
              <a:buChar char="•"/>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3" name="Google Shape;133;p36"/>
          <p:cNvSpPr txBox="1"/>
          <p:nvPr>
            <p:ph idx="3" type="subTitle"/>
          </p:nvPr>
        </p:nvSpPr>
        <p:spPr>
          <a:xfrm>
            <a:off x="296333" y="6042779"/>
            <a:ext cx="9733038" cy="465667"/>
          </a:xfrm>
          <a:prstGeom prst="rect">
            <a:avLst/>
          </a:prstGeom>
          <a:noFill/>
          <a:ln>
            <a:noFill/>
          </a:ln>
        </p:spPr>
        <p:txBody>
          <a:bodyPr anchorCtr="0" anchor="t" bIns="45700" lIns="91425" spcFirstLastPara="1" rIns="91425" wrap="square" tIns="45700">
            <a:noAutofit/>
          </a:bodyPr>
          <a:lstStyle>
            <a:lvl1pPr lvl="0" algn="l">
              <a:lnSpc>
                <a:spcPct val="90000"/>
              </a:lnSpc>
              <a:spcBef>
                <a:spcPts val="1000"/>
              </a:spcBef>
              <a:spcAft>
                <a:spcPts val="0"/>
              </a:spcAft>
              <a:buClr>
                <a:schemeClr val="lt1"/>
              </a:buClr>
              <a:buSzPts val="2800"/>
              <a:buNone/>
              <a:defRPr b="1" sz="28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34" name="Google Shape;134;p36"/>
          <p:cNvSpPr txBox="1"/>
          <p:nvPr>
            <p:ph idx="12" type="sldNum"/>
          </p:nvPr>
        </p:nvSpPr>
        <p:spPr>
          <a:xfrm>
            <a:off x="11650133" y="115570"/>
            <a:ext cx="423334"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chemeClr val="lt1"/>
                </a:solidFill>
                <a:latin typeface="Arial"/>
                <a:ea typeface="Arial"/>
                <a:cs typeface="Arial"/>
                <a:sym typeface="Arial"/>
              </a:defRPr>
            </a:lvl1pPr>
            <a:lvl2pPr indent="0" lvl="1" marL="0" algn="r">
              <a:spcBef>
                <a:spcPts val="0"/>
              </a:spcBef>
              <a:buNone/>
              <a:defRPr sz="1200">
                <a:solidFill>
                  <a:schemeClr val="lt1"/>
                </a:solidFill>
                <a:latin typeface="Arial"/>
                <a:ea typeface="Arial"/>
                <a:cs typeface="Arial"/>
                <a:sym typeface="Arial"/>
              </a:defRPr>
            </a:lvl2pPr>
            <a:lvl3pPr indent="0" lvl="2" marL="0" algn="r">
              <a:spcBef>
                <a:spcPts val="0"/>
              </a:spcBef>
              <a:buNone/>
              <a:defRPr sz="1200">
                <a:solidFill>
                  <a:schemeClr val="lt1"/>
                </a:solidFill>
                <a:latin typeface="Arial"/>
                <a:ea typeface="Arial"/>
                <a:cs typeface="Arial"/>
                <a:sym typeface="Arial"/>
              </a:defRPr>
            </a:lvl3pPr>
            <a:lvl4pPr indent="0" lvl="3" marL="0" algn="r">
              <a:spcBef>
                <a:spcPts val="0"/>
              </a:spcBef>
              <a:buNone/>
              <a:defRPr sz="1200">
                <a:solidFill>
                  <a:schemeClr val="lt1"/>
                </a:solidFill>
                <a:latin typeface="Arial"/>
                <a:ea typeface="Arial"/>
                <a:cs typeface="Arial"/>
                <a:sym typeface="Arial"/>
              </a:defRPr>
            </a:lvl4pPr>
            <a:lvl5pPr indent="0" lvl="4" marL="0" algn="r">
              <a:spcBef>
                <a:spcPts val="0"/>
              </a:spcBef>
              <a:buNone/>
              <a:defRPr sz="1200">
                <a:solidFill>
                  <a:schemeClr val="lt1"/>
                </a:solidFill>
                <a:latin typeface="Arial"/>
                <a:ea typeface="Arial"/>
                <a:cs typeface="Arial"/>
                <a:sym typeface="Arial"/>
              </a:defRPr>
            </a:lvl5pPr>
            <a:lvl6pPr indent="0" lvl="5" marL="0" algn="r">
              <a:spcBef>
                <a:spcPts val="0"/>
              </a:spcBef>
              <a:buNone/>
              <a:defRPr sz="1200">
                <a:solidFill>
                  <a:schemeClr val="lt1"/>
                </a:solidFill>
                <a:latin typeface="Arial"/>
                <a:ea typeface="Arial"/>
                <a:cs typeface="Arial"/>
                <a:sym typeface="Arial"/>
              </a:defRPr>
            </a:lvl6pPr>
            <a:lvl7pPr indent="0" lvl="6" marL="0" algn="r">
              <a:spcBef>
                <a:spcPts val="0"/>
              </a:spcBef>
              <a:buNone/>
              <a:defRPr sz="1200">
                <a:solidFill>
                  <a:schemeClr val="lt1"/>
                </a:solidFill>
                <a:latin typeface="Arial"/>
                <a:ea typeface="Arial"/>
                <a:cs typeface="Arial"/>
                <a:sym typeface="Arial"/>
              </a:defRPr>
            </a:lvl7pPr>
            <a:lvl8pPr indent="0" lvl="7" marL="0" algn="r">
              <a:spcBef>
                <a:spcPts val="0"/>
              </a:spcBef>
              <a:buNone/>
              <a:defRPr sz="1200">
                <a:solidFill>
                  <a:schemeClr val="lt1"/>
                </a:solidFill>
                <a:latin typeface="Arial"/>
                <a:ea typeface="Arial"/>
                <a:cs typeface="Arial"/>
                <a:sym typeface="Arial"/>
              </a:defRPr>
            </a:lvl8pPr>
            <a:lvl9pPr indent="0" lvl="8" marL="0" algn="r">
              <a:spcBef>
                <a:spcPts val="0"/>
              </a:spcBef>
              <a:buNone/>
              <a:defRPr sz="12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135" name="Google Shape;135;p36"/>
          <p:cNvPicPr preferRelativeResize="0"/>
          <p:nvPr/>
        </p:nvPicPr>
        <p:blipFill rotWithShape="1">
          <a:blip r:embed="rId2">
            <a:alphaModFix/>
          </a:blip>
          <a:srcRect b="0" l="0" r="0" t="0"/>
          <a:stretch/>
        </p:blipFill>
        <p:spPr>
          <a:xfrm>
            <a:off x="10060999" y="5878557"/>
            <a:ext cx="1872085" cy="703131"/>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_Title and Content">
  <p:cSld name="12_Title and Content">
    <p:spTree>
      <p:nvGrpSpPr>
        <p:cNvPr id="16" name="Shape 16"/>
        <p:cNvGrpSpPr/>
        <p:nvPr/>
      </p:nvGrpSpPr>
      <p:grpSpPr>
        <a:xfrm>
          <a:off x="0" y="0"/>
          <a:ext cx="0" cy="0"/>
          <a:chOff x="0" y="0"/>
          <a:chExt cx="0" cy="0"/>
        </a:xfrm>
      </p:grpSpPr>
      <p:sp>
        <p:nvSpPr>
          <p:cNvPr id="17" name="Google Shape;17;p20"/>
          <p:cNvSpPr/>
          <p:nvPr/>
        </p:nvSpPr>
        <p:spPr>
          <a:xfrm>
            <a:off x="0" y="0"/>
            <a:ext cx="12192000" cy="1540042"/>
          </a:xfrm>
          <a:prstGeom prst="rect">
            <a:avLst/>
          </a:prstGeom>
          <a:solidFill>
            <a:srgbClr val="01B4E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8" name="Google Shape;18;p20"/>
          <p:cNvSpPr txBox="1"/>
          <p:nvPr>
            <p:ph type="title"/>
          </p:nvPr>
        </p:nvSpPr>
        <p:spPr>
          <a:xfrm>
            <a:off x="381000" y="1"/>
            <a:ext cx="11506200" cy="1540042"/>
          </a:xfrm>
          <a:prstGeom prst="rect">
            <a:avLst/>
          </a:prstGeom>
          <a:noFill/>
          <a:ln>
            <a:noFill/>
          </a:ln>
        </p:spPr>
        <p:txBody>
          <a:bodyPr anchorCtr="0" anchor="b" bIns="91425" lIns="91425" spcFirstLastPara="1" rIns="91425" wrap="square" tIns="0">
            <a:normAutofit/>
          </a:bodyPr>
          <a:lstStyle>
            <a:lvl1pPr lvl="0" algn="l">
              <a:lnSpc>
                <a:spcPct val="90000"/>
              </a:lnSpc>
              <a:spcBef>
                <a:spcPts val="0"/>
              </a:spcBef>
              <a:spcAft>
                <a:spcPts val="0"/>
              </a:spcAft>
              <a:buClr>
                <a:schemeClr val="lt1"/>
              </a:buClr>
              <a:buSzPts val="4400"/>
              <a:buFont typeface="Calibri"/>
              <a:buNone/>
              <a:defRPr cap="none">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20"/>
          <p:cNvSpPr txBox="1"/>
          <p:nvPr>
            <p:ph idx="12" type="sldNum"/>
          </p:nvPr>
        </p:nvSpPr>
        <p:spPr>
          <a:xfrm>
            <a:off x="11650133" y="115570"/>
            <a:ext cx="423334"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1200" u="none" cap="none" strike="noStrike">
                <a:solidFill>
                  <a:schemeClr val="dk1"/>
                </a:solidFill>
                <a:latin typeface="Calibri"/>
                <a:ea typeface="Calibri"/>
                <a:cs typeface="Calibri"/>
                <a:sym typeface="Calibri"/>
              </a:defRPr>
            </a:lvl1pPr>
            <a:lvl2pPr indent="0" lvl="1" marL="0" algn="r">
              <a:spcBef>
                <a:spcPts val="0"/>
              </a:spcBef>
              <a:buNone/>
              <a:defRPr b="0" i="0" sz="1200" u="none" cap="none" strike="noStrike">
                <a:solidFill>
                  <a:schemeClr val="dk1"/>
                </a:solidFill>
                <a:latin typeface="Calibri"/>
                <a:ea typeface="Calibri"/>
                <a:cs typeface="Calibri"/>
                <a:sym typeface="Calibri"/>
              </a:defRPr>
            </a:lvl2pPr>
            <a:lvl3pPr indent="0" lvl="2" marL="0" algn="r">
              <a:spcBef>
                <a:spcPts val="0"/>
              </a:spcBef>
              <a:buNone/>
              <a:defRPr b="0" i="0" sz="1200" u="none" cap="none" strike="noStrike">
                <a:solidFill>
                  <a:schemeClr val="dk1"/>
                </a:solidFill>
                <a:latin typeface="Calibri"/>
                <a:ea typeface="Calibri"/>
                <a:cs typeface="Calibri"/>
                <a:sym typeface="Calibri"/>
              </a:defRPr>
            </a:lvl3pPr>
            <a:lvl4pPr indent="0" lvl="3" marL="0" algn="r">
              <a:spcBef>
                <a:spcPts val="0"/>
              </a:spcBef>
              <a:buNone/>
              <a:defRPr b="0" i="0" sz="1200" u="none" cap="none" strike="noStrike">
                <a:solidFill>
                  <a:schemeClr val="dk1"/>
                </a:solidFill>
                <a:latin typeface="Calibri"/>
                <a:ea typeface="Calibri"/>
                <a:cs typeface="Calibri"/>
                <a:sym typeface="Calibri"/>
              </a:defRPr>
            </a:lvl4pPr>
            <a:lvl5pPr indent="0" lvl="4" marL="0" algn="r">
              <a:spcBef>
                <a:spcPts val="0"/>
              </a:spcBef>
              <a:buNone/>
              <a:defRPr b="0" i="0" sz="1200" u="none" cap="none" strike="noStrike">
                <a:solidFill>
                  <a:schemeClr val="dk1"/>
                </a:solidFill>
                <a:latin typeface="Calibri"/>
                <a:ea typeface="Calibri"/>
                <a:cs typeface="Calibri"/>
                <a:sym typeface="Calibri"/>
              </a:defRPr>
            </a:lvl5pPr>
            <a:lvl6pPr indent="0" lvl="5" marL="0" algn="r">
              <a:spcBef>
                <a:spcPts val="0"/>
              </a:spcBef>
              <a:buNone/>
              <a:defRPr b="0" i="0" sz="1200" u="none" cap="none" strike="noStrike">
                <a:solidFill>
                  <a:schemeClr val="dk1"/>
                </a:solidFill>
                <a:latin typeface="Calibri"/>
                <a:ea typeface="Calibri"/>
                <a:cs typeface="Calibri"/>
                <a:sym typeface="Calibri"/>
              </a:defRPr>
            </a:lvl6pPr>
            <a:lvl7pPr indent="0" lvl="6" marL="0" algn="r">
              <a:spcBef>
                <a:spcPts val="0"/>
              </a:spcBef>
              <a:buNone/>
              <a:defRPr b="0" i="0" sz="1200" u="none" cap="none" strike="noStrike">
                <a:solidFill>
                  <a:schemeClr val="dk1"/>
                </a:solidFill>
                <a:latin typeface="Calibri"/>
                <a:ea typeface="Calibri"/>
                <a:cs typeface="Calibri"/>
                <a:sym typeface="Calibri"/>
              </a:defRPr>
            </a:lvl7pPr>
            <a:lvl8pPr indent="0" lvl="7" marL="0" algn="r">
              <a:spcBef>
                <a:spcPts val="0"/>
              </a:spcBef>
              <a:buNone/>
              <a:defRPr b="0" i="0" sz="1200" u="none" cap="none" strike="noStrike">
                <a:solidFill>
                  <a:schemeClr val="dk1"/>
                </a:solidFill>
                <a:latin typeface="Calibri"/>
                <a:ea typeface="Calibri"/>
                <a:cs typeface="Calibri"/>
                <a:sym typeface="Calibri"/>
              </a:defRPr>
            </a:lvl8pPr>
            <a:lvl9pPr indent="0" lvl="8" marL="0" algn="r">
              <a:spcBef>
                <a:spcPts val="0"/>
              </a:spcBef>
              <a:buNone/>
              <a:defRPr b="0" i="0" sz="1200" u="none" cap="none" strike="noStrike">
                <a:solidFill>
                  <a:schemeClr val="dk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Slide">
  <p:cSld name="4_Title Slide">
    <p:spTree>
      <p:nvGrpSpPr>
        <p:cNvPr id="136" name="Shape 136"/>
        <p:cNvGrpSpPr/>
        <p:nvPr/>
      </p:nvGrpSpPr>
      <p:grpSpPr>
        <a:xfrm>
          <a:off x="0" y="0"/>
          <a:ext cx="0" cy="0"/>
          <a:chOff x="0" y="0"/>
          <a:chExt cx="0" cy="0"/>
        </a:xfrm>
      </p:grpSpPr>
      <p:sp>
        <p:nvSpPr>
          <p:cNvPr id="137" name="Google Shape;137;p37"/>
          <p:cNvSpPr/>
          <p:nvPr>
            <p:ph idx="2" type="pic"/>
          </p:nvPr>
        </p:nvSpPr>
        <p:spPr>
          <a:xfrm>
            <a:off x="0" y="0"/>
            <a:ext cx="12192000" cy="504371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38" name="Google Shape;138;p37"/>
          <p:cNvSpPr/>
          <p:nvPr/>
        </p:nvSpPr>
        <p:spPr>
          <a:xfrm>
            <a:off x="0" y="0"/>
            <a:ext cx="12192000" cy="5043713"/>
          </a:xfrm>
          <a:prstGeom prst="rect">
            <a:avLst/>
          </a:prstGeom>
          <a:solidFill>
            <a:schemeClr val="dk1">
              <a:alpha val="49803"/>
            </a:schemeClr>
          </a:solidFill>
          <a:ln>
            <a:noFill/>
          </a:ln>
        </p:spPr>
        <p:txBody>
          <a:bodyPr anchorCtr="0" anchor="b" bIns="45700" lIns="91425" spcFirstLastPara="1" rIns="91425" wrap="square" tIns="274300">
            <a:noAutofit/>
          </a:bodyPr>
          <a:lstStyle/>
          <a:p>
            <a:pPr indent="0" lvl="0" marL="0" marR="0" rtl="0" algn="l">
              <a:spcBef>
                <a:spcPts val="0"/>
              </a:spcBef>
              <a:spcAft>
                <a:spcPts val="0"/>
              </a:spcAft>
              <a:buNone/>
            </a:pPr>
            <a:r>
              <a:rPr lang="en-US" sz="1800">
                <a:solidFill>
                  <a:schemeClr val="lt1"/>
                </a:solidFill>
                <a:latin typeface="Arial"/>
                <a:ea typeface="Arial"/>
                <a:cs typeface="Arial"/>
                <a:sym typeface="Arial"/>
              </a:rPr>
              <a:t>z</a:t>
            </a:r>
            <a:endParaRPr/>
          </a:p>
        </p:txBody>
      </p:sp>
      <p:sp>
        <p:nvSpPr>
          <p:cNvPr id="139" name="Google Shape;139;p37"/>
          <p:cNvSpPr/>
          <p:nvPr/>
        </p:nvSpPr>
        <p:spPr>
          <a:xfrm>
            <a:off x="0" y="5043714"/>
            <a:ext cx="12192000" cy="1814286"/>
          </a:xfrm>
          <a:prstGeom prst="rect">
            <a:avLst/>
          </a:prstGeom>
          <a:solidFill>
            <a:srgbClr val="01B4E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40" name="Google Shape;140;p37"/>
          <p:cNvSpPr txBox="1"/>
          <p:nvPr>
            <p:ph idx="1" type="body"/>
          </p:nvPr>
        </p:nvSpPr>
        <p:spPr>
          <a:xfrm>
            <a:off x="296333" y="5297713"/>
            <a:ext cx="9733038" cy="6350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4400"/>
              <a:buNone/>
              <a:defRPr b="1" sz="4400" cap="none">
                <a:solidFill>
                  <a:schemeClr val="lt1"/>
                </a:solidFill>
                <a:latin typeface="Arial"/>
                <a:ea typeface="Arial"/>
                <a:cs typeface="Arial"/>
                <a:sym typeface="Arial"/>
              </a:defRPr>
            </a:lvl1pPr>
            <a:lvl2pPr indent="-228600" lvl="1" marL="914400" algn="ctr">
              <a:lnSpc>
                <a:spcPct val="90000"/>
              </a:lnSpc>
              <a:spcBef>
                <a:spcPts val="500"/>
              </a:spcBef>
              <a:spcAft>
                <a:spcPts val="0"/>
              </a:spcAft>
              <a:buClr>
                <a:schemeClr val="lt1"/>
              </a:buClr>
              <a:buSzPts val="2000"/>
              <a:buNone/>
              <a:defRPr sz="2000">
                <a:solidFill>
                  <a:schemeClr val="lt1"/>
                </a:solidFill>
              </a:defRPr>
            </a:lvl2pPr>
            <a:lvl3pPr indent="-342900" lvl="2" marL="1371600" algn="l">
              <a:lnSpc>
                <a:spcPct val="90000"/>
              </a:lnSpc>
              <a:spcBef>
                <a:spcPts val="500"/>
              </a:spcBef>
              <a:spcAft>
                <a:spcPts val="0"/>
              </a:spcAft>
              <a:buClr>
                <a:schemeClr val="dk1"/>
              </a:buClr>
              <a:buSzPts val="1800"/>
              <a:buChar char="•"/>
              <a:defRPr sz="1800"/>
            </a:lvl3pPr>
            <a:lvl4pPr indent="-330200" lvl="3" marL="1828800" algn="l">
              <a:lnSpc>
                <a:spcPct val="90000"/>
              </a:lnSpc>
              <a:spcBef>
                <a:spcPts val="500"/>
              </a:spcBef>
              <a:spcAft>
                <a:spcPts val="0"/>
              </a:spcAft>
              <a:buClr>
                <a:schemeClr val="dk1"/>
              </a:buClr>
              <a:buSzPts val="1600"/>
              <a:buChar char="•"/>
              <a:defRPr sz="1600"/>
            </a:lvl4pPr>
            <a:lvl5pPr indent="-330200" lvl="4" marL="2286000" algn="l">
              <a:lnSpc>
                <a:spcPct val="90000"/>
              </a:lnSpc>
              <a:spcBef>
                <a:spcPts val="500"/>
              </a:spcBef>
              <a:spcAft>
                <a:spcPts val="0"/>
              </a:spcAft>
              <a:buClr>
                <a:schemeClr val="dk1"/>
              </a:buClr>
              <a:buSzPts val="1600"/>
              <a:buChar char="•"/>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1" name="Google Shape;141;p37"/>
          <p:cNvSpPr txBox="1"/>
          <p:nvPr>
            <p:ph idx="3" type="subTitle"/>
          </p:nvPr>
        </p:nvSpPr>
        <p:spPr>
          <a:xfrm>
            <a:off x="296333" y="6042779"/>
            <a:ext cx="9733038" cy="465667"/>
          </a:xfrm>
          <a:prstGeom prst="rect">
            <a:avLst/>
          </a:prstGeom>
          <a:noFill/>
          <a:ln>
            <a:noFill/>
          </a:ln>
        </p:spPr>
        <p:txBody>
          <a:bodyPr anchorCtr="0" anchor="t" bIns="45700" lIns="91425" spcFirstLastPara="1" rIns="91425" wrap="square" tIns="45700">
            <a:noAutofit/>
          </a:bodyPr>
          <a:lstStyle>
            <a:lvl1pPr lvl="0" algn="l">
              <a:lnSpc>
                <a:spcPct val="90000"/>
              </a:lnSpc>
              <a:spcBef>
                <a:spcPts val="1000"/>
              </a:spcBef>
              <a:spcAft>
                <a:spcPts val="0"/>
              </a:spcAft>
              <a:buClr>
                <a:srgbClr val="333333"/>
              </a:buClr>
              <a:buSzPts val="2800"/>
              <a:buNone/>
              <a:defRPr b="1" sz="2800">
                <a:solidFill>
                  <a:srgbClr val="333333"/>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2" name="Google Shape;142;p37"/>
          <p:cNvSpPr txBox="1"/>
          <p:nvPr>
            <p:ph idx="12" type="sldNum"/>
          </p:nvPr>
        </p:nvSpPr>
        <p:spPr>
          <a:xfrm>
            <a:off x="11650133" y="115570"/>
            <a:ext cx="423334"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chemeClr val="lt1"/>
                </a:solidFill>
                <a:latin typeface="Arial"/>
                <a:ea typeface="Arial"/>
                <a:cs typeface="Arial"/>
                <a:sym typeface="Arial"/>
              </a:defRPr>
            </a:lvl1pPr>
            <a:lvl2pPr indent="0" lvl="1" marL="0" algn="r">
              <a:spcBef>
                <a:spcPts val="0"/>
              </a:spcBef>
              <a:buNone/>
              <a:defRPr sz="1200">
                <a:solidFill>
                  <a:schemeClr val="lt1"/>
                </a:solidFill>
                <a:latin typeface="Arial"/>
                <a:ea typeface="Arial"/>
                <a:cs typeface="Arial"/>
                <a:sym typeface="Arial"/>
              </a:defRPr>
            </a:lvl2pPr>
            <a:lvl3pPr indent="0" lvl="2" marL="0" algn="r">
              <a:spcBef>
                <a:spcPts val="0"/>
              </a:spcBef>
              <a:buNone/>
              <a:defRPr sz="1200">
                <a:solidFill>
                  <a:schemeClr val="lt1"/>
                </a:solidFill>
                <a:latin typeface="Arial"/>
                <a:ea typeface="Arial"/>
                <a:cs typeface="Arial"/>
                <a:sym typeface="Arial"/>
              </a:defRPr>
            </a:lvl3pPr>
            <a:lvl4pPr indent="0" lvl="3" marL="0" algn="r">
              <a:spcBef>
                <a:spcPts val="0"/>
              </a:spcBef>
              <a:buNone/>
              <a:defRPr sz="1200">
                <a:solidFill>
                  <a:schemeClr val="lt1"/>
                </a:solidFill>
                <a:latin typeface="Arial"/>
                <a:ea typeface="Arial"/>
                <a:cs typeface="Arial"/>
                <a:sym typeface="Arial"/>
              </a:defRPr>
            </a:lvl4pPr>
            <a:lvl5pPr indent="0" lvl="4" marL="0" algn="r">
              <a:spcBef>
                <a:spcPts val="0"/>
              </a:spcBef>
              <a:buNone/>
              <a:defRPr sz="1200">
                <a:solidFill>
                  <a:schemeClr val="lt1"/>
                </a:solidFill>
                <a:latin typeface="Arial"/>
                <a:ea typeface="Arial"/>
                <a:cs typeface="Arial"/>
                <a:sym typeface="Arial"/>
              </a:defRPr>
            </a:lvl5pPr>
            <a:lvl6pPr indent="0" lvl="5" marL="0" algn="r">
              <a:spcBef>
                <a:spcPts val="0"/>
              </a:spcBef>
              <a:buNone/>
              <a:defRPr sz="1200">
                <a:solidFill>
                  <a:schemeClr val="lt1"/>
                </a:solidFill>
                <a:latin typeface="Arial"/>
                <a:ea typeface="Arial"/>
                <a:cs typeface="Arial"/>
                <a:sym typeface="Arial"/>
              </a:defRPr>
            </a:lvl6pPr>
            <a:lvl7pPr indent="0" lvl="6" marL="0" algn="r">
              <a:spcBef>
                <a:spcPts val="0"/>
              </a:spcBef>
              <a:buNone/>
              <a:defRPr sz="1200">
                <a:solidFill>
                  <a:schemeClr val="lt1"/>
                </a:solidFill>
                <a:latin typeface="Arial"/>
                <a:ea typeface="Arial"/>
                <a:cs typeface="Arial"/>
                <a:sym typeface="Arial"/>
              </a:defRPr>
            </a:lvl7pPr>
            <a:lvl8pPr indent="0" lvl="7" marL="0" algn="r">
              <a:spcBef>
                <a:spcPts val="0"/>
              </a:spcBef>
              <a:buNone/>
              <a:defRPr sz="1200">
                <a:solidFill>
                  <a:schemeClr val="lt1"/>
                </a:solidFill>
                <a:latin typeface="Arial"/>
                <a:ea typeface="Arial"/>
                <a:cs typeface="Arial"/>
                <a:sym typeface="Arial"/>
              </a:defRPr>
            </a:lvl8pPr>
            <a:lvl9pPr indent="0" lvl="8" marL="0" algn="r">
              <a:spcBef>
                <a:spcPts val="0"/>
              </a:spcBef>
              <a:buNone/>
              <a:defRPr sz="12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143" name="Google Shape;143;p37"/>
          <p:cNvPicPr preferRelativeResize="0"/>
          <p:nvPr/>
        </p:nvPicPr>
        <p:blipFill rotWithShape="1">
          <a:blip r:embed="rId2">
            <a:alphaModFix/>
          </a:blip>
          <a:srcRect b="0" l="0" r="0" t="0"/>
          <a:stretch/>
        </p:blipFill>
        <p:spPr>
          <a:xfrm>
            <a:off x="10060999" y="5878557"/>
            <a:ext cx="1872085" cy="703131"/>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44" name="Shape 144"/>
        <p:cNvGrpSpPr/>
        <p:nvPr/>
      </p:nvGrpSpPr>
      <p:grpSpPr>
        <a:xfrm>
          <a:off x="0" y="0"/>
          <a:ext cx="0" cy="0"/>
          <a:chOff x="0" y="0"/>
          <a:chExt cx="0" cy="0"/>
        </a:xfrm>
      </p:grpSpPr>
      <p:sp>
        <p:nvSpPr>
          <p:cNvPr id="145" name="Google Shape;145;p38"/>
          <p:cNvSpPr/>
          <p:nvPr/>
        </p:nvSpPr>
        <p:spPr>
          <a:xfrm>
            <a:off x="0" y="0"/>
            <a:ext cx="12192000" cy="6858000"/>
          </a:xfrm>
          <a:prstGeom prst="rect">
            <a:avLst/>
          </a:prstGeom>
          <a:solidFill>
            <a:srgbClr val="01B4E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46" name="Google Shape;146;p38"/>
          <p:cNvSpPr txBox="1"/>
          <p:nvPr>
            <p:ph idx="12" type="sldNum"/>
          </p:nvPr>
        </p:nvSpPr>
        <p:spPr>
          <a:xfrm>
            <a:off x="11650133" y="115570"/>
            <a:ext cx="423334"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chemeClr val="lt1"/>
                </a:solidFill>
                <a:latin typeface="Arial"/>
                <a:ea typeface="Arial"/>
                <a:cs typeface="Arial"/>
                <a:sym typeface="Arial"/>
              </a:defRPr>
            </a:lvl1pPr>
            <a:lvl2pPr indent="0" lvl="1" marL="0" algn="r">
              <a:spcBef>
                <a:spcPts val="0"/>
              </a:spcBef>
              <a:buNone/>
              <a:defRPr sz="1200">
                <a:solidFill>
                  <a:schemeClr val="lt1"/>
                </a:solidFill>
                <a:latin typeface="Arial"/>
                <a:ea typeface="Arial"/>
                <a:cs typeface="Arial"/>
                <a:sym typeface="Arial"/>
              </a:defRPr>
            </a:lvl2pPr>
            <a:lvl3pPr indent="0" lvl="2" marL="0" algn="r">
              <a:spcBef>
                <a:spcPts val="0"/>
              </a:spcBef>
              <a:buNone/>
              <a:defRPr sz="1200">
                <a:solidFill>
                  <a:schemeClr val="lt1"/>
                </a:solidFill>
                <a:latin typeface="Arial"/>
                <a:ea typeface="Arial"/>
                <a:cs typeface="Arial"/>
                <a:sym typeface="Arial"/>
              </a:defRPr>
            </a:lvl3pPr>
            <a:lvl4pPr indent="0" lvl="3" marL="0" algn="r">
              <a:spcBef>
                <a:spcPts val="0"/>
              </a:spcBef>
              <a:buNone/>
              <a:defRPr sz="1200">
                <a:solidFill>
                  <a:schemeClr val="lt1"/>
                </a:solidFill>
                <a:latin typeface="Arial"/>
                <a:ea typeface="Arial"/>
                <a:cs typeface="Arial"/>
                <a:sym typeface="Arial"/>
              </a:defRPr>
            </a:lvl4pPr>
            <a:lvl5pPr indent="0" lvl="4" marL="0" algn="r">
              <a:spcBef>
                <a:spcPts val="0"/>
              </a:spcBef>
              <a:buNone/>
              <a:defRPr sz="1200">
                <a:solidFill>
                  <a:schemeClr val="lt1"/>
                </a:solidFill>
                <a:latin typeface="Arial"/>
                <a:ea typeface="Arial"/>
                <a:cs typeface="Arial"/>
                <a:sym typeface="Arial"/>
              </a:defRPr>
            </a:lvl5pPr>
            <a:lvl6pPr indent="0" lvl="5" marL="0" algn="r">
              <a:spcBef>
                <a:spcPts val="0"/>
              </a:spcBef>
              <a:buNone/>
              <a:defRPr sz="1200">
                <a:solidFill>
                  <a:schemeClr val="lt1"/>
                </a:solidFill>
                <a:latin typeface="Arial"/>
                <a:ea typeface="Arial"/>
                <a:cs typeface="Arial"/>
                <a:sym typeface="Arial"/>
              </a:defRPr>
            </a:lvl6pPr>
            <a:lvl7pPr indent="0" lvl="6" marL="0" algn="r">
              <a:spcBef>
                <a:spcPts val="0"/>
              </a:spcBef>
              <a:buNone/>
              <a:defRPr sz="1200">
                <a:solidFill>
                  <a:schemeClr val="lt1"/>
                </a:solidFill>
                <a:latin typeface="Arial"/>
                <a:ea typeface="Arial"/>
                <a:cs typeface="Arial"/>
                <a:sym typeface="Arial"/>
              </a:defRPr>
            </a:lvl7pPr>
            <a:lvl8pPr indent="0" lvl="7" marL="0" algn="r">
              <a:spcBef>
                <a:spcPts val="0"/>
              </a:spcBef>
              <a:buNone/>
              <a:defRPr sz="1200">
                <a:solidFill>
                  <a:schemeClr val="lt1"/>
                </a:solidFill>
                <a:latin typeface="Arial"/>
                <a:ea typeface="Arial"/>
                <a:cs typeface="Arial"/>
                <a:sym typeface="Arial"/>
              </a:defRPr>
            </a:lvl8pPr>
            <a:lvl9pPr indent="0" lvl="8" marL="0" algn="r">
              <a:spcBef>
                <a:spcPts val="0"/>
              </a:spcBef>
              <a:buNone/>
              <a:defRPr sz="12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p:cSld name="1_Blank">
    <p:spTree>
      <p:nvGrpSpPr>
        <p:cNvPr id="147" name="Shape 147"/>
        <p:cNvGrpSpPr/>
        <p:nvPr/>
      </p:nvGrpSpPr>
      <p:grpSpPr>
        <a:xfrm>
          <a:off x="0" y="0"/>
          <a:ext cx="0" cy="0"/>
          <a:chOff x="0" y="0"/>
          <a:chExt cx="0" cy="0"/>
        </a:xfrm>
      </p:grpSpPr>
      <p:sp>
        <p:nvSpPr>
          <p:cNvPr id="148" name="Google Shape;148;p39"/>
          <p:cNvSpPr/>
          <p:nvPr/>
        </p:nvSpPr>
        <p:spPr>
          <a:xfrm>
            <a:off x="0" y="0"/>
            <a:ext cx="12192000" cy="6857999"/>
          </a:xfrm>
          <a:prstGeom prst="rect">
            <a:avLst/>
          </a:prstGeom>
          <a:solidFill>
            <a:srgbClr val="48595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49" name="Google Shape;149;p39"/>
          <p:cNvSpPr txBox="1"/>
          <p:nvPr>
            <p:ph idx="12" type="sldNum"/>
          </p:nvPr>
        </p:nvSpPr>
        <p:spPr>
          <a:xfrm>
            <a:off x="11650133" y="115570"/>
            <a:ext cx="423334"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chemeClr val="lt1"/>
                </a:solidFill>
                <a:latin typeface="Arial"/>
                <a:ea typeface="Arial"/>
                <a:cs typeface="Arial"/>
                <a:sym typeface="Arial"/>
              </a:defRPr>
            </a:lvl1pPr>
            <a:lvl2pPr indent="0" lvl="1" marL="0" algn="r">
              <a:spcBef>
                <a:spcPts val="0"/>
              </a:spcBef>
              <a:buNone/>
              <a:defRPr sz="1200">
                <a:solidFill>
                  <a:schemeClr val="lt1"/>
                </a:solidFill>
                <a:latin typeface="Arial"/>
                <a:ea typeface="Arial"/>
                <a:cs typeface="Arial"/>
                <a:sym typeface="Arial"/>
              </a:defRPr>
            </a:lvl2pPr>
            <a:lvl3pPr indent="0" lvl="2" marL="0" algn="r">
              <a:spcBef>
                <a:spcPts val="0"/>
              </a:spcBef>
              <a:buNone/>
              <a:defRPr sz="1200">
                <a:solidFill>
                  <a:schemeClr val="lt1"/>
                </a:solidFill>
                <a:latin typeface="Arial"/>
                <a:ea typeface="Arial"/>
                <a:cs typeface="Arial"/>
                <a:sym typeface="Arial"/>
              </a:defRPr>
            </a:lvl3pPr>
            <a:lvl4pPr indent="0" lvl="3" marL="0" algn="r">
              <a:spcBef>
                <a:spcPts val="0"/>
              </a:spcBef>
              <a:buNone/>
              <a:defRPr sz="1200">
                <a:solidFill>
                  <a:schemeClr val="lt1"/>
                </a:solidFill>
                <a:latin typeface="Arial"/>
                <a:ea typeface="Arial"/>
                <a:cs typeface="Arial"/>
                <a:sym typeface="Arial"/>
              </a:defRPr>
            </a:lvl4pPr>
            <a:lvl5pPr indent="0" lvl="4" marL="0" algn="r">
              <a:spcBef>
                <a:spcPts val="0"/>
              </a:spcBef>
              <a:buNone/>
              <a:defRPr sz="1200">
                <a:solidFill>
                  <a:schemeClr val="lt1"/>
                </a:solidFill>
                <a:latin typeface="Arial"/>
                <a:ea typeface="Arial"/>
                <a:cs typeface="Arial"/>
                <a:sym typeface="Arial"/>
              </a:defRPr>
            </a:lvl5pPr>
            <a:lvl6pPr indent="0" lvl="5" marL="0" algn="r">
              <a:spcBef>
                <a:spcPts val="0"/>
              </a:spcBef>
              <a:buNone/>
              <a:defRPr sz="1200">
                <a:solidFill>
                  <a:schemeClr val="lt1"/>
                </a:solidFill>
                <a:latin typeface="Arial"/>
                <a:ea typeface="Arial"/>
                <a:cs typeface="Arial"/>
                <a:sym typeface="Arial"/>
              </a:defRPr>
            </a:lvl6pPr>
            <a:lvl7pPr indent="0" lvl="6" marL="0" algn="r">
              <a:spcBef>
                <a:spcPts val="0"/>
              </a:spcBef>
              <a:buNone/>
              <a:defRPr sz="1200">
                <a:solidFill>
                  <a:schemeClr val="lt1"/>
                </a:solidFill>
                <a:latin typeface="Arial"/>
                <a:ea typeface="Arial"/>
                <a:cs typeface="Arial"/>
                <a:sym typeface="Arial"/>
              </a:defRPr>
            </a:lvl7pPr>
            <a:lvl8pPr indent="0" lvl="7" marL="0" algn="r">
              <a:spcBef>
                <a:spcPts val="0"/>
              </a:spcBef>
              <a:buNone/>
              <a:defRPr sz="1200">
                <a:solidFill>
                  <a:schemeClr val="lt1"/>
                </a:solidFill>
                <a:latin typeface="Arial"/>
                <a:ea typeface="Arial"/>
                <a:cs typeface="Arial"/>
                <a:sym typeface="Arial"/>
              </a:defRPr>
            </a:lvl8pPr>
            <a:lvl9pPr indent="0" lvl="8" marL="0" algn="r">
              <a:spcBef>
                <a:spcPts val="0"/>
              </a:spcBef>
              <a:buNone/>
              <a:defRPr sz="12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_Title and Content">
  <p:cSld name="9_Title and Content">
    <p:spTree>
      <p:nvGrpSpPr>
        <p:cNvPr id="150" name="Shape 150"/>
        <p:cNvGrpSpPr/>
        <p:nvPr/>
      </p:nvGrpSpPr>
      <p:grpSpPr>
        <a:xfrm>
          <a:off x="0" y="0"/>
          <a:ext cx="0" cy="0"/>
          <a:chOff x="0" y="0"/>
          <a:chExt cx="0" cy="0"/>
        </a:xfrm>
      </p:grpSpPr>
      <p:sp>
        <p:nvSpPr>
          <p:cNvPr id="151" name="Google Shape;151;p40"/>
          <p:cNvSpPr/>
          <p:nvPr/>
        </p:nvSpPr>
        <p:spPr>
          <a:xfrm flipH="1" rot="10800000">
            <a:off x="0" y="0"/>
            <a:ext cx="12192000" cy="1540042"/>
          </a:xfrm>
          <a:prstGeom prst="rect">
            <a:avLst/>
          </a:prstGeom>
          <a:solidFill>
            <a:srgbClr val="01B4E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52" name="Google Shape;152;p40"/>
          <p:cNvSpPr txBox="1"/>
          <p:nvPr>
            <p:ph type="title"/>
          </p:nvPr>
        </p:nvSpPr>
        <p:spPr>
          <a:xfrm>
            <a:off x="381000" y="1"/>
            <a:ext cx="11506200" cy="1540042"/>
          </a:xfrm>
          <a:prstGeom prst="rect">
            <a:avLst/>
          </a:prstGeom>
          <a:noFill/>
          <a:ln>
            <a:noFill/>
          </a:ln>
        </p:spPr>
        <p:txBody>
          <a:bodyPr anchorCtr="0" anchor="b" bIns="91425" lIns="91425" spcFirstLastPara="1" rIns="91425" wrap="square" tIns="0">
            <a:normAutofit/>
          </a:bodyPr>
          <a:lstStyle>
            <a:lvl1pPr lvl="0" algn="l">
              <a:lnSpc>
                <a:spcPct val="90000"/>
              </a:lnSpc>
              <a:spcBef>
                <a:spcPts val="0"/>
              </a:spcBef>
              <a:spcAft>
                <a:spcPts val="0"/>
              </a:spcAft>
              <a:buClr>
                <a:schemeClr val="lt1"/>
              </a:buClr>
              <a:buSzPts val="4400"/>
              <a:buFont typeface="Arial"/>
              <a:buNone/>
              <a:defRPr cap="none">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3" name="Google Shape;153;p40"/>
          <p:cNvSpPr txBox="1"/>
          <p:nvPr>
            <p:ph idx="1" type="body"/>
          </p:nvPr>
        </p:nvSpPr>
        <p:spPr>
          <a:xfrm>
            <a:off x="380999" y="2436811"/>
            <a:ext cx="11506199" cy="3836989"/>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1000"/>
              </a:spcBef>
              <a:spcAft>
                <a:spcPts val="0"/>
              </a:spcAft>
              <a:buClr>
                <a:srgbClr val="333333"/>
              </a:buClr>
              <a:buSzPts val="2400"/>
              <a:buChar char="•"/>
              <a:defRPr sz="2400">
                <a:solidFill>
                  <a:srgbClr val="333333"/>
                </a:solidFill>
              </a:defRPr>
            </a:lvl1pPr>
            <a:lvl2pPr indent="-355600" lvl="1" marL="914400" algn="l">
              <a:lnSpc>
                <a:spcPct val="90000"/>
              </a:lnSpc>
              <a:spcBef>
                <a:spcPts val="500"/>
              </a:spcBef>
              <a:spcAft>
                <a:spcPts val="0"/>
              </a:spcAft>
              <a:buClr>
                <a:srgbClr val="333333"/>
              </a:buClr>
              <a:buSzPts val="2000"/>
              <a:buChar char="•"/>
              <a:defRPr sz="2000">
                <a:solidFill>
                  <a:srgbClr val="333333"/>
                </a:solidFill>
              </a:defRPr>
            </a:lvl2pPr>
            <a:lvl3pPr indent="-342900" lvl="2" marL="1371600" algn="l">
              <a:lnSpc>
                <a:spcPct val="90000"/>
              </a:lnSpc>
              <a:spcBef>
                <a:spcPts val="500"/>
              </a:spcBef>
              <a:spcAft>
                <a:spcPts val="0"/>
              </a:spcAft>
              <a:buClr>
                <a:srgbClr val="333333"/>
              </a:buClr>
              <a:buSzPts val="1800"/>
              <a:buChar char="•"/>
              <a:defRPr sz="1800">
                <a:solidFill>
                  <a:srgbClr val="333333"/>
                </a:solidFill>
              </a:defRPr>
            </a:lvl3pPr>
            <a:lvl4pPr indent="-330200" lvl="3" marL="1828800" algn="l">
              <a:lnSpc>
                <a:spcPct val="90000"/>
              </a:lnSpc>
              <a:spcBef>
                <a:spcPts val="500"/>
              </a:spcBef>
              <a:spcAft>
                <a:spcPts val="0"/>
              </a:spcAft>
              <a:buClr>
                <a:srgbClr val="333333"/>
              </a:buClr>
              <a:buSzPts val="1600"/>
              <a:buChar char="•"/>
              <a:defRPr sz="1600">
                <a:solidFill>
                  <a:srgbClr val="333333"/>
                </a:solidFill>
              </a:defRPr>
            </a:lvl4pPr>
            <a:lvl5pPr indent="-330200" lvl="4" marL="2286000" algn="l">
              <a:lnSpc>
                <a:spcPct val="90000"/>
              </a:lnSpc>
              <a:spcBef>
                <a:spcPts val="500"/>
              </a:spcBef>
              <a:spcAft>
                <a:spcPts val="0"/>
              </a:spcAft>
              <a:buClr>
                <a:srgbClr val="333333"/>
              </a:buClr>
              <a:buSzPts val="1600"/>
              <a:buChar char="•"/>
              <a:defRPr sz="1600">
                <a:solidFill>
                  <a:srgbClr val="333333"/>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4" name="Google Shape;154;p40"/>
          <p:cNvSpPr txBox="1"/>
          <p:nvPr>
            <p:ph idx="2" type="subTitle"/>
          </p:nvPr>
        </p:nvSpPr>
        <p:spPr>
          <a:xfrm>
            <a:off x="380999" y="1796132"/>
            <a:ext cx="11506199" cy="615279"/>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rgbClr val="333333"/>
              </a:buClr>
              <a:buSzPts val="2400"/>
              <a:buNone/>
              <a:defRPr b="1" sz="2400" cap="none">
                <a:solidFill>
                  <a:srgbClr val="333333"/>
                </a:solidFill>
                <a:latin typeface="Arial"/>
                <a:ea typeface="Arial"/>
                <a:cs typeface="Arial"/>
                <a:sym typeface="Aria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55" name="Google Shape;155;p40"/>
          <p:cNvSpPr txBox="1"/>
          <p:nvPr>
            <p:ph idx="12" type="sldNum"/>
          </p:nvPr>
        </p:nvSpPr>
        <p:spPr>
          <a:xfrm>
            <a:off x="11650133" y="115570"/>
            <a:ext cx="423334"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chemeClr val="dk1"/>
                </a:solidFill>
                <a:latin typeface="Arial"/>
                <a:ea typeface="Arial"/>
                <a:cs typeface="Arial"/>
                <a:sym typeface="Arial"/>
              </a:defRPr>
            </a:lvl1pPr>
            <a:lvl2pPr indent="0" lvl="1" marL="0" algn="r">
              <a:spcBef>
                <a:spcPts val="0"/>
              </a:spcBef>
              <a:buNone/>
              <a:defRPr sz="1200">
                <a:solidFill>
                  <a:schemeClr val="dk1"/>
                </a:solidFill>
                <a:latin typeface="Arial"/>
                <a:ea typeface="Arial"/>
                <a:cs typeface="Arial"/>
                <a:sym typeface="Arial"/>
              </a:defRPr>
            </a:lvl2pPr>
            <a:lvl3pPr indent="0" lvl="2" marL="0" algn="r">
              <a:spcBef>
                <a:spcPts val="0"/>
              </a:spcBef>
              <a:buNone/>
              <a:defRPr sz="1200">
                <a:solidFill>
                  <a:schemeClr val="dk1"/>
                </a:solidFill>
                <a:latin typeface="Arial"/>
                <a:ea typeface="Arial"/>
                <a:cs typeface="Arial"/>
                <a:sym typeface="Arial"/>
              </a:defRPr>
            </a:lvl3pPr>
            <a:lvl4pPr indent="0" lvl="3" marL="0" algn="r">
              <a:spcBef>
                <a:spcPts val="0"/>
              </a:spcBef>
              <a:buNone/>
              <a:defRPr sz="1200">
                <a:solidFill>
                  <a:schemeClr val="dk1"/>
                </a:solidFill>
                <a:latin typeface="Arial"/>
                <a:ea typeface="Arial"/>
                <a:cs typeface="Arial"/>
                <a:sym typeface="Arial"/>
              </a:defRPr>
            </a:lvl4pPr>
            <a:lvl5pPr indent="0" lvl="4" marL="0" algn="r">
              <a:spcBef>
                <a:spcPts val="0"/>
              </a:spcBef>
              <a:buNone/>
              <a:defRPr sz="1200">
                <a:solidFill>
                  <a:schemeClr val="dk1"/>
                </a:solidFill>
                <a:latin typeface="Arial"/>
                <a:ea typeface="Arial"/>
                <a:cs typeface="Arial"/>
                <a:sym typeface="Arial"/>
              </a:defRPr>
            </a:lvl5pPr>
            <a:lvl6pPr indent="0" lvl="5" marL="0" algn="r">
              <a:spcBef>
                <a:spcPts val="0"/>
              </a:spcBef>
              <a:buNone/>
              <a:defRPr sz="1200">
                <a:solidFill>
                  <a:schemeClr val="dk1"/>
                </a:solidFill>
                <a:latin typeface="Arial"/>
                <a:ea typeface="Arial"/>
                <a:cs typeface="Arial"/>
                <a:sym typeface="Arial"/>
              </a:defRPr>
            </a:lvl6pPr>
            <a:lvl7pPr indent="0" lvl="6" marL="0" algn="r">
              <a:spcBef>
                <a:spcPts val="0"/>
              </a:spcBef>
              <a:buNone/>
              <a:defRPr sz="1200">
                <a:solidFill>
                  <a:schemeClr val="dk1"/>
                </a:solidFill>
                <a:latin typeface="Arial"/>
                <a:ea typeface="Arial"/>
                <a:cs typeface="Arial"/>
                <a:sym typeface="Arial"/>
              </a:defRPr>
            </a:lvl7pPr>
            <a:lvl8pPr indent="0" lvl="7" marL="0" algn="r">
              <a:spcBef>
                <a:spcPts val="0"/>
              </a:spcBef>
              <a:buNone/>
              <a:defRPr sz="1200">
                <a:solidFill>
                  <a:schemeClr val="dk1"/>
                </a:solidFill>
                <a:latin typeface="Arial"/>
                <a:ea typeface="Arial"/>
                <a:cs typeface="Arial"/>
                <a:sym typeface="Arial"/>
              </a:defRPr>
            </a:lvl8pPr>
            <a:lvl9pPr indent="0" lvl="8" marL="0" algn="r">
              <a:spcBef>
                <a:spcPts val="0"/>
              </a:spcBef>
              <a:buNone/>
              <a:defRPr sz="12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and Content">
  <p:cSld name="3_Title and Content">
    <p:spTree>
      <p:nvGrpSpPr>
        <p:cNvPr id="156" name="Shape 156"/>
        <p:cNvGrpSpPr/>
        <p:nvPr/>
      </p:nvGrpSpPr>
      <p:grpSpPr>
        <a:xfrm>
          <a:off x="0" y="0"/>
          <a:ext cx="0" cy="0"/>
          <a:chOff x="0" y="0"/>
          <a:chExt cx="0" cy="0"/>
        </a:xfrm>
      </p:grpSpPr>
      <p:sp>
        <p:nvSpPr>
          <p:cNvPr id="157" name="Google Shape;157;p41"/>
          <p:cNvSpPr/>
          <p:nvPr/>
        </p:nvSpPr>
        <p:spPr>
          <a:xfrm>
            <a:off x="0" y="1540042"/>
            <a:ext cx="12192000" cy="5317958"/>
          </a:xfrm>
          <a:prstGeom prst="rect">
            <a:avLst/>
          </a:prstGeom>
          <a:solidFill>
            <a:srgbClr val="01B4E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58" name="Google Shape;158;p41"/>
          <p:cNvSpPr txBox="1"/>
          <p:nvPr>
            <p:ph idx="12" type="sldNum"/>
          </p:nvPr>
        </p:nvSpPr>
        <p:spPr>
          <a:xfrm>
            <a:off x="11650133" y="6356350"/>
            <a:ext cx="423334"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59" name="Google Shape;159;p41"/>
          <p:cNvSpPr txBox="1"/>
          <p:nvPr>
            <p:ph type="title"/>
          </p:nvPr>
        </p:nvSpPr>
        <p:spPr>
          <a:xfrm>
            <a:off x="381000" y="1"/>
            <a:ext cx="11506200" cy="1540042"/>
          </a:xfrm>
          <a:prstGeom prst="rect">
            <a:avLst/>
          </a:prstGeom>
          <a:noFill/>
          <a:ln>
            <a:noFill/>
          </a:ln>
        </p:spPr>
        <p:txBody>
          <a:bodyPr anchorCtr="0" anchor="b" bIns="91425" lIns="91425" spcFirstLastPara="1" rIns="91425" wrap="square" tIns="0">
            <a:normAutofit/>
          </a:bodyPr>
          <a:lstStyle>
            <a:lvl1pPr lvl="0" algn="l">
              <a:lnSpc>
                <a:spcPct val="90000"/>
              </a:lnSpc>
              <a:spcBef>
                <a:spcPts val="0"/>
              </a:spcBef>
              <a:spcAft>
                <a:spcPts val="0"/>
              </a:spcAft>
              <a:buClr>
                <a:srgbClr val="48595D"/>
              </a:buClr>
              <a:buSzPts val="4400"/>
              <a:buFont typeface="Arial"/>
              <a:buNone/>
              <a:defRPr cap="none">
                <a:solidFill>
                  <a:srgbClr val="48595D"/>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0" name="Google Shape;160;p41"/>
          <p:cNvSpPr txBox="1"/>
          <p:nvPr/>
        </p:nvSpPr>
        <p:spPr>
          <a:xfrm>
            <a:off x="11650133" y="115570"/>
            <a:ext cx="423334"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_Title and Content">
  <p:cSld name="12_Title and Content">
    <p:spTree>
      <p:nvGrpSpPr>
        <p:cNvPr id="161" name="Shape 161"/>
        <p:cNvGrpSpPr/>
        <p:nvPr/>
      </p:nvGrpSpPr>
      <p:grpSpPr>
        <a:xfrm>
          <a:off x="0" y="0"/>
          <a:ext cx="0" cy="0"/>
          <a:chOff x="0" y="0"/>
          <a:chExt cx="0" cy="0"/>
        </a:xfrm>
      </p:grpSpPr>
      <p:sp>
        <p:nvSpPr>
          <p:cNvPr id="162" name="Google Shape;162;p42"/>
          <p:cNvSpPr/>
          <p:nvPr/>
        </p:nvSpPr>
        <p:spPr>
          <a:xfrm>
            <a:off x="0" y="0"/>
            <a:ext cx="12192000" cy="1540042"/>
          </a:xfrm>
          <a:prstGeom prst="rect">
            <a:avLst/>
          </a:prstGeom>
          <a:solidFill>
            <a:srgbClr val="01B4E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63" name="Google Shape;163;p42"/>
          <p:cNvSpPr txBox="1"/>
          <p:nvPr>
            <p:ph type="title"/>
          </p:nvPr>
        </p:nvSpPr>
        <p:spPr>
          <a:xfrm>
            <a:off x="381000" y="1"/>
            <a:ext cx="11506200" cy="1540042"/>
          </a:xfrm>
          <a:prstGeom prst="rect">
            <a:avLst/>
          </a:prstGeom>
          <a:noFill/>
          <a:ln>
            <a:noFill/>
          </a:ln>
        </p:spPr>
        <p:txBody>
          <a:bodyPr anchorCtr="0" anchor="b" bIns="91425" lIns="91425" spcFirstLastPara="1" rIns="91425" wrap="square" tIns="0">
            <a:normAutofit/>
          </a:bodyPr>
          <a:lstStyle>
            <a:lvl1pPr lvl="0" algn="l">
              <a:lnSpc>
                <a:spcPct val="90000"/>
              </a:lnSpc>
              <a:spcBef>
                <a:spcPts val="0"/>
              </a:spcBef>
              <a:spcAft>
                <a:spcPts val="0"/>
              </a:spcAft>
              <a:buClr>
                <a:schemeClr val="lt1"/>
              </a:buClr>
              <a:buSzPts val="4400"/>
              <a:buFont typeface="Arial"/>
              <a:buNone/>
              <a:defRPr cap="none">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4" name="Google Shape;164;p42"/>
          <p:cNvSpPr txBox="1"/>
          <p:nvPr>
            <p:ph idx="12" type="sldNum"/>
          </p:nvPr>
        </p:nvSpPr>
        <p:spPr>
          <a:xfrm>
            <a:off x="11650133" y="115570"/>
            <a:ext cx="423334"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chemeClr val="dk1"/>
                </a:solidFill>
                <a:latin typeface="Arial"/>
                <a:ea typeface="Arial"/>
                <a:cs typeface="Arial"/>
                <a:sym typeface="Arial"/>
              </a:defRPr>
            </a:lvl1pPr>
            <a:lvl2pPr indent="0" lvl="1" marL="0" algn="r">
              <a:spcBef>
                <a:spcPts val="0"/>
              </a:spcBef>
              <a:buNone/>
              <a:defRPr sz="1200">
                <a:solidFill>
                  <a:schemeClr val="dk1"/>
                </a:solidFill>
                <a:latin typeface="Arial"/>
                <a:ea typeface="Arial"/>
                <a:cs typeface="Arial"/>
                <a:sym typeface="Arial"/>
              </a:defRPr>
            </a:lvl2pPr>
            <a:lvl3pPr indent="0" lvl="2" marL="0" algn="r">
              <a:spcBef>
                <a:spcPts val="0"/>
              </a:spcBef>
              <a:buNone/>
              <a:defRPr sz="1200">
                <a:solidFill>
                  <a:schemeClr val="dk1"/>
                </a:solidFill>
                <a:latin typeface="Arial"/>
                <a:ea typeface="Arial"/>
                <a:cs typeface="Arial"/>
                <a:sym typeface="Arial"/>
              </a:defRPr>
            </a:lvl3pPr>
            <a:lvl4pPr indent="0" lvl="3" marL="0" algn="r">
              <a:spcBef>
                <a:spcPts val="0"/>
              </a:spcBef>
              <a:buNone/>
              <a:defRPr sz="1200">
                <a:solidFill>
                  <a:schemeClr val="dk1"/>
                </a:solidFill>
                <a:latin typeface="Arial"/>
                <a:ea typeface="Arial"/>
                <a:cs typeface="Arial"/>
                <a:sym typeface="Arial"/>
              </a:defRPr>
            </a:lvl4pPr>
            <a:lvl5pPr indent="0" lvl="4" marL="0" algn="r">
              <a:spcBef>
                <a:spcPts val="0"/>
              </a:spcBef>
              <a:buNone/>
              <a:defRPr sz="1200">
                <a:solidFill>
                  <a:schemeClr val="dk1"/>
                </a:solidFill>
                <a:latin typeface="Arial"/>
                <a:ea typeface="Arial"/>
                <a:cs typeface="Arial"/>
                <a:sym typeface="Arial"/>
              </a:defRPr>
            </a:lvl5pPr>
            <a:lvl6pPr indent="0" lvl="5" marL="0" algn="r">
              <a:spcBef>
                <a:spcPts val="0"/>
              </a:spcBef>
              <a:buNone/>
              <a:defRPr sz="1200">
                <a:solidFill>
                  <a:schemeClr val="dk1"/>
                </a:solidFill>
                <a:latin typeface="Arial"/>
                <a:ea typeface="Arial"/>
                <a:cs typeface="Arial"/>
                <a:sym typeface="Arial"/>
              </a:defRPr>
            </a:lvl6pPr>
            <a:lvl7pPr indent="0" lvl="6" marL="0" algn="r">
              <a:spcBef>
                <a:spcPts val="0"/>
              </a:spcBef>
              <a:buNone/>
              <a:defRPr sz="1200">
                <a:solidFill>
                  <a:schemeClr val="dk1"/>
                </a:solidFill>
                <a:latin typeface="Arial"/>
                <a:ea typeface="Arial"/>
                <a:cs typeface="Arial"/>
                <a:sym typeface="Arial"/>
              </a:defRPr>
            </a:lvl7pPr>
            <a:lvl8pPr indent="0" lvl="7" marL="0" algn="r">
              <a:spcBef>
                <a:spcPts val="0"/>
              </a:spcBef>
              <a:buNone/>
              <a:defRPr sz="1200">
                <a:solidFill>
                  <a:schemeClr val="dk1"/>
                </a:solidFill>
                <a:latin typeface="Arial"/>
                <a:ea typeface="Arial"/>
                <a:cs typeface="Arial"/>
                <a:sym typeface="Arial"/>
              </a:defRPr>
            </a:lvl8pPr>
            <a:lvl9pPr indent="0" lvl="8" marL="0" algn="r">
              <a:spcBef>
                <a:spcPts val="0"/>
              </a:spcBef>
              <a:buNone/>
              <a:defRPr sz="12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165" name="Shape 165"/>
        <p:cNvGrpSpPr/>
        <p:nvPr/>
      </p:nvGrpSpPr>
      <p:grpSpPr>
        <a:xfrm>
          <a:off x="0" y="0"/>
          <a:ext cx="0" cy="0"/>
          <a:chOff x="0" y="0"/>
          <a:chExt cx="0" cy="0"/>
        </a:xfrm>
      </p:grpSpPr>
      <p:sp>
        <p:nvSpPr>
          <p:cNvPr id="166" name="Google Shape;166;p43"/>
          <p:cNvSpPr/>
          <p:nvPr/>
        </p:nvSpPr>
        <p:spPr>
          <a:xfrm>
            <a:off x="0" y="0"/>
            <a:ext cx="6096000" cy="6858000"/>
          </a:xfrm>
          <a:prstGeom prst="rect">
            <a:avLst/>
          </a:prstGeom>
          <a:solidFill>
            <a:srgbClr val="01B4E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67" name="Google Shape;167;p43"/>
          <p:cNvSpPr txBox="1"/>
          <p:nvPr>
            <p:ph idx="1" type="body"/>
          </p:nvPr>
        </p:nvSpPr>
        <p:spPr>
          <a:xfrm>
            <a:off x="6350000" y="2141538"/>
            <a:ext cx="5537200" cy="3141662"/>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200"/>
              <a:buNone/>
              <a:defRPr sz="2200"/>
            </a:lvl1pPr>
            <a:lvl2pPr indent="-342900" lvl="1" marL="914400" algn="l">
              <a:lnSpc>
                <a:spcPct val="100000"/>
              </a:lnSpc>
              <a:spcBef>
                <a:spcPts val="1200"/>
              </a:spcBef>
              <a:spcAft>
                <a:spcPts val="0"/>
              </a:spcAft>
              <a:buClr>
                <a:schemeClr val="dk1"/>
              </a:buClr>
              <a:buSzPts val="1800"/>
              <a:buChar char="•"/>
              <a:defRPr sz="1800"/>
            </a:lvl2pPr>
            <a:lvl3pPr indent="-342900" lvl="2" marL="1371600" algn="l">
              <a:lnSpc>
                <a:spcPct val="90000"/>
              </a:lnSpc>
              <a:spcBef>
                <a:spcPts val="1200"/>
              </a:spcBef>
              <a:spcAft>
                <a:spcPts val="0"/>
              </a:spcAft>
              <a:buClr>
                <a:schemeClr val="dk1"/>
              </a:buClr>
              <a:buSzPts val="1800"/>
              <a:buChar char="•"/>
              <a:defRPr sz="1800"/>
            </a:lvl3pPr>
            <a:lvl4pPr indent="-330200" lvl="3" marL="1828800" algn="l">
              <a:lnSpc>
                <a:spcPct val="90000"/>
              </a:lnSpc>
              <a:spcBef>
                <a:spcPts val="500"/>
              </a:spcBef>
              <a:spcAft>
                <a:spcPts val="0"/>
              </a:spcAft>
              <a:buClr>
                <a:schemeClr val="dk1"/>
              </a:buClr>
              <a:buSzPts val="1600"/>
              <a:buChar char="•"/>
              <a:defRPr sz="1600"/>
            </a:lvl4pPr>
            <a:lvl5pPr indent="-330200" lvl="4" marL="2286000" algn="l">
              <a:lnSpc>
                <a:spcPct val="90000"/>
              </a:lnSpc>
              <a:spcBef>
                <a:spcPts val="500"/>
              </a:spcBef>
              <a:spcAft>
                <a:spcPts val="0"/>
              </a:spcAft>
              <a:buClr>
                <a:schemeClr val="dk1"/>
              </a:buClr>
              <a:buSzPts val="1600"/>
              <a:buChar char="•"/>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8" name="Google Shape;168;p43"/>
          <p:cNvSpPr txBox="1"/>
          <p:nvPr>
            <p:ph idx="2" type="body"/>
          </p:nvPr>
        </p:nvSpPr>
        <p:spPr>
          <a:xfrm>
            <a:off x="558800" y="2141538"/>
            <a:ext cx="4978400" cy="1135062"/>
          </a:xfrm>
          <a:prstGeom prst="rect">
            <a:avLst/>
          </a:prstGeom>
          <a:noFill/>
          <a:ln cap="flat" cmpd="sng" w="25400">
            <a:solidFill>
              <a:srgbClr val="EFF4FC"/>
            </a:solidFill>
            <a:prstDash val="solid"/>
            <a:round/>
            <a:headEnd len="sm" w="sm" type="none"/>
            <a:tailEnd len="sm" w="sm" type="none"/>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lt1"/>
              </a:buClr>
              <a:buSzPts val="4400"/>
              <a:buNone/>
              <a:defRPr b="1" sz="4400" cap="none">
                <a:solidFill>
                  <a:schemeClr val="lt1"/>
                </a:solidFill>
                <a:latin typeface="Arial"/>
                <a:ea typeface="Arial"/>
                <a:cs typeface="Arial"/>
                <a:sym typeface="Arial"/>
              </a:defRPr>
            </a:lvl1pPr>
            <a:lvl2pPr indent="-228600" lvl="1" marL="914400" algn="l">
              <a:lnSpc>
                <a:spcPct val="90000"/>
              </a:lnSpc>
              <a:spcBef>
                <a:spcPts val="500"/>
              </a:spcBef>
              <a:spcAft>
                <a:spcPts val="0"/>
              </a:spcAft>
              <a:buClr>
                <a:schemeClr val="lt1"/>
              </a:buClr>
              <a:buSzPts val="2000"/>
              <a:buNone/>
              <a:defRPr sz="2000">
                <a:solidFill>
                  <a:schemeClr val="lt1"/>
                </a:solidFill>
              </a:defRPr>
            </a:lvl2pPr>
            <a:lvl3pPr indent="-342900" lvl="2" marL="1371600" algn="l">
              <a:lnSpc>
                <a:spcPct val="90000"/>
              </a:lnSpc>
              <a:spcBef>
                <a:spcPts val="500"/>
              </a:spcBef>
              <a:spcAft>
                <a:spcPts val="0"/>
              </a:spcAft>
              <a:buClr>
                <a:schemeClr val="dk1"/>
              </a:buClr>
              <a:buSzPts val="1800"/>
              <a:buChar char="•"/>
              <a:defRPr sz="1800"/>
            </a:lvl3pPr>
            <a:lvl4pPr indent="-330200" lvl="3" marL="1828800" algn="l">
              <a:lnSpc>
                <a:spcPct val="90000"/>
              </a:lnSpc>
              <a:spcBef>
                <a:spcPts val="500"/>
              </a:spcBef>
              <a:spcAft>
                <a:spcPts val="0"/>
              </a:spcAft>
              <a:buClr>
                <a:schemeClr val="dk1"/>
              </a:buClr>
              <a:buSzPts val="1600"/>
              <a:buChar char="•"/>
              <a:defRPr sz="1600"/>
            </a:lvl4pPr>
            <a:lvl5pPr indent="-330200" lvl="4" marL="2286000" algn="l">
              <a:lnSpc>
                <a:spcPct val="90000"/>
              </a:lnSpc>
              <a:spcBef>
                <a:spcPts val="500"/>
              </a:spcBef>
              <a:spcAft>
                <a:spcPts val="0"/>
              </a:spcAft>
              <a:buClr>
                <a:schemeClr val="dk1"/>
              </a:buClr>
              <a:buSzPts val="1600"/>
              <a:buChar char="•"/>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9" name="Google Shape;169;p43"/>
          <p:cNvSpPr txBox="1"/>
          <p:nvPr>
            <p:ph idx="3" type="subTitle"/>
          </p:nvPr>
        </p:nvSpPr>
        <p:spPr>
          <a:xfrm>
            <a:off x="554567" y="3383632"/>
            <a:ext cx="4986867" cy="1975764"/>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chemeClr val="lt1"/>
              </a:buClr>
              <a:buSzPts val="2200"/>
              <a:buNone/>
              <a:defRPr sz="2200">
                <a:solidFill>
                  <a:schemeClr val="lt1"/>
                </a:solidFill>
                <a:latin typeface="Arial"/>
                <a:ea typeface="Arial"/>
                <a:cs typeface="Arial"/>
                <a:sym typeface="Aria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70" name="Google Shape;170;p43"/>
          <p:cNvSpPr txBox="1"/>
          <p:nvPr>
            <p:ph idx="12" type="sldNum"/>
          </p:nvPr>
        </p:nvSpPr>
        <p:spPr>
          <a:xfrm>
            <a:off x="11650133" y="115570"/>
            <a:ext cx="423334"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chemeClr val="dk1"/>
                </a:solidFill>
                <a:latin typeface="Arial"/>
                <a:ea typeface="Arial"/>
                <a:cs typeface="Arial"/>
                <a:sym typeface="Arial"/>
              </a:defRPr>
            </a:lvl1pPr>
            <a:lvl2pPr indent="0" lvl="1" marL="0" algn="r">
              <a:spcBef>
                <a:spcPts val="0"/>
              </a:spcBef>
              <a:buNone/>
              <a:defRPr sz="1200">
                <a:solidFill>
                  <a:schemeClr val="dk1"/>
                </a:solidFill>
                <a:latin typeface="Arial"/>
                <a:ea typeface="Arial"/>
                <a:cs typeface="Arial"/>
                <a:sym typeface="Arial"/>
              </a:defRPr>
            </a:lvl2pPr>
            <a:lvl3pPr indent="0" lvl="2" marL="0" algn="r">
              <a:spcBef>
                <a:spcPts val="0"/>
              </a:spcBef>
              <a:buNone/>
              <a:defRPr sz="1200">
                <a:solidFill>
                  <a:schemeClr val="dk1"/>
                </a:solidFill>
                <a:latin typeface="Arial"/>
                <a:ea typeface="Arial"/>
                <a:cs typeface="Arial"/>
                <a:sym typeface="Arial"/>
              </a:defRPr>
            </a:lvl3pPr>
            <a:lvl4pPr indent="0" lvl="3" marL="0" algn="r">
              <a:spcBef>
                <a:spcPts val="0"/>
              </a:spcBef>
              <a:buNone/>
              <a:defRPr sz="1200">
                <a:solidFill>
                  <a:schemeClr val="dk1"/>
                </a:solidFill>
                <a:latin typeface="Arial"/>
                <a:ea typeface="Arial"/>
                <a:cs typeface="Arial"/>
                <a:sym typeface="Arial"/>
              </a:defRPr>
            </a:lvl4pPr>
            <a:lvl5pPr indent="0" lvl="4" marL="0" algn="r">
              <a:spcBef>
                <a:spcPts val="0"/>
              </a:spcBef>
              <a:buNone/>
              <a:defRPr sz="1200">
                <a:solidFill>
                  <a:schemeClr val="dk1"/>
                </a:solidFill>
                <a:latin typeface="Arial"/>
                <a:ea typeface="Arial"/>
                <a:cs typeface="Arial"/>
                <a:sym typeface="Arial"/>
              </a:defRPr>
            </a:lvl5pPr>
            <a:lvl6pPr indent="0" lvl="5" marL="0" algn="r">
              <a:spcBef>
                <a:spcPts val="0"/>
              </a:spcBef>
              <a:buNone/>
              <a:defRPr sz="1200">
                <a:solidFill>
                  <a:schemeClr val="dk1"/>
                </a:solidFill>
                <a:latin typeface="Arial"/>
                <a:ea typeface="Arial"/>
                <a:cs typeface="Arial"/>
                <a:sym typeface="Arial"/>
              </a:defRPr>
            </a:lvl6pPr>
            <a:lvl7pPr indent="0" lvl="6" marL="0" algn="r">
              <a:spcBef>
                <a:spcPts val="0"/>
              </a:spcBef>
              <a:buNone/>
              <a:defRPr sz="1200">
                <a:solidFill>
                  <a:schemeClr val="dk1"/>
                </a:solidFill>
                <a:latin typeface="Arial"/>
                <a:ea typeface="Arial"/>
                <a:cs typeface="Arial"/>
                <a:sym typeface="Arial"/>
              </a:defRPr>
            </a:lvl7pPr>
            <a:lvl8pPr indent="0" lvl="7" marL="0" algn="r">
              <a:spcBef>
                <a:spcPts val="0"/>
              </a:spcBef>
              <a:buNone/>
              <a:defRPr sz="1200">
                <a:solidFill>
                  <a:schemeClr val="dk1"/>
                </a:solidFill>
                <a:latin typeface="Arial"/>
                <a:ea typeface="Arial"/>
                <a:cs typeface="Arial"/>
                <a:sym typeface="Arial"/>
              </a:defRPr>
            </a:lvl8pPr>
            <a:lvl9pPr indent="0" lvl="8" marL="0" algn="r">
              <a:spcBef>
                <a:spcPts val="0"/>
              </a:spcBef>
              <a:buNone/>
              <a:defRPr sz="12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pos="3816">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wo Content">
  <p:cSld name="1_Two Content">
    <p:spTree>
      <p:nvGrpSpPr>
        <p:cNvPr id="171" name="Shape 171"/>
        <p:cNvGrpSpPr/>
        <p:nvPr/>
      </p:nvGrpSpPr>
      <p:grpSpPr>
        <a:xfrm>
          <a:off x="0" y="0"/>
          <a:ext cx="0" cy="0"/>
          <a:chOff x="0" y="0"/>
          <a:chExt cx="0" cy="0"/>
        </a:xfrm>
      </p:grpSpPr>
      <p:sp>
        <p:nvSpPr>
          <p:cNvPr id="172" name="Google Shape;172;p44"/>
          <p:cNvSpPr/>
          <p:nvPr/>
        </p:nvSpPr>
        <p:spPr>
          <a:xfrm>
            <a:off x="6096000" y="0"/>
            <a:ext cx="6096000" cy="6858000"/>
          </a:xfrm>
          <a:prstGeom prst="rect">
            <a:avLst/>
          </a:prstGeom>
          <a:solidFill>
            <a:srgbClr val="01B4E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73" name="Google Shape;173;p44"/>
          <p:cNvSpPr/>
          <p:nvPr>
            <p:ph idx="2" type="pic"/>
          </p:nvPr>
        </p:nvSpPr>
        <p:spPr>
          <a:xfrm>
            <a:off x="6519863" y="398463"/>
            <a:ext cx="5265737" cy="601980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74" name="Google Shape;174;p44"/>
          <p:cNvSpPr txBox="1"/>
          <p:nvPr>
            <p:ph idx="1" type="body"/>
          </p:nvPr>
        </p:nvSpPr>
        <p:spPr>
          <a:xfrm>
            <a:off x="558800" y="2141538"/>
            <a:ext cx="4978400" cy="1135062"/>
          </a:xfrm>
          <a:prstGeom prst="rect">
            <a:avLst/>
          </a:prstGeom>
          <a:noFill/>
          <a:ln cap="flat" cmpd="sng" w="25400">
            <a:solidFill>
              <a:srgbClr val="333333"/>
            </a:solidFill>
            <a:prstDash val="solid"/>
            <a:round/>
            <a:headEnd len="sm" w="sm" type="none"/>
            <a:tailEnd len="sm" w="sm" type="none"/>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rgbClr val="333333"/>
              </a:buClr>
              <a:buSzPts val="4400"/>
              <a:buNone/>
              <a:defRPr b="1" sz="4400" cap="none">
                <a:solidFill>
                  <a:srgbClr val="333333"/>
                </a:solidFill>
                <a:latin typeface="Arial"/>
                <a:ea typeface="Arial"/>
                <a:cs typeface="Arial"/>
                <a:sym typeface="Arial"/>
              </a:defRPr>
            </a:lvl1pPr>
            <a:lvl2pPr indent="-228600" lvl="1" marL="914400" algn="l">
              <a:lnSpc>
                <a:spcPct val="90000"/>
              </a:lnSpc>
              <a:spcBef>
                <a:spcPts val="500"/>
              </a:spcBef>
              <a:spcAft>
                <a:spcPts val="0"/>
              </a:spcAft>
              <a:buClr>
                <a:schemeClr val="lt1"/>
              </a:buClr>
              <a:buSzPts val="2000"/>
              <a:buNone/>
              <a:defRPr sz="2000">
                <a:solidFill>
                  <a:schemeClr val="lt1"/>
                </a:solidFill>
              </a:defRPr>
            </a:lvl2pPr>
            <a:lvl3pPr indent="-342900" lvl="2" marL="1371600" algn="l">
              <a:lnSpc>
                <a:spcPct val="90000"/>
              </a:lnSpc>
              <a:spcBef>
                <a:spcPts val="500"/>
              </a:spcBef>
              <a:spcAft>
                <a:spcPts val="0"/>
              </a:spcAft>
              <a:buClr>
                <a:schemeClr val="dk1"/>
              </a:buClr>
              <a:buSzPts val="1800"/>
              <a:buChar char="•"/>
              <a:defRPr sz="1800"/>
            </a:lvl3pPr>
            <a:lvl4pPr indent="-330200" lvl="3" marL="1828800" algn="l">
              <a:lnSpc>
                <a:spcPct val="90000"/>
              </a:lnSpc>
              <a:spcBef>
                <a:spcPts val="500"/>
              </a:spcBef>
              <a:spcAft>
                <a:spcPts val="0"/>
              </a:spcAft>
              <a:buClr>
                <a:schemeClr val="dk1"/>
              </a:buClr>
              <a:buSzPts val="1600"/>
              <a:buChar char="•"/>
              <a:defRPr sz="1600"/>
            </a:lvl4pPr>
            <a:lvl5pPr indent="-330200" lvl="4" marL="2286000" algn="l">
              <a:lnSpc>
                <a:spcPct val="90000"/>
              </a:lnSpc>
              <a:spcBef>
                <a:spcPts val="500"/>
              </a:spcBef>
              <a:spcAft>
                <a:spcPts val="0"/>
              </a:spcAft>
              <a:buClr>
                <a:schemeClr val="dk1"/>
              </a:buClr>
              <a:buSzPts val="1600"/>
              <a:buChar char="•"/>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5" name="Google Shape;175;p44"/>
          <p:cNvSpPr txBox="1"/>
          <p:nvPr>
            <p:ph idx="3" type="subTitle"/>
          </p:nvPr>
        </p:nvSpPr>
        <p:spPr>
          <a:xfrm>
            <a:off x="554567" y="3383632"/>
            <a:ext cx="4986867" cy="1975764"/>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rgbClr val="333333"/>
              </a:buClr>
              <a:buSzPts val="2200"/>
              <a:buNone/>
              <a:defRPr sz="2200">
                <a:solidFill>
                  <a:srgbClr val="333333"/>
                </a:solidFill>
                <a:latin typeface="Arial"/>
                <a:ea typeface="Arial"/>
                <a:cs typeface="Arial"/>
                <a:sym typeface="Aria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76" name="Google Shape;176;p44"/>
          <p:cNvSpPr txBox="1"/>
          <p:nvPr>
            <p:ph idx="12" type="sldNum"/>
          </p:nvPr>
        </p:nvSpPr>
        <p:spPr>
          <a:xfrm>
            <a:off x="11650133" y="115570"/>
            <a:ext cx="423334"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chemeClr val="lt1"/>
                </a:solidFill>
                <a:latin typeface="Arial"/>
                <a:ea typeface="Arial"/>
                <a:cs typeface="Arial"/>
                <a:sym typeface="Arial"/>
              </a:defRPr>
            </a:lvl1pPr>
            <a:lvl2pPr indent="0" lvl="1" marL="0" algn="r">
              <a:spcBef>
                <a:spcPts val="0"/>
              </a:spcBef>
              <a:buNone/>
              <a:defRPr sz="1200">
                <a:solidFill>
                  <a:schemeClr val="lt1"/>
                </a:solidFill>
                <a:latin typeface="Arial"/>
                <a:ea typeface="Arial"/>
                <a:cs typeface="Arial"/>
                <a:sym typeface="Arial"/>
              </a:defRPr>
            </a:lvl2pPr>
            <a:lvl3pPr indent="0" lvl="2" marL="0" algn="r">
              <a:spcBef>
                <a:spcPts val="0"/>
              </a:spcBef>
              <a:buNone/>
              <a:defRPr sz="1200">
                <a:solidFill>
                  <a:schemeClr val="lt1"/>
                </a:solidFill>
                <a:latin typeface="Arial"/>
                <a:ea typeface="Arial"/>
                <a:cs typeface="Arial"/>
                <a:sym typeface="Arial"/>
              </a:defRPr>
            </a:lvl3pPr>
            <a:lvl4pPr indent="0" lvl="3" marL="0" algn="r">
              <a:spcBef>
                <a:spcPts val="0"/>
              </a:spcBef>
              <a:buNone/>
              <a:defRPr sz="1200">
                <a:solidFill>
                  <a:schemeClr val="lt1"/>
                </a:solidFill>
                <a:latin typeface="Arial"/>
                <a:ea typeface="Arial"/>
                <a:cs typeface="Arial"/>
                <a:sym typeface="Arial"/>
              </a:defRPr>
            </a:lvl4pPr>
            <a:lvl5pPr indent="0" lvl="4" marL="0" algn="r">
              <a:spcBef>
                <a:spcPts val="0"/>
              </a:spcBef>
              <a:buNone/>
              <a:defRPr sz="1200">
                <a:solidFill>
                  <a:schemeClr val="lt1"/>
                </a:solidFill>
                <a:latin typeface="Arial"/>
                <a:ea typeface="Arial"/>
                <a:cs typeface="Arial"/>
                <a:sym typeface="Arial"/>
              </a:defRPr>
            </a:lvl5pPr>
            <a:lvl6pPr indent="0" lvl="5" marL="0" algn="r">
              <a:spcBef>
                <a:spcPts val="0"/>
              </a:spcBef>
              <a:buNone/>
              <a:defRPr sz="1200">
                <a:solidFill>
                  <a:schemeClr val="lt1"/>
                </a:solidFill>
                <a:latin typeface="Arial"/>
                <a:ea typeface="Arial"/>
                <a:cs typeface="Arial"/>
                <a:sym typeface="Arial"/>
              </a:defRPr>
            </a:lvl6pPr>
            <a:lvl7pPr indent="0" lvl="6" marL="0" algn="r">
              <a:spcBef>
                <a:spcPts val="0"/>
              </a:spcBef>
              <a:buNone/>
              <a:defRPr sz="1200">
                <a:solidFill>
                  <a:schemeClr val="lt1"/>
                </a:solidFill>
                <a:latin typeface="Arial"/>
                <a:ea typeface="Arial"/>
                <a:cs typeface="Arial"/>
                <a:sym typeface="Arial"/>
              </a:defRPr>
            </a:lvl7pPr>
            <a:lvl8pPr indent="0" lvl="7" marL="0" algn="r">
              <a:spcBef>
                <a:spcPts val="0"/>
              </a:spcBef>
              <a:buNone/>
              <a:defRPr sz="1200">
                <a:solidFill>
                  <a:schemeClr val="lt1"/>
                </a:solidFill>
                <a:latin typeface="Arial"/>
                <a:ea typeface="Arial"/>
                <a:cs typeface="Arial"/>
                <a:sym typeface="Arial"/>
              </a:defRPr>
            </a:lvl8pPr>
            <a:lvl9pPr indent="0" lvl="8" marL="0" algn="r">
              <a:spcBef>
                <a:spcPts val="0"/>
              </a:spcBef>
              <a:buNone/>
              <a:defRPr sz="12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Title and Content">
  <p:cSld name="8_Title and Content">
    <p:spTree>
      <p:nvGrpSpPr>
        <p:cNvPr id="177" name="Shape 177"/>
        <p:cNvGrpSpPr/>
        <p:nvPr/>
      </p:nvGrpSpPr>
      <p:grpSpPr>
        <a:xfrm>
          <a:off x="0" y="0"/>
          <a:ext cx="0" cy="0"/>
          <a:chOff x="0" y="0"/>
          <a:chExt cx="0" cy="0"/>
        </a:xfrm>
      </p:grpSpPr>
      <p:sp>
        <p:nvSpPr>
          <p:cNvPr id="178" name="Google Shape;178;p45"/>
          <p:cNvSpPr/>
          <p:nvPr>
            <p:ph idx="2" type="pic"/>
          </p:nvPr>
        </p:nvSpPr>
        <p:spPr>
          <a:xfrm>
            <a:off x="0" y="0"/>
            <a:ext cx="6096001" cy="6858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79" name="Google Shape;179;p45"/>
          <p:cNvSpPr txBox="1"/>
          <p:nvPr>
            <p:ph idx="1" type="body"/>
          </p:nvPr>
        </p:nvSpPr>
        <p:spPr>
          <a:xfrm>
            <a:off x="6096001" y="0"/>
            <a:ext cx="6096000" cy="6858000"/>
          </a:xfrm>
          <a:prstGeom prst="rect">
            <a:avLst/>
          </a:prstGeom>
          <a:solidFill>
            <a:srgbClr val="48595D"/>
          </a:solidFill>
          <a:ln>
            <a:noFill/>
          </a:ln>
        </p:spPr>
        <p:txBody>
          <a:bodyPr anchorCtr="0" anchor="b" bIns="45700" lIns="91425" spcFirstLastPara="1" rIns="91425" wrap="square" tIns="45700">
            <a:normAutofit/>
          </a:bodyPr>
          <a:lstStyle>
            <a:lvl1pPr indent="-228600" lvl="0" marL="457200" algn="r">
              <a:lnSpc>
                <a:spcPct val="90000"/>
              </a:lnSpc>
              <a:spcBef>
                <a:spcPts val="1000"/>
              </a:spcBef>
              <a:spcAft>
                <a:spcPts val="0"/>
              </a:spcAft>
              <a:buClr>
                <a:schemeClr val="dk1"/>
              </a:buClr>
              <a:buSzPts val="2800"/>
              <a:buNone/>
              <a:defRPr>
                <a:solidFill>
                  <a:schemeClr val="dk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0" name="Google Shape;180;p45"/>
          <p:cNvSpPr txBox="1"/>
          <p:nvPr>
            <p:ph idx="3" type="body"/>
          </p:nvPr>
        </p:nvSpPr>
        <p:spPr>
          <a:xfrm>
            <a:off x="6879771" y="2141538"/>
            <a:ext cx="4978400" cy="1135062"/>
          </a:xfrm>
          <a:prstGeom prst="rect">
            <a:avLst/>
          </a:prstGeom>
          <a:noFill/>
          <a:ln cap="flat" cmpd="sng" w="25400">
            <a:solidFill>
              <a:srgbClr val="EFF4FC"/>
            </a:solidFill>
            <a:prstDash val="solid"/>
            <a:round/>
            <a:headEnd len="sm" w="sm" type="none"/>
            <a:tailEnd len="sm" w="sm" type="none"/>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lt1"/>
              </a:buClr>
              <a:buSzPts val="4400"/>
              <a:buNone/>
              <a:defRPr b="1" sz="4400" cap="none">
                <a:solidFill>
                  <a:schemeClr val="lt1"/>
                </a:solidFill>
                <a:latin typeface="Arial"/>
                <a:ea typeface="Arial"/>
                <a:cs typeface="Arial"/>
                <a:sym typeface="Arial"/>
              </a:defRPr>
            </a:lvl1pPr>
            <a:lvl2pPr indent="-228600" lvl="1" marL="914400" algn="l">
              <a:lnSpc>
                <a:spcPct val="90000"/>
              </a:lnSpc>
              <a:spcBef>
                <a:spcPts val="500"/>
              </a:spcBef>
              <a:spcAft>
                <a:spcPts val="0"/>
              </a:spcAft>
              <a:buClr>
                <a:schemeClr val="lt1"/>
              </a:buClr>
              <a:buSzPts val="2000"/>
              <a:buNone/>
              <a:defRPr sz="2000">
                <a:solidFill>
                  <a:schemeClr val="lt1"/>
                </a:solidFill>
              </a:defRPr>
            </a:lvl2pPr>
            <a:lvl3pPr indent="-342900" lvl="2" marL="1371600" algn="l">
              <a:lnSpc>
                <a:spcPct val="90000"/>
              </a:lnSpc>
              <a:spcBef>
                <a:spcPts val="500"/>
              </a:spcBef>
              <a:spcAft>
                <a:spcPts val="0"/>
              </a:spcAft>
              <a:buClr>
                <a:schemeClr val="dk1"/>
              </a:buClr>
              <a:buSzPts val="1800"/>
              <a:buChar char="•"/>
              <a:defRPr sz="1800"/>
            </a:lvl3pPr>
            <a:lvl4pPr indent="-330200" lvl="3" marL="1828800" algn="l">
              <a:lnSpc>
                <a:spcPct val="90000"/>
              </a:lnSpc>
              <a:spcBef>
                <a:spcPts val="500"/>
              </a:spcBef>
              <a:spcAft>
                <a:spcPts val="0"/>
              </a:spcAft>
              <a:buClr>
                <a:schemeClr val="dk1"/>
              </a:buClr>
              <a:buSzPts val="1600"/>
              <a:buChar char="•"/>
              <a:defRPr sz="1600"/>
            </a:lvl4pPr>
            <a:lvl5pPr indent="-330200" lvl="4" marL="2286000" algn="l">
              <a:lnSpc>
                <a:spcPct val="90000"/>
              </a:lnSpc>
              <a:spcBef>
                <a:spcPts val="500"/>
              </a:spcBef>
              <a:spcAft>
                <a:spcPts val="0"/>
              </a:spcAft>
              <a:buClr>
                <a:schemeClr val="dk1"/>
              </a:buClr>
              <a:buSzPts val="1600"/>
              <a:buChar char="•"/>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1" name="Google Shape;181;p45"/>
          <p:cNvSpPr txBox="1"/>
          <p:nvPr>
            <p:ph idx="4" type="subTitle"/>
          </p:nvPr>
        </p:nvSpPr>
        <p:spPr>
          <a:xfrm>
            <a:off x="6871304" y="3383632"/>
            <a:ext cx="4986867" cy="1975764"/>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chemeClr val="lt1"/>
              </a:buClr>
              <a:buSzPts val="2200"/>
              <a:buNone/>
              <a:defRPr sz="2200">
                <a:solidFill>
                  <a:schemeClr val="lt1"/>
                </a:solidFill>
                <a:latin typeface="Arial"/>
                <a:ea typeface="Arial"/>
                <a:cs typeface="Arial"/>
                <a:sym typeface="Aria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2" name="Google Shape;182;p45"/>
          <p:cNvSpPr txBox="1"/>
          <p:nvPr>
            <p:ph idx="12" type="sldNum"/>
          </p:nvPr>
        </p:nvSpPr>
        <p:spPr>
          <a:xfrm>
            <a:off x="11650133" y="115570"/>
            <a:ext cx="423334"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chemeClr val="lt1"/>
                </a:solidFill>
                <a:latin typeface="Arial"/>
                <a:ea typeface="Arial"/>
                <a:cs typeface="Arial"/>
                <a:sym typeface="Arial"/>
              </a:defRPr>
            </a:lvl1pPr>
            <a:lvl2pPr indent="0" lvl="1" marL="0" algn="r">
              <a:spcBef>
                <a:spcPts val="0"/>
              </a:spcBef>
              <a:buNone/>
              <a:defRPr sz="1200">
                <a:solidFill>
                  <a:schemeClr val="lt1"/>
                </a:solidFill>
                <a:latin typeface="Arial"/>
                <a:ea typeface="Arial"/>
                <a:cs typeface="Arial"/>
                <a:sym typeface="Arial"/>
              </a:defRPr>
            </a:lvl2pPr>
            <a:lvl3pPr indent="0" lvl="2" marL="0" algn="r">
              <a:spcBef>
                <a:spcPts val="0"/>
              </a:spcBef>
              <a:buNone/>
              <a:defRPr sz="1200">
                <a:solidFill>
                  <a:schemeClr val="lt1"/>
                </a:solidFill>
                <a:latin typeface="Arial"/>
                <a:ea typeface="Arial"/>
                <a:cs typeface="Arial"/>
                <a:sym typeface="Arial"/>
              </a:defRPr>
            </a:lvl3pPr>
            <a:lvl4pPr indent="0" lvl="3" marL="0" algn="r">
              <a:spcBef>
                <a:spcPts val="0"/>
              </a:spcBef>
              <a:buNone/>
              <a:defRPr sz="1200">
                <a:solidFill>
                  <a:schemeClr val="lt1"/>
                </a:solidFill>
                <a:latin typeface="Arial"/>
                <a:ea typeface="Arial"/>
                <a:cs typeface="Arial"/>
                <a:sym typeface="Arial"/>
              </a:defRPr>
            </a:lvl4pPr>
            <a:lvl5pPr indent="0" lvl="4" marL="0" algn="r">
              <a:spcBef>
                <a:spcPts val="0"/>
              </a:spcBef>
              <a:buNone/>
              <a:defRPr sz="1200">
                <a:solidFill>
                  <a:schemeClr val="lt1"/>
                </a:solidFill>
                <a:latin typeface="Arial"/>
                <a:ea typeface="Arial"/>
                <a:cs typeface="Arial"/>
                <a:sym typeface="Arial"/>
              </a:defRPr>
            </a:lvl5pPr>
            <a:lvl6pPr indent="0" lvl="5" marL="0" algn="r">
              <a:spcBef>
                <a:spcPts val="0"/>
              </a:spcBef>
              <a:buNone/>
              <a:defRPr sz="1200">
                <a:solidFill>
                  <a:schemeClr val="lt1"/>
                </a:solidFill>
                <a:latin typeface="Arial"/>
                <a:ea typeface="Arial"/>
                <a:cs typeface="Arial"/>
                <a:sym typeface="Arial"/>
              </a:defRPr>
            </a:lvl6pPr>
            <a:lvl7pPr indent="0" lvl="6" marL="0" algn="r">
              <a:spcBef>
                <a:spcPts val="0"/>
              </a:spcBef>
              <a:buNone/>
              <a:defRPr sz="1200">
                <a:solidFill>
                  <a:schemeClr val="lt1"/>
                </a:solidFill>
                <a:latin typeface="Arial"/>
                <a:ea typeface="Arial"/>
                <a:cs typeface="Arial"/>
                <a:sym typeface="Arial"/>
              </a:defRPr>
            </a:lvl7pPr>
            <a:lvl8pPr indent="0" lvl="7" marL="0" algn="r">
              <a:spcBef>
                <a:spcPts val="0"/>
              </a:spcBef>
              <a:buNone/>
              <a:defRPr sz="1200">
                <a:solidFill>
                  <a:schemeClr val="lt1"/>
                </a:solidFill>
                <a:latin typeface="Arial"/>
                <a:ea typeface="Arial"/>
                <a:cs typeface="Arial"/>
                <a:sym typeface="Arial"/>
              </a:defRPr>
            </a:lvl8pPr>
            <a:lvl9pPr indent="0" lvl="8" marL="0" algn="r">
              <a:spcBef>
                <a:spcPts val="0"/>
              </a:spcBef>
              <a:buNone/>
              <a:defRPr sz="12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4_Title and Content">
  <p:cSld name="14_Title and Content">
    <p:spTree>
      <p:nvGrpSpPr>
        <p:cNvPr id="183" name="Shape 183"/>
        <p:cNvGrpSpPr/>
        <p:nvPr/>
      </p:nvGrpSpPr>
      <p:grpSpPr>
        <a:xfrm>
          <a:off x="0" y="0"/>
          <a:ext cx="0" cy="0"/>
          <a:chOff x="0" y="0"/>
          <a:chExt cx="0" cy="0"/>
        </a:xfrm>
      </p:grpSpPr>
      <p:sp>
        <p:nvSpPr>
          <p:cNvPr id="184" name="Google Shape;184;p46"/>
          <p:cNvSpPr/>
          <p:nvPr>
            <p:ph idx="2" type="pic"/>
          </p:nvPr>
        </p:nvSpPr>
        <p:spPr>
          <a:xfrm>
            <a:off x="0" y="0"/>
            <a:ext cx="6096001" cy="6858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85" name="Google Shape;185;p46"/>
          <p:cNvSpPr txBox="1"/>
          <p:nvPr>
            <p:ph idx="1" type="body"/>
          </p:nvPr>
        </p:nvSpPr>
        <p:spPr>
          <a:xfrm>
            <a:off x="6096001" y="0"/>
            <a:ext cx="6096000" cy="6858000"/>
          </a:xfrm>
          <a:prstGeom prst="rect">
            <a:avLst/>
          </a:prstGeom>
          <a:solidFill>
            <a:srgbClr val="00B4E6"/>
          </a:solidFill>
          <a:ln>
            <a:noFill/>
          </a:ln>
        </p:spPr>
        <p:txBody>
          <a:bodyPr anchorCtr="0" anchor="b" bIns="45700" lIns="91425" spcFirstLastPara="1" rIns="91425" wrap="square" tIns="45700">
            <a:normAutofit/>
          </a:bodyPr>
          <a:lstStyle>
            <a:lvl1pPr indent="-228600" lvl="0" marL="457200" algn="r">
              <a:lnSpc>
                <a:spcPct val="90000"/>
              </a:lnSpc>
              <a:spcBef>
                <a:spcPts val="1000"/>
              </a:spcBef>
              <a:spcAft>
                <a:spcPts val="0"/>
              </a:spcAft>
              <a:buClr>
                <a:schemeClr val="dk1"/>
              </a:buClr>
              <a:buSzPts val="2800"/>
              <a:buNone/>
              <a:defRPr>
                <a:solidFill>
                  <a:schemeClr val="dk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6" name="Google Shape;186;p46"/>
          <p:cNvSpPr txBox="1"/>
          <p:nvPr>
            <p:ph idx="3" type="body"/>
          </p:nvPr>
        </p:nvSpPr>
        <p:spPr>
          <a:xfrm>
            <a:off x="6879771" y="2141538"/>
            <a:ext cx="4978400" cy="1135062"/>
          </a:xfrm>
          <a:prstGeom prst="rect">
            <a:avLst/>
          </a:prstGeom>
          <a:noFill/>
          <a:ln cap="flat" cmpd="sng" w="25400">
            <a:solidFill>
              <a:srgbClr val="EFF4FC"/>
            </a:solidFill>
            <a:prstDash val="solid"/>
            <a:round/>
            <a:headEnd len="sm" w="sm" type="none"/>
            <a:tailEnd len="sm" w="sm" type="none"/>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lt1"/>
              </a:buClr>
              <a:buSzPts val="4400"/>
              <a:buNone/>
              <a:defRPr b="1" sz="4400" cap="none">
                <a:solidFill>
                  <a:schemeClr val="lt1"/>
                </a:solidFill>
                <a:latin typeface="Arial"/>
                <a:ea typeface="Arial"/>
                <a:cs typeface="Arial"/>
                <a:sym typeface="Arial"/>
              </a:defRPr>
            </a:lvl1pPr>
            <a:lvl2pPr indent="-228600" lvl="1" marL="914400" algn="l">
              <a:lnSpc>
                <a:spcPct val="90000"/>
              </a:lnSpc>
              <a:spcBef>
                <a:spcPts val="500"/>
              </a:spcBef>
              <a:spcAft>
                <a:spcPts val="0"/>
              </a:spcAft>
              <a:buClr>
                <a:schemeClr val="lt1"/>
              </a:buClr>
              <a:buSzPts val="2000"/>
              <a:buNone/>
              <a:defRPr sz="2000">
                <a:solidFill>
                  <a:schemeClr val="lt1"/>
                </a:solidFill>
              </a:defRPr>
            </a:lvl2pPr>
            <a:lvl3pPr indent="-342900" lvl="2" marL="1371600" algn="l">
              <a:lnSpc>
                <a:spcPct val="90000"/>
              </a:lnSpc>
              <a:spcBef>
                <a:spcPts val="500"/>
              </a:spcBef>
              <a:spcAft>
                <a:spcPts val="0"/>
              </a:spcAft>
              <a:buClr>
                <a:schemeClr val="dk1"/>
              </a:buClr>
              <a:buSzPts val="1800"/>
              <a:buChar char="•"/>
              <a:defRPr sz="1800"/>
            </a:lvl3pPr>
            <a:lvl4pPr indent="-330200" lvl="3" marL="1828800" algn="l">
              <a:lnSpc>
                <a:spcPct val="90000"/>
              </a:lnSpc>
              <a:spcBef>
                <a:spcPts val="500"/>
              </a:spcBef>
              <a:spcAft>
                <a:spcPts val="0"/>
              </a:spcAft>
              <a:buClr>
                <a:schemeClr val="dk1"/>
              </a:buClr>
              <a:buSzPts val="1600"/>
              <a:buChar char="•"/>
              <a:defRPr sz="1600"/>
            </a:lvl4pPr>
            <a:lvl5pPr indent="-330200" lvl="4" marL="2286000" algn="l">
              <a:lnSpc>
                <a:spcPct val="90000"/>
              </a:lnSpc>
              <a:spcBef>
                <a:spcPts val="500"/>
              </a:spcBef>
              <a:spcAft>
                <a:spcPts val="0"/>
              </a:spcAft>
              <a:buClr>
                <a:schemeClr val="dk1"/>
              </a:buClr>
              <a:buSzPts val="1600"/>
              <a:buChar char="•"/>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7" name="Google Shape;187;p46"/>
          <p:cNvSpPr txBox="1"/>
          <p:nvPr>
            <p:ph idx="4" type="subTitle"/>
          </p:nvPr>
        </p:nvSpPr>
        <p:spPr>
          <a:xfrm>
            <a:off x="6871304" y="3383632"/>
            <a:ext cx="4986867" cy="1975764"/>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chemeClr val="lt1"/>
              </a:buClr>
              <a:buSzPts val="2200"/>
              <a:buNone/>
              <a:defRPr sz="2200">
                <a:solidFill>
                  <a:schemeClr val="lt1"/>
                </a:solidFill>
                <a:latin typeface="Arial"/>
                <a:ea typeface="Arial"/>
                <a:cs typeface="Arial"/>
                <a:sym typeface="Aria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8" name="Google Shape;188;p46"/>
          <p:cNvSpPr txBox="1"/>
          <p:nvPr>
            <p:ph idx="12" type="sldNum"/>
          </p:nvPr>
        </p:nvSpPr>
        <p:spPr>
          <a:xfrm>
            <a:off x="11650133" y="115570"/>
            <a:ext cx="423334"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chemeClr val="lt1"/>
                </a:solidFill>
                <a:latin typeface="Arial"/>
                <a:ea typeface="Arial"/>
                <a:cs typeface="Arial"/>
                <a:sym typeface="Arial"/>
              </a:defRPr>
            </a:lvl1pPr>
            <a:lvl2pPr indent="0" lvl="1" marL="0" algn="r">
              <a:spcBef>
                <a:spcPts val="0"/>
              </a:spcBef>
              <a:buNone/>
              <a:defRPr sz="1200">
                <a:solidFill>
                  <a:schemeClr val="lt1"/>
                </a:solidFill>
                <a:latin typeface="Arial"/>
                <a:ea typeface="Arial"/>
                <a:cs typeface="Arial"/>
                <a:sym typeface="Arial"/>
              </a:defRPr>
            </a:lvl2pPr>
            <a:lvl3pPr indent="0" lvl="2" marL="0" algn="r">
              <a:spcBef>
                <a:spcPts val="0"/>
              </a:spcBef>
              <a:buNone/>
              <a:defRPr sz="1200">
                <a:solidFill>
                  <a:schemeClr val="lt1"/>
                </a:solidFill>
                <a:latin typeface="Arial"/>
                <a:ea typeface="Arial"/>
                <a:cs typeface="Arial"/>
                <a:sym typeface="Arial"/>
              </a:defRPr>
            </a:lvl3pPr>
            <a:lvl4pPr indent="0" lvl="3" marL="0" algn="r">
              <a:spcBef>
                <a:spcPts val="0"/>
              </a:spcBef>
              <a:buNone/>
              <a:defRPr sz="1200">
                <a:solidFill>
                  <a:schemeClr val="lt1"/>
                </a:solidFill>
                <a:latin typeface="Arial"/>
                <a:ea typeface="Arial"/>
                <a:cs typeface="Arial"/>
                <a:sym typeface="Arial"/>
              </a:defRPr>
            </a:lvl4pPr>
            <a:lvl5pPr indent="0" lvl="4" marL="0" algn="r">
              <a:spcBef>
                <a:spcPts val="0"/>
              </a:spcBef>
              <a:buNone/>
              <a:defRPr sz="1200">
                <a:solidFill>
                  <a:schemeClr val="lt1"/>
                </a:solidFill>
                <a:latin typeface="Arial"/>
                <a:ea typeface="Arial"/>
                <a:cs typeface="Arial"/>
                <a:sym typeface="Arial"/>
              </a:defRPr>
            </a:lvl5pPr>
            <a:lvl6pPr indent="0" lvl="5" marL="0" algn="r">
              <a:spcBef>
                <a:spcPts val="0"/>
              </a:spcBef>
              <a:buNone/>
              <a:defRPr sz="1200">
                <a:solidFill>
                  <a:schemeClr val="lt1"/>
                </a:solidFill>
                <a:latin typeface="Arial"/>
                <a:ea typeface="Arial"/>
                <a:cs typeface="Arial"/>
                <a:sym typeface="Arial"/>
              </a:defRPr>
            </a:lvl6pPr>
            <a:lvl7pPr indent="0" lvl="6" marL="0" algn="r">
              <a:spcBef>
                <a:spcPts val="0"/>
              </a:spcBef>
              <a:buNone/>
              <a:defRPr sz="1200">
                <a:solidFill>
                  <a:schemeClr val="lt1"/>
                </a:solidFill>
                <a:latin typeface="Arial"/>
                <a:ea typeface="Arial"/>
                <a:cs typeface="Arial"/>
                <a:sym typeface="Arial"/>
              </a:defRPr>
            </a:lvl7pPr>
            <a:lvl8pPr indent="0" lvl="7" marL="0" algn="r">
              <a:spcBef>
                <a:spcPts val="0"/>
              </a:spcBef>
              <a:buNone/>
              <a:defRPr sz="1200">
                <a:solidFill>
                  <a:schemeClr val="lt1"/>
                </a:solidFill>
                <a:latin typeface="Arial"/>
                <a:ea typeface="Arial"/>
                <a:cs typeface="Arial"/>
                <a:sym typeface="Arial"/>
              </a:defRPr>
            </a:lvl8pPr>
            <a:lvl9pPr indent="0" lvl="8" marL="0" algn="r">
              <a:spcBef>
                <a:spcPts val="0"/>
              </a:spcBef>
              <a:buNone/>
              <a:defRPr sz="12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0" name="Shape 20"/>
        <p:cNvGrpSpPr/>
        <p:nvPr/>
      </p:nvGrpSpPr>
      <p:grpSpPr>
        <a:xfrm>
          <a:off x="0" y="0"/>
          <a:ext cx="0" cy="0"/>
          <a:chOff x="0" y="0"/>
          <a:chExt cx="0" cy="0"/>
        </a:xfrm>
      </p:grpSpPr>
      <p:sp>
        <p:nvSpPr>
          <p:cNvPr id="21" name="Google Shape;21;p21"/>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 name="Google Shape;22;p21"/>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3" name="Google Shape;23;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spTree>
      <p:nvGrpSpPr>
        <p:cNvPr id="189" name="Shape 189"/>
        <p:cNvGrpSpPr/>
        <p:nvPr/>
      </p:nvGrpSpPr>
      <p:grpSpPr>
        <a:xfrm>
          <a:off x="0" y="0"/>
          <a:ext cx="0" cy="0"/>
          <a:chOff x="0" y="0"/>
          <a:chExt cx="0" cy="0"/>
        </a:xfrm>
      </p:grpSpPr>
      <p:sp>
        <p:nvSpPr>
          <p:cNvPr id="190" name="Google Shape;190;p47"/>
          <p:cNvSpPr/>
          <p:nvPr/>
        </p:nvSpPr>
        <p:spPr>
          <a:xfrm>
            <a:off x="0" y="1540042"/>
            <a:ext cx="12192000" cy="5317958"/>
          </a:xfrm>
          <a:custGeom>
            <a:rect b="b" l="l" r="r" t="t"/>
            <a:pathLst>
              <a:path extrusionOk="0" h="5317958" w="12192000">
                <a:moveTo>
                  <a:pt x="0" y="0"/>
                </a:moveTo>
                <a:lnTo>
                  <a:pt x="12192000" y="0"/>
                </a:lnTo>
                <a:lnTo>
                  <a:pt x="12192000" y="5317958"/>
                </a:lnTo>
                <a:lnTo>
                  <a:pt x="4539049" y="5317958"/>
                </a:lnTo>
                <a:lnTo>
                  <a:pt x="0" y="5317958"/>
                </a:lnTo>
                <a:lnTo>
                  <a:pt x="0" y="4733071"/>
                </a:lnTo>
                <a:close/>
              </a:path>
            </a:pathLst>
          </a:custGeom>
          <a:solidFill>
            <a:srgbClr val="48595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91" name="Google Shape;191;p47"/>
          <p:cNvSpPr txBox="1"/>
          <p:nvPr>
            <p:ph idx="1" type="body"/>
          </p:nvPr>
        </p:nvSpPr>
        <p:spPr>
          <a:xfrm>
            <a:off x="380999" y="2142067"/>
            <a:ext cx="11506199" cy="4034896"/>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1000"/>
              </a:spcBef>
              <a:spcAft>
                <a:spcPts val="0"/>
              </a:spcAft>
              <a:buClr>
                <a:schemeClr val="lt1"/>
              </a:buClr>
              <a:buSzPts val="2400"/>
              <a:buChar char="•"/>
              <a:defRPr sz="2400">
                <a:solidFill>
                  <a:schemeClr val="lt1"/>
                </a:solidFill>
              </a:defRPr>
            </a:lvl1pPr>
            <a:lvl2pPr indent="-355600" lvl="1" marL="914400" algn="l">
              <a:lnSpc>
                <a:spcPct val="90000"/>
              </a:lnSpc>
              <a:spcBef>
                <a:spcPts val="500"/>
              </a:spcBef>
              <a:spcAft>
                <a:spcPts val="0"/>
              </a:spcAft>
              <a:buClr>
                <a:schemeClr val="lt1"/>
              </a:buClr>
              <a:buSzPts val="2000"/>
              <a:buChar char="•"/>
              <a:defRPr sz="2000">
                <a:solidFill>
                  <a:schemeClr val="lt1"/>
                </a:solidFill>
              </a:defRPr>
            </a:lvl2pPr>
            <a:lvl3pPr indent="-342900" lvl="2" marL="1371600" algn="l">
              <a:lnSpc>
                <a:spcPct val="90000"/>
              </a:lnSpc>
              <a:spcBef>
                <a:spcPts val="500"/>
              </a:spcBef>
              <a:spcAft>
                <a:spcPts val="0"/>
              </a:spcAft>
              <a:buClr>
                <a:schemeClr val="lt1"/>
              </a:buClr>
              <a:buSzPts val="1800"/>
              <a:buChar char="•"/>
              <a:defRPr sz="1800">
                <a:solidFill>
                  <a:schemeClr val="lt1"/>
                </a:solidFill>
              </a:defRPr>
            </a:lvl3pPr>
            <a:lvl4pPr indent="-330200" lvl="3" marL="1828800" algn="l">
              <a:lnSpc>
                <a:spcPct val="90000"/>
              </a:lnSpc>
              <a:spcBef>
                <a:spcPts val="500"/>
              </a:spcBef>
              <a:spcAft>
                <a:spcPts val="0"/>
              </a:spcAft>
              <a:buClr>
                <a:schemeClr val="lt1"/>
              </a:buClr>
              <a:buSzPts val="1600"/>
              <a:buChar char="•"/>
              <a:defRPr sz="1600">
                <a:solidFill>
                  <a:schemeClr val="lt1"/>
                </a:solidFill>
              </a:defRPr>
            </a:lvl4pPr>
            <a:lvl5pPr indent="-330200" lvl="4" marL="2286000" algn="l">
              <a:lnSpc>
                <a:spcPct val="90000"/>
              </a:lnSpc>
              <a:spcBef>
                <a:spcPts val="500"/>
              </a:spcBef>
              <a:spcAft>
                <a:spcPts val="0"/>
              </a:spcAft>
              <a:buClr>
                <a:schemeClr val="lt1"/>
              </a:buClr>
              <a:buSzPts val="1600"/>
              <a:buChar char="•"/>
              <a:defRPr sz="160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2" name="Google Shape;192;p47"/>
          <p:cNvSpPr txBox="1"/>
          <p:nvPr>
            <p:ph type="title"/>
          </p:nvPr>
        </p:nvSpPr>
        <p:spPr>
          <a:xfrm>
            <a:off x="381000" y="1"/>
            <a:ext cx="11506200" cy="1540042"/>
          </a:xfrm>
          <a:prstGeom prst="rect">
            <a:avLst/>
          </a:prstGeom>
          <a:noFill/>
          <a:ln>
            <a:noFill/>
          </a:ln>
        </p:spPr>
        <p:txBody>
          <a:bodyPr anchorCtr="0" anchor="b" bIns="91425" lIns="91425" spcFirstLastPara="1" rIns="91425" wrap="square" tIns="0">
            <a:normAutofit/>
          </a:bodyPr>
          <a:lstStyle>
            <a:lvl1pPr lvl="0" algn="l">
              <a:lnSpc>
                <a:spcPct val="90000"/>
              </a:lnSpc>
              <a:spcBef>
                <a:spcPts val="0"/>
              </a:spcBef>
              <a:spcAft>
                <a:spcPts val="0"/>
              </a:spcAft>
              <a:buClr>
                <a:srgbClr val="48595D"/>
              </a:buClr>
              <a:buSzPts val="4400"/>
              <a:buFont typeface="Arial"/>
              <a:buNone/>
              <a:defRPr cap="none">
                <a:solidFill>
                  <a:srgbClr val="48595D"/>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3" name="Google Shape;193;p47"/>
          <p:cNvSpPr txBox="1"/>
          <p:nvPr>
            <p:ph idx="12" type="sldNum"/>
          </p:nvPr>
        </p:nvSpPr>
        <p:spPr>
          <a:xfrm>
            <a:off x="11650133" y="115570"/>
            <a:ext cx="423334"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chemeClr val="dk1"/>
                </a:solidFill>
                <a:latin typeface="Arial"/>
                <a:ea typeface="Arial"/>
                <a:cs typeface="Arial"/>
                <a:sym typeface="Arial"/>
              </a:defRPr>
            </a:lvl1pPr>
            <a:lvl2pPr indent="0" lvl="1" marL="0" algn="r">
              <a:spcBef>
                <a:spcPts val="0"/>
              </a:spcBef>
              <a:buNone/>
              <a:defRPr sz="1200">
                <a:solidFill>
                  <a:schemeClr val="dk1"/>
                </a:solidFill>
                <a:latin typeface="Arial"/>
                <a:ea typeface="Arial"/>
                <a:cs typeface="Arial"/>
                <a:sym typeface="Arial"/>
              </a:defRPr>
            </a:lvl2pPr>
            <a:lvl3pPr indent="0" lvl="2" marL="0" algn="r">
              <a:spcBef>
                <a:spcPts val="0"/>
              </a:spcBef>
              <a:buNone/>
              <a:defRPr sz="1200">
                <a:solidFill>
                  <a:schemeClr val="dk1"/>
                </a:solidFill>
                <a:latin typeface="Arial"/>
                <a:ea typeface="Arial"/>
                <a:cs typeface="Arial"/>
                <a:sym typeface="Arial"/>
              </a:defRPr>
            </a:lvl3pPr>
            <a:lvl4pPr indent="0" lvl="3" marL="0" algn="r">
              <a:spcBef>
                <a:spcPts val="0"/>
              </a:spcBef>
              <a:buNone/>
              <a:defRPr sz="1200">
                <a:solidFill>
                  <a:schemeClr val="dk1"/>
                </a:solidFill>
                <a:latin typeface="Arial"/>
                <a:ea typeface="Arial"/>
                <a:cs typeface="Arial"/>
                <a:sym typeface="Arial"/>
              </a:defRPr>
            </a:lvl4pPr>
            <a:lvl5pPr indent="0" lvl="4" marL="0" algn="r">
              <a:spcBef>
                <a:spcPts val="0"/>
              </a:spcBef>
              <a:buNone/>
              <a:defRPr sz="1200">
                <a:solidFill>
                  <a:schemeClr val="dk1"/>
                </a:solidFill>
                <a:latin typeface="Arial"/>
                <a:ea typeface="Arial"/>
                <a:cs typeface="Arial"/>
                <a:sym typeface="Arial"/>
              </a:defRPr>
            </a:lvl5pPr>
            <a:lvl6pPr indent="0" lvl="5" marL="0" algn="r">
              <a:spcBef>
                <a:spcPts val="0"/>
              </a:spcBef>
              <a:buNone/>
              <a:defRPr sz="1200">
                <a:solidFill>
                  <a:schemeClr val="dk1"/>
                </a:solidFill>
                <a:latin typeface="Arial"/>
                <a:ea typeface="Arial"/>
                <a:cs typeface="Arial"/>
                <a:sym typeface="Arial"/>
              </a:defRPr>
            </a:lvl6pPr>
            <a:lvl7pPr indent="0" lvl="6" marL="0" algn="r">
              <a:spcBef>
                <a:spcPts val="0"/>
              </a:spcBef>
              <a:buNone/>
              <a:defRPr sz="1200">
                <a:solidFill>
                  <a:schemeClr val="dk1"/>
                </a:solidFill>
                <a:latin typeface="Arial"/>
                <a:ea typeface="Arial"/>
                <a:cs typeface="Arial"/>
                <a:sym typeface="Arial"/>
              </a:defRPr>
            </a:lvl7pPr>
            <a:lvl8pPr indent="0" lvl="7" marL="0" algn="r">
              <a:spcBef>
                <a:spcPts val="0"/>
              </a:spcBef>
              <a:buNone/>
              <a:defRPr sz="1200">
                <a:solidFill>
                  <a:schemeClr val="dk1"/>
                </a:solidFill>
                <a:latin typeface="Arial"/>
                <a:ea typeface="Arial"/>
                <a:cs typeface="Arial"/>
                <a:sym typeface="Arial"/>
              </a:defRPr>
            </a:lvl8pPr>
            <a:lvl9pPr indent="0" lvl="8" marL="0" algn="r">
              <a:spcBef>
                <a:spcPts val="0"/>
              </a:spcBef>
              <a:buNone/>
              <a:defRPr sz="12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Title and Content">
  <p:cSld name="10_Title and Content">
    <p:spTree>
      <p:nvGrpSpPr>
        <p:cNvPr id="194" name="Shape 194"/>
        <p:cNvGrpSpPr/>
        <p:nvPr/>
      </p:nvGrpSpPr>
      <p:grpSpPr>
        <a:xfrm>
          <a:off x="0" y="0"/>
          <a:ext cx="0" cy="0"/>
          <a:chOff x="0" y="0"/>
          <a:chExt cx="0" cy="0"/>
        </a:xfrm>
      </p:grpSpPr>
      <p:sp>
        <p:nvSpPr>
          <p:cNvPr id="195" name="Google Shape;195;p48"/>
          <p:cNvSpPr/>
          <p:nvPr/>
        </p:nvSpPr>
        <p:spPr>
          <a:xfrm>
            <a:off x="0" y="0"/>
            <a:ext cx="12192000" cy="6858000"/>
          </a:xfrm>
          <a:prstGeom prst="rect">
            <a:avLst/>
          </a:prstGeom>
          <a:solidFill>
            <a:srgbClr val="48595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96" name="Google Shape;196;p48"/>
          <p:cNvSpPr txBox="1"/>
          <p:nvPr>
            <p:ph idx="1" type="body"/>
          </p:nvPr>
        </p:nvSpPr>
        <p:spPr>
          <a:xfrm>
            <a:off x="380999" y="2142067"/>
            <a:ext cx="11506199" cy="4034896"/>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1000"/>
              </a:spcBef>
              <a:spcAft>
                <a:spcPts val="0"/>
              </a:spcAft>
              <a:buClr>
                <a:schemeClr val="lt1"/>
              </a:buClr>
              <a:buSzPts val="2400"/>
              <a:buChar char="•"/>
              <a:defRPr sz="2400">
                <a:solidFill>
                  <a:schemeClr val="lt1"/>
                </a:solidFill>
              </a:defRPr>
            </a:lvl1pPr>
            <a:lvl2pPr indent="-355600" lvl="1" marL="914400" algn="l">
              <a:lnSpc>
                <a:spcPct val="90000"/>
              </a:lnSpc>
              <a:spcBef>
                <a:spcPts val="500"/>
              </a:spcBef>
              <a:spcAft>
                <a:spcPts val="0"/>
              </a:spcAft>
              <a:buClr>
                <a:schemeClr val="lt1"/>
              </a:buClr>
              <a:buSzPts val="2000"/>
              <a:buChar char="•"/>
              <a:defRPr sz="2000">
                <a:solidFill>
                  <a:schemeClr val="lt1"/>
                </a:solidFill>
              </a:defRPr>
            </a:lvl2pPr>
            <a:lvl3pPr indent="-342900" lvl="2" marL="1371600" algn="l">
              <a:lnSpc>
                <a:spcPct val="90000"/>
              </a:lnSpc>
              <a:spcBef>
                <a:spcPts val="500"/>
              </a:spcBef>
              <a:spcAft>
                <a:spcPts val="0"/>
              </a:spcAft>
              <a:buClr>
                <a:schemeClr val="lt1"/>
              </a:buClr>
              <a:buSzPts val="1800"/>
              <a:buChar char="•"/>
              <a:defRPr sz="1800">
                <a:solidFill>
                  <a:schemeClr val="lt1"/>
                </a:solidFill>
              </a:defRPr>
            </a:lvl3pPr>
            <a:lvl4pPr indent="-330200" lvl="3" marL="1828800" algn="l">
              <a:lnSpc>
                <a:spcPct val="90000"/>
              </a:lnSpc>
              <a:spcBef>
                <a:spcPts val="500"/>
              </a:spcBef>
              <a:spcAft>
                <a:spcPts val="0"/>
              </a:spcAft>
              <a:buClr>
                <a:schemeClr val="lt1"/>
              </a:buClr>
              <a:buSzPts val="1600"/>
              <a:buChar char="•"/>
              <a:defRPr sz="1600">
                <a:solidFill>
                  <a:schemeClr val="lt1"/>
                </a:solidFill>
              </a:defRPr>
            </a:lvl4pPr>
            <a:lvl5pPr indent="-330200" lvl="4" marL="2286000" algn="l">
              <a:lnSpc>
                <a:spcPct val="90000"/>
              </a:lnSpc>
              <a:spcBef>
                <a:spcPts val="500"/>
              </a:spcBef>
              <a:spcAft>
                <a:spcPts val="0"/>
              </a:spcAft>
              <a:buClr>
                <a:schemeClr val="lt1"/>
              </a:buClr>
              <a:buSzPts val="1600"/>
              <a:buChar char="•"/>
              <a:defRPr sz="160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7" name="Google Shape;197;p48"/>
          <p:cNvSpPr txBox="1"/>
          <p:nvPr>
            <p:ph type="title"/>
          </p:nvPr>
        </p:nvSpPr>
        <p:spPr>
          <a:xfrm>
            <a:off x="0" y="1"/>
            <a:ext cx="12192000" cy="939799"/>
          </a:xfrm>
          <a:prstGeom prst="rect">
            <a:avLst/>
          </a:prstGeom>
          <a:noFill/>
          <a:ln>
            <a:noFill/>
          </a:ln>
        </p:spPr>
        <p:txBody>
          <a:bodyPr anchorCtr="0" anchor="t" bIns="91425" lIns="91425" spcFirstLastPara="1" rIns="91425" wrap="square" tIns="274300">
            <a:normAutofit/>
          </a:bodyPr>
          <a:lstStyle>
            <a:lvl1pPr lvl="0" algn="l">
              <a:lnSpc>
                <a:spcPct val="90000"/>
              </a:lnSpc>
              <a:spcBef>
                <a:spcPts val="0"/>
              </a:spcBef>
              <a:spcAft>
                <a:spcPts val="0"/>
              </a:spcAft>
              <a:buClr>
                <a:srgbClr val="01B4E7"/>
              </a:buClr>
              <a:buSzPts val="4400"/>
              <a:buFont typeface="Arial"/>
              <a:buNone/>
              <a:defRPr sz="4400" cap="none">
                <a:solidFill>
                  <a:srgbClr val="01B4E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8" name="Google Shape;198;p48"/>
          <p:cNvSpPr txBox="1"/>
          <p:nvPr>
            <p:ph idx="2" type="subTitle"/>
          </p:nvPr>
        </p:nvSpPr>
        <p:spPr>
          <a:xfrm>
            <a:off x="380999" y="1012898"/>
            <a:ext cx="11365894" cy="600002"/>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chemeClr val="lt1"/>
              </a:buClr>
              <a:buSzPts val="2800"/>
              <a:buNone/>
              <a:defRPr sz="2800">
                <a:solidFill>
                  <a:schemeClr val="lt1"/>
                </a:solidFill>
                <a:latin typeface="Arial"/>
                <a:ea typeface="Arial"/>
                <a:cs typeface="Arial"/>
                <a:sym typeface="Aria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99" name="Google Shape;199;p48"/>
          <p:cNvSpPr txBox="1"/>
          <p:nvPr>
            <p:ph idx="12" type="sldNum"/>
          </p:nvPr>
        </p:nvSpPr>
        <p:spPr>
          <a:xfrm>
            <a:off x="11650133" y="115570"/>
            <a:ext cx="423334"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chemeClr val="lt1"/>
                </a:solidFill>
                <a:latin typeface="Arial"/>
                <a:ea typeface="Arial"/>
                <a:cs typeface="Arial"/>
                <a:sym typeface="Arial"/>
              </a:defRPr>
            </a:lvl1pPr>
            <a:lvl2pPr indent="0" lvl="1" marL="0" algn="r">
              <a:spcBef>
                <a:spcPts val="0"/>
              </a:spcBef>
              <a:buNone/>
              <a:defRPr sz="1200">
                <a:solidFill>
                  <a:schemeClr val="lt1"/>
                </a:solidFill>
                <a:latin typeface="Arial"/>
                <a:ea typeface="Arial"/>
                <a:cs typeface="Arial"/>
                <a:sym typeface="Arial"/>
              </a:defRPr>
            </a:lvl2pPr>
            <a:lvl3pPr indent="0" lvl="2" marL="0" algn="r">
              <a:spcBef>
                <a:spcPts val="0"/>
              </a:spcBef>
              <a:buNone/>
              <a:defRPr sz="1200">
                <a:solidFill>
                  <a:schemeClr val="lt1"/>
                </a:solidFill>
                <a:latin typeface="Arial"/>
                <a:ea typeface="Arial"/>
                <a:cs typeface="Arial"/>
                <a:sym typeface="Arial"/>
              </a:defRPr>
            </a:lvl3pPr>
            <a:lvl4pPr indent="0" lvl="3" marL="0" algn="r">
              <a:spcBef>
                <a:spcPts val="0"/>
              </a:spcBef>
              <a:buNone/>
              <a:defRPr sz="1200">
                <a:solidFill>
                  <a:schemeClr val="lt1"/>
                </a:solidFill>
                <a:latin typeface="Arial"/>
                <a:ea typeface="Arial"/>
                <a:cs typeface="Arial"/>
                <a:sym typeface="Arial"/>
              </a:defRPr>
            </a:lvl4pPr>
            <a:lvl5pPr indent="0" lvl="4" marL="0" algn="r">
              <a:spcBef>
                <a:spcPts val="0"/>
              </a:spcBef>
              <a:buNone/>
              <a:defRPr sz="1200">
                <a:solidFill>
                  <a:schemeClr val="lt1"/>
                </a:solidFill>
                <a:latin typeface="Arial"/>
                <a:ea typeface="Arial"/>
                <a:cs typeface="Arial"/>
                <a:sym typeface="Arial"/>
              </a:defRPr>
            </a:lvl5pPr>
            <a:lvl6pPr indent="0" lvl="5" marL="0" algn="r">
              <a:spcBef>
                <a:spcPts val="0"/>
              </a:spcBef>
              <a:buNone/>
              <a:defRPr sz="1200">
                <a:solidFill>
                  <a:schemeClr val="lt1"/>
                </a:solidFill>
                <a:latin typeface="Arial"/>
                <a:ea typeface="Arial"/>
                <a:cs typeface="Arial"/>
                <a:sym typeface="Arial"/>
              </a:defRPr>
            </a:lvl6pPr>
            <a:lvl7pPr indent="0" lvl="6" marL="0" algn="r">
              <a:spcBef>
                <a:spcPts val="0"/>
              </a:spcBef>
              <a:buNone/>
              <a:defRPr sz="1200">
                <a:solidFill>
                  <a:schemeClr val="lt1"/>
                </a:solidFill>
                <a:latin typeface="Arial"/>
                <a:ea typeface="Arial"/>
                <a:cs typeface="Arial"/>
                <a:sym typeface="Arial"/>
              </a:defRPr>
            </a:lvl7pPr>
            <a:lvl8pPr indent="0" lvl="7" marL="0" algn="r">
              <a:spcBef>
                <a:spcPts val="0"/>
              </a:spcBef>
              <a:buNone/>
              <a:defRPr sz="1200">
                <a:solidFill>
                  <a:schemeClr val="lt1"/>
                </a:solidFill>
                <a:latin typeface="Arial"/>
                <a:ea typeface="Arial"/>
                <a:cs typeface="Arial"/>
                <a:sym typeface="Arial"/>
              </a:defRPr>
            </a:lvl8pPr>
            <a:lvl9pPr indent="0" lvl="8" marL="0" algn="r">
              <a:spcBef>
                <a:spcPts val="0"/>
              </a:spcBef>
              <a:buNone/>
              <a:defRPr sz="12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Content">
  <p:cSld name="2_Title and Content">
    <p:spTree>
      <p:nvGrpSpPr>
        <p:cNvPr id="200" name="Shape 200"/>
        <p:cNvGrpSpPr/>
        <p:nvPr/>
      </p:nvGrpSpPr>
      <p:grpSpPr>
        <a:xfrm>
          <a:off x="0" y="0"/>
          <a:ext cx="0" cy="0"/>
          <a:chOff x="0" y="0"/>
          <a:chExt cx="0" cy="0"/>
        </a:xfrm>
      </p:grpSpPr>
      <p:sp>
        <p:nvSpPr>
          <p:cNvPr id="201" name="Google Shape;201;p49"/>
          <p:cNvSpPr/>
          <p:nvPr>
            <p:ph idx="2" type="pic"/>
          </p:nvPr>
        </p:nvSpPr>
        <p:spPr>
          <a:xfrm>
            <a:off x="1" y="1"/>
            <a:ext cx="12192000" cy="2403334"/>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02" name="Google Shape;202;p49"/>
          <p:cNvSpPr/>
          <p:nvPr/>
        </p:nvSpPr>
        <p:spPr>
          <a:xfrm>
            <a:off x="0" y="2403335"/>
            <a:ext cx="12192000" cy="4454664"/>
          </a:xfrm>
          <a:prstGeom prst="rect">
            <a:avLst/>
          </a:prstGeom>
          <a:solidFill>
            <a:srgbClr val="48595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03" name="Google Shape;203;p49"/>
          <p:cNvSpPr txBox="1"/>
          <p:nvPr>
            <p:ph idx="1" type="body"/>
          </p:nvPr>
        </p:nvSpPr>
        <p:spPr>
          <a:xfrm>
            <a:off x="380999" y="2667653"/>
            <a:ext cx="11506199" cy="3773628"/>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1000"/>
              </a:spcBef>
              <a:spcAft>
                <a:spcPts val="0"/>
              </a:spcAft>
              <a:buClr>
                <a:schemeClr val="lt1"/>
              </a:buClr>
              <a:buSzPts val="2400"/>
              <a:buChar char="•"/>
              <a:defRPr sz="2400">
                <a:solidFill>
                  <a:schemeClr val="lt1"/>
                </a:solidFill>
              </a:defRPr>
            </a:lvl1pPr>
            <a:lvl2pPr indent="-355600" lvl="1" marL="914400" algn="l">
              <a:lnSpc>
                <a:spcPct val="90000"/>
              </a:lnSpc>
              <a:spcBef>
                <a:spcPts val="500"/>
              </a:spcBef>
              <a:spcAft>
                <a:spcPts val="0"/>
              </a:spcAft>
              <a:buClr>
                <a:schemeClr val="lt1"/>
              </a:buClr>
              <a:buSzPts val="2000"/>
              <a:buChar char="•"/>
              <a:defRPr sz="2000">
                <a:solidFill>
                  <a:schemeClr val="lt1"/>
                </a:solidFill>
              </a:defRPr>
            </a:lvl2pPr>
            <a:lvl3pPr indent="-342900" lvl="2" marL="1371600" algn="l">
              <a:lnSpc>
                <a:spcPct val="90000"/>
              </a:lnSpc>
              <a:spcBef>
                <a:spcPts val="500"/>
              </a:spcBef>
              <a:spcAft>
                <a:spcPts val="0"/>
              </a:spcAft>
              <a:buClr>
                <a:schemeClr val="lt1"/>
              </a:buClr>
              <a:buSzPts val="1800"/>
              <a:buChar char="•"/>
              <a:defRPr sz="1800">
                <a:solidFill>
                  <a:schemeClr val="lt1"/>
                </a:solidFill>
              </a:defRPr>
            </a:lvl3pPr>
            <a:lvl4pPr indent="-330200" lvl="3" marL="1828800" algn="l">
              <a:lnSpc>
                <a:spcPct val="90000"/>
              </a:lnSpc>
              <a:spcBef>
                <a:spcPts val="500"/>
              </a:spcBef>
              <a:spcAft>
                <a:spcPts val="0"/>
              </a:spcAft>
              <a:buClr>
                <a:schemeClr val="lt1"/>
              </a:buClr>
              <a:buSzPts val="1600"/>
              <a:buChar char="•"/>
              <a:defRPr sz="1600">
                <a:solidFill>
                  <a:schemeClr val="lt1"/>
                </a:solidFill>
              </a:defRPr>
            </a:lvl4pPr>
            <a:lvl5pPr indent="-330200" lvl="4" marL="2286000" algn="l">
              <a:lnSpc>
                <a:spcPct val="90000"/>
              </a:lnSpc>
              <a:spcBef>
                <a:spcPts val="500"/>
              </a:spcBef>
              <a:spcAft>
                <a:spcPts val="0"/>
              </a:spcAft>
              <a:buClr>
                <a:schemeClr val="lt1"/>
              </a:buClr>
              <a:buSzPts val="1600"/>
              <a:buChar char="•"/>
              <a:defRPr sz="160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4" name="Google Shape;204;p49"/>
          <p:cNvSpPr txBox="1"/>
          <p:nvPr>
            <p:ph idx="3" type="body"/>
          </p:nvPr>
        </p:nvSpPr>
        <p:spPr>
          <a:xfrm>
            <a:off x="0" y="0"/>
            <a:ext cx="12192000" cy="2419070"/>
          </a:xfrm>
          <a:prstGeom prst="rect">
            <a:avLst/>
          </a:prstGeom>
          <a:solidFill>
            <a:srgbClr val="48595D">
              <a:alpha val="69803"/>
            </a:srgbClr>
          </a:solidFill>
          <a:ln>
            <a:noFill/>
          </a:ln>
        </p:spPr>
        <p:txBody>
          <a:bodyPr anchorCtr="0" anchor="t" bIns="45700" lIns="822950" spcFirstLastPara="1" rIns="91425" wrap="square" tIns="457200">
            <a:normAutofit/>
          </a:bodyPr>
          <a:lstStyle>
            <a:lvl1pPr indent="-228600" lvl="0" marL="457200" algn="l">
              <a:lnSpc>
                <a:spcPct val="90000"/>
              </a:lnSpc>
              <a:spcBef>
                <a:spcPts val="1000"/>
              </a:spcBef>
              <a:spcAft>
                <a:spcPts val="0"/>
              </a:spcAft>
              <a:buClr>
                <a:schemeClr val="lt1"/>
              </a:buClr>
              <a:buSzPts val="4400"/>
              <a:buNone/>
              <a:defRPr b="1" sz="4400">
                <a:solidFill>
                  <a:schemeClr val="lt1"/>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5" name="Google Shape;205;p49"/>
          <p:cNvSpPr txBox="1"/>
          <p:nvPr>
            <p:ph idx="12" type="sldNum"/>
          </p:nvPr>
        </p:nvSpPr>
        <p:spPr>
          <a:xfrm>
            <a:off x="11650133" y="115570"/>
            <a:ext cx="423334"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chemeClr val="lt1"/>
                </a:solidFill>
                <a:latin typeface="Arial"/>
                <a:ea typeface="Arial"/>
                <a:cs typeface="Arial"/>
                <a:sym typeface="Arial"/>
              </a:defRPr>
            </a:lvl1pPr>
            <a:lvl2pPr indent="0" lvl="1" marL="0" algn="r">
              <a:spcBef>
                <a:spcPts val="0"/>
              </a:spcBef>
              <a:buNone/>
              <a:defRPr sz="1200">
                <a:solidFill>
                  <a:schemeClr val="lt1"/>
                </a:solidFill>
                <a:latin typeface="Arial"/>
                <a:ea typeface="Arial"/>
                <a:cs typeface="Arial"/>
                <a:sym typeface="Arial"/>
              </a:defRPr>
            </a:lvl2pPr>
            <a:lvl3pPr indent="0" lvl="2" marL="0" algn="r">
              <a:spcBef>
                <a:spcPts val="0"/>
              </a:spcBef>
              <a:buNone/>
              <a:defRPr sz="1200">
                <a:solidFill>
                  <a:schemeClr val="lt1"/>
                </a:solidFill>
                <a:latin typeface="Arial"/>
                <a:ea typeface="Arial"/>
                <a:cs typeface="Arial"/>
                <a:sym typeface="Arial"/>
              </a:defRPr>
            </a:lvl3pPr>
            <a:lvl4pPr indent="0" lvl="3" marL="0" algn="r">
              <a:spcBef>
                <a:spcPts val="0"/>
              </a:spcBef>
              <a:buNone/>
              <a:defRPr sz="1200">
                <a:solidFill>
                  <a:schemeClr val="lt1"/>
                </a:solidFill>
                <a:latin typeface="Arial"/>
                <a:ea typeface="Arial"/>
                <a:cs typeface="Arial"/>
                <a:sym typeface="Arial"/>
              </a:defRPr>
            </a:lvl4pPr>
            <a:lvl5pPr indent="0" lvl="4" marL="0" algn="r">
              <a:spcBef>
                <a:spcPts val="0"/>
              </a:spcBef>
              <a:buNone/>
              <a:defRPr sz="1200">
                <a:solidFill>
                  <a:schemeClr val="lt1"/>
                </a:solidFill>
                <a:latin typeface="Arial"/>
                <a:ea typeface="Arial"/>
                <a:cs typeface="Arial"/>
                <a:sym typeface="Arial"/>
              </a:defRPr>
            </a:lvl5pPr>
            <a:lvl6pPr indent="0" lvl="5" marL="0" algn="r">
              <a:spcBef>
                <a:spcPts val="0"/>
              </a:spcBef>
              <a:buNone/>
              <a:defRPr sz="1200">
                <a:solidFill>
                  <a:schemeClr val="lt1"/>
                </a:solidFill>
                <a:latin typeface="Arial"/>
                <a:ea typeface="Arial"/>
                <a:cs typeface="Arial"/>
                <a:sym typeface="Arial"/>
              </a:defRPr>
            </a:lvl6pPr>
            <a:lvl7pPr indent="0" lvl="6" marL="0" algn="r">
              <a:spcBef>
                <a:spcPts val="0"/>
              </a:spcBef>
              <a:buNone/>
              <a:defRPr sz="1200">
                <a:solidFill>
                  <a:schemeClr val="lt1"/>
                </a:solidFill>
                <a:latin typeface="Arial"/>
                <a:ea typeface="Arial"/>
                <a:cs typeface="Arial"/>
                <a:sym typeface="Arial"/>
              </a:defRPr>
            </a:lvl7pPr>
            <a:lvl8pPr indent="0" lvl="7" marL="0" algn="r">
              <a:spcBef>
                <a:spcPts val="0"/>
              </a:spcBef>
              <a:buNone/>
              <a:defRPr sz="1200">
                <a:solidFill>
                  <a:schemeClr val="lt1"/>
                </a:solidFill>
                <a:latin typeface="Arial"/>
                <a:ea typeface="Arial"/>
                <a:cs typeface="Arial"/>
                <a:sym typeface="Arial"/>
              </a:defRPr>
            </a:lvl8pPr>
            <a:lvl9pPr indent="0" lvl="8" marL="0" algn="r">
              <a:spcBef>
                <a:spcPts val="0"/>
              </a:spcBef>
              <a:buNone/>
              <a:defRPr sz="12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pos="552">
          <p15:clr>
            <a:srgbClr val="FBAE40"/>
          </p15:clr>
        </p15:guide>
        <p15:guide id="2" orient="horz" pos="576">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and Content">
  <p:cSld name="4_Title and Content">
    <p:spTree>
      <p:nvGrpSpPr>
        <p:cNvPr id="206" name="Shape 206"/>
        <p:cNvGrpSpPr/>
        <p:nvPr/>
      </p:nvGrpSpPr>
      <p:grpSpPr>
        <a:xfrm>
          <a:off x="0" y="0"/>
          <a:ext cx="0" cy="0"/>
          <a:chOff x="0" y="0"/>
          <a:chExt cx="0" cy="0"/>
        </a:xfrm>
      </p:grpSpPr>
      <p:sp>
        <p:nvSpPr>
          <p:cNvPr id="207" name="Google Shape;207;p50"/>
          <p:cNvSpPr/>
          <p:nvPr>
            <p:ph idx="2" type="pic"/>
          </p:nvPr>
        </p:nvSpPr>
        <p:spPr>
          <a:xfrm>
            <a:off x="0" y="0"/>
            <a:ext cx="12192000" cy="6858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08" name="Google Shape;208;p50"/>
          <p:cNvSpPr txBox="1"/>
          <p:nvPr>
            <p:ph idx="1" type="body"/>
          </p:nvPr>
        </p:nvSpPr>
        <p:spPr>
          <a:xfrm>
            <a:off x="0" y="0"/>
            <a:ext cx="12192000" cy="6858000"/>
          </a:xfrm>
          <a:prstGeom prst="rect">
            <a:avLst/>
          </a:prstGeom>
          <a:solidFill>
            <a:srgbClr val="48595D">
              <a:alpha val="69803"/>
            </a:srgbClr>
          </a:solidFill>
          <a:ln>
            <a:noFill/>
          </a:ln>
        </p:spPr>
        <p:txBody>
          <a:bodyPr anchorCtr="0" anchor="b" bIns="1371600" lIns="91425" spcFirstLastPara="1" rIns="91425" wrap="square" tIns="0">
            <a:noAutofit/>
          </a:bodyPr>
          <a:lstStyle>
            <a:lvl1pPr indent="-228600" lvl="0" marL="457200" algn="l">
              <a:lnSpc>
                <a:spcPct val="90000"/>
              </a:lnSpc>
              <a:spcBef>
                <a:spcPts val="1000"/>
              </a:spcBef>
              <a:spcAft>
                <a:spcPts val="0"/>
              </a:spcAft>
              <a:buClr>
                <a:schemeClr val="lt1"/>
              </a:buClr>
              <a:buSzPts val="6600"/>
              <a:buNone/>
              <a:defRPr b="1" sz="6600" cap="none">
                <a:solidFill>
                  <a:schemeClr val="lt1"/>
                </a:solidFill>
                <a:latin typeface="Arial"/>
                <a:ea typeface="Arial"/>
                <a:cs typeface="Arial"/>
                <a:sym typeface="Arial"/>
              </a:defRPr>
            </a:lvl1pPr>
            <a:lvl2pPr indent="-228600" lvl="1" marL="914400" algn="ctr">
              <a:lnSpc>
                <a:spcPct val="90000"/>
              </a:lnSpc>
              <a:spcBef>
                <a:spcPts val="500"/>
              </a:spcBef>
              <a:spcAft>
                <a:spcPts val="0"/>
              </a:spcAft>
              <a:buClr>
                <a:schemeClr val="lt1"/>
              </a:buClr>
              <a:buSzPts val="2000"/>
              <a:buNone/>
              <a:defRPr sz="2000">
                <a:solidFill>
                  <a:schemeClr val="lt1"/>
                </a:solidFill>
              </a:defRPr>
            </a:lvl2pPr>
            <a:lvl3pPr indent="-342900" lvl="2" marL="1371600" algn="l">
              <a:lnSpc>
                <a:spcPct val="90000"/>
              </a:lnSpc>
              <a:spcBef>
                <a:spcPts val="500"/>
              </a:spcBef>
              <a:spcAft>
                <a:spcPts val="0"/>
              </a:spcAft>
              <a:buClr>
                <a:schemeClr val="dk1"/>
              </a:buClr>
              <a:buSzPts val="1800"/>
              <a:buChar char="•"/>
              <a:defRPr sz="1800"/>
            </a:lvl3pPr>
            <a:lvl4pPr indent="-330200" lvl="3" marL="1828800" algn="l">
              <a:lnSpc>
                <a:spcPct val="90000"/>
              </a:lnSpc>
              <a:spcBef>
                <a:spcPts val="500"/>
              </a:spcBef>
              <a:spcAft>
                <a:spcPts val="0"/>
              </a:spcAft>
              <a:buClr>
                <a:schemeClr val="dk1"/>
              </a:buClr>
              <a:buSzPts val="1600"/>
              <a:buChar char="•"/>
              <a:defRPr sz="1600"/>
            </a:lvl4pPr>
            <a:lvl5pPr indent="-330200" lvl="4" marL="2286000" algn="l">
              <a:lnSpc>
                <a:spcPct val="90000"/>
              </a:lnSpc>
              <a:spcBef>
                <a:spcPts val="500"/>
              </a:spcBef>
              <a:spcAft>
                <a:spcPts val="0"/>
              </a:spcAft>
              <a:buClr>
                <a:schemeClr val="dk1"/>
              </a:buClr>
              <a:buSzPts val="1600"/>
              <a:buChar char="•"/>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9" name="Google Shape;209;p50"/>
          <p:cNvSpPr txBox="1"/>
          <p:nvPr>
            <p:ph idx="3" type="body"/>
          </p:nvPr>
        </p:nvSpPr>
        <p:spPr>
          <a:xfrm>
            <a:off x="719138" y="1358900"/>
            <a:ext cx="3860800" cy="2434167"/>
          </a:xfrm>
          <a:prstGeom prst="rect">
            <a:avLst/>
          </a:prstGeom>
          <a:noFill/>
          <a:ln cap="flat" cmpd="sng" w="50800">
            <a:solidFill>
              <a:schemeClr val="lt1"/>
            </a:solidFill>
            <a:prstDash val="solid"/>
            <a:round/>
            <a:headEnd len="sm" w="sm" type="none"/>
            <a:tailEnd len="sm" w="sm" type="none"/>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3300"/>
              <a:buNone/>
              <a:defRPr sz="3300">
                <a:solidFill>
                  <a:schemeClr val="lt1"/>
                </a:solidFill>
                <a:latin typeface="Arial"/>
                <a:ea typeface="Arial"/>
                <a:cs typeface="Arial"/>
                <a:sym typeface="Arial"/>
              </a:defRPr>
            </a:lvl1pPr>
            <a:lvl2pPr indent="-228600" lvl="1" marL="914400" algn="l">
              <a:lnSpc>
                <a:spcPct val="90000"/>
              </a:lnSpc>
              <a:spcBef>
                <a:spcPts val="500"/>
              </a:spcBef>
              <a:spcAft>
                <a:spcPts val="0"/>
              </a:spcAft>
              <a:buClr>
                <a:schemeClr val="lt1"/>
              </a:buClr>
              <a:buSzPts val="3300"/>
              <a:buFont typeface="Arial"/>
              <a:buNone/>
              <a:defRPr sz="3300">
                <a:solidFill>
                  <a:schemeClr val="lt1"/>
                </a:solidFill>
                <a:latin typeface="Arial"/>
                <a:ea typeface="Arial"/>
                <a:cs typeface="Arial"/>
                <a:sym typeface="Arial"/>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0" name="Google Shape;210;p50"/>
          <p:cNvSpPr txBox="1"/>
          <p:nvPr>
            <p:ph idx="4" type="body"/>
          </p:nvPr>
        </p:nvSpPr>
        <p:spPr>
          <a:xfrm>
            <a:off x="719138" y="3793068"/>
            <a:ext cx="3860800" cy="651932"/>
          </a:xfrm>
          <a:prstGeom prst="rect">
            <a:avLst/>
          </a:prstGeom>
          <a:noFill/>
          <a:ln cap="flat" cmpd="sng" w="50800">
            <a:solidFill>
              <a:schemeClr val="lt1"/>
            </a:solidFill>
            <a:prstDash val="solid"/>
            <a:round/>
            <a:headEnd len="sm" w="sm" type="none"/>
            <a:tailEnd len="sm" w="sm" type="none"/>
          </a:ln>
        </p:spPr>
        <p:txBody>
          <a:bodyPr anchorCtr="0" anchor="ctr" bIns="0" lIns="91425" spcFirstLastPara="1" rIns="91425" wrap="square" tIns="0">
            <a:noAutofit/>
          </a:bodyPr>
          <a:lstStyle>
            <a:lvl1pPr indent="-228600" lvl="0" marL="457200" algn="l">
              <a:lnSpc>
                <a:spcPct val="90000"/>
              </a:lnSpc>
              <a:spcBef>
                <a:spcPts val="1000"/>
              </a:spcBef>
              <a:spcAft>
                <a:spcPts val="0"/>
              </a:spcAft>
              <a:buClr>
                <a:schemeClr val="lt1"/>
              </a:buClr>
              <a:buSzPts val="3300"/>
              <a:buNone/>
              <a:defRPr sz="3300">
                <a:solidFill>
                  <a:schemeClr val="lt1"/>
                </a:solidFill>
                <a:latin typeface="Arial"/>
                <a:ea typeface="Arial"/>
                <a:cs typeface="Arial"/>
                <a:sym typeface="Arial"/>
              </a:defRPr>
            </a:lvl1pPr>
            <a:lvl2pPr indent="-228600" lvl="1" marL="914400" algn="l">
              <a:lnSpc>
                <a:spcPct val="90000"/>
              </a:lnSpc>
              <a:spcBef>
                <a:spcPts val="500"/>
              </a:spcBef>
              <a:spcAft>
                <a:spcPts val="0"/>
              </a:spcAft>
              <a:buClr>
                <a:schemeClr val="lt1"/>
              </a:buClr>
              <a:buSzPts val="3300"/>
              <a:buFont typeface="Arial"/>
              <a:buNone/>
              <a:defRPr sz="3300">
                <a:solidFill>
                  <a:schemeClr val="lt1"/>
                </a:solidFill>
                <a:latin typeface="Arial"/>
                <a:ea typeface="Arial"/>
                <a:cs typeface="Arial"/>
                <a:sym typeface="Arial"/>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1" name="Google Shape;211;p50"/>
          <p:cNvSpPr txBox="1"/>
          <p:nvPr>
            <p:ph idx="12" type="sldNum"/>
          </p:nvPr>
        </p:nvSpPr>
        <p:spPr>
          <a:xfrm>
            <a:off x="11650133" y="115570"/>
            <a:ext cx="423334"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chemeClr val="lt1"/>
                </a:solidFill>
                <a:latin typeface="Arial"/>
                <a:ea typeface="Arial"/>
                <a:cs typeface="Arial"/>
                <a:sym typeface="Arial"/>
              </a:defRPr>
            </a:lvl1pPr>
            <a:lvl2pPr indent="0" lvl="1" marL="0" algn="r">
              <a:spcBef>
                <a:spcPts val="0"/>
              </a:spcBef>
              <a:buNone/>
              <a:defRPr sz="1200">
                <a:solidFill>
                  <a:schemeClr val="lt1"/>
                </a:solidFill>
                <a:latin typeface="Arial"/>
                <a:ea typeface="Arial"/>
                <a:cs typeface="Arial"/>
                <a:sym typeface="Arial"/>
              </a:defRPr>
            </a:lvl2pPr>
            <a:lvl3pPr indent="0" lvl="2" marL="0" algn="r">
              <a:spcBef>
                <a:spcPts val="0"/>
              </a:spcBef>
              <a:buNone/>
              <a:defRPr sz="1200">
                <a:solidFill>
                  <a:schemeClr val="lt1"/>
                </a:solidFill>
                <a:latin typeface="Arial"/>
                <a:ea typeface="Arial"/>
                <a:cs typeface="Arial"/>
                <a:sym typeface="Arial"/>
              </a:defRPr>
            </a:lvl3pPr>
            <a:lvl4pPr indent="0" lvl="3" marL="0" algn="r">
              <a:spcBef>
                <a:spcPts val="0"/>
              </a:spcBef>
              <a:buNone/>
              <a:defRPr sz="1200">
                <a:solidFill>
                  <a:schemeClr val="lt1"/>
                </a:solidFill>
                <a:latin typeface="Arial"/>
                <a:ea typeface="Arial"/>
                <a:cs typeface="Arial"/>
                <a:sym typeface="Arial"/>
              </a:defRPr>
            </a:lvl4pPr>
            <a:lvl5pPr indent="0" lvl="4" marL="0" algn="r">
              <a:spcBef>
                <a:spcPts val="0"/>
              </a:spcBef>
              <a:buNone/>
              <a:defRPr sz="1200">
                <a:solidFill>
                  <a:schemeClr val="lt1"/>
                </a:solidFill>
                <a:latin typeface="Arial"/>
                <a:ea typeface="Arial"/>
                <a:cs typeface="Arial"/>
                <a:sym typeface="Arial"/>
              </a:defRPr>
            </a:lvl5pPr>
            <a:lvl6pPr indent="0" lvl="5" marL="0" algn="r">
              <a:spcBef>
                <a:spcPts val="0"/>
              </a:spcBef>
              <a:buNone/>
              <a:defRPr sz="1200">
                <a:solidFill>
                  <a:schemeClr val="lt1"/>
                </a:solidFill>
                <a:latin typeface="Arial"/>
                <a:ea typeface="Arial"/>
                <a:cs typeface="Arial"/>
                <a:sym typeface="Arial"/>
              </a:defRPr>
            </a:lvl6pPr>
            <a:lvl7pPr indent="0" lvl="6" marL="0" algn="r">
              <a:spcBef>
                <a:spcPts val="0"/>
              </a:spcBef>
              <a:buNone/>
              <a:defRPr sz="1200">
                <a:solidFill>
                  <a:schemeClr val="lt1"/>
                </a:solidFill>
                <a:latin typeface="Arial"/>
                <a:ea typeface="Arial"/>
                <a:cs typeface="Arial"/>
                <a:sym typeface="Arial"/>
              </a:defRPr>
            </a:lvl7pPr>
            <a:lvl8pPr indent="0" lvl="7" marL="0" algn="r">
              <a:spcBef>
                <a:spcPts val="0"/>
              </a:spcBef>
              <a:buNone/>
              <a:defRPr sz="1200">
                <a:solidFill>
                  <a:schemeClr val="lt1"/>
                </a:solidFill>
                <a:latin typeface="Arial"/>
                <a:ea typeface="Arial"/>
                <a:cs typeface="Arial"/>
                <a:sym typeface="Arial"/>
              </a:defRPr>
            </a:lvl8pPr>
            <a:lvl9pPr indent="0" lvl="8" marL="0" algn="r">
              <a:spcBef>
                <a:spcPts val="0"/>
              </a:spcBef>
              <a:buNone/>
              <a:defRPr sz="12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_Title and Content">
  <p:cSld name="11_Title and Content">
    <p:spTree>
      <p:nvGrpSpPr>
        <p:cNvPr id="212" name="Shape 212"/>
        <p:cNvGrpSpPr/>
        <p:nvPr/>
      </p:nvGrpSpPr>
      <p:grpSpPr>
        <a:xfrm>
          <a:off x="0" y="0"/>
          <a:ext cx="0" cy="0"/>
          <a:chOff x="0" y="0"/>
          <a:chExt cx="0" cy="0"/>
        </a:xfrm>
      </p:grpSpPr>
      <p:sp>
        <p:nvSpPr>
          <p:cNvPr id="213" name="Google Shape;213;p51"/>
          <p:cNvSpPr/>
          <p:nvPr>
            <p:ph idx="2" type="pic"/>
          </p:nvPr>
        </p:nvSpPr>
        <p:spPr>
          <a:xfrm>
            <a:off x="0" y="0"/>
            <a:ext cx="12192000" cy="6858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14" name="Google Shape;214;p51"/>
          <p:cNvSpPr txBox="1"/>
          <p:nvPr>
            <p:ph idx="1" type="body"/>
          </p:nvPr>
        </p:nvSpPr>
        <p:spPr>
          <a:xfrm>
            <a:off x="0" y="0"/>
            <a:ext cx="12192000" cy="6858000"/>
          </a:xfrm>
          <a:prstGeom prst="rect">
            <a:avLst/>
          </a:prstGeom>
          <a:solidFill>
            <a:srgbClr val="48595D">
              <a:alpha val="69803"/>
            </a:srgbClr>
          </a:solidFill>
          <a:ln>
            <a:noFill/>
          </a:ln>
        </p:spPr>
        <p:txBody>
          <a:bodyPr anchorCtr="0" anchor="b" bIns="1371600" lIns="91425" spcFirstLastPara="1" rIns="91425" wrap="square" tIns="0">
            <a:noAutofit/>
          </a:bodyPr>
          <a:lstStyle>
            <a:lvl1pPr indent="-228600" lvl="0" marL="457200" algn="l">
              <a:lnSpc>
                <a:spcPct val="90000"/>
              </a:lnSpc>
              <a:spcBef>
                <a:spcPts val="1000"/>
              </a:spcBef>
              <a:spcAft>
                <a:spcPts val="0"/>
              </a:spcAft>
              <a:buClr>
                <a:schemeClr val="lt1"/>
              </a:buClr>
              <a:buSzPts val="6600"/>
              <a:buNone/>
              <a:defRPr b="1" sz="6600" cap="none">
                <a:solidFill>
                  <a:schemeClr val="lt1"/>
                </a:solidFill>
                <a:latin typeface="Arial"/>
                <a:ea typeface="Arial"/>
                <a:cs typeface="Arial"/>
                <a:sym typeface="Arial"/>
              </a:defRPr>
            </a:lvl1pPr>
            <a:lvl2pPr indent="-228600" lvl="1" marL="914400" algn="ctr">
              <a:lnSpc>
                <a:spcPct val="90000"/>
              </a:lnSpc>
              <a:spcBef>
                <a:spcPts val="500"/>
              </a:spcBef>
              <a:spcAft>
                <a:spcPts val="0"/>
              </a:spcAft>
              <a:buClr>
                <a:schemeClr val="lt1"/>
              </a:buClr>
              <a:buSzPts val="2000"/>
              <a:buNone/>
              <a:defRPr sz="2000">
                <a:solidFill>
                  <a:schemeClr val="lt1"/>
                </a:solidFill>
              </a:defRPr>
            </a:lvl2pPr>
            <a:lvl3pPr indent="-342900" lvl="2" marL="1371600" algn="l">
              <a:lnSpc>
                <a:spcPct val="90000"/>
              </a:lnSpc>
              <a:spcBef>
                <a:spcPts val="500"/>
              </a:spcBef>
              <a:spcAft>
                <a:spcPts val="0"/>
              </a:spcAft>
              <a:buClr>
                <a:schemeClr val="dk1"/>
              </a:buClr>
              <a:buSzPts val="1800"/>
              <a:buChar char="•"/>
              <a:defRPr sz="1800"/>
            </a:lvl3pPr>
            <a:lvl4pPr indent="-330200" lvl="3" marL="1828800" algn="l">
              <a:lnSpc>
                <a:spcPct val="90000"/>
              </a:lnSpc>
              <a:spcBef>
                <a:spcPts val="500"/>
              </a:spcBef>
              <a:spcAft>
                <a:spcPts val="0"/>
              </a:spcAft>
              <a:buClr>
                <a:schemeClr val="dk1"/>
              </a:buClr>
              <a:buSzPts val="1600"/>
              <a:buChar char="•"/>
              <a:defRPr sz="1600"/>
            </a:lvl4pPr>
            <a:lvl5pPr indent="-330200" lvl="4" marL="2286000" algn="l">
              <a:lnSpc>
                <a:spcPct val="90000"/>
              </a:lnSpc>
              <a:spcBef>
                <a:spcPts val="500"/>
              </a:spcBef>
              <a:spcAft>
                <a:spcPts val="0"/>
              </a:spcAft>
              <a:buClr>
                <a:schemeClr val="dk1"/>
              </a:buClr>
              <a:buSzPts val="1600"/>
              <a:buChar char="•"/>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5" name="Google Shape;215;p51"/>
          <p:cNvSpPr txBox="1"/>
          <p:nvPr>
            <p:ph idx="3" type="subTitle"/>
          </p:nvPr>
        </p:nvSpPr>
        <p:spPr>
          <a:xfrm>
            <a:off x="296333" y="3345532"/>
            <a:ext cx="4986867" cy="1975764"/>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chemeClr val="lt1"/>
              </a:buClr>
              <a:buSzPts val="3300"/>
              <a:buNone/>
              <a:defRPr sz="3300">
                <a:solidFill>
                  <a:schemeClr val="lt1"/>
                </a:solidFill>
                <a:latin typeface="Arial"/>
                <a:ea typeface="Arial"/>
                <a:cs typeface="Arial"/>
                <a:sym typeface="Aria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16" name="Google Shape;216;p51"/>
          <p:cNvSpPr txBox="1"/>
          <p:nvPr>
            <p:ph idx="4" type="body"/>
          </p:nvPr>
        </p:nvSpPr>
        <p:spPr>
          <a:xfrm>
            <a:off x="296332" y="2141538"/>
            <a:ext cx="5906347" cy="1135062"/>
          </a:xfrm>
          <a:prstGeom prst="rect">
            <a:avLst/>
          </a:prstGeom>
          <a:noFill/>
          <a:ln cap="flat" cmpd="sng" w="25400">
            <a:solidFill>
              <a:srgbClr val="EFF4FC"/>
            </a:solidFill>
            <a:prstDash val="solid"/>
            <a:round/>
            <a:headEnd len="sm" w="sm" type="none"/>
            <a:tailEnd len="sm" w="sm" type="none"/>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lt1"/>
              </a:buClr>
              <a:buSzPts val="4400"/>
              <a:buNone/>
              <a:defRPr b="1" sz="4400" cap="none">
                <a:solidFill>
                  <a:schemeClr val="lt1"/>
                </a:solidFill>
                <a:latin typeface="Arial"/>
                <a:ea typeface="Arial"/>
                <a:cs typeface="Arial"/>
                <a:sym typeface="Arial"/>
              </a:defRPr>
            </a:lvl1pPr>
            <a:lvl2pPr indent="-228600" lvl="1" marL="914400" algn="l">
              <a:lnSpc>
                <a:spcPct val="90000"/>
              </a:lnSpc>
              <a:spcBef>
                <a:spcPts val="500"/>
              </a:spcBef>
              <a:spcAft>
                <a:spcPts val="0"/>
              </a:spcAft>
              <a:buClr>
                <a:schemeClr val="lt1"/>
              </a:buClr>
              <a:buSzPts val="2000"/>
              <a:buNone/>
              <a:defRPr sz="2000">
                <a:solidFill>
                  <a:schemeClr val="lt1"/>
                </a:solidFill>
              </a:defRPr>
            </a:lvl2pPr>
            <a:lvl3pPr indent="-342900" lvl="2" marL="1371600" algn="l">
              <a:lnSpc>
                <a:spcPct val="90000"/>
              </a:lnSpc>
              <a:spcBef>
                <a:spcPts val="500"/>
              </a:spcBef>
              <a:spcAft>
                <a:spcPts val="0"/>
              </a:spcAft>
              <a:buClr>
                <a:schemeClr val="dk1"/>
              </a:buClr>
              <a:buSzPts val="1800"/>
              <a:buChar char="•"/>
              <a:defRPr sz="1800"/>
            </a:lvl3pPr>
            <a:lvl4pPr indent="-330200" lvl="3" marL="1828800" algn="l">
              <a:lnSpc>
                <a:spcPct val="90000"/>
              </a:lnSpc>
              <a:spcBef>
                <a:spcPts val="500"/>
              </a:spcBef>
              <a:spcAft>
                <a:spcPts val="0"/>
              </a:spcAft>
              <a:buClr>
                <a:schemeClr val="dk1"/>
              </a:buClr>
              <a:buSzPts val="1600"/>
              <a:buChar char="•"/>
              <a:defRPr sz="1600"/>
            </a:lvl4pPr>
            <a:lvl5pPr indent="-330200" lvl="4" marL="2286000" algn="l">
              <a:lnSpc>
                <a:spcPct val="90000"/>
              </a:lnSpc>
              <a:spcBef>
                <a:spcPts val="500"/>
              </a:spcBef>
              <a:spcAft>
                <a:spcPts val="0"/>
              </a:spcAft>
              <a:buClr>
                <a:schemeClr val="dk1"/>
              </a:buClr>
              <a:buSzPts val="1600"/>
              <a:buChar char="•"/>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7" name="Google Shape;217;p51"/>
          <p:cNvSpPr txBox="1"/>
          <p:nvPr>
            <p:ph idx="12" type="sldNum"/>
          </p:nvPr>
        </p:nvSpPr>
        <p:spPr>
          <a:xfrm>
            <a:off x="11650133" y="115570"/>
            <a:ext cx="423334"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chemeClr val="lt1"/>
                </a:solidFill>
                <a:latin typeface="Arial"/>
                <a:ea typeface="Arial"/>
                <a:cs typeface="Arial"/>
                <a:sym typeface="Arial"/>
              </a:defRPr>
            </a:lvl1pPr>
            <a:lvl2pPr indent="0" lvl="1" marL="0" algn="r">
              <a:spcBef>
                <a:spcPts val="0"/>
              </a:spcBef>
              <a:buNone/>
              <a:defRPr sz="1200">
                <a:solidFill>
                  <a:schemeClr val="lt1"/>
                </a:solidFill>
                <a:latin typeface="Arial"/>
                <a:ea typeface="Arial"/>
                <a:cs typeface="Arial"/>
                <a:sym typeface="Arial"/>
              </a:defRPr>
            </a:lvl2pPr>
            <a:lvl3pPr indent="0" lvl="2" marL="0" algn="r">
              <a:spcBef>
                <a:spcPts val="0"/>
              </a:spcBef>
              <a:buNone/>
              <a:defRPr sz="1200">
                <a:solidFill>
                  <a:schemeClr val="lt1"/>
                </a:solidFill>
                <a:latin typeface="Arial"/>
                <a:ea typeface="Arial"/>
                <a:cs typeface="Arial"/>
                <a:sym typeface="Arial"/>
              </a:defRPr>
            </a:lvl3pPr>
            <a:lvl4pPr indent="0" lvl="3" marL="0" algn="r">
              <a:spcBef>
                <a:spcPts val="0"/>
              </a:spcBef>
              <a:buNone/>
              <a:defRPr sz="1200">
                <a:solidFill>
                  <a:schemeClr val="lt1"/>
                </a:solidFill>
                <a:latin typeface="Arial"/>
                <a:ea typeface="Arial"/>
                <a:cs typeface="Arial"/>
                <a:sym typeface="Arial"/>
              </a:defRPr>
            </a:lvl4pPr>
            <a:lvl5pPr indent="0" lvl="4" marL="0" algn="r">
              <a:spcBef>
                <a:spcPts val="0"/>
              </a:spcBef>
              <a:buNone/>
              <a:defRPr sz="1200">
                <a:solidFill>
                  <a:schemeClr val="lt1"/>
                </a:solidFill>
                <a:latin typeface="Arial"/>
                <a:ea typeface="Arial"/>
                <a:cs typeface="Arial"/>
                <a:sym typeface="Arial"/>
              </a:defRPr>
            </a:lvl5pPr>
            <a:lvl6pPr indent="0" lvl="5" marL="0" algn="r">
              <a:spcBef>
                <a:spcPts val="0"/>
              </a:spcBef>
              <a:buNone/>
              <a:defRPr sz="1200">
                <a:solidFill>
                  <a:schemeClr val="lt1"/>
                </a:solidFill>
                <a:latin typeface="Arial"/>
                <a:ea typeface="Arial"/>
                <a:cs typeface="Arial"/>
                <a:sym typeface="Arial"/>
              </a:defRPr>
            </a:lvl6pPr>
            <a:lvl7pPr indent="0" lvl="6" marL="0" algn="r">
              <a:spcBef>
                <a:spcPts val="0"/>
              </a:spcBef>
              <a:buNone/>
              <a:defRPr sz="1200">
                <a:solidFill>
                  <a:schemeClr val="lt1"/>
                </a:solidFill>
                <a:latin typeface="Arial"/>
                <a:ea typeface="Arial"/>
                <a:cs typeface="Arial"/>
                <a:sym typeface="Arial"/>
              </a:defRPr>
            </a:lvl7pPr>
            <a:lvl8pPr indent="0" lvl="7" marL="0" algn="r">
              <a:spcBef>
                <a:spcPts val="0"/>
              </a:spcBef>
              <a:buNone/>
              <a:defRPr sz="1200">
                <a:solidFill>
                  <a:schemeClr val="lt1"/>
                </a:solidFill>
                <a:latin typeface="Arial"/>
                <a:ea typeface="Arial"/>
                <a:cs typeface="Arial"/>
                <a:sym typeface="Arial"/>
              </a:defRPr>
            </a:lvl8pPr>
            <a:lvl9pPr indent="0" lvl="8" marL="0" algn="r">
              <a:spcBef>
                <a:spcPts val="0"/>
              </a:spcBef>
              <a:buNone/>
              <a:defRPr sz="12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3_Title and Content">
  <p:cSld name="13_Title and Content">
    <p:spTree>
      <p:nvGrpSpPr>
        <p:cNvPr id="218" name="Shape 218"/>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6" name="Shape 26"/>
        <p:cNvGrpSpPr/>
        <p:nvPr/>
      </p:nvGrpSpPr>
      <p:grpSpPr>
        <a:xfrm>
          <a:off x="0" y="0"/>
          <a:ext cx="0" cy="0"/>
          <a:chOff x="0" y="0"/>
          <a:chExt cx="0" cy="0"/>
        </a:xfrm>
      </p:grpSpPr>
      <p:sp>
        <p:nvSpPr>
          <p:cNvPr id="27" name="Google Shape;27;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 name="Google Shape;28;p2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9" name="Google Shape;29;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2" name="Shape 32"/>
        <p:cNvGrpSpPr/>
        <p:nvPr/>
      </p:nvGrpSpPr>
      <p:grpSpPr>
        <a:xfrm>
          <a:off x="0" y="0"/>
          <a:ext cx="0" cy="0"/>
          <a:chOff x="0" y="0"/>
          <a:chExt cx="0" cy="0"/>
        </a:xfrm>
      </p:grpSpPr>
      <p:sp>
        <p:nvSpPr>
          <p:cNvPr id="33" name="Google Shape;33;p23"/>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 name="Google Shape;34;p23"/>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5" name="Google Shape;35;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8" name="Shape 38"/>
        <p:cNvGrpSpPr/>
        <p:nvPr/>
      </p:nvGrpSpPr>
      <p:grpSpPr>
        <a:xfrm>
          <a:off x="0" y="0"/>
          <a:ext cx="0" cy="0"/>
          <a:chOff x="0" y="0"/>
          <a:chExt cx="0" cy="0"/>
        </a:xfrm>
      </p:grpSpPr>
      <p:sp>
        <p:nvSpPr>
          <p:cNvPr id="39" name="Google Shape;39;p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 name="Google Shape;40;p24"/>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24"/>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5" name="Shape 45"/>
        <p:cNvGrpSpPr/>
        <p:nvPr/>
      </p:nvGrpSpPr>
      <p:grpSpPr>
        <a:xfrm>
          <a:off x="0" y="0"/>
          <a:ext cx="0" cy="0"/>
          <a:chOff x="0" y="0"/>
          <a:chExt cx="0" cy="0"/>
        </a:xfrm>
      </p:grpSpPr>
      <p:sp>
        <p:nvSpPr>
          <p:cNvPr id="46" name="Google Shape;46;p25"/>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25"/>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8" name="Google Shape;48;p25"/>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9" name="Google Shape;49;p25"/>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0" name="Google Shape;50;p25"/>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1" name="Google Shape;51;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4" name="Shape 54"/>
        <p:cNvGrpSpPr/>
        <p:nvPr/>
      </p:nvGrpSpPr>
      <p:grpSpPr>
        <a:xfrm>
          <a:off x="0" y="0"/>
          <a:ext cx="0" cy="0"/>
          <a:chOff x="0" y="0"/>
          <a:chExt cx="0" cy="0"/>
        </a:xfrm>
      </p:grpSpPr>
      <p:sp>
        <p:nvSpPr>
          <p:cNvPr id="55" name="Google Shape;55;p2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9" name="Shape 59"/>
        <p:cNvGrpSpPr/>
        <p:nvPr/>
      </p:nvGrpSpPr>
      <p:grpSpPr>
        <a:xfrm>
          <a:off x="0" y="0"/>
          <a:ext cx="0" cy="0"/>
          <a:chOff x="0" y="0"/>
          <a:chExt cx="0" cy="0"/>
        </a:xfrm>
      </p:grpSpPr>
      <p:sp>
        <p:nvSpPr>
          <p:cNvPr id="60" name="Google Shape;60;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3.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33.xml"/><Relationship Id="rId11" Type="http://schemas.openxmlformats.org/officeDocument/2006/relationships/slideLayout" Target="../slideLayouts/slideLayout24.xml"/><Relationship Id="rId22" Type="http://schemas.openxmlformats.org/officeDocument/2006/relationships/slideLayout" Target="../slideLayouts/slideLayout35.xml"/><Relationship Id="rId10" Type="http://schemas.openxmlformats.org/officeDocument/2006/relationships/slideLayout" Target="../slideLayouts/slideLayout23.xml"/><Relationship Id="rId21" Type="http://schemas.openxmlformats.org/officeDocument/2006/relationships/slideLayout" Target="../slideLayouts/slideLayout34.xml"/><Relationship Id="rId13" Type="http://schemas.openxmlformats.org/officeDocument/2006/relationships/slideLayout" Target="../slideLayouts/slideLayout26.xml"/><Relationship Id="rId12" Type="http://schemas.openxmlformats.org/officeDocument/2006/relationships/slideLayout" Target="../slideLayouts/slideLayout25.xml"/><Relationship Id="rId23" Type="http://schemas.openxmlformats.org/officeDocument/2006/relationships/theme" Target="../theme/theme1.xml"/><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5" Type="http://schemas.openxmlformats.org/officeDocument/2006/relationships/slideLayout" Target="../slideLayouts/slideLayout28.xml"/><Relationship Id="rId14" Type="http://schemas.openxmlformats.org/officeDocument/2006/relationships/slideLayout" Target="../slideLayouts/slideLayout27.xml"/><Relationship Id="rId17" Type="http://schemas.openxmlformats.org/officeDocument/2006/relationships/slideLayout" Target="../slideLayouts/slideLayout30.xml"/><Relationship Id="rId16" Type="http://schemas.openxmlformats.org/officeDocument/2006/relationships/slideLayout" Target="../slideLayouts/slideLayout29.xml"/><Relationship Id="rId5" Type="http://schemas.openxmlformats.org/officeDocument/2006/relationships/slideLayout" Target="../slideLayouts/slideLayout18.xml"/><Relationship Id="rId19" Type="http://schemas.openxmlformats.org/officeDocument/2006/relationships/slideLayout" Target="../slideLayouts/slideLayout32.xml"/><Relationship Id="rId6" Type="http://schemas.openxmlformats.org/officeDocument/2006/relationships/slideLayout" Target="../slideLayouts/slideLayout19.xml"/><Relationship Id="rId18" Type="http://schemas.openxmlformats.org/officeDocument/2006/relationships/slideLayout" Target="../slideLayouts/slideLayout31.xml"/><Relationship Id="rId7" Type="http://schemas.openxmlformats.org/officeDocument/2006/relationships/slideLayout" Target="../slideLayouts/slideLayout20.xml"/><Relationship Id="rId8"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9" name="Shape 89"/>
        <p:cNvGrpSpPr/>
        <p:nvPr/>
      </p:nvGrpSpPr>
      <p:grpSpPr>
        <a:xfrm>
          <a:off x="0" y="0"/>
          <a:ext cx="0" cy="0"/>
          <a:chOff x="0" y="0"/>
          <a:chExt cx="0" cy="0"/>
        </a:xfrm>
      </p:grpSpPr>
      <p:sp>
        <p:nvSpPr>
          <p:cNvPr id="90" name="Google Shape;90;p1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91" name="Google Shape;91;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Arial"/>
              <a:buNone/>
              <a:defRPr b="1" i="0" sz="44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92" name="Google Shape;92;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93" name="Google Shape;93;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94" name="Google Shape;94;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Arial"/>
                <a:ea typeface="Arial"/>
                <a:cs typeface="Arial"/>
                <a:sym typeface="Arial"/>
              </a:defRPr>
            </a:lvl1pPr>
            <a:lvl2pPr indent="0" lvl="1" marL="0" marR="0" rtl="0" algn="r">
              <a:spcBef>
                <a:spcPts val="0"/>
              </a:spcBef>
              <a:buNone/>
              <a:defRPr b="0" i="0" sz="1200" u="none" cap="none" strike="noStrike">
                <a:solidFill>
                  <a:srgbClr val="888888"/>
                </a:solidFill>
                <a:latin typeface="Arial"/>
                <a:ea typeface="Arial"/>
                <a:cs typeface="Arial"/>
                <a:sym typeface="Arial"/>
              </a:defRPr>
            </a:lvl2pPr>
            <a:lvl3pPr indent="0" lvl="2" marL="0" marR="0" rtl="0" algn="r">
              <a:spcBef>
                <a:spcPts val="0"/>
              </a:spcBef>
              <a:buNone/>
              <a:defRPr b="0" i="0" sz="1200" u="none" cap="none" strike="noStrike">
                <a:solidFill>
                  <a:srgbClr val="888888"/>
                </a:solidFill>
                <a:latin typeface="Arial"/>
                <a:ea typeface="Arial"/>
                <a:cs typeface="Arial"/>
                <a:sym typeface="Arial"/>
              </a:defRPr>
            </a:lvl3pPr>
            <a:lvl4pPr indent="0" lvl="3" marL="0" marR="0" rtl="0" algn="r">
              <a:spcBef>
                <a:spcPts val="0"/>
              </a:spcBef>
              <a:buNone/>
              <a:defRPr b="0" i="0" sz="1200" u="none" cap="none" strike="noStrike">
                <a:solidFill>
                  <a:srgbClr val="888888"/>
                </a:solidFill>
                <a:latin typeface="Arial"/>
                <a:ea typeface="Arial"/>
                <a:cs typeface="Arial"/>
                <a:sym typeface="Arial"/>
              </a:defRPr>
            </a:lvl4pPr>
            <a:lvl5pPr indent="0" lvl="4" marL="0" marR="0" rtl="0" algn="r">
              <a:spcBef>
                <a:spcPts val="0"/>
              </a:spcBef>
              <a:buNone/>
              <a:defRPr b="0" i="0" sz="1200" u="none" cap="none" strike="noStrike">
                <a:solidFill>
                  <a:srgbClr val="888888"/>
                </a:solidFill>
                <a:latin typeface="Arial"/>
                <a:ea typeface="Arial"/>
                <a:cs typeface="Arial"/>
                <a:sym typeface="Arial"/>
              </a:defRPr>
            </a:lvl5pPr>
            <a:lvl6pPr indent="0" lvl="5" marL="0" marR="0" rtl="0" algn="r">
              <a:spcBef>
                <a:spcPts val="0"/>
              </a:spcBef>
              <a:buNone/>
              <a:defRPr b="0" i="0" sz="1200" u="none" cap="none" strike="noStrike">
                <a:solidFill>
                  <a:srgbClr val="888888"/>
                </a:solidFill>
                <a:latin typeface="Arial"/>
                <a:ea typeface="Arial"/>
                <a:cs typeface="Arial"/>
                <a:sym typeface="Arial"/>
              </a:defRPr>
            </a:lvl6pPr>
            <a:lvl7pPr indent="0" lvl="6" marL="0" marR="0" rtl="0" algn="r">
              <a:spcBef>
                <a:spcPts val="0"/>
              </a:spcBef>
              <a:buNone/>
              <a:defRPr b="0" i="0" sz="1200" u="none" cap="none" strike="noStrike">
                <a:solidFill>
                  <a:srgbClr val="888888"/>
                </a:solidFill>
                <a:latin typeface="Arial"/>
                <a:ea typeface="Arial"/>
                <a:cs typeface="Arial"/>
                <a:sym typeface="Arial"/>
              </a:defRPr>
            </a:lvl7pPr>
            <a:lvl8pPr indent="0" lvl="7" marL="0" marR="0" rtl="0" algn="r">
              <a:spcBef>
                <a:spcPts val="0"/>
              </a:spcBef>
              <a:buNone/>
              <a:defRPr b="0" i="0" sz="1200" u="none" cap="none" strike="noStrike">
                <a:solidFill>
                  <a:srgbClr val="888888"/>
                </a:solidFill>
                <a:latin typeface="Arial"/>
                <a:ea typeface="Arial"/>
                <a:cs typeface="Arial"/>
                <a:sym typeface="Arial"/>
              </a:defRPr>
            </a:lvl8pPr>
            <a:lvl9pPr indent="0" lvl="8" marL="0" marR="0" rtl="0" algn="r">
              <a:spcBef>
                <a:spcPts val="0"/>
              </a:spcBef>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grpSp>
        <p:nvGrpSpPr>
          <p:cNvPr id="95" name="Google Shape;95;p18"/>
          <p:cNvGrpSpPr/>
          <p:nvPr/>
        </p:nvGrpSpPr>
        <p:grpSpPr>
          <a:xfrm>
            <a:off x="6366050" y="6984916"/>
            <a:ext cx="4987750" cy="451900"/>
            <a:chOff x="91018" y="6984916"/>
            <a:chExt cx="4987750" cy="451900"/>
          </a:xfrm>
        </p:grpSpPr>
        <p:grpSp>
          <p:nvGrpSpPr>
            <p:cNvPr id="96" name="Google Shape;96;p18"/>
            <p:cNvGrpSpPr/>
            <p:nvPr/>
          </p:nvGrpSpPr>
          <p:grpSpPr>
            <a:xfrm>
              <a:off x="1383401" y="6984916"/>
              <a:ext cx="3695367" cy="430864"/>
              <a:chOff x="1316510" y="6885708"/>
              <a:chExt cx="3695367" cy="430864"/>
            </a:xfrm>
          </p:grpSpPr>
          <p:sp>
            <p:nvSpPr>
              <p:cNvPr id="97" name="Google Shape;97;p18"/>
              <p:cNvSpPr/>
              <p:nvPr/>
            </p:nvSpPr>
            <p:spPr>
              <a:xfrm>
                <a:off x="1316510" y="6885708"/>
                <a:ext cx="893202" cy="202251"/>
              </a:xfrm>
              <a:prstGeom prst="rect">
                <a:avLst/>
              </a:prstGeom>
              <a:solidFill>
                <a:srgbClr val="17458F"/>
              </a:solidFill>
              <a:ln>
                <a:noFill/>
              </a:ln>
            </p:spPr>
            <p:txBody>
              <a:bodyPr anchorCtr="0" anchor="t" bIns="0" lIns="0" spcFirstLastPara="1" rIns="0" wrap="square" tIns="0">
                <a:noAutofit/>
              </a:bodyPr>
              <a:lstStyle/>
              <a:p>
                <a:pPr indent="0" lvl="0" marL="0" marR="0" rtl="0" algn="ctr">
                  <a:spcBef>
                    <a:spcPts val="0"/>
                  </a:spcBef>
                  <a:spcAft>
                    <a:spcPts val="0"/>
                  </a:spcAft>
                  <a:buNone/>
                </a:pPr>
                <a:r>
                  <a:rPr b="0" i="0" lang="en-US" sz="700" u="none" cap="none" strike="noStrike">
                    <a:solidFill>
                      <a:schemeClr val="lt1"/>
                    </a:solidFill>
                    <a:latin typeface="Arial"/>
                    <a:ea typeface="Arial"/>
                    <a:cs typeface="Arial"/>
                    <a:sym typeface="Arial"/>
                  </a:rPr>
                  <a:t>Royal Blue</a:t>
                </a:r>
                <a:br>
                  <a:rPr b="0" i="0" lang="en-US" sz="700" u="none" cap="none" strike="noStrike">
                    <a:solidFill>
                      <a:schemeClr val="lt1"/>
                    </a:solidFill>
                    <a:latin typeface="Arial"/>
                    <a:ea typeface="Arial"/>
                    <a:cs typeface="Arial"/>
                    <a:sym typeface="Arial"/>
                  </a:rPr>
                </a:br>
                <a:r>
                  <a:rPr b="0" i="0" lang="en-US" sz="600" u="none" cap="none" strike="noStrike">
                    <a:solidFill>
                      <a:schemeClr val="lt1"/>
                    </a:solidFill>
                    <a:latin typeface="Arial"/>
                    <a:ea typeface="Arial"/>
                    <a:cs typeface="Arial"/>
                    <a:sym typeface="Arial"/>
                  </a:rPr>
                  <a:t>R23,G69,B143</a:t>
                </a:r>
                <a:endParaRPr b="0" i="0" sz="700" u="none" cap="none" strike="noStrike">
                  <a:solidFill>
                    <a:schemeClr val="lt1"/>
                  </a:solidFill>
                  <a:latin typeface="Arial"/>
                  <a:ea typeface="Arial"/>
                  <a:cs typeface="Arial"/>
                  <a:sym typeface="Arial"/>
                </a:endParaRPr>
              </a:p>
            </p:txBody>
          </p:sp>
          <p:sp>
            <p:nvSpPr>
              <p:cNvPr id="98" name="Google Shape;98;p18"/>
              <p:cNvSpPr/>
              <p:nvPr/>
            </p:nvSpPr>
            <p:spPr>
              <a:xfrm>
                <a:off x="2250565" y="6885708"/>
                <a:ext cx="893202" cy="202251"/>
              </a:xfrm>
              <a:prstGeom prst="rect">
                <a:avLst/>
              </a:prstGeom>
              <a:solidFill>
                <a:srgbClr val="005DAA"/>
              </a:solidFill>
              <a:ln>
                <a:noFill/>
              </a:ln>
            </p:spPr>
            <p:txBody>
              <a:bodyPr anchorCtr="0" anchor="ctr" bIns="0" lIns="0" spcFirstLastPara="1" rIns="0" wrap="square" tIns="0">
                <a:noAutofit/>
              </a:bodyPr>
              <a:lstStyle/>
              <a:p>
                <a:pPr indent="0" lvl="0" marL="0" marR="0" rtl="0" algn="ctr">
                  <a:spcBef>
                    <a:spcPts val="0"/>
                  </a:spcBef>
                  <a:spcAft>
                    <a:spcPts val="0"/>
                  </a:spcAft>
                  <a:buNone/>
                </a:pPr>
                <a:r>
                  <a:rPr b="0" i="0" lang="en-US" sz="700" u="none" cap="none" strike="noStrike">
                    <a:solidFill>
                      <a:schemeClr val="lt1"/>
                    </a:solidFill>
                    <a:latin typeface="Arial"/>
                    <a:ea typeface="Arial"/>
                    <a:cs typeface="Arial"/>
                    <a:sym typeface="Arial"/>
                  </a:rPr>
                  <a:t>Azure</a:t>
                </a:r>
                <a:br>
                  <a:rPr b="0" i="0" lang="en-US" sz="600" u="none" cap="none" strike="noStrike">
                    <a:solidFill>
                      <a:schemeClr val="lt1"/>
                    </a:solidFill>
                    <a:latin typeface="Arial"/>
                    <a:ea typeface="Arial"/>
                    <a:cs typeface="Arial"/>
                    <a:sym typeface="Arial"/>
                  </a:rPr>
                </a:br>
                <a:r>
                  <a:rPr b="0" i="0" lang="en-US" sz="600" u="none" cap="none" strike="noStrike">
                    <a:solidFill>
                      <a:schemeClr val="lt1"/>
                    </a:solidFill>
                    <a:latin typeface="Arial"/>
                    <a:ea typeface="Arial"/>
                    <a:cs typeface="Arial"/>
                    <a:sym typeface="Arial"/>
                  </a:rPr>
                  <a:t>R0,G93,B170</a:t>
                </a:r>
                <a:endParaRPr/>
              </a:p>
            </p:txBody>
          </p:sp>
          <p:sp>
            <p:nvSpPr>
              <p:cNvPr id="99" name="Google Shape;99;p18"/>
              <p:cNvSpPr/>
              <p:nvPr/>
            </p:nvSpPr>
            <p:spPr>
              <a:xfrm>
                <a:off x="3184620" y="6885708"/>
                <a:ext cx="893202" cy="202251"/>
              </a:xfrm>
              <a:prstGeom prst="rect">
                <a:avLst/>
              </a:prstGeom>
              <a:solidFill>
                <a:srgbClr val="01B4E7"/>
              </a:solidFill>
              <a:ln>
                <a:noFill/>
              </a:ln>
            </p:spPr>
            <p:txBody>
              <a:bodyPr anchorCtr="0" anchor="ctr" bIns="0" lIns="0" spcFirstLastPara="1" rIns="0" wrap="square" tIns="0">
                <a:noAutofit/>
              </a:bodyPr>
              <a:lstStyle/>
              <a:p>
                <a:pPr indent="0" lvl="0" marL="0" marR="0" rtl="0" algn="ctr">
                  <a:spcBef>
                    <a:spcPts val="0"/>
                  </a:spcBef>
                  <a:spcAft>
                    <a:spcPts val="0"/>
                  </a:spcAft>
                  <a:buNone/>
                </a:pPr>
                <a:r>
                  <a:rPr b="0" i="0" lang="en-US" sz="700" u="none" cap="none" strike="noStrike">
                    <a:solidFill>
                      <a:schemeClr val="dk1"/>
                    </a:solidFill>
                    <a:latin typeface="Arial"/>
                    <a:ea typeface="Arial"/>
                    <a:cs typeface="Arial"/>
                    <a:sym typeface="Arial"/>
                  </a:rPr>
                  <a:t>Sky Blue </a:t>
                </a:r>
                <a:br>
                  <a:rPr b="0" i="0" lang="en-US" sz="600" u="none" cap="none" strike="noStrike">
                    <a:solidFill>
                      <a:schemeClr val="dk1"/>
                    </a:solidFill>
                    <a:latin typeface="Arial"/>
                    <a:ea typeface="Arial"/>
                    <a:cs typeface="Arial"/>
                    <a:sym typeface="Arial"/>
                  </a:rPr>
                </a:br>
                <a:r>
                  <a:rPr b="0" i="0" lang="en-US" sz="600" u="none" cap="none" strike="noStrike">
                    <a:solidFill>
                      <a:schemeClr val="dk1"/>
                    </a:solidFill>
                    <a:latin typeface="Arial"/>
                    <a:ea typeface="Arial"/>
                    <a:cs typeface="Arial"/>
                    <a:sym typeface="Arial"/>
                  </a:rPr>
                  <a:t>R1,G180,B231</a:t>
                </a:r>
                <a:endParaRPr/>
              </a:p>
            </p:txBody>
          </p:sp>
          <p:sp>
            <p:nvSpPr>
              <p:cNvPr id="100" name="Google Shape;100;p18"/>
              <p:cNvSpPr/>
              <p:nvPr/>
            </p:nvSpPr>
            <p:spPr>
              <a:xfrm>
                <a:off x="3184620" y="7114320"/>
                <a:ext cx="893202" cy="202251"/>
              </a:xfrm>
              <a:prstGeom prst="rect">
                <a:avLst/>
              </a:prstGeom>
              <a:solidFill>
                <a:srgbClr val="872175"/>
              </a:solidFill>
              <a:ln>
                <a:noFill/>
              </a:ln>
            </p:spPr>
            <p:txBody>
              <a:bodyPr anchorCtr="0" anchor="ctr" bIns="0" lIns="0" spcFirstLastPara="1" rIns="0" wrap="square" tIns="0">
                <a:noAutofit/>
              </a:bodyPr>
              <a:lstStyle/>
              <a:p>
                <a:pPr indent="0" lvl="0" marL="0" marR="0" rtl="0" algn="ctr">
                  <a:spcBef>
                    <a:spcPts val="0"/>
                  </a:spcBef>
                  <a:spcAft>
                    <a:spcPts val="0"/>
                  </a:spcAft>
                  <a:buNone/>
                </a:pPr>
                <a:r>
                  <a:rPr b="0" i="0" lang="en-US" sz="700" u="none" cap="none" strike="noStrike">
                    <a:solidFill>
                      <a:schemeClr val="lt1"/>
                    </a:solidFill>
                    <a:latin typeface="Arial"/>
                    <a:ea typeface="Arial"/>
                    <a:cs typeface="Arial"/>
                    <a:sym typeface="Arial"/>
                  </a:rPr>
                  <a:t>Violet</a:t>
                </a:r>
                <a:br>
                  <a:rPr b="0" i="0" lang="en-US" sz="600" u="none" cap="none" strike="noStrike">
                    <a:solidFill>
                      <a:schemeClr val="lt1"/>
                    </a:solidFill>
                    <a:latin typeface="Arial"/>
                    <a:ea typeface="Arial"/>
                    <a:cs typeface="Arial"/>
                    <a:sym typeface="Arial"/>
                  </a:rPr>
                </a:br>
                <a:r>
                  <a:rPr b="0" i="0" lang="en-US" sz="600" u="none" cap="none" strike="noStrike">
                    <a:solidFill>
                      <a:schemeClr val="lt1"/>
                    </a:solidFill>
                    <a:latin typeface="Arial"/>
                    <a:ea typeface="Arial"/>
                    <a:cs typeface="Arial"/>
                    <a:sym typeface="Arial"/>
                  </a:rPr>
                  <a:t>R135,G33,B117</a:t>
                </a:r>
                <a:endParaRPr/>
              </a:p>
            </p:txBody>
          </p:sp>
          <p:sp>
            <p:nvSpPr>
              <p:cNvPr id="101" name="Google Shape;101;p18"/>
              <p:cNvSpPr/>
              <p:nvPr/>
            </p:nvSpPr>
            <p:spPr>
              <a:xfrm>
                <a:off x="4118675" y="7114320"/>
                <a:ext cx="893202" cy="202251"/>
              </a:xfrm>
              <a:prstGeom prst="rect">
                <a:avLst/>
              </a:prstGeom>
              <a:solidFill>
                <a:srgbClr val="FF7600"/>
              </a:solidFill>
              <a:ln>
                <a:noFill/>
              </a:ln>
            </p:spPr>
            <p:txBody>
              <a:bodyPr anchorCtr="0" anchor="ctr" bIns="0" lIns="0" spcFirstLastPara="1" rIns="0" wrap="square" tIns="0">
                <a:noAutofit/>
              </a:bodyPr>
              <a:lstStyle/>
              <a:p>
                <a:pPr indent="0" lvl="0" marL="0" marR="0" rtl="0" algn="ctr">
                  <a:spcBef>
                    <a:spcPts val="0"/>
                  </a:spcBef>
                  <a:spcAft>
                    <a:spcPts val="0"/>
                  </a:spcAft>
                  <a:buNone/>
                </a:pPr>
                <a:r>
                  <a:rPr b="0" i="0" lang="en-US" sz="700" u="none" cap="none" strike="noStrike">
                    <a:solidFill>
                      <a:schemeClr val="lt1"/>
                    </a:solidFill>
                    <a:latin typeface="Arial"/>
                    <a:ea typeface="Arial"/>
                    <a:cs typeface="Arial"/>
                    <a:sym typeface="Arial"/>
                  </a:rPr>
                  <a:t>Orange</a:t>
                </a:r>
                <a:br>
                  <a:rPr b="0" i="0" lang="en-US" sz="600" u="none" cap="none" strike="noStrike">
                    <a:solidFill>
                      <a:schemeClr val="lt1"/>
                    </a:solidFill>
                    <a:latin typeface="Arial"/>
                    <a:ea typeface="Arial"/>
                    <a:cs typeface="Arial"/>
                    <a:sym typeface="Arial"/>
                  </a:rPr>
                </a:br>
                <a:r>
                  <a:rPr b="0" i="0" lang="en-US" sz="600" u="none" cap="none" strike="noStrike">
                    <a:solidFill>
                      <a:schemeClr val="lt1"/>
                    </a:solidFill>
                    <a:latin typeface="Arial"/>
                    <a:ea typeface="Arial"/>
                    <a:cs typeface="Arial"/>
                    <a:sym typeface="Arial"/>
                  </a:rPr>
                  <a:t>R255,G118,B0</a:t>
                </a:r>
                <a:endParaRPr/>
              </a:p>
            </p:txBody>
          </p:sp>
          <p:sp>
            <p:nvSpPr>
              <p:cNvPr id="102" name="Google Shape;102;p18"/>
              <p:cNvSpPr/>
              <p:nvPr/>
            </p:nvSpPr>
            <p:spPr>
              <a:xfrm>
                <a:off x="4118675" y="6885708"/>
                <a:ext cx="893202" cy="202251"/>
              </a:xfrm>
              <a:prstGeom prst="rect">
                <a:avLst/>
              </a:prstGeom>
              <a:solidFill>
                <a:srgbClr val="F7A81B"/>
              </a:solidFill>
              <a:ln>
                <a:noFill/>
              </a:ln>
            </p:spPr>
            <p:txBody>
              <a:bodyPr anchorCtr="0" anchor="ctr" bIns="0" lIns="0" spcFirstLastPara="1" rIns="0" wrap="square" tIns="0">
                <a:noAutofit/>
              </a:bodyPr>
              <a:lstStyle/>
              <a:p>
                <a:pPr indent="0" lvl="0" marL="0" marR="0" rtl="0" algn="ctr">
                  <a:spcBef>
                    <a:spcPts val="0"/>
                  </a:spcBef>
                  <a:spcAft>
                    <a:spcPts val="0"/>
                  </a:spcAft>
                  <a:buNone/>
                </a:pPr>
                <a:r>
                  <a:rPr b="0" i="0" lang="en-US" sz="700" u="none" cap="none" strike="noStrike">
                    <a:solidFill>
                      <a:schemeClr val="dk1"/>
                    </a:solidFill>
                    <a:latin typeface="Arial"/>
                    <a:ea typeface="Arial"/>
                    <a:cs typeface="Arial"/>
                    <a:sym typeface="Arial"/>
                  </a:rPr>
                  <a:t>Gold</a:t>
                </a:r>
                <a:br>
                  <a:rPr b="0" i="0" lang="en-US" sz="600" u="none" cap="none" strike="noStrike">
                    <a:solidFill>
                      <a:schemeClr val="dk1"/>
                    </a:solidFill>
                    <a:latin typeface="Arial"/>
                    <a:ea typeface="Arial"/>
                    <a:cs typeface="Arial"/>
                    <a:sym typeface="Arial"/>
                  </a:rPr>
                </a:br>
                <a:r>
                  <a:rPr b="0" i="0" lang="en-US" sz="600" u="none" cap="none" strike="noStrike">
                    <a:solidFill>
                      <a:schemeClr val="dk1"/>
                    </a:solidFill>
                    <a:latin typeface="Arial"/>
                    <a:ea typeface="Arial"/>
                    <a:cs typeface="Arial"/>
                    <a:sym typeface="Arial"/>
                  </a:rPr>
                  <a:t>R247,G168,B27</a:t>
                </a:r>
                <a:endParaRPr/>
              </a:p>
            </p:txBody>
          </p:sp>
          <p:sp>
            <p:nvSpPr>
              <p:cNvPr id="103" name="Google Shape;103;p18"/>
              <p:cNvSpPr/>
              <p:nvPr/>
            </p:nvSpPr>
            <p:spPr>
              <a:xfrm>
                <a:off x="1316510" y="7114320"/>
                <a:ext cx="893202" cy="202251"/>
              </a:xfrm>
              <a:prstGeom prst="rect">
                <a:avLst/>
              </a:prstGeom>
              <a:solidFill>
                <a:srgbClr val="D91B5C"/>
              </a:solidFill>
              <a:ln>
                <a:noFill/>
              </a:ln>
            </p:spPr>
            <p:txBody>
              <a:bodyPr anchorCtr="0" anchor="ctr" bIns="0" lIns="0" spcFirstLastPara="1" rIns="0" wrap="square" tIns="0">
                <a:noAutofit/>
              </a:bodyPr>
              <a:lstStyle/>
              <a:p>
                <a:pPr indent="0" lvl="0" marL="0" marR="0" rtl="0" algn="ctr">
                  <a:spcBef>
                    <a:spcPts val="0"/>
                  </a:spcBef>
                  <a:spcAft>
                    <a:spcPts val="0"/>
                  </a:spcAft>
                  <a:buNone/>
                </a:pPr>
                <a:r>
                  <a:rPr b="0" i="0" lang="en-US" sz="700" u="none" cap="none" strike="noStrike">
                    <a:solidFill>
                      <a:schemeClr val="lt1"/>
                    </a:solidFill>
                    <a:latin typeface="Arial"/>
                    <a:ea typeface="Arial"/>
                    <a:cs typeface="Arial"/>
                    <a:sym typeface="Arial"/>
                  </a:rPr>
                  <a:t>Cranberry</a:t>
                </a:r>
                <a:br>
                  <a:rPr b="0" i="0" lang="en-US" sz="600" u="none" cap="none" strike="noStrike">
                    <a:solidFill>
                      <a:schemeClr val="lt1"/>
                    </a:solidFill>
                    <a:latin typeface="Arial"/>
                    <a:ea typeface="Arial"/>
                    <a:cs typeface="Arial"/>
                    <a:sym typeface="Arial"/>
                  </a:rPr>
                </a:br>
                <a:r>
                  <a:rPr b="0" i="0" lang="en-US" sz="600" u="none" cap="none" strike="noStrike">
                    <a:solidFill>
                      <a:schemeClr val="lt1"/>
                    </a:solidFill>
                    <a:latin typeface="Arial"/>
                    <a:ea typeface="Arial"/>
                    <a:cs typeface="Arial"/>
                    <a:sym typeface="Arial"/>
                  </a:rPr>
                  <a:t>R217,G27, B92</a:t>
                </a:r>
                <a:endParaRPr/>
              </a:p>
            </p:txBody>
          </p:sp>
          <p:sp>
            <p:nvSpPr>
              <p:cNvPr id="104" name="Google Shape;104;p18"/>
              <p:cNvSpPr/>
              <p:nvPr/>
            </p:nvSpPr>
            <p:spPr>
              <a:xfrm>
                <a:off x="2250565" y="7114320"/>
                <a:ext cx="893202" cy="202251"/>
              </a:xfrm>
              <a:prstGeom prst="rect">
                <a:avLst/>
              </a:prstGeom>
              <a:solidFill>
                <a:srgbClr val="009999"/>
              </a:solidFill>
              <a:ln>
                <a:noFill/>
              </a:ln>
            </p:spPr>
            <p:txBody>
              <a:bodyPr anchorCtr="0" anchor="ctr" bIns="0" lIns="0" spcFirstLastPara="1" rIns="0" wrap="square" tIns="0">
                <a:noAutofit/>
              </a:bodyPr>
              <a:lstStyle/>
              <a:p>
                <a:pPr indent="0" lvl="0" marL="0" marR="0" rtl="0" algn="ctr">
                  <a:spcBef>
                    <a:spcPts val="0"/>
                  </a:spcBef>
                  <a:spcAft>
                    <a:spcPts val="0"/>
                  </a:spcAft>
                  <a:buNone/>
                </a:pPr>
                <a:r>
                  <a:rPr b="0" i="0" lang="en-US" sz="700" u="none" cap="none" strike="noStrike">
                    <a:solidFill>
                      <a:schemeClr val="lt1"/>
                    </a:solidFill>
                    <a:latin typeface="Arial"/>
                    <a:ea typeface="Arial"/>
                    <a:cs typeface="Arial"/>
                    <a:sym typeface="Arial"/>
                  </a:rPr>
                  <a:t>Turquoise</a:t>
                </a:r>
                <a:br>
                  <a:rPr b="0" i="0" lang="en-US" sz="600" u="none" cap="none" strike="noStrike">
                    <a:solidFill>
                      <a:schemeClr val="lt1"/>
                    </a:solidFill>
                    <a:latin typeface="Arial"/>
                    <a:ea typeface="Arial"/>
                    <a:cs typeface="Arial"/>
                    <a:sym typeface="Arial"/>
                  </a:rPr>
                </a:br>
                <a:r>
                  <a:rPr b="0" i="0" lang="en-US" sz="600" u="none" cap="none" strike="noStrike">
                    <a:solidFill>
                      <a:schemeClr val="lt1"/>
                    </a:solidFill>
                    <a:latin typeface="Arial"/>
                    <a:ea typeface="Arial"/>
                    <a:cs typeface="Arial"/>
                    <a:sym typeface="Arial"/>
                  </a:rPr>
                  <a:t>R0,G153,B153</a:t>
                </a:r>
                <a:endParaRPr/>
              </a:p>
            </p:txBody>
          </p:sp>
        </p:grpSp>
        <p:sp>
          <p:nvSpPr>
            <p:cNvPr id="105" name="Google Shape;105;p18"/>
            <p:cNvSpPr txBox="1"/>
            <p:nvPr/>
          </p:nvSpPr>
          <p:spPr>
            <a:xfrm>
              <a:off x="91018" y="6984916"/>
              <a:ext cx="1258357" cy="215444"/>
            </a:xfrm>
            <a:prstGeom prst="rect">
              <a:avLst/>
            </a:prstGeom>
            <a:noFill/>
            <a:ln>
              <a:noFill/>
            </a:ln>
          </p:spPr>
          <p:txBody>
            <a:bodyPr anchorCtr="0" anchor="t" bIns="45700" lIns="0" spcFirstLastPara="1" rIns="0" wrap="square" tIns="45700">
              <a:spAutoFit/>
            </a:bodyPr>
            <a:lstStyle/>
            <a:p>
              <a:pPr indent="0" lvl="0" marL="0" marR="0" rtl="0" algn="r">
                <a:spcBef>
                  <a:spcPts val="0"/>
                </a:spcBef>
                <a:spcAft>
                  <a:spcPts val="0"/>
                </a:spcAft>
                <a:buNone/>
              </a:pPr>
              <a:r>
                <a:rPr b="1" i="0" lang="en-US" sz="800" u="none" cap="none" strike="noStrike">
                  <a:solidFill>
                    <a:schemeClr val="dk1"/>
                  </a:solidFill>
                  <a:latin typeface="Arial"/>
                  <a:ea typeface="Arial"/>
                  <a:cs typeface="Arial"/>
                  <a:sym typeface="Arial"/>
                </a:rPr>
                <a:t>Rotary Leadership Colors</a:t>
              </a:r>
              <a:endParaRPr/>
            </a:p>
          </p:txBody>
        </p:sp>
        <p:sp>
          <p:nvSpPr>
            <p:cNvPr id="106" name="Google Shape;106;p18"/>
            <p:cNvSpPr txBox="1"/>
            <p:nvPr/>
          </p:nvSpPr>
          <p:spPr>
            <a:xfrm>
              <a:off x="462185" y="7221372"/>
              <a:ext cx="881652" cy="215444"/>
            </a:xfrm>
            <a:prstGeom prst="rect">
              <a:avLst/>
            </a:prstGeom>
            <a:noFill/>
            <a:ln>
              <a:noFill/>
            </a:ln>
          </p:spPr>
          <p:txBody>
            <a:bodyPr anchorCtr="0" anchor="t" bIns="45700" lIns="0" spcFirstLastPara="1" rIns="0" wrap="square" tIns="45700">
              <a:spAutoFit/>
            </a:bodyPr>
            <a:lstStyle/>
            <a:p>
              <a:pPr indent="0" lvl="0" marL="0" marR="0" rtl="0" algn="r">
                <a:spcBef>
                  <a:spcPts val="0"/>
                </a:spcBef>
                <a:spcAft>
                  <a:spcPts val="0"/>
                </a:spcAft>
                <a:buNone/>
              </a:pPr>
              <a:r>
                <a:rPr b="1" i="0" lang="en-US" sz="800" u="none" cap="none" strike="noStrike">
                  <a:solidFill>
                    <a:srgbClr val="595959"/>
                  </a:solidFill>
                  <a:latin typeface="Arial"/>
                  <a:ea typeface="Arial"/>
                  <a:cs typeface="Arial"/>
                  <a:sym typeface="Arial"/>
                </a:rPr>
                <a:t>Secondary Colors</a:t>
              </a:r>
              <a:endParaRPr/>
            </a:p>
          </p:txBody>
        </p:sp>
      </p:grpSp>
    </p:spTree>
  </p:cSld>
  <p:clrMap accent1="accent1" accent2="accent2" accent3="accent3" accent4="accent4" accent5="accent5" accent6="accent6" bg1="lt1" bg2="dk2" tx1="dk1" tx2="lt2" folHlink="folHlink" hlink="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 id="2147483681" r:id="rId19"/>
    <p:sldLayoutId id="2147483682" r:id="rId20"/>
    <p:sldLayoutId id="2147483683" r:id="rId21"/>
    <p:sldLayoutId id="2147483684" r:id="rId2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5.png"/><Relationship Id="rId4" Type="http://schemas.openxmlformats.org/officeDocument/2006/relationships/image" Target="../media/image3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4.jpg"/><Relationship Id="rId4" Type="http://schemas.openxmlformats.org/officeDocument/2006/relationships/image" Target="../media/image5.jpg"/><Relationship Id="rId5" Type="http://schemas.openxmlformats.org/officeDocument/2006/relationships/image" Target="../media/image15.jpg"/><Relationship Id="rId6" Type="http://schemas.openxmlformats.org/officeDocument/2006/relationships/image" Target="../media/image17.jpg"/><Relationship Id="rId7" Type="http://schemas.openxmlformats.org/officeDocument/2006/relationships/image" Target="../media/image1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1.png"/><Relationship Id="rId4" Type="http://schemas.openxmlformats.org/officeDocument/2006/relationships/image" Target="../media/image8.jpg"/><Relationship Id="rId5"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7.jpg"/><Relationship Id="rId4" Type="http://schemas.openxmlformats.org/officeDocument/2006/relationships/image" Target="../media/image9.jpg"/><Relationship Id="rId5" Type="http://schemas.openxmlformats.org/officeDocument/2006/relationships/image" Target="../media/image13.jpg"/><Relationship Id="rId6" Type="http://schemas.openxmlformats.org/officeDocument/2006/relationships/image" Target="../media/image16.png"/><Relationship Id="rId7" Type="http://schemas.openxmlformats.org/officeDocument/2006/relationships/image" Target="../media/image2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3.jpg"/><Relationship Id="rId4" Type="http://schemas.openxmlformats.org/officeDocument/2006/relationships/image" Target="../media/image20.jpg"/><Relationship Id="rId5" Type="http://schemas.openxmlformats.org/officeDocument/2006/relationships/image" Target="../media/image18.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9.jpg"/><Relationship Id="rId4" Type="http://schemas.openxmlformats.org/officeDocument/2006/relationships/image" Target="../media/image25.png"/><Relationship Id="rId5" Type="http://schemas.openxmlformats.org/officeDocument/2006/relationships/image" Target="../media/image22.jpg"/><Relationship Id="rId6" Type="http://schemas.openxmlformats.org/officeDocument/2006/relationships/image" Target="../media/image2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6.jpg"/><Relationship Id="rId4" Type="http://schemas.openxmlformats.org/officeDocument/2006/relationships/image" Target="../media/image34.png"/><Relationship Id="rId5" Type="http://schemas.openxmlformats.org/officeDocument/2006/relationships/image" Target="../media/image2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7.jpg"/><Relationship Id="rId4" Type="http://schemas.openxmlformats.org/officeDocument/2006/relationships/image" Target="../media/image28.jpg"/><Relationship Id="rId5" Type="http://schemas.openxmlformats.org/officeDocument/2006/relationships/image" Target="../media/image37.jpg"/><Relationship Id="rId6" Type="http://schemas.openxmlformats.org/officeDocument/2006/relationships/image" Target="../media/image32.jpg"/><Relationship Id="rId7" Type="http://schemas.openxmlformats.org/officeDocument/2006/relationships/image" Target="../media/image33.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39.png"/><Relationship Id="rId4" Type="http://schemas.openxmlformats.org/officeDocument/2006/relationships/image" Target="../media/image30.png"/><Relationship Id="rId5" Type="http://schemas.openxmlformats.org/officeDocument/2006/relationships/image" Target="../media/image3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8.jpg"/><Relationship Id="rId4" Type="http://schemas.openxmlformats.org/officeDocument/2006/relationships/image" Target="../media/image4.png"/><Relationship Id="rId5" Type="http://schemas.openxmlformats.org/officeDocument/2006/relationships/image" Target="../media/image10.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40.jpg"/><Relationship Id="rId4" Type="http://schemas.openxmlformats.org/officeDocument/2006/relationships/image" Target="../media/image42.jpg"/><Relationship Id="rId5" Type="http://schemas.openxmlformats.org/officeDocument/2006/relationships/image" Target="../media/image4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1"/>
          <p:cNvSpPr txBox="1"/>
          <p:nvPr>
            <p:ph idx="1" type="subTitle"/>
          </p:nvPr>
        </p:nvSpPr>
        <p:spPr>
          <a:xfrm>
            <a:off x="342900" y="4637388"/>
            <a:ext cx="11506200" cy="4656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005DAA"/>
              </a:buClr>
              <a:buSzPts val="3200"/>
              <a:buNone/>
            </a:pPr>
            <a:r>
              <a:rPr lang="en-US"/>
              <a:t>Kamil Kanji </a:t>
            </a:r>
            <a:endParaRPr/>
          </a:p>
        </p:txBody>
      </p:sp>
      <p:sp>
        <p:nvSpPr>
          <p:cNvPr id="224" name="Google Shape;224;p1"/>
          <p:cNvSpPr txBox="1"/>
          <p:nvPr>
            <p:ph type="title"/>
          </p:nvPr>
        </p:nvSpPr>
        <p:spPr>
          <a:xfrm>
            <a:off x="271325" y="3815407"/>
            <a:ext cx="11506200" cy="822000"/>
          </a:xfrm>
          <a:prstGeom prst="rect">
            <a:avLst/>
          </a:prstGeom>
          <a:noFill/>
          <a:ln>
            <a:noFill/>
          </a:ln>
        </p:spPr>
        <p:txBody>
          <a:bodyPr anchorCtr="0" anchor="b" bIns="91425" lIns="91425" spcFirstLastPara="1" rIns="91425" wrap="square" tIns="0">
            <a:normAutofit/>
          </a:bodyPr>
          <a:lstStyle/>
          <a:p>
            <a:pPr indent="0" lvl="0" marL="0" rtl="0" algn="ctr">
              <a:lnSpc>
                <a:spcPct val="90000"/>
              </a:lnSpc>
              <a:spcBef>
                <a:spcPts val="0"/>
              </a:spcBef>
              <a:spcAft>
                <a:spcPts val="0"/>
              </a:spcAft>
              <a:buClr>
                <a:srgbClr val="005DAA"/>
              </a:buClr>
              <a:buSzPts val="4800"/>
              <a:buFont typeface="Arial"/>
              <a:buNone/>
            </a:pPr>
            <a:r>
              <a:rPr lang="en-US"/>
              <a:t>Revolutioning Rotary Through The Power of Youth</a:t>
            </a:r>
            <a:endParaRPr/>
          </a:p>
        </p:txBody>
      </p:sp>
      <p:pic>
        <p:nvPicPr>
          <p:cNvPr id="225" name="Google Shape;225;p1"/>
          <p:cNvPicPr preferRelativeResize="0"/>
          <p:nvPr/>
        </p:nvPicPr>
        <p:blipFill>
          <a:blip r:embed="rId3">
            <a:alphaModFix/>
          </a:blip>
          <a:stretch>
            <a:fillRect/>
          </a:stretch>
        </p:blipFill>
        <p:spPr>
          <a:xfrm>
            <a:off x="3152439" y="853250"/>
            <a:ext cx="4812410" cy="2081376"/>
          </a:xfrm>
          <a:prstGeom prst="rect">
            <a:avLst/>
          </a:prstGeom>
          <a:noFill/>
          <a:ln>
            <a:noFill/>
          </a:ln>
        </p:spPr>
      </p:pic>
      <p:pic>
        <p:nvPicPr>
          <p:cNvPr id="226" name="Google Shape;226;p1"/>
          <p:cNvPicPr preferRelativeResize="0"/>
          <p:nvPr/>
        </p:nvPicPr>
        <p:blipFill>
          <a:blip r:embed="rId4">
            <a:alphaModFix/>
          </a:blip>
          <a:stretch>
            <a:fillRect/>
          </a:stretch>
        </p:blipFill>
        <p:spPr>
          <a:xfrm>
            <a:off x="7665250" y="853250"/>
            <a:ext cx="4526750" cy="195782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g8f31ba79ad_0_26"/>
          <p:cNvSpPr txBox="1"/>
          <p:nvPr>
            <p:ph type="title"/>
          </p:nvPr>
        </p:nvSpPr>
        <p:spPr>
          <a:xfrm>
            <a:off x="381000" y="1"/>
            <a:ext cx="11506200" cy="1539900"/>
          </a:xfrm>
          <a:prstGeom prst="rect">
            <a:avLst/>
          </a:prstGeom>
          <a:noFill/>
          <a:ln>
            <a:noFill/>
          </a:ln>
        </p:spPr>
        <p:txBody>
          <a:bodyPr anchorCtr="0" anchor="b" bIns="91425" lIns="91425" spcFirstLastPara="1" rIns="91425" wrap="square" tIns="0">
            <a:noAutofit/>
          </a:bodyPr>
          <a:lstStyle/>
          <a:p>
            <a:pPr indent="0" lvl="0" marL="0" rtl="0" algn="l">
              <a:lnSpc>
                <a:spcPct val="90000"/>
              </a:lnSpc>
              <a:spcBef>
                <a:spcPts val="0"/>
              </a:spcBef>
              <a:spcAft>
                <a:spcPts val="0"/>
              </a:spcAft>
              <a:buClr>
                <a:schemeClr val="lt1"/>
              </a:buClr>
              <a:buSzPts val="4400"/>
              <a:buFont typeface="Calibri"/>
              <a:buNone/>
            </a:pPr>
            <a:r>
              <a:rPr lang="en-US"/>
              <a:t>DISTRICT WIDE YOUTH IMPACT</a:t>
            </a:r>
            <a:endParaRPr/>
          </a:p>
        </p:txBody>
      </p:sp>
      <p:sp>
        <p:nvSpPr>
          <p:cNvPr id="296" name="Google Shape;296;g8f31ba79ad_0_26"/>
          <p:cNvSpPr txBox="1"/>
          <p:nvPr>
            <p:ph idx="12" type="sldNum"/>
          </p:nvPr>
        </p:nvSpPr>
        <p:spPr>
          <a:xfrm>
            <a:off x="11650133" y="115570"/>
            <a:ext cx="4233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97" name="Google Shape;297;g8f31ba79ad_0_26"/>
          <p:cNvSpPr txBox="1"/>
          <p:nvPr/>
        </p:nvSpPr>
        <p:spPr>
          <a:xfrm>
            <a:off x="381000" y="5048575"/>
            <a:ext cx="3421800" cy="1539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3300">
                <a:latin typeface="Times New Roman"/>
                <a:ea typeface="Times New Roman"/>
                <a:cs typeface="Times New Roman"/>
                <a:sym typeface="Times New Roman"/>
              </a:rPr>
              <a:t>The District 5360 All Interact Presidents Forum</a:t>
            </a:r>
            <a:endParaRPr b="1" sz="3300">
              <a:latin typeface="Times New Roman"/>
              <a:ea typeface="Times New Roman"/>
              <a:cs typeface="Times New Roman"/>
              <a:sym typeface="Times New Roman"/>
            </a:endParaRPr>
          </a:p>
        </p:txBody>
      </p:sp>
      <p:pic>
        <p:nvPicPr>
          <p:cNvPr id="298" name="Google Shape;298;g8f31ba79ad_0_26"/>
          <p:cNvPicPr preferRelativeResize="0"/>
          <p:nvPr/>
        </p:nvPicPr>
        <p:blipFill>
          <a:blip r:embed="rId3">
            <a:alphaModFix/>
          </a:blip>
          <a:stretch>
            <a:fillRect/>
          </a:stretch>
        </p:blipFill>
        <p:spPr>
          <a:xfrm>
            <a:off x="8678951" y="1741150"/>
            <a:ext cx="3421800" cy="2281210"/>
          </a:xfrm>
          <a:prstGeom prst="rect">
            <a:avLst/>
          </a:prstGeom>
          <a:noFill/>
          <a:ln>
            <a:noFill/>
          </a:ln>
        </p:spPr>
      </p:pic>
      <p:pic>
        <p:nvPicPr>
          <p:cNvPr id="299" name="Google Shape;299;g8f31ba79ad_0_26"/>
          <p:cNvPicPr preferRelativeResize="0"/>
          <p:nvPr/>
        </p:nvPicPr>
        <p:blipFill>
          <a:blip r:embed="rId4">
            <a:alphaModFix/>
          </a:blip>
          <a:stretch>
            <a:fillRect/>
          </a:stretch>
        </p:blipFill>
        <p:spPr>
          <a:xfrm>
            <a:off x="152400" y="1692301"/>
            <a:ext cx="4805811" cy="3203874"/>
          </a:xfrm>
          <a:prstGeom prst="rect">
            <a:avLst/>
          </a:prstGeom>
          <a:noFill/>
          <a:ln>
            <a:noFill/>
          </a:ln>
        </p:spPr>
      </p:pic>
      <p:pic>
        <p:nvPicPr>
          <p:cNvPr id="300" name="Google Shape;300;g8f31ba79ad_0_26"/>
          <p:cNvPicPr preferRelativeResize="0"/>
          <p:nvPr/>
        </p:nvPicPr>
        <p:blipFill>
          <a:blip r:embed="rId5">
            <a:alphaModFix/>
          </a:blip>
          <a:stretch>
            <a:fillRect/>
          </a:stretch>
        </p:blipFill>
        <p:spPr>
          <a:xfrm>
            <a:off x="5034411" y="1698426"/>
            <a:ext cx="3568350" cy="2378900"/>
          </a:xfrm>
          <a:prstGeom prst="rect">
            <a:avLst/>
          </a:prstGeom>
          <a:noFill/>
          <a:ln>
            <a:noFill/>
          </a:ln>
        </p:spPr>
      </p:pic>
      <p:pic>
        <p:nvPicPr>
          <p:cNvPr id="301" name="Google Shape;301;g8f31ba79ad_0_26"/>
          <p:cNvPicPr preferRelativeResize="0"/>
          <p:nvPr/>
        </p:nvPicPr>
        <p:blipFill>
          <a:blip r:embed="rId6">
            <a:alphaModFix/>
          </a:blip>
          <a:stretch>
            <a:fillRect/>
          </a:stretch>
        </p:blipFill>
        <p:spPr>
          <a:xfrm>
            <a:off x="5034400" y="4223600"/>
            <a:ext cx="3837045" cy="2558020"/>
          </a:xfrm>
          <a:prstGeom prst="rect">
            <a:avLst/>
          </a:prstGeom>
          <a:noFill/>
          <a:ln>
            <a:noFill/>
          </a:ln>
        </p:spPr>
      </p:pic>
      <p:pic>
        <p:nvPicPr>
          <p:cNvPr id="302" name="Google Shape;302;g8f31ba79ad_0_26"/>
          <p:cNvPicPr preferRelativeResize="0"/>
          <p:nvPr/>
        </p:nvPicPr>
        <p:blipFill>
          <a:blip r:embed="rId7">
            <a:alphaModFix/>
          </a:blip>
          <a:stretch>
            <a:fillRect/>
          </a:stretch>
        </p:blipFill>
        <p:spPr>
          <a:xfrm>
            <a:off x="9027800" y="4168550"/>
            <a:ext cx="3045630" cy="255803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g8f31ba79ad_0_41"/>
          <p:cNvSpPr txBox="1"/>
          <p:nvPr>
            <p:ph type="title"/>
          </p:nvPr>
        </p:nvSpPr>
        <p:spPr>
          <a:xfrm>
            <a:off x="381000" y="1"/>
            <a:ext cx="11506200" cy="1539900"/>
          </a:xfrm>
          <a:prstGeom prst="rect">
            <a:avLst/>
          </a:prstGeom>
          <a:noFill/>
          <a:ln>
            <a:noFill/>
          </a:ln>
        </p:spPr>
        <p:txBody>
          <a:bodyPr anchorCtr="0" anchor="b" bIns="91425" lIns="91425" spcFirstLastPara="1" rIns="91425" wrap="square" tIns="0">
            <a:noAutofit/>
          </a:bodyPr>
          <a:lstStyle/>
          <a:p>
            <a:pPr indent="0" lvl="0" marL="0" rtl="0" algn="l">
              <a:lnSpc>
                <a:spcPct val="90000"/>
              </a:lnSpc>
              <a:spcBef>
                <a:spcPts val="0"/>
              </a:spcBef>
              <a:spcAft>
                <a:spcPts val="0"/>
              </a:spcAft>
              <a:buClr>
                <a:schemeClr val="lt1"/>
              </a:buClr>
              <a:buSzPts val="4400"/>
              <a:buFont typeface="Calibri"/>
              <a:buNone/>
            </a:pPr>
            <a:r>
              <a:rPr lang="en-US"/>
              <a:t>DISTRICT WIDE YOUTH IMPACT</a:t>
            </a:r>
            <a:endParaRPr/>
          </a:p>
        </p:txBody>
      </p:sp>
      <p:sp>
        <p:nvSpPr>
          <p:cNvPr id="308" name="Google Shape;308;g8f31ba79ad_0_41"/>
          <p:cNvSpPr txBox="1"/>
          <p:nvPr>
            <p:ph idx="12" type="sldNum"/>
          </p:nvPr>
        </p:nvSpPr>
        <p:spPr>
          <a:xfrm>
            <a:off x="11650133" y="115570"/>
            <a:ext cx="4233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309" name="Google Shape;309;g8f31ba79ad_0_41"/>
          <p:cNvSpPr txBox="1"/>
          <p:nvPr/>
        </p:nvSpPr>
        <p:spPr>
          <a:xfrm>
            <a:off x="300950" y="5318100"/>
            <a:ext cx="4577100" cy="1539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3300">
                <a:latin typeface="Times New Roman"/>
                <a:ea typeface="Times New Roman"/>
                <a:cs typeface="Times New Roman"/>
                <a:sym typeface="Times New Roman"/>
              </a:rPr>
              <a:t>District 5360 Youth Impact </a:t>
            </a:r>
            <a:r>
              <a:rPr b="1" lang="en-US" sz="3300">
                <a:latin typeface="Times New Roman"/>
                <a:ea typeface="Times New Roman"/>
                <a:cs typeface="Times New Roman"/>
                <a:sym typeface="Times New Roman"/>
              </a:rPr>
              <a:t>Achievements</a:t>
            </a:r>
            <a:endParaRPr b="1" sz="3300">
              <a:latin typeface="Times New Roman"/>
              <a:ea typeface="Times New Roman"/>
              <a:cs typeface="Times New Roman"/>
              <a:sym typeface="Times New Roman"/>
            </a:endParaRPr>
          </a:p>
        </p:txBody>
      </p:sp>
      <p:pic>
        <p:nvPicPr>
          <p:cNvPr id="310" name="Google Shape;310;g8f31ba79ad_0_41"/>
          <p:cNvPicPr preferRelativeResize="0"/>
          <p:nvPr/>
        </p:nvPicPr>
        <p:blipFill>
          <a:blip r:embed="rId3">
            <a:alphaModFix/>
          </a:blip>
          <a:stretch>
            <a:fillRect/>
          </a:stretch>
        </p:blipFill>
        <p:spPr>
          <a:xfrm>
            <a:off x="5900885" y="1692301"/>
            <a:ext cx="2857500" cy="2057400"/>
          </a:xfrm>
          <a:prstGeom prst="rect">
            <a:avLst/>
          </a:prstGeom>
          <a:noFill/>
          <a:ln>
            <a:noFill/>
          </a:ln>
        </p:spPr>
      </p:pic>
      <p:pic>
        <p:nvPicPr>
          <p:cNvPr id="311" name="Google Shape;311;g8f31ba79ad_0_41"/>
          <p:cNvPicPr preferRelativeResize="0"/>
          <p:nvPr/>
        </p:nvPicPr>
        <p:blipFill>
          <a:blip r:embed="rId4">
            <a:alphaModFix/>
          </a:blip>
          <a:stretch>
            <a:fillRect/>
          </a:stretch>
        </p:blipFill>
        <p:spPr>
          <a:xfrm>
            <a:off x="9368960" y="1649451"/>
            <a:ext cx="2143125" cy="2143125"/>
          </a:xfrm>
          <a:prstGeom prst="rect">
            <a:avLst/>
          </a:prstGeom>
          <a:noFill/>
          <a:ln>
            <a:noFill/>
          </a:ln>
        </p:spPr>
      </p:pic>
      <p:pic>
        <p:nvPicPr>
          <p:cNvPr id="312" name="Google Shape;312;g8f31ba79ad_0_41"/>
          <p:cNvPicPr preferRelativeResize="0"/>
          <p:nvPr/>
        </p:nvPicPr>
        <p:blipFill>
          <a:blip r:embed="rId5">
            <a:alphaModFix/>
          </a:blip>
          <a:stretch>
            <a:fillRect/>
          </a:stretch>
        </p:blipFill>
        <p:spPr>
          <a:xfrm>
            <a:off x="5706250" y="4099721"/>
            <a:ext cx="5943875" cy="2438304"/>
          </a:xfrm>
          <a:prstGeom prst="rect">
            <a:avLst/>
          </a:prstGeom>
          <a:noFill/>
          <a:ln>
            <a:noFill/>
          </a:ln>
        </p:spPr>
      </p:pic>
      <p:sp>
        <p:nvSpPr>
          <p:cNvPr id="313" name="Google Shape;313;g8f31ba79ad_0_41"/>
          <p:cNvSpPr txBox="1"/>
          <p:nvPr/>
        </p:nvSpPr>
        <p:spPr>
          <a:xfrm>
            <a:off x="272025" y="1861250"/>
            <a:ext cx="4323900" cy="3550800"/>
          </a:xfrm>
          <a:prstGeom prst="rect">
            <a:avLst/>
          </a:prstGeom>
          <a:noFill/>
          <a:ln>
            <a:noFill/>
          </a:ln>
        </p:spPr>
        <p:txBody>
          <a:bodyPr anchorCtr="0" anchor="t" bIns="91425" lIns="91425" spcFirstLastPara="1" rIns="91425" wrap="square" tIns="91425">
            <a:noAutofit/>
          </a:bodyPr>
          <a:lstStyle/>
          <a:p>
            <a:pPr indent="-355600" lvl="0" marL="457200" rtl="0" algn="l">
              <a:spcBef>
                <a:spcPts val="0"/>
              </a:spcBef>
              <a:spcAft>
                <a:spcPts val="0"/>
              </a:spcAft>
              <a:buSzPts val="2000"/>
              <a:buFont typeface="Times New Roman"/>
              <a:buChar char="●"/>
            </a:pPr>
            <a:r>
              <a:rPr lang="en-US" sz="2000">
                <a:latin typeface="Times New Roman"/>
                <a:ea typeface="Times New Roman"/>
                <a:cs typeface="Times New Roman"/>
                <a:sym typeface="Times New Roman"/>
              </a:rPr>
              <a:t>Interact age representation on the following </a:t>
            </a:r>
            <a:r>
              <a:rPr lang="en-US" sz="2000">
                <a:latin typeface="Times New Roman"/>
                <a:ea typeface="Times New Roman"/>
                <a:cs typeface="Times New Roman"/>
                <a:sym typeface="Times New Roman"/>
              </a:rPr>
              <a:t>committees</a:t>
            </a:r>
            <a:r>
              <a:rPr lang="en-US" sz="2000">
                <a:latin typeface="Times New Roman"/>
                <a:ea typeface="Times New Roman"/>
                <a:cs typeface="Times New Roman"/>
                <a:sym typeface="Times New Roman"/>
              </a:rPr>
              <a:t>: Diversity, </a:t>
            </a:r>
            <a:r>
              <a:rPr lang="en-US" sz="2000">
                <a:latin typeface="Times New Roman"/>
                <a:ea typeface="Times New Roman"/>
                <a:cs typeface="Times New Roman"/>
                <a:sym typeface="Times New Roman"/>
              </a:rPr>
              <a:t>Equity</a:t>
            </a:r>
            <a:r>
              <a:rPr lang="en-US" sz="2000">
                <a:latin typeface="Times New Roman"/>
                <a:ea typeface="Times New Roman"/>
                <a:cs typeface="Times New Roman"/>
                <a:sym typeface="Times New Roman"/>
              </a:rPr>
              <a:t> and Inclusion, New Clubs, Learning and </a:t>
            </a:r>
            <a:r>
              <a:rPr lang="en-US" sz="2000">
                <a:latin typeface="Times New Roman"/>
                <a:ea typeface="Times New Roman"/>
                <a:cs typeface="Times New Roman"/>
                <a:sym typeface="Times New Roman"/>
              </a:rPr>
              <a:t>Development and various District Conference Planning Committees</a:t>
            </a:r>
            <a:r>
              <a:rPr lang="en-US" sz="2000">
                <a:latin typeface="Times New Roman"/>
                <a:ea typeface="Times New Roman"/>
                <a:cs typeface="Times New Roman"/>
                <a:sym typeface="Times New Roman"/>
              </a:rPr>
              <a:t> </a:t>
            </a:r>
            <a:endParaRPr sz="2000">
              <a:latin typeface="Times New Roman"/>
              <a:ea typeface="Times New Roman"/>
              <a:cs typeface="Times New Roman"/>
              <a:sym typeface="Times New Roman"/>
            </a:endParaRPr>
          </a:p>
          <a:p>
            <a:pPr indent="-355600" lvl="0" marL="457200" rtl="0" algn="l">
              <a:spcBef>
                <a:spcPts val="0"/>
              </a:spcBef>
              <a:spcAft>
                <a:spcPts val="0"/>
              </a:spcAft>
              <a:buSzPts val="2000"/>
              <a:buFont typeface="Times New Roman"/>
              <a:buChar char="●"/>
            </a:pPr>
            <a:r>
              <a:rPr lang="en-US" sz="2000">
                <a:latin typeface="Times New Roman"/>
                <a:ea typeface="Times New Roman"/>
                <a:cs typeface="Times New Roman"/>
                <a:sym typeface="Times New Roman"/>
              </a:rPr>
              <a:t>Paul Harris Fellowships to several Interact age students </a:t>
            </a:r>
            <a:endParaRPr sz="2000">
              <a:latin typeface="Times New Roman"/>
              <a:ea typeface="Times New Roman"/>
              <a:cs typeface="Times New Roman"/>
              <a:sym typeface="Times New Roman"/>
            </a:endParaRPr>
          </a:p>
          <a:p>
            <a:pPr indent="-355600" lvl="0" marL="457200" rtl="0" algn="l">
              <a:spcBef>
                <a:spcPts val="0"/>
              </a:spcBef>
              <a:spcAft>
                <a:spcPts val="0"/>
              </a:spcAft>
              <a:buSzPts val="2000"/>
              <a:buFont typeface="Times New Roman"/>
              <a:buChar char="●"/>
            </a:pPr>
            <a:r>
              <a:rPr lang="en-US" sz="2000">
                <a:latin typeface="Times New Roman"/>
                <a:ea typeface="Times New Roman"/>
                <a:cs typeface="Times New Roman"/>
                <a:sym typeface="Times New Roman"/>
              </a:rPr>
              <a:t>Youngest Interact age committee </a:t>
            </a:r>
            <a:r>
              <a:rPr lang="en-US" sz="2000">
                <a:latin typeface="Times New Roman"/>
                <a:ea typeface="Times New Roman"/>
                <a:cs typeface="Times New Roman"/>
                <a:sym typeface="Times New Roman"/>
              </a:rPr>
              <a:t>appointments</a:t>
            </a:r>
            <a:r>
              <a:rPr lang="en-US" sz="2000">
                <a:latin typeface="Times New Roman"/>
                <a:ea typeface="Times New Roman"/>
                <a:cs typeface="Times New Roman"/>
                <a:sym typeface="Times New Roman"/>
              </a:rPr>
              <a:t> and Chair positions in District </a:t>
            </a:r>
            <a:r>
              <a:rPr lang="en-US" sz="2000">
                <a:latin typeface="Times New Roman"/>
                <a:ea typeface="Times New Roman"/>
                <a:cs typeface="Times New Roman"/>
                <a:sym typeface="Times New Roman"/>
              </a:rPr>
              <a:t>history</a:t>
            </a:r>
            <a:r>
              <a:rPr lang="en-US" sz="2000">
                <a:latin typeface="Times New Roman"/>
                <a:ea typeface="Times New Roman"/>
                <a:cs typeface="Times New Roman"/>
                <a:sym typeface="Times New Roman"/>
              </a:rPr>
              <a:t> </a:t>
            </a:r>
            <a:endParaRPr sz="2000">
              <a:latin typeface="Times New Roman"/>
              <a:ea typeface="Times New Roman"/>
              <a:cs typeface="Times New Roman"/>
              <a:sym typeface="Times New Roman"/>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g8f31ba79ad_0_60"/>
          <p:cNvSpPr txBox="1"/>
          <p:nvPr>
            <p:ph type="title"/>
          </p:nvPr>
        </p:nvSpPr>
        <p:spPr>
          <a:xfrm>
            <a:off x="381000" y="1"/>
            <a:ext cx="11506200" cy="1539900"/>
          </a:xfrm>
          <a:prstGeom prst="rect">
            <a:avLst/>
          </a:prstGeom>
          <a:noFill/>
          <a:ln>
            <a:noFill/>
          </a:ln>
        </p:spPr>
        <p:txBody>
          <a:bodyPr anchorCtr="0" anchor="b" bIns="91425" lIns="91425" spcFirstLastPara="1" rIns="91425" wrap="square" tIns="0">
            <a:noAutofit/>
          </a:bodyPr>
          <a:lstStyle/>
          <a:p>
            <a:pPr indent="0" lvl="0" marL="0" rtl="0" algn="l">
              <a:lnSpc>
                <a:spcPct val="90000"/>
              </a:lnSpc>
              <a:spcBef>
                <a:spcPts val="0"/>
              </a:spcBef>
              <a:spcAft>
                <a:spcPts val="0"/>
              </a:spcAft>
              <a:buClr>
                <a:schemeClr val="lt1"/>
              </a:buClr>
              <a:buSzPts val="4400"/>
              <a:buFont typeface="Calibri"/>
              <a:buNone/>
            </a:pPr>
            <a:r>
              <a:rPr lang="en-US"/>
              <a:t>INTERNATIONAL </a:t>
            </a:r>
            <a:r>
              <a:rPr lang="en-US"/>
              <a:t>YOUTH IMPACT</a:t>
            </a:r>
            <a:endParaRPr/>
          </a:p>
        </p:txBody>
      </p:sp>
      <p:sp>
        <p:nvSpPr>
          <p:cNvPr id="319" name="Google Shape;319;g8f31ba79ad_0_60"/>
          <p:cNvSpPr txBox="1"/>
          <p:nvPr>
            <p:ph idx="12" type="sldNum"/>
          </p:nvPr>
        </p:nvSpPr>
        <p:spPr>
          <a:xfrm>
            <a:off x="11650133" y="115570"/>
            <a:ext cx="4233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320" name="Google Shape;320;g8f31ba79ad_0_60"/>
          <p:cNvSpPr txBox="1"/>
          <p:nvPr/>
        </p:nvSpPr>
        <p:spPr>
          <a:xfrm>
            <a:off x="300950" y="5318100"/>
            <a:ext cx="4577100" cy="1539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3300">
                <a:latin typeface="Times New Roman"/>
                <a:ea typeface="Times New Roman"/>
                <a:cs typeface="Times New Roman"/>
                <a:sym typeface="Times New Roman"/>
              </a:rPr>
              <a:t>Zone 28 and 32 Interact Convention </a:t>
            </a:r>
            <a:endParaRPr b="1" sz="3300">
              <a:latin typeface="Times New Roman"/>
              <a:ea typeface="Times New Roman"/>
              <a:cs typeface="Times New Roman"/>
              <a:sym typeface="Times New Roman"/>
            </a:endParaRPr>
          </a:p>
        </p:txBody>
      </p:sp>
      <p:sp>
        <p:nvSpPr>
          <p:cNvPr id="321" name="Google Shape;321;g8f31ba79ad_0_60"/>
          <p:cNvSpPr txBox="1"/>
          <p:nvPr/>
        </p:nvSpPr>
        <p:spPr>
          <a:xfrm>
            <a:off x="272025" y="1861250"/>
            <a:ext cx="4323900" cy="3550800"/>
          </a:xfrm>
          <a:prstGeom prst="rect">
            <a:avLst/>
          </a:prstGeom>
          <a:noFill/>
          <a:ln>
            <a:noFill/>
          </a:ln>
        </p:spPr>
        <p:txBody>
          <a:bodyPr anchorCtr="0" anchor="t" bIns="91425" lIns="91425" spcFirstLastPara="1" rIns="91425" wrap="square" tIns="91425">
            <a:noAutofit/>
          </a:bodyPr>
          <a:lstStyle/>
          <a:p>
            <a:pPr indent="-355600" lvl="0" marL="457200" rtl="0" algn="l">
              <a:spcBef>
                <a:spcPts val="0"/>
              </a:spcBef>
              <a:spcAft>
                <a:spcPts val="0"/>
              </a:spcAft>
              <a:buSzPts val="2000"/>
              <a:buFont typeface="Times New Roman"/>
              <a:buChar char="●"/>
            </a:pPr>
            <a:r>
              <a:rPr lang="en-US" sz="2000">
                <a:latin typeface="Times New Roman"/>
                <a:ea typeface="Times New Roman"/>
                <a:cs typeface="Times New Roman"/>
                <a:sym typeface="Times New Roman"/>
              </a:rPr>
              <a:t>First ever international conference for Interact students in Canada, the USA, Bermuda and France</a:t>
            </a:r>
            <a:endParaRPr sz="2000">
              <a:latin typeface="Times New Roman"/>
              <a:ea typeface="Times New Roman"/>
              <a:cs typeface="Times New Roman"/>
              <a:sym typeface="Times New Roman"/>
            </a:endParaRPr>
          </a:p>
          <a:p>
            <a:pPr indent="0" lvl="0" marL="457200" rtl="0" algn="l">
              <a:spcBef>
                <a:spcPts val="0"/>
              </a:spcBef>
              <a:spcAft>
                <a:spcPts val="0"/>
              </a:spcAft>
              <a:buNone/>
            </a:pPr>
            <a:r>
              <a:t/>
            </a:r>
            <a:endParaRPr sz="2000">
              <a:latin typeface="Times New Roman"/>
              <a:ea typeface="Times New Roman"/>
              <a:cs typeface="Times New Roman"/>
              <a:sym typeface="Times New Roman"/>
            </a:endParaRPr>
          </a:p>
          <a:p>
            <a:pPr indent="-355600" lvl="0" marL="457200" rtl="0" algn="l">
              <a:spcBef>
                <a:spcPts val="0"/>
              </a:spcBef>
              <a:spcAft>
                <a:spcPts val="0"/>
              </a:spcAft>
              <a:buSzPts val="2000"/>
              <a:buFont typeface="Times New Roman"/>
              <a:buChar char="●"/>
            </a:pPr>
            <a:r>
              <a:rPr lang="en-US" sz="2000">
                <a:latin typeface="Times New Roman"/>
                <a:ea typeface="Times New Roman"/>
                <a:cs typeface="Times New Roman"/>
                <a:sym typeface="Times New Roman"/>
              </a:rPr>
              <a:t>The event is to be hosted in the year 2022 in Calgary, AB</a:t>
            </a:r>
            <a:endParaRPr sz="2000">
              <a:latin typeface="Times New Roman"/>
              <a:ea typeface="Times New Roman"/>
              <a:cs typeface="Times New Roman"/>
              <a:sym typeface="Times New Roman"/>
            </a:endParaRPr>
          </a:p>
          <a:p>
            <a:pPr indent="0" lvl="0" marL="457200" rtl="0" algn="l">
              <a:spcBef>
                <a:spcPts val="0"/>
              </a:spcBef>
              <a:spcAft>
                <a:spcPts val="0"/>
              </a:spcAft>
              <a:buNone/>
            </a:pPr>
            <a:r>
              <a:t/>
            </a:r>
            <a:endParaRPr sz="2000">
              <a:latin typeface="Times New Roman"/>
              <a:ea typeface="Times New Roman"/>
              <a:cs typeface="Times New Roman"/>
              <a:sym typeface="Times New Roman"/>
            </a:endParaRPr>
          </a:p>
          <a:p>
            <a:pPr indent="-355600" lvl="0" marL="457200" rtl="0" algn="l">
              <a:spcBef>
                <a:spcPts val="0"/>
              </a:spcBef>
              <a:spcAft>
                <a:spcPts val="0"/>
              </a:spcAft>
              <a:buSzPts val="2000"/>
              <a:buFont typeface="Times New Roman"/>
              <a:buChar char="●"/>
            </a:pPr>
            <a:r>
              <a:rPr lang="en-US" sz="2000">
                <a:latin typeface="Times New Roman"/>
                <a:ea typeface="Times New Roman"/>
                <a:cs typeface="Times New Roman"/>
                <a:sym typeface="Times New Roman"/>
              </a:rPr>
              <a:t>A weekend of inspiration, empowerment and leadership skill </a:t>
            </a:r>
            <a:r>
              <a:rPr lang="en-US" sz="2000">
                <a:latin typeface="Times New Roman"/>
                <a:ea typeface="Times New Roman"/>
                <a:cs typeface="Times New Roman"/>
                <a:sym typeface="Times New Roman"/>
              </a:rPr>
              <a:t>development</a:t>
            </a:r>
            <a:endParaRPr sz="2000">
              <a:latin typeface="Times New Roman"/>
              <a:ea typeface="Times New Roman"/>
              <a:cs typeface="Times New Roman"/>
              <a:sym typeface="Times New Roman"/>
            </a:endParaRPr>
          </a:p>
        </p:txBody>
      </p:sp>
      <p:pic>
        <p:nvPicPr>
          <p:cNvPr id="322" name="Google Shape;322;g8f31ba79ad_0_60"/>
          <p:cNvPicPr preferRelativeResize="0"/>
          <p:nvPr/>
        </p:nvPicPr>
        <p:blipFill>
          <a:blip r:embed="rId3">
            <a:alphaModFix/>
          </a:blip>
          <a:stretch>
            <a:fillRect/>
          </a:stretch>
        </p:blipFill>
        <p:spPr>
          <a:xfrm>
            <a:off x="7581075" y="1603826"/>
            <a:ext cx="2428875" cy="1885950"/>
          </a:xfrm>
          <a:prstGeom prst="rect">
            <a:avLst/>
          </a:prstGeom>
          <a:noFill/>
          <a:ln>
            <a:noFill/>
          </a:ln>
        </p:spPr>
      </p:pic>
      <p:pic>
        <p:nvPicPr>
          <p:cNvPr id="323" name="Google Shape;323;g8f31ba79ad_0_60"/>
          <p:cNvPicPr preferRelativeResize="0"/>
          <p:nvPr/>
        </p:nvPicPr>
        <p:blipFill>
          <a:blip r:embed="rId4">
            <a:alphaModFix/>
          </a:blip>
          <a:stretch>
            <a:fillRect/>
          </a:stretch>
        </p:blipFill>
        <p:spPr>
          <a:xfrm>
            <a:off x="8184450" y="3986074"/>
            <a:ext cx="3613075" cy="2841900"/>
          </a:xfrm>
          <a:prstGeom prst="rect">
            <a:avLst/>
          </a:prstGeom>
          <a:noFill/>
          <a:ln>
            <a:noFill/>
          </a:ln>
        </p:spPr>
      </p:pic>
      <p:pic>
        <p:nvPicPr>
          <p:cNvPr id="324" name="Google Shape;324;g8f31ba79ad_0_60"/>
          <p:cNvPicPr preferRelativeResize="0"/>
          <p:nvPr/>
        </p:nvPicPr>
        <p:blipFill>
          <a:blip r:embed="rId5">
            <a:alphaModFix/>
          </a:blip>
          <a:stretch>
            <a:fillRect/>
          </a:stretch>
        </p:blipFill>
        <p:spPr>
          <a:xfrm>
            <a:off x="5000725" y="3941425"/>
            <a:ext cx="2778925" cy="2931200"/>
          </a:xfrm>
          <a:prstGeom prst="rect">
            <a:avLst/>
          </a:prstGeom>
          <a:noFill/>
          <a:ln>
            <a:noFill/>
          </a:ln>
        </p:spPr>
      </p:pic>
      <p:pic>
        <p:nvPicPr>
          <p:cNvPr id="325" name="Google Shape;325;g8f31ba79ad_0_60"/>
          <p:cNvPicPr preferRelativeResize="0"/>
          <p:nvPr/>
        </p:nvPicPr>
        <p:blipFill>
          <a:blip r:embed="rId6">
            <a:alphaModFix/>
          </a:blip>
          <a:stretch>
            <a:fillRect/>
          </a:stretch>
        </p:blipFill>
        <p:spPr>
          <a:xfrm>
            <a:off x="4938125" y="1603825"/>
            <a:ext cx="2252675" cy="2238042"/>
          </a:xfrm>
          <a:prstGeom prst="rect">
            <a:avLst/>
          </a:prstGeom>
          <a:noFill/>
          <a:ln>
            <a:noFill/>
          </a:ln>
        </p:spPr>
      </p:pic>
      <p:pic>
        <p:nvPicPr>
          <p:cNvPr id="326" name="Google Shape;326;g8f31ba79ad_0_60"/>
          <p:cNvPicPr preferRelativeResize="0"/>
          <p:nvPr/>
        </p:nvPicPr>
        <p:blipFill>
          <a:blip r:embed="rId7">
            <a:alphaModFix/>
          </a:blip>
          <a:stretch>
            <a:fillRect/>
          </a:stretch>
        </p:blipFill>
        <p:spPr>
          <a:xfrm>
            <a:off x="10297650" y="1638426"/>
            <a:ext cx="1684675" cy="2249128"/>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g8f31ba79ad_0_75"/>
          <p:cNvSpPr txBox="1"/>
          <p:nvPr>
            <p:ph type="title"/>
          </p:nvPr>
        </p:nvSpPr>
        <p:spPr>
          <a:xfrm>
            <a:off x="381000" y="1"/>
            <a:ext cx="11506200" cy="1539900"/>
          </a:xfrm>
          <a:prstGeom prst="rect">
            <a:avLst/>
          </a:prstGeom>
          <a:noFill/>
          <a:ln>
            <a:noFill/>
          </a:ln>
        </p:spPr>
        <p:txBody>
          <a:bodyPr anchorCtr="0" anchor="b" bIns="91425" lIns="91425" spcFirstLastPara="1" rIns="91425" wrap="square" tIns="0">
            <a:noAutofit/>
          </a:bodyPr>
          <a:lstStyle/>
          <a:p>
            <a:pPr indent="0" lvl="0" marL="0" rtl="0" algn="l">
              <a:lnSpc>
                <a:spcPct val="90000"/>
              </a:lnSpc>
              <a:spcBef>
                <a:spcPts val="0"/>
              </a:spcBef>
              <a:spcAft>
                <a:spcPts val="0"/>
              </a:spcAft>
              <a:buClr>
                <a:schemeClr val="lt1"/>
              </a:buClr>
              <a:buSzPts val="4400"/>
              <a:buFont typeface="Calibri"/>
              <a:buNone/>
            </a:pPr>
            <a:r>
              <a:rPr lang="en-US"/>
              <a:t>INTERNATIONAL YOUTH IMPACT</a:t>
            </a:r>
            <a:endParaRPr/>
          </a:p>
        </p:txBody>
      </p:sp>
      <p:sp>
        <p:nvSpPr>
          <p:cNvPr id="332" name="Google Shape;332;g8f31ba79ad_0_75"/>
          <p:cNvSpPr txBox="1"/>
          <p:nvPr>
            <p:ph idx="12" type="sldNum"/>
          </p:nvPr>
        </p:nvSpPr>
        <p:spPr>
          <a:xfrm>
            <a:off x="11650133" y="115570"/>
            <a:ext cx="4233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333" name="Google Shape;333;g8f31ba79ad_0_75"/>
          <p:cNvSpPr txBox="1"/>
          <p:nvPr/>
        </p:nvSpPr>
        <p:spPr>
          <a:xfrm>
            <a:off x="300950" y="5318100"/>
            <a:ext cx="4577100" cy="1539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3300">
                <a:latin typeface="Times New Roman"/>
                <a:ea typeface="Times New Roman"/>
                <a:cs typeface="Times New Roman"/>
                <a:sym typeface="Times New Roman"/>
              </a:rPr>
              <a:t>Rotary Interactive Quarantine</a:t>
            </a:r>
            <a:endParaRPr b="1" sz="3300">
              <a:latin typeface="Times New Roman"/>
              <a:ea typeface="Times New Roman"/>
              <a:cs typeface="Times New Roman"/>
              <a:sym typeface="Times New Roman"/>
            </a:endParaRPr>
          </a:p>
        </p:txBody>
      </p:sp>
      <p:sp>
        <p:nvSpPr>
          <p:cNvPr id="334" name="Google Shape;334;g8f31ba79ad_0_75"/>
          <p:cNvSpPr txBox="1"/>
          <p:nvPr/>
        </p:nvSpPr>
        <p:spPr>
          <a:xfrm>
            <a:off x="272025" y="1861250"/>
            <a:ext cx="4323900" cy="3550800"/>
          </a:xfrm>
          <a:prstGeom prst="rect">
            <a:avLst/>
          </a:prstGeom>
          <a:noFill/>
          <a:ln>
            <a:noFill/>
          </a:ln>
        </p:spPr>
        <p:txBody>
          <a:bodyPr anchorCtr="0" anchor="t" bIns="91425" lIns="91425" spcFirstLastPara="1" rIns="91425" wrap="square" tIns="91425">
            <a:noAutofit/>
          </a:bodyPr>
          <a:lstStyle/>
          <a:p>
            <a:pPr indent="-355600" lvl="0" marL="457200" rtl="0" algn="l">
              <a:spcBef>
                <a:spcPts val="0"/>
              </a:spcBef>
              <a:spcAft>
                <a:spcPts val="0"/>
              </a:spcAft>
              <a:buSzPts val="2000"/>
              <a:buFont typeface="Times New Roman"/>
              <a:buChar char="●"/>
            </a:pPr>
            <a:r>
              <a:rPr lang="en-US" sz="2000">
                <a:latin typeface="Times New Roman"/>
                <a:ea typeface="Times New Roman"/>
                <a:cs typeface="Times New Roman"/>
                <a:sym typeface="Times New Roman"/>
              </a:rPr>
              <a:t>International coalition of youth exchange and Interact students working to share different projects and ways to stay Rotary productive during COVID-19</a:t>
            </a:r>
            <a:endParaRPr sz="2000">
              <a:latin typeface="Times New Roman"/>
              <a:ea typeface="Times New Roman"/>
              <a:cs typeface="Times New Roman"/>
              <a:sym typeface="Times New Roman"/>
            </a:endParaRPr>
          </a:p>
          <a:p>
            <a:pPr indent="0" lvl="0" marL="457200" rtl="0" algn="l">
              <a:spcBef>
                <a:spcPts val="0"/>
              </a:spcBef>
              <a:spcAft>
                <a:spcPts val="0"/>
              </a:spcAft>
              <a:buNone/>
            </a:pPr>
            <a:r>
              <a:t/>
            </a:r>
            <a:endParaRPr sz="2000">
              <a:latin typeface="Times New Roman"/>
              <a:ea typeface="Times New Roman"/>
              <a:cs typeface="Times New Roman"/>
              <a:sym typeface="Times New Roman"/>
            </a:endParaRPr>
          </a:p>
          <a:p>
            <a:pPr indent="-355600" lvl="0" marL="457200" rtl="0" algn="l">
              <a:spcBef>
                <a:spcPts val="0"/>
              </a:spcBef>
              <a:spcAft>
                <a:spcPts val="0"/>
              </a:spcAft>
              <a:buSzPts val="2000"/>
              <a:buFont typeface="Times New Roman"/>
              <a:buChar char="●"/>
            </a:pPr>
            <a:r>
              <a:rPr lang="en-US" sz="2000">
                <a:latin typeface="Times New Roman"/>
                <a:ea typeface="Times New Roman"/>
                <a:cs typeface="Times New Roman"/>
                <a:sym typeface="Times New Roman"/>
              </a:rPr>
              <a:t>Comprised of students from several countries such as Venezuela, the USA, Canada, </a:t>
            </a:r>
            <a:r>
              <a:rPr lang="en-US" sz="2000">
                <a:latin typeface="Times New Roman"/>
                <a:ea typeface="Times New Roman"/>
                <a:cs typeface="Times New Roman"/>
                <a:sym typeface="Times New Roman"/>
              </a:rPr>
              <a:t>Columbia</a:t>
            </a:r>
            <a:r>
              <a:rPr lang="en-US" sz="2000">
                <a:latin typeface="Times New Roman"/>
                <a:ea typeface="Times New Roman"/>
                <a:cs typeface="Times New Roman"/>
                <a:sym typeface="Times New Roman"/>
              </a:rPr>
              <a:t> and other European nations</a:t>
            </a:r>
            <a:endParaRPr sz="2000">
              <a:latin typeface="Times New Roman"/>
              <a:ea typeface="Times New Roman"/>
              <a:cs typeface="Times New Roman"/>
              <a:sym typeface="Times New Roman"/>
            </a:endParaRPr>
          </a:p>
        </p:txBody>
      </p:sp>
      <p:pic>
        <p:nvPicPr>
          <p:cNvPr id="335" name="Google Shape;335;g8f31ba79ad_0_75"/>
          <p:cNvPicPr preferRelativeResize="0"/>
          <p:nvPr/>
        </p:nvPicPr>
        <p:blipFill>
          <a:blip r:embed="rId3">
            <a:alphaModFix/>
          </a:blip>
          <a:stretch>
            <a:fillRect/>
          </a:stretch>
        </p:blipFill>
        <p:spPr>
          <a:xfrm>
            <a:off x="5000653" y="1664072"/>
            <a:ext cx="2730425" cy="2542928"/>
          </a:xfrm>
          <a:prstGeom prst="rect">
            <a:avLst/>
          </a:prstGeom>
          <a:noFill/>
          <a:ln>
            <a:noFill/>
          </a:ln>
        </p:spPr>
      </p:pic>
      <p:pic>
        <p:nvPicPr>
          <p:cNvPr id="336" name="Google Shape;336;g8f31ba79ad_0_75"/>
          <p:cNvPicPr preferRelativeResize="0"/>
          <p:nvPr/>
        </p:nvPicPr>
        <p:blipFill>
          <a:blip r:embed="rId4">
            <a:alphaModFix/>
          </a:blip>
          <a:stretch>
            <a:fillRect/>
          </a:stretch>
        </p:blipFill>
        <p:spPr>
          <a:xfrm>
            <a:off x="8713325" y="1570325"/>
            <a:ext cx="2730425" cy="2730425"/>
          </a:xfrm>
          <a:prstGeom prst="rect">
            <a:avLst/>
          </a:prstGeom>
          <a:noFill/>
          <a:ln>
            <a:noFill/>
          </a:ln>
        </p:spPr>
      </p:pic>
      <p:pic>
        <p:nvPicPr>
          <p:cNvPr id="337" name="Google Shape;337;g8f31ba79ad_0_75"/>
          <p:cNvPicPr preferRelativeResize="0"/>
          <p:nvPr/>
        </p:nvPicPr>
        <p:blipFill>
          <a:blip r:embed="rId5">
            <a:alphaModFix/>
          </a:blip>
          <a:stretch>
            <a:fillRect/>
          </a:stretch>
        </p:blipFill>
        <p:spPr>
          <a:xfrm>
            <a:off x="5918125" y="4331165"/>
            <a:ext cx="4323900" cy="2421384"/>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sp>
        <p:nvSpPr>
          <p:cNvPr id="342" name="Google Shape;342;g8f31ba79ad_0_90"/>
          <p:cNvSpPr txBox="1"/>
          <p:nvPr>
            <p:ph type="title"/>
          </p:nvPr>
        </p:nvSpPr>
        <p:spPr>
          <a:xfrm>
            <a:off x="381000" y="1"/>
            <a:ext cx="11506200" cy="1539900"/>
          </a:xfrm>
          <a:prstGeom prst="rect">
            <a:avLst/>
          </a:prstGeom>
          <a:noFill/>
          <a:ln>
            <a:noFill/>
          </a:ln>
        </p:spPr>
        <p:txBody>
          <a:bodyPr anchorCtr="0" anchor="b" bIns="91425" lIns="91425" spcFirstLastPara="1" rIns="91425" wrap="square" tIns="0">
            <a:noAutofit/>
          </a:bodyPr>
          <a:lstStyle/>
          <a:p>
            <a:pPr indent="0" lvl="0" marL="0" rtl="0" algn="l">
              <a:lnSpc>
                <a:spcPct val="90000"/>
              </a:lnSpc>
              <a:spcBef>
                <a:spcPts val="0"/>
              </a:spcBef>
              <a:spcAft>
                <a:spcPts val="0"/>
              </a:spcAft>
              <a:buClr>
                <a:schemeClr val="lt1"/>
              </a:buClr>
              <a:buSzPts val="4400"/>
              <a:buFont typeface="Calibri"/>
              <a:buNone/>
            </a:pPr>
            <a:r>
              <a:rPr lang="en-US"/>
              <a:t>INTERNATIONAL YOUTH IMPACT</a:t>
            </a:r>
            <a:endParaRPr/>
          </a:p>
        </p:txBody>
      </p:sp>
      <p:sp>
        <p:nvSpPr>
          <p:cNvPr id="343" name="Google Shape;343;g8f31ba79ad_0_90"/>
          <p:cNvSpPr txBox="1"/>
          <p:nvPr>
            <p:ph idx="12" type="sldNum"/>
          </p:nvPr>
        </p:nvSpPr>
        <p:spPr>
          <a:xfrm>
            <a:off x="11650133" y="115570"/>
            <a:ext cx="4233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344" name="Google Shape;344;g8f31ba79ad_0_90"/>
          <p:cNvSpPr txBox="1"/>
          <p:nvPr/>
        </p:nvSpPr>
        <p:spPr>
          <a:xfrm>
            <a:off x="300950" y="5318100"/>
            <a:ext cx="4577100" cy="1539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3300">
                <a:latin typeface="Times New Roman"/>
                <a:ea typeface="Times New Roman"/>
                <a:cs typeface="Times New Roman"/>
                <a:sym typeface="Times New Roman"/>
              </a:rPr>
              <a:t>Initiative Interchange</a:t>
            </a:r>
            <a:endParaRPr b="1" sz="3300">
              <a:latin typeface="Times New Roman"/>
              <a:ea typeface="Times New Roman"/>
              <a:cs typeface="Times New Roman"/>
              <a:sym typeface="Times New Roman"/>
            </a:endParaRPr>
          </a:p>
        </p:txBody>
      </p:sp>
      <p:sp>
        <p:nvSpPr>
          <p:cNvPr id="345" name="Google Shape;345;g8f31ba79ad_0_90"/>
          <p:cNvSpPr txBox="1"/>
          <p:nvPr/>
        </p:nvSpPr>
        <p:spPr>
          <a:xfrm>
            <a:off x="272025" y="1861250"/>
            <a:ext cx="4323900" cy="3550800"/>
          </a:xfrm>
          <a:prstGeom prst="rect">
            <a:avLst/>
          </a:prstGeom>
          <a:noFill/>
          <a:ln>
            <a:noFill/>
          </a:ln>
        </p:spPr>
        <p:txBody>
          <a:bodyPr anchorCtr="0" anchor="t" bIns="91425" lIns="91425" spcFirstLastPara="1" rIns="91425" wrap="square" tIns="91425">
            <a:noAutofit/>
          </a:bodyPr>
          <a:lstStyle/>
          <a:p>
            <a:pPr indent="-355600" lvl="0" marL="457200" rtl="0" algn="l">
              <a:spcBef>
                <a:spcPts val="0"/>
              </a:spcBef>
              <a:spcAft>
                <a:spcPts val="0"/>
              </a:spcAft>
              <a:buSzPts val="2000"/>
              <a:buFont typeface="Times New Roman"/>
              <a:buChar char="●"/>
            </a:pPr>
            <a:r>
              <a:rPr lang="en-US" sz="2000">
                <a:solidFill>
                  <a:schemeClr val="dk1"/>
                </a:solidFill>
                <a:highlight>
                  <a:srgbClr val="FFFFFF"/>
                </a:highlight>
                <a:latin typeface="Times New Roman"/>
                <a:ea typeface="Times New Roman"/>
                <a:cs typeface="Times New Roman"/>
                <a:sym typeface="Times New Roman"/>
              </a:rPr>
              <a:t>A Interact network that connects young people around the world to make universal primary education possible</a:t>
            </a:r>
            <a:endParaRPr sz="2000">
              <a:solidFill>
                <a:schemeClr val="dk1"/>
              </a:solidFill>
              <a:highlight>
                <a:srgbClr val="FFFFFF"/>
              </a:highlight>
              <a:latin typeface="Times New Roman"/>
              <a:ea typeface="Times New Roman"/>
              <a:cs typeface="Times New Roman"/>
              <a:sym typeface="Times New Roman"/>
            </a:endParaRPr>
          </a:p>
          <a:p>
            <a:pPr indent="0" lvl="0" marL="457200" rtl="0" algn="l">
              <a:spcBef>
                <a:spcPts val="0"/>
              </a:spcBef>
              <a:spcAft>
                <a:spcPts val="0"/>
              </a:spcAft>
              <a:buNone/>
            </a:pPr>
            <a:r>
              <a:t/>
            </a:r>
            <a:endParaRPr sz="2000">
              <a:solidFill>
                <a:schemeClr val="dk1"/>
              </a:solidFill>
              <a:highlight>
                <a:srgbClr val="FFFFFF"/>
              </a:highlight>
              <a:latin typeface="Times New Roman"/>
              <a:ea typeface="Times New Roman"/>
              <a:cs typeface="Times New Roman"/>
              <a:sym typeface="Times New Roman"/>
            </a:endParaRPr>
          </a:p>
          <a:p>
            <a:pPr indent="-355600" lvl="0" marL="457200" rtl="0" algn="l">
              <a:spcBef>
                <a:spcPts val="0"/>
              </a:spcBef>
              <a:spcAft>
                <a:spcPts val="0"/>
              </a:spcAft>
              <a:buSzPts val="2000"/>
              <a:buFont typeface="Times New Roman"/>
              <a:buChar char="●"/>
            </a:pPr>
            <a:r>
              <a:rPr lang="en-US" sz="2000">
                <a:solidFill>
                  <a:schemeClr val="dk1"/>
                </a:solidFill>
                <a:highlight>
                  <a:srgbClr val="FFFFFF"/>
                </a:highlight>
                <a:latin typeface="Times New Roman"/>
                <a:ea typeface="Times New Roman"/>
                <a:cs typeface="Times New Roman"/>
                <a:sym typeface="Times New Roman"/>
              </a:rPr>
              <a:t>They have given over 5,000 children access to education, have organized events in over ten countries, and were invited to the UN General Assembly 2018</a:t>
            </a:r>
            <a:endParaRPr sz="2000">
              <a:latin typeface="Times New Roman"/>
              <a:ea typeface="Times New Roman"/>
              <a:cs typeface="Times New Roman"/>
              <a:sym typeface="Times New Roman"/>
            </a:endParaRPr>
          </a:p>
          <a:p>
            <a:pPr indent="0" lvl="0" marL="0" rtl="0" algn="l">
              <a:spcBef>
                <a:spcPts val="0"/>
              </a:spcBef>
              <a:spcAft>
                <a:spcPts val="0"/>
              </a:spcAft>
              <a:buNone/>
            </a:pPr>
            <a:r>
              <a:t/>
            </a:r>
            <a:endParaRPr sz="2000">
              <a:latin typeface="Times New Roman"/>
              <a:ea typeface="Times New Roman"/>
              <a:cs typeface="Times New Roman"/>
              <a:sym typeface="Times New Roman"/>
            </a:endParaRPr>
          </a:p>
        </p:txBody>
      </p:sp>
      <p:pic>
        <p:nvPicPr>
          <p:cNvPr id="346" name="Google Shape;346;g8f31ba79ad_0_90"/>
          <p:cNvPicPr preferRelativeResize="0"/>
          <p:nvPr/>
        </p:nvPicPr>
        <p:blipFill>
          <a:blip r:embed="rId3">
            <a:alphaModFix/>
          </a:blip>
          <a:stretch>
            <a:fillRect/>
          </a:stretch>
        </p:blipFill>
        <p:spPr>
          <a:xfrm>
            <a:off x="5030450" y="1692300"/>
            <a:ext cx="3789024" cy="2841775"/>
          </a:xfrm>
          <a:prstGeom prst="rect">
            <a:avLst/>
          </a:prstGeom>
          <a:noFill/>
          <a:ln>
            <a:noFill/>
          </a:ln>
        </p:spPr>
      </p:pic>
      <p:pic>
        <p:nvPicPr>
          <p:cNvPr id="347" name="Google Shape;347;g8f31ba79ad_0_90"/>
          <p:cNvPicPr preferRelativeResize="0"/>
          <p:nvPr/>
        </p:nvPicPr>
        <p:blipFill>
          <a:blip r:embed="rId4">
            <a:alphaModFix/>
          </a:blip>
          <a:stretch>
            <a:fillRect/>
          </a:stretch>
        </p:blipFill>
        <p:spPr>
          <a:xfrm>
            <a:off x="8971875" y="1692300"/>
            <a:ext cx="2841775" cy="2841775"/>
          </a:xfrm>
          <a:prstGeom prst="rect">
            <a:avLst/>
          </a:prstGeom>
          <a:noFill/>
          <a:ln>
            <a:noFill/>
          </a:ln>
        </p:spPr>
      </p:pic>
      <p:pic>
        <p:nvPicPr>
          <p:cNvPr id="348" name="Google Shape;348;g8f31ba79ad_0_90"/>
          <p:cNvPicPr preferRelativeResize="0"/>
          <p:nvPr/>
        </p:nvPicPr>
        <p:blipFill>
          <a:blip r:embed="rId5">
            <a:alphaModFix/>
          </a:blip>
          <a:stretch>
            <a:fillRect/>
          </a:stretch>
        </p:blipFill>
        <p:spPr>
          <a:xfrm>
            <a:off x="4542575" y="4686475"/>
            <a:ext cx="3106850" cy="2067475"/>
          </a:xfrm>
          <a:prstGeom prst="rect">
            <a:avLst/>
          </a:prstGeom>
          <a:noFill/>
          <a:ln>
            <a:noFill/>
          </a:ln>
        </p:spPr>
      </p:pic>
      <p:pic>
        <p:nvPicPr>
          <p:cNvPr id="349" name="Google Shape;349;g8f31ba79ad_0_90"/>
          <p:cNvPicPr preferRelativeResize="0"/>
          <p:nvPr/>
        </p:nvPicPr>
        <p:blipFill>
          <a:blip r:embed="rId6">
            <a:alphaModFix/>
          </a:blip>
          <a:stretch>
            <a:fillRect/>
          </a:stretch>
        </p:blipFill>
        <p:spPr>
          <a:xfrm>
            <a:off x="8030900" y="4758050"/>
            <a:ext cx="4161100" cy="1788543"/>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 name="Shape 353"/>
        <p:cNvGrpSpPr/>
        <p:nvPr/>
      </p:nvGrpSpPr>
      <p:grpSpPr>
        <a:xfrm>
          <a:off x="0" y="0"/>
          <a:ext cx="0" cy="0"/>
          <a:chOff x="0" y="0"/>
          <a:chExt cx="0" cy="0"/>
        </a:xfrm>
      </p:grpSpPr>
      <p:sp>
        <p:nvSpPr>
          <p:cNvPr id="354" name="Google Shape;354;g8f31ba79ad_0_105"/>
          <p:cNvSpPr txBox="1"/>
          <p:nvPr>
            <p:ph type="title"/>
          </p:nvPr>
        </p:nvSpPr>
        <p:spPr>
          <a:xfrm>
            <a:off x="381000" y="1"/>
            <a:ext cx="11506200" cy="1539900"/>
          </a:xfrm>
          <a:prstGeom prst="rect">
            <a:avLst/>
          </a:prstGeom>
          <a:noFill/>
          <a:ln>
            <a:noFill/>
          </a:ln>
        </p:spPr>
        <p:txBody>
          <a:bodyPr anchorCtr="0" anchor="b" bIns="91425" lIns="91425" spcFirstLastPara="1" rIns="91425" wrap="square" tIns="0">
            <a:noAutofit/>
          </a:bodyPr>
          <a:lstStyle/>
          <a:p>
            <a:pPr indent="0" lvl="0" marL="0" rtl="0" algn="l">
              <a:lnSpc>
                <a:spcPct val="90000"/>
              </a:lnSpc>
              <a:spcBef>
                <a:spcPts val="0"/>
              </a:spcBef>
              <a:spcAft>
                <a:spcPts val="0"/>
              </a:spcAft>
              <a:buClr>
                <a:schemeClr val="lt1"/>
              </a:buClr>
              <a:buSzPts val="4400"/>
              <a:buFont typeface="Calibri"/>
              <a:buNone/>
            </a:pPr>
            <a:r>
              <a:rPr lang="en-US"/>
              <a:t>INTERNATIONAL YOUTH IMPACT</a:t>
            </a:r>
            <a:endParaRPr/>
          </a:p>
        </p:txBody>
      </p:sp>
      <p:sp>
        <p:nvSpPr>
          <p:cNvPr id="355" name="Google Shape;355;g8f31ba79ad_0_105"/>
          <p:cNvSpPr txBox="1"/>
          <p:nvPr>
            <p:ph idx="12" type="sldNum"/>
          </p:nvPr>
        </p:nvSpPr>
        <p:spPr>
          <a:xfrm>
            <a:off x="11650133" y="115570"/>
            <a:ext cx="4233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356" name="Google Shape;356;g8f31ba79ad_0_105"/>
          <p:cNvSpPr txBox="1"/>
          <p:nvPr/>
        </p:nvSpPr>
        <p:spPr>
          <a:xfrm>
            <a:off x="272025" y="5532875"/>
            <a:ext cx="4878000" cy="1539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3300">
                <a:latin typeface="Times New Roman"/>
                <a:ea typeface="Times New Roman"/>
                <a:cs typeface="Times New Roman"/>
                <a:sym typeface="Times New Roman"/>
              </a:rPr>
              <a:t>Rotary International Interact Advisory Council</a:t>
            </a:r>
            <a:endParaRPr b="1" sz="3300">
              <a:latin typeface="Times New Roman"/>
              <a:ea typeface="Times New Roman"/>
              <a:cs typeface="Times New Roman"/>
              <a:sym typeface="Times New Roman"/>
            </a:endParaRPr>
          </a:p>
        </p:txBody>
      </p:sp>
      <p:sp>
        <p:nvSpPr>
          <p:cNvPr id="357" name="Google Shape;357;g8f31ba79ad_0_105"/>
          <p:cNvSpPr txBox="1"/>
          <p:nvPr/>
        </p:nvSpPr>
        <p:spPr>
          <a:xfrm>
            <a:off x="272025" y="1861250"/>
            <a:ext cx="4323900" cy="3550800"/>
          </a:xfrm>
          <a:prstGeom prst="rect">
            <a:avLst/>
          </a:prstGeom>
          <a:noFill/>
          <a:ln>
            <a:noFill/>
          </a:ln>
        </p:spPr>
        <p:txBody>
          <a:bodyPr anchorCtr="0" anchor="t" bIns="91425" lIns="91425" spcFirstLastPara="1" rIns="91425" wrap="square" tIns="91425">
            <a:noAutofit/>
          </a:bodyPr>
          <a:lstStyle/>
          <a:p>
            <a:pPr indent="-355600" lvl="0" marL="457200" rtl="0" algn="l">
              <a:spcBef>
                <a:spcPts val="0"/>
              </a:spcBef>
              <a:spcAft>
                <a:spcPts val="0"/>
              </a:spcAft>
              <a:buSzPts val="2000"/>
              <a:buFont typeface="Times New Roman"/>
              <a:buChar char="●"/>
            </a:pPr>
            <a:r>
              <a:rPr lang="en-US" sz="2000">
                <a:solidFill>
                  <a:schemeClr val="dk1"/>
                </a:solidFill>
                <a:highlight>
                  <a:srgbClr val="FFFFFF"/>
                </a:highlight>
                <a:latin typeface="Times New Roman"/>
                <a:ea typeface="Times New Roman"/>
                <a:cs typeface="Times New Roman"/>
                <a:sym typeface="Times New Roman"/>
              </a:rPr>
              <a:t>A proposal submitted to the RI Board in </a:t>
            </a:r>
            <a:r>
              <a:rPr lang="en-US" sz="2000">
                <a:solidFill>
                  <a:schemeClr val="dk1"/>
                </a:solidFill>
                <a:highlight>
                  <a:srgbClr val="FFFFFF"/>
                </a:highlight>
                <a:latin typeface="Times New Roman"/>
                <a:ea typeface="Times New Roman"/>
                <a:cs typeface="Times New Roman"/>
                <a:sym typeface="Times New Roman"/>
              </a:rPr>
              <a:t>regards</a:t>
            </a:r>
            <a:r>
              <a:rPr lang="en-US" sz="2000">
                <a:solidFill>
                  <a:schemeClr val="dk1"/>
                </a:solidFill>
                <a:highlight>
                  <a:srgbClr val="FFFFFF"/>
                </a:highlight>
                <a:latin typeface="Times New Roman"/>
                <a:ea typeface="Times New Roman"/>
                <a:cs typeface="Times New Roman"/>
                <a:sym typeface="Times New Roman"/>
              </a:rPr>
              <a:t> to creating an action </a:t>
            </a:r>
            <a:r>
              <a:rPr lang="en-US" sz="2000">
                <a:solidFill>
                  <a:schemeClr val="dk1"/>
                </a:solidFill>
                <a:highlight>
                  <a:srgbClr val="FFFFFF"/>
                </a:highlight>
                <a:latin typeface="Times New Roman"/>
                <a:ea typeface="Times New Roman"/>
                <a:cs typeface="Times New Roman"/>
                <a:sym typeface="Times New Roman"/>
              </a:rPr>
              <a:t>oriented</a:t>
            </a:r>
            <a:r>
              <a:rPr lang="en-US" sz="2000">
                <a:solidFill>
                  <a:schemeClr val="dk1"/>
                </a:solidFill>
                <a:highlight>
                  <a:srgbClr val="FFFFFF"/>
                </a:highlight>
                <a:latin typeface="Times New Roman"/>
                <a:ea typeface="Times New Roman"/>
                <a:cs typeface="Times New Roman"/>
                <a:sym typeface="Times New Roman"/>
              </a:rPr>
              <a:t> advisory group comprised of past and present Interactors has been accepted</a:t>
            </a:r>
            <a:endParaRPr sz="2000">
              <a:solidFill>
                <a:schemeClr val="dk1"/>
              </a:solidFill>
              <a:highlight>
                <a:srgbClr val="FFFFFF"/>
              </a:highlight>
              <a:latin typeface="Times New Roman"/>
              <a:ea typeface="Times New Roman"/>
              <a:cs typeface="Times New Roman"/>
              <a:sym typeface="Times New Roman"/>
            </a:endParaRPr>
          </a:p>
          <a:p>
            <a:pPr indent="0" lvl="0" marL="457200" rtl="0" algn="l">
              <a:spcBef>
                <a:spcPts val="0"/>
              </a:spcBef>
              <a:spcAft>
                <a:spcPts val="0"/>
              </a:spcAft>
              <a:buNone/>
            </a:pPr>
            <a:r>
              <a:t/>
            </a:r>
            <a:endParaRPr sz="2000">
              <a:solidFill>
                <a:schemeClr val="dk1"/>
              </a:solidFill>
              <a:highlight>
                <a:srgbClr val="FFFFFF"/>
              </a:highlight>
              <a:latin typeface="Times New Roman"/>
              <a:ea typeface="Times New Roman"/>
              <a:cs typeface="Times New Roman"/>
              <a:sym typeface="Times New Roman"/>
            </a:endParaRPr>
          </a:p>
          <a:p>
            <a:pPr indent="-355600" lvl="0" marL="457200" rtl="0" algn="l">
              <a:spcBef>
                <a:spcPts val="0"/>
              </a:spcBef>
              <a:spcAft>
                <a:spcPts val="0"/>
              </a:spcAft>
              <a:buSzPts val="2000"/>
              <a:buFont typeface="Times New Roman"/>
              <a:buChar char="●"/>
            </a:pPr>
            <a:r>
              <a:rPr lang="en-US" sz="2000">
                <a:solidFill>
                  <a:schemeClr val="dk1"/>
                </a:solidFill>
                <a:highlight>
                  <a:srgbClr val="FFFFFF"/>
                </a:highlight>
                <a:latin typeface="Times New Roman"/>
                <a:ea typeface="Times New Roman"/>
                <a:cs typeface="Times New Roman"/>
                <a:sym typeface="Times New Roman"/>
              </a:rPr>
              <a:t>This body advises the RI board and President on how to take action in elevating, empowering and supporting Interact around the world in various ways</a:t>
            </a:r>
            <a:endParaRPr sz="2000">
              <a:latin typeface="Times New Roman"/>
              <a:ea typeface="Times New Roman"/>
              <a:cs typeface="Times New Roman"/>
              <a:sym typeface="Times New Roman"/>
            </a:endParaRPr>
          </a:p>
          <a:p>
            <a:pPr indent="0" lvl="0" marL="0" rtl="0" algn="l">
              <a:spcBef>
                <a:spcPts val="0"/>
              </a:spcBef>
              <a:spcAft>
                <a:spcPts val="0"/>
              </a:spcAft>
              <a:buNone/>
            </a:pPr>
            <a:r>
              <a:t/>
            </a:r>
            <a:endParaRPr sz="2000">
              <a:latin typeface="Times New Roman"/>
              <a:ea typeface="Times New Roman"/>
              <a:cs typeface="Times New Roman"/>
              <a:sym typeface="Times New Roman"/>
            </a:endParaRPr>
          </a:p>
        </p:txBody>
      </p:sp>
      <p:pic>
        <p:nvPicPr>
          <p:cNvPr id="358" name="Google Shape;358;g8f31ba79ad_0_105"/>
          <p:cNvPicPr preferRelativeResize="0"/>
          <p:nvPr/>
        </p:nvPicPr>
        <p:blipFill>
          <a:blip r:embed="rId3">
            <a:alphaModFix/>
          </a:blip>
          <a:stretch>
            <a:fillRect/>
          </a:stretch>
        </p:blipFill>
        <p:spPr>
          <a:xfrm>
            <a:off x="9003550" y="2558169"/>
            <a:ext cx="2883650" cy="3082981"/>
          </a:xfrm>
          <a:prstGeom prst="rect">
            <a:avLst/>
          </a:prstGeom>
          <a:noFill/>
          <a:ln>
            <a:noFill/>
          </a:ln>
        </p:spPr>
      </p:pic>
      <p:pic>
        <p:nvPicPr>
          <p:cNvPr id="359" name="Google Shape;359;g8f31ba79ad_0_105"/>
          <p:cNvPicPr preferRelativeResize="0"/>
          <p:nvPr/>
        </p:nvPicPr>
        <p:blipFill>
          <a:blip r:embed="rId4">
            <a:alphaModFix/>
          </a:blip>
          <a:stretch>
            <a:fillRect/>
          </a:stretch>
        </p:blipFill>
        <p:spPr>
          <a:xfrm>
            <a:off x="5808438" y="4433274"/>
            <a:ext cx="2536574" cy="2244750"/>
          </a:xfrm>
          <a:prstGeom prst="rect">
            <a:avLst/>
          </a:prstGeom>
          <a:noFill/>
          <a:ln>
            <a:noFill/>
          </a:ln>
        </p:spPr>
      </p:pic>
      <p:pic>
        <p:nvPicPr>
          <p:cNvPr id="360" name="Google Shape;360;g8f31ba79ad_0_105"/>
          <p:cNvPicPr preferRelativeResize="0"/>
          <p:nvPr/>
        </p:nvPicPr>
        <p:blipFill rotWithShape="1">
          <a:blip r:embed="rId5">
            <a:alphaModFix/>
          </a:blip>
          <a:srcRect b="13581" l="1915" r="24397" t="23043"/>
          <a:stretch/>
        </p:blipFill>
        <p:spPr>
          <a:xfrm>
            <a:off x="4595925" y="1765225"/>
            <a:ext cx="4261550" cy="2442726"/>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 name="Shape 364"/>
        <p:cNvGrpSpPr/>
        <p:nvPr/>
      </p:nvGrpSpPr>
      <p:grpSpPr>
        <a:xfrm>
          <a:off x="0" y="0"/>
          <a:ext cx="0" cy="0"/>
          <a:chOff x="0" y="0"/>
          <a:chExt cx="0" cy="0"/>
        </a:xfrm>
      </p:grpSpPr>
      <p:sp>
        <p:nvSpPr>
          <p:cNvPr id="365" name="Google Shape;365;g8f31ba79ad_0_150"/>
          <p:cNvSpPr txBox="1"/>
          <p:nvPr>
            <p:ph type="title"/>
          </p:nvPr>
        </p:nvSpPr>
        <p:spPr>
          <a:xfrm>
            <a:off x="381000" y="1"/>
            <a:ext cx="11506200" cy="1539900"/>
          </a:xfrm>
          <a:prstGeom prst="rect">
            <a:avLst/>
          </a:prstGeom>
          <a:noFill/>
          <a:ln>
            <a:noFill/>
          </a:ln>
        </p:spPr>
        <p:txBody>
          <a:bodyPr anchorCtr="0" anchor="b" bIns="91425" lIns="91425" spcFirstLastPara="1" rIns="91425" wrap="square" tIns="0">
            <a:noAutofit/>
          </a:bodyPr>
          <a:lstStyle/>
          <a:p>
            <a:pPr indent="0" lvl="0" marL="0" rtl="0" algn="l">
              <a:lnSpc>
                <a:spcPct val="90000"/>
              </a:lnSpc>
              <a:spcBef>
                <a:spcPts val="0"/>
              </a:spcBef>
              <a:spcAft>
                <a:spcPts val="0"/>
              </a:spcAft>
              <a:buClr>
                <a:schemeClr val="lt1"/>
              </a:buClr>
              <a:buSzPts val="4400"/>
              <a:buFont typeface="Calibri"/>
              <a:buNone/>
            </a:pPr>
            <a:r>
              <a:rPr lang="en-US"/>
              <a:t>OVERALL IMPACT</a:t>
            </a:r>
            <a:endParaRPr/>
          </a:p>
        </p:txBody>
      </p:sp>
      <p:sp>
        <p:nvSpPr>
          <p:cNvPr id="366" name="Google Shape;366;g8f31ba79ad_0_150"/>
          <p:cNvSpPr txBox="1"/>
          <p:nvPr>
            <p:ph idx="12" type="sldNum"/>
          </p:nvPr>
        </p:nvSpPr>
        <p:spPr>
          <a:xfrm>
            <a:off x="11650133" y="115570"/>
            <a:ext cx="4233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367" name="Google Shape;367;g8f31ba79ad_0_150"/>
          <p:cNvSpPr txBox="1"/>
          <p:nvPr/>
        </p:nvSpPr>
        <p:spPr>
          <a:xfrm>
            <a:off x="272025" y="5532875"/>
            <a:ext cx="4577100" cy="1539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b="1" sz="3300">
              <a:latin typeface="Times New Roman"/>
              <a:ea typeface="Times New Roman"/>
              <a:cs typeface="Times New Roman"/>
              <a:sym typeface="Times New Roman"/>
            </a:endParaRPr>
          </a:p>
        </p:txBody>
      </p:sp>
      <p:pic>
        <p:nvPicPr>
          <p:cNvPr id="368" name="Google Shape;368;g8f31ba79ad_0_150"/>
          <p:cNvPicPr preferRelativeResize="0"/>
          <p:nvPr/>
        </p:nvPicPr>
        <p:blipFill>
          <a:blip r:embed="rId3">
            <a:alphaModFix/>
          </a:blip>
          <a:stretch>
            <a:fillRect/>
          </a:stretch>
        </p:blipFill>
        <p:spPr>
          <a:xfrm>
            <a:off x="7718150" y="4683227"/>
            <a:ext cx="4473847" cy="2174777"/>
          </a:xfrm>
          <a:prstGeom prst="rect">
            <a:avLst/>
          </a:prstGeom>
          <a:noFill/>
          <a:ln>
            <a:noFill/>
          </a:ln>
        </p:spPr>
      </p:pic>
      <p:pic>
        <p:nvPicPr>
          <p:cNvPr id="369" name="Google Shape;369;g8f31ba79ad_0_150"/>
          <p:cNvPicPr preferRelativeResize="0"/>
          <p:nvPr/>
        </p:nvPicPr>
        <p:blipFill>
          <a:blip r:embed="rId4">
            <a:alphaModFix/>
          </a:blip>
          <a:stretch>
            <a:fillRect/>
          </a:stretch>
        </p:blipFill>
        <p:spPr>
          <a:xfrm>
            <a:off x="5675075" y="2514025"/>
            <a:ext cx="3143326" cy="3143326"/>
          </a:xfrm>
          <a:prstGeom prst="rect">
            <a:avLst/>
          </a:prstGeom>
          <a:noFill/>
          <a:ln>
            <a:noFill/>
          </a:ln>
        </p:spPr>
      </p:pic>
      <p:pic>
        <p:nvPicPr>
          <p:cNvPr id="370" name="Google Shape;370;g8f31ba79ad_0_150"/>
          <p:cNvPicPr preferRelativeResize="0"/>
          <p:nvPr/>
        </p:nvPicPr>
        <p:blipFill>
          <a:blip r:embed="rId5">
            <a:alphaModFix/>
          </a:blip>
          <a:stretch>
            <a:fillRect/>
          </a:stretch>
        </p:blipFill>
        <p:spPr>
          <a:xfrm>
            <a:off x="0" y="1539900"/>
            <a:ext cx="5573978" cy="2597877"/>
          </a:xfrm>
          <a:prstGeom prst="rect">
            <a:avLst/>
          </a:prstGeom>
          <a:noFill/>
          <a:ln>
            <a:noFill/>
          </a:ln>
        </p:spPr>
      </p:pic>
      <p:pic>
        <p:nvPicPr>
          <p:cNvPr id="371" name="Google Shape;371;g8f31ba79ad_0_150"/>
          <p:cNvPicPr preferRelativeResize="0"/>
          <p:nvPr/>
        </p:nvPicPr>
        <p:blipFill>
          <a:blip r:embed="rId6">
            <a:alphaModFix/>
          </a:blip>
          <a:stretch>
            <a:fillRect/>
          </a:stretch>
        </p:blipFill>
        <p:spPr>
          <a:xfrm>
            <a:off x="870242" y="4137775"/>
            <a:ext cx="5573978" cy="2709573"/>
          </a:xfrm>
          <a:prstGeom prst="rect">
            <a:avLst/>
          </a:prstGeom>
          <a:noFill/>
          <a:ln>
            <a:noFill/>
          </a:ln>
        </p:spPr>
      </p:pic>
      <p:pic>
        <p:nvPicPr>
          <p:cNvPr id="372" name="Google Shape;372;g8f31ba79ad_0_150"/>
          <p:cNvPicPr preferRelativeResize="0"/>
          <p:nvPr/>
        </p:nvPicPr>
        <p:blipFill>
          <a:blip r:embed="rId7">
            <a:alphaModFix/>
          </a:blip>
          <a:stretch>
            <a:fillRect/>
          </a:stretch>
        </p:blipFill>
        <p:spPr>
          <a:xfrm rot="-5400000">
            <a:off x="8896399" y="1867900"/>
            <a:ext cx="3486352" cy="284185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6" name="Shape 376"/>
        <p:cNvGrpSpPr/>
        <p:nvPr/>
      </p:nvGrpSpPr>
      <p:grpSpPr>
        <a:xfrm>
          <a:off x="0" y="0"/>
          <a:ext cx="0" cy="0"/>
          <a:chOff x="0" y="0"/>
          <a:chExt cx="0" cy="0"/>
        </a:xfrm>
      </p:grpSpPr>
      <p:sp>
        <p:nvSpPr>
          <p:cNvPr id="377" name="Google Shape;377;g8f31ba79ad_0_183"/>
          <p:cNvSpPr txBox="1"/>
          <p:nvPr>
            <p:ph type="title"/>
          </p:nvPr>
        </p:nvSpPr>
        <p:spPr>
          <a:xfrm>
            <a:off x="381000" y="1"/>
            <a:ext cx="11506200" cy="1539900"/>
          </a:xfrm>
          <a:prstGeom prst="rect">
            <a:avLst/>
          </a:prstGeom>
          <a:noFill/>
          <a:ln>
            <a:noFill/>
          </a:ln>
        </p:spPr>
        <p:txBody>
          <a:bodyPr anchorCtr="0" anchor="b" bIns="91425" lIns="91425" spcFirstLastPara="1" rIns="91425" wrap="square" tIns="0">
            <a:noAutofit/>
          </a:bodyPr>
          <a:lstStyle/>
          <a:p>
            <a:pPr indent="0" lvl="0" marL="0" rtl="0" algn="l">
              <a:lnSpc>
                <a:spcPct val="90000"/>
              </a:lnSpc>
              <a:spcBef>
                <a:spcPts val="0"/>
              </a:spcBef>
              <a:spcAft>
                <a:spcPts val="0"/>
              </a:spcAft>
              <a:buClr>
                <a:schemeClr val="lt1"/>
              </a:buClr>
              <a:buSzPts val="4400"/>
              <a:buFont typeface="Calibri"/>
              <a:buNone/>
            </a:pPr>
            <a:r>
              <a:rPr lang="en-US"/>
              <a:t>HOW CAN YOU SUPPORT YOUTH IN ROTARY</a:t>
            </a:r>
            <a:endParaRPr/>
          </a:p>
        </p:txBody>
      </p:sp>
      <p:sp>
        <p:nvSpPr>
          <p:cNvPr id="378" name="Google Shape;378;g8f31ba79ad_0_183"/>
          <p:cNvSpPr txBox="1"/>
          <p:nvPr>
            <p:ph idx="12" type="sldNum"/>
          </p:nvPr>
        </p:nvSpPr>
        <p:spPr>
          <a:xfrm>
            <a:off x="11650133" y="115570"/>
            <a:ext cx="4233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379" name="Google Shape;379;g8f31ba79ad_0_183"/>
          <p:cNvSpPr txBox="1"/>
          <p:nvPr/>
        </p:nvSpPr>
        <p:spPr>
          <a:xfrm>
            <a:off x="272025" y="5532875"/>
            <a:ext cx="4577100" cy="1539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b="1" sz="3300">
              <a:latin typeface="Times New Roman"/>
              <a:ea typeface="Times New Roman"/>
              <a:cs typeface="Times New Roman"/>
              <a:sym typeface="Times New Roman"/>
            </a:endParaRPr>
          </a:p>
        </p:txBody>
      </p:sp>
      <p:sp>
        <p:nvSpPr>
          <p:cNvPr id="380" name="Google Shape;380;g8f31ba79ad_0_183"/>
          <p:cNvSpPr txBox="1"/>
          <p:nvPr/>
        </p:nvSpPr>
        <p:spPr>
          <a:xfrm>
            <a:off x="649425" y="1792425"/>
            <a:ext cx="10897500" cy="4416300"/>
          </a:xfrm>
          <a:prstGeom prst="rect">
            <a:avLst/>
          </a:prstGeom>
          <a:noFill/>
          <a:ln>
            <a:noFill/>
          </a:ln>
        </p:spPr>
        <p:txBody>
          <a:bodyPr anchorCtr="0" anchor="t" bIns="91425" lIns="91425" spcFirstLastPara="1" rIns="91425" wrap="square" tIns="91425">
            <a:noAutofit/>
          </a:bodyPr>
          <a:lstStyle/>
          <a:p>
            <a:pPr indent="-438150" lvl="0" marL="457200" rtl="0" algn="l">
              <a:spcBef>
                <a:spcPts val="0"/>
              </a:spcBef>
              <a:spcAft>
                <a:spcPts val="0"/>
              </a:spcAft>
              <a:buSzPts val="3300"/>
              <a:buFont typeface="Times New Roman"/>
              <a:buAutoNum type="arabicPeriod"/>
            </a:pPr>
            <a:r>
              <a:rPr lang="en-US" sz="3300">
                <a:latin typeface="Times New Roman"/>
                <a:ea typeface="Times New Roman"/>
                <a:cs typeface="Times New Roman"/>
                <a:sym typeface="Times New Roman"/>
              </a:rPr>
              <a:t>Listen to what the needs of youth are </a:t>
            </a:r>
            <a:endParaRPr sz="3300">
              <a:latin typeface="Times New Roman"/>
              <a:ea typeface="Times New Roman"/>
              <a:cs typeface="Times New Roman"/>
              <a:sym typeface="Times New Roman"/>
            </a:endParaRPr>
          </a:p>
          <a:p>
            <a:pPr indent="-438150" lvl="0" marL="457200" rtl="0" algn="l">
              <a:spcBef>
                <a:spcPts val="0"/>
              </a:spcBef>
              <a:spcAft>
                <a:spcPts val="0"/>
              </a:spcAft>
              <a:buSzPts val="3300"/>
              <a:buFont typeface="Times New Roman"/>
              <a:buAutoNum type="arabicPeriod"/>
            </a:pPr>
            <a:r>
              <a:rPr lang="en-US" sz="3300">
                <a:latin typeface="Times New Roman"/>
                <a:ea typeface="Times New Roman"/>
                <a:cs typeface="Times New Roman"/>
                <a:sym typeface="Times New Roman"/>
              </a:rPr>
              <a:t>Take action in supporting our endeavours in whatever way you can </a:t>
            </a:r>
            <a:endParaRPr sz="3300">
              <a:latin typeface="Times New Roman"/>
              <a:ea typeface="Times New Roman"/>
              <a:cs typeface="Times New Roman"/>
              <a:sym typeface="Times New Roman"/>
            </a:endParaRPr>
          </a:p>
          <a:p>
            <a:pPr indent="-438150" lvl="0" marL="457200" rtl="0" algn="l">
              <a:spcBef>
                <a:spcPts val="0"/>
              </a:spcBef>
              <a:spcAft>
                <a:spcPts val="0"/>
              </a:spcAft>
              <a:buSzPts val="3300"/>
              <a:buFont typeface="Times New Roman"/>
              <a:buAutoNum type="arabicPeriod"/>
            </a:pPr>
            <a:r>
              <a:rPr lang="en-US" sz="3300">
                <a:latin typeface="Times New Roman"/>
                <a:ea typeface="Times New Roman"/>
                <a:cs typeface="Times New Roman"/>
                <a:sym typeface="Times New Roman"/>
              </a:rPr>
              <a:t>Contribute your sage advice and wisdom to the work youth are doing, we are on the shoulders of the amazing Rotarians that came before us </a:t>
            </a:r>
            <a:endParaRPr sz="3300">
              <a:latin typeface="Times New Roman"/>
              <a:ea typeface="Times New Roman"/>
              <a:cs typeface="Times New Roman"/>
              <a:sym typeface="Times New Roman"/>
            </a:endParaRPr>
          </a:p>
          <a:p>
            <a:pPr indent="-438150" lvl="0" marL="457200" rtl="0" algn="l">
              <a:spcBef>
                <a:spcPts val="0"/>
              </a:spcBef>
              <a:spcAft>
                <a:spcPts val="0"/>
              </a:spcAft>
              <a:buSzPts val="3300"/>
              <a:buFont typeface="Times New Roman"/>
              <a:buAutoNum type="arabicPeriod"/>
            </a:pPr>
            <a:r>
              <a:rPr lang="en-US" sz="3300">
                <a:latin typeface="Times New Roman"/>
                <a:ea typeface="Times New Roman"/>
                <a:cs typeface="Times New Roman"/>
                <a:sym typeface="Times New Roman"/>
              </a:rPr>
              <a:t>Mentor youth and guide our passions through the </a:t>
            </a:r>
            <a:r>
              <a:rPr lang="en-US" sz="3300">
                <a:latin typeface="Times New Roman"/>
                <a:ea typeface="Times New Roman"/>
                <a:cs typeface="Times New Roman"/>
                <a:sym typeface="Times New Roman"/>
              </a:rPr>
              <a:t>proper</a:t>
            </a:r>
            <a:r>
              <a:rPr lang="en-US" sz="3300">
                <a:latin typeface="Times New Roman"/>
                <a:ea typeface="Times New Roman"/>
                <a:cs typeface="Times New Roman"/>
                <a:sym typeface="Times New Roman"/>
              </a:rPr>
              <a:t> channels so that we can achieve </a:t>
            </a:r>
            <a:r>
              <a:rPr lang="en-US" sz="3300">
                <a:latin typeface="Times New Roman"/>
                <a:ea typeface="Times New Roman"/>
                <a:cs typeface="Times New Roman"/>
                <a:sym typeface="Times New Roman"/>
              </a:rPr>
              <a:t>maximum</a:t>
            </a:r>
            <a:r>
              <a:rPr lang="en-US" sz="3300">
                <a:latin typeface="Times New Roman"/>
                <a:ea typeface="Times New Roman"/>
                <a:cs typeface="Times New Roman"/>
                <a:sym typeface="Times New Roman"/>
              </a:rPr>
              <a:t> impact</a:t>
            </a:r>
            <a:endParaRPr sz="3300">
              <a:latin typeface="Times New Roman"/>
              <a:ea typeface="Times New Roman"/>
              <a:cs typeface="Times New Roman"/>
              <a:sym typeface="Times New Roman"/>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4" name="Shape 384"/>
        <p:cNvGrpSpPr/>
        <p:nvPr/>
      </p:nvGrpSpPr>
      <p:grpSpPr>
        <a:xfrm>
          <a:off x="0" y="0"/>
          <a:ext cx="0" cy="0"/>
          <a:chOff x="0" y="0"/>
          <a:chExt cx="0" cy="0"/>
        </a:xfrm>
      </p:grpSpPr>
      <p:sp>
        <p:nvSpPr>
          <p:cNvPr id="385" name="Google Shape;385;g8f31ba79ad_0_129"/>
          <p:cNvSpPr txBox="1"/>
          <p:nvPr>
            <p:ph idx="12" type="sldNum"/>
          </p:nvPr>
        </p:nvSpPr>
        <p:spPr>
          <a:xfrm>
            <a:off x="11650133" y="115570"/>
            <a:ext cx="4233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386" name="Google Shape;386;g8f31ba79ad_0_129"/>
          <p:cNvSpPr txBox="1"/>
          <p:nvPr/>
        </p:nvSpPr>
        <p:spPr>
          <a:xfrm>
            <a:off x="272025" y="5532875"/>
            <a:ext cx="4577100" cy="1539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b="1" sz="3300">
              <a:latin typeface="Times New Roman"/>
              <a:ea typeface="Times New Roman"/>
              <a:cs typeface="Times New Roman"/>
              <a:sym typeface="Times New Roman"/>
            </a:endParaRPr>
          </a:p>
        </p:txBody>
      </p:sp>
      <p:pic>
        <p:nvPicPr>
          <p:cNvPr id="387" name="Google Shape;387;g8f31ba79ad_0_129"/>
          <p:cNvPicPr preferRelativeResize="0"/>
          <p:nvPr/>
        </p:nvPicPr>
        <p:blipFill>
          <a:blip r:embed="rId3">
            <a:alphaModFix/>
          </a:blip>
          <a:stretch>
            <a:fillRect/>
          </a:stretch>
        </p:blipFill>
        <p:spPr>
          <a:xfrm>
            <a:off x="4661675" y="0"/>
            <a:ext cx="2574101" cy="2574101"/>
          </a:xfrm>
          <a:prstGeom prst="rect">
            <a:avLst/>
          </a:prstGeom>
          <a:noFill/>
          <a:ln>
            <a:noFill/>
          </a:ln>
        </p:spPr>
      </p:pic>
      <p:pic>
        <p:nvPicPr>
          <p:cNvPr id="388" name="Google Shape;388;g8f31ba79ad_0_129"/>
          <p:cNvPicPr preferRelativeResize="0"/>
          <p:nvPr/>
        </p:nvPicPr>
        <p:blipFill>
          <a:blip r:embed="rId4">
            <a:alphaModFix/>
          </a:blip>
          <a:stretch>
            <a:fillRect/>
          </a:stretch>
        </p:blipFill>
        <p:spPr>
          <a:xfrm>
            <a:off x="0" y="4356312"/>
            <a:ext cx="2398150" cy="2398150"/>
          </a:xfrm>
          <a:prstGeom prst="rect">
            <a:avLst/>
          </a:prstGeom>
          <a:noFill/>
          <a:ln>
            <a:noFill/>
          </a:ln>
        </p:spPr>
      </p:pic>
      <p:pic>
        <p:nvPicPr>
          <p:cNvPr id="389" name="Google Shape;389;g8f31ba79ad_0_129"/>
          <p:cNvPicPr preferRelativeResize="0"/>
          <p:nvPr/>
        </p:nvPicPr>
        <p:blipFill>
          <a:blip r:embed="rId5">
            <a:alphaModFix/>
          </a:blip>
          <a:stretch>
            <a:fillRect/>
          </a:stretch>
        </p:blipFill>
        <p:spPr>
          <a:xfrm>
            <a:off x="9724799" y="4321788"/>
            <a:ext cx="2467197" cy="2467174"/>
          </a:xfrm>
          <a:prstGeom prst="rect">
            <a:avLst/>
          </a:prstGeom>
          <a:noFill/>
          <a:ln>
            <a:noFill/>
          </a:ln>
        </p:spPr>
      </p:pic>
      <p:sp>
        <p:nvSpPr>
          <p:cNvPr id="390" name="Google Shape;390;g8f31ba79ad_0_129"/>
          <p:cNvSpPr txBox="1"/>
          <p:nvPr/>
        </p:nvSpPr>
        <p:spPr>
          <a:xfrm>
            <a:off x="3039325" y="3013525"/>
            <a:ext cx="5818800" cy="186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7000">
                <a:latin typeface="Times New Roman"/>
                <a:ea typeface="Times New Roman"/>
                <a:cs typeface="Times New Roman"/>
                <a:sym typeface="Times New Roman"/>
              </a:rPr>
              <a:t>THANK YOU</a:t>
            </a:r>
            <a:r>
              <a:rPr lang="en-US" sz="9000">
                <a:latin typeface="Times New Roman"/>
                <a:ea typeface="Times New Roman"/>
                <a:cs typeface="Times New Roman"/>
                <a:sym typeface="Times New Roman"/>
              </a:rPr>
              <a:t> </a:t>
            </a:r>
            <a:endParaRPr sz="9000">
              <a:latin typeface="Times New Roman"/>
              <a:ea typeface="Times New Roman"/>
              <a:cs typeface="Times New Roman"/>
              <a:sym typeface="Times New Roman"/>
            </a:endParaRPr>
          </a:p>
        </p:txBody>
      </p:sp>
      <p:sp>
        <p:nvSpPr>
          <p:cNvPr id="391" name="Google Shape;391;g8f31ba79ad_0_129"/>
          <p:cNvSpPr txBox="1"/>
          <p:nvPr/>
        </p:nvSpPr>
        <p:spPr>
          <a:xfrm>
            <a:off x="3071725" y="4688550"/>
            <a:ext cx="5754000" cy="1539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7000">
                <a:latin typeface="Times New Roman"/>
                <a:ea typeface="Times New Roman"/>
                <a:cs typeface="Times New Roman"/>
                <a:sym typeface="Times New Roman"/>
              </a:rPr>
              <a:t>QUESTIONS?</a:t>
            </a:r>
            <a:endParaRPr sz="7000">
              <a:latin typeface="Times New Roman"/>
              <a:ea typeface="Times New Roman"/>
              <a:cs typeface="Times New Roman"/>
              <a:sym typeface="Times New Roman"/>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2"/>
          <p:cNvSpPr txBox="1"/>
          <p:nvPr>
            <p:ph type="title"/>
          </p:nvPr>
        </p:nvSpPr>
        <p:spPr>
          <a:xfrm>
            <a:off x="381000" y="1"/>
            <a:ext cx="11506200" cy="1540042"/>
          </a:xfrm>
          <a:prstGeom prst="rect">
            <a:avLst/>
          </a:prstGeom>
          <a:noFill/>
          <a:ln>
            <a:noFill/>
          </a:ln>
        </p:spPr>
        <p:txBody>
          <a:bodyPr anchorCtr="0" anchor="b" bIns="91425" lIns="91425" spcFirstLastPara="1" rIns="91425" wrap="square" tIns="0">
            <a:normAutofit/>
          </a:bodyPr>
          <a:lstStyle/>
          <a:p>
            <a:pPr indent="0" lvl="0" marL="0" rtl="0" algn="l">
              <a:lnSpc>
                <a:spcPct val="90000"/>
              </a:lnSpc>
              <a:spcBef>
                <a:spcPts val="0"/>
              </a:spcBef>
              <a:spcAft>
                <a:spcPts val="0"/>
              </a:spcAft>
              <a:buClr>
                <a:schemeClr val="lt1"/>
              </a:buClr>
              <a:buSzPts val="4400"/>
              <a:buFont typeface="Arial"/>
              <a:buNone/>
            </a:pPr>
            <a:r>
              <a:rPr lang="en-US"/>
              <a:t>KEY </a:t>
            </a:r>
            <a:r>
              <a:rPr lang="en-US"/>
              <a:t>MESSAGES</a:t>
            </a:r>
            <a:endParaRPr/>
          </a:p>
        </p:txBody>
      </p:sp>
      <p:sp>
        <p:nvSpPr>
          <p:cNvPr id="232" name="Google Shape;232;p2"/>
          <p:cNvSpPr txBox="1"/>
          <p:nvPr>
            <p:ph idx="1" type="body"/>
          </p:nvPr>
        </p:nvSpPr>
        <p:spPr>
          <a:xfrm>
            <a:off x="1818325" y="2016000"/>
            <a:ext cx="7903200" cy="4369500"/>
          </a:xfrm>
          <a:prstGeom prst="rect">
            <a:avLst/>
          </a:prstGeom>
          <a:noFill/>
          <a:ln>
            <a:noFill/>
          </a:ln>
        </p:spPr>
        <p:txBody>
          <a:bodyPr anchorCtr="0" anchor="t" bIns="45700" lIns="91425" spcFirstLastPara="1" rIns="91425" wrap="square" tIns="45700">
            <a:normAutofit/>
          </a:bodyPr>
          <a:lstStyle/>
          <a:p>
            <a:pPr indent="0" lvl="0" marL="457200" rtl="0" algn="ctr">
              <a:lnSpc>
                <a:spcPct val="90000"/>
              </a:lnSpc>
              <a:spcBef>
                <a:spcPts val="1000"/>
              </a:spcBef>
              <a:spcAft>
                <a:spcPts val="0"/>
              </a:spcAft>
              <a:buNone/>
            </a:pPr>
            <a:r>
              <a:rPr i="1" lang="en-US" sz="3300">
                <a:latin typeface="Times New Roman"/>
                <a:ea typeface="Times New Roman"/>
                <a:cs typeface="Times New Roman"/>
                <a:sym typeface="Times New Roman"/>
              </a:rPr>
              <a:t>1. </a:t>
            </a:r>
            <a:r>
              <a:rPr i="1" lang="en-US" sz="3300">
                <a:latin typeface="Times New Roman"/>
                <a:ea typeface="Times New Roman"/>
                <a:cs typeface="Times New Roman"/>
                <a:sym typeface="Times New Roman"/>
              </a:rPr>
              <a:t>Empowering youth to take on leadership roles within Rotary will not only bring great short term benefit through the introduction of new ideas, perspectives and passions but will also build the lifelong </a:t>
            </a:r>
            <a:r>
              <a:rPr i="1" lang="en-US" sz="3300">
                <a:latin typeface="Times New Roman"/>
                <a:ea typeface="Times New Roman"/>
                <a:cs typeface="Times New Roman"/>
                <a:sym typeface="Times New Roman"/>
              </a:rPr>
              <a:t>Rotarians</a:t>
            </a:r>
            <a:r>
              <a:rPr i="1" lang="en-US" sz="3300">
                <a:latin typeface="Times New Roman"/>
                <a:ea typeface="Times New Roman"/>
                <a:cs typeface="Times New Roman"/>
                <a:sym typeface="Times New Roman"/>
              </a:rPr>
              <a:t> that will serve as the foundational legacy of this incredible organization.</a:t>
            </a:r>
            <a:endParaRPr i="1" sz="3300">
              <a:latin typeface="Times New Roman"/>
              <a:ea typeface="Times New Roman"/>
              <a:cs typeface="Times New Roman"/>
              <a:sym typeface="Times New Roman"/>
            </a:endParaRPr>
          </a:p>
        </p:txBody>
      </p:sp>
      <p:sp>
        <p:nvSpPr>
          <p:cNvPr id="233" name="Google Shape;233;p2"/>
          <p:cNvSpPr txBox="1"/>
          <p:nvPr>
            <p:ph idx="12" type="sldNum"/>
          </p:nvPr>
        </p:nvSpPr>
        <p:spPr>
          <a:xfrm>
            <a:off x="11650133" y="115570"/>
            <a:ext cx="423334"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g8f31ba79ad_0_0"/>
          <p:cNvSpPr txBox="1"/>
          <p:nvPr>
            <p:ph type="title"/>
          </p:nvPr>
        </p:nvSpPr>
        <p:spPr>
          <a:xfrm>
            <a:off x="381000" y="1"/>
            <a:ext cx="11506200" cy="1539900"/>
          </a:xfrm>
          <a:prstGeom prst="rect">
            <a:avLst/>
          </a:prstGeom>
          <a:noFill/>
          <a:ln>
            <a:noFill/>
          </a:ln>
        </p:spPr>
        <p:txBody>
          <a:bodyPr anchorCtr="0" anchor="b" bIns="91425" lIns="91425" spcFirstLastPara="1" rIns="91425" wrap="square" tIns="0">
            <a:noAutofit/>
          </a:bodyPr>
          <a:lstStyle/>
          <a:p>
            <a:pPr indent="0" lvl="0" marL="0" rtl="0" algn="l">
              <a:lnSpc>
                <a:spcPct val="90000"/>
              </a:lnSpc>
              <a:spcBef>
                <a:spcPts val="0"/>
              </a:spcBef>
              <a:spcAft>
                <a:spcPts val="0"/>
              </a:spcAft>
              <a:buClr>
                <a:schemeClr val="lt1"/>
              </a:buClr>
              <a:buSzPts val="4400"/>
              <a:buFont typeface="Arial"/>
              <a:buNone/>
            </a:pPr>
            <a:r>
              <a:rPr lang="en-US"/>
              <a:t>KEY MESSAGES</a:t>
            </a:r>
            <a:endParaRPr/>
          </a:p>
        </p:txBody>
      </p:sp>
      <p:sp>
        <p:nvSpPr>
          <p:cNvPr id="239" name="Google Shape;239;g8f31ba79ad_0_0"/>
          <p:cNvSpPr txBox="1"/>
          <p:nvPr>
            <p:ph idx="1" type="body"/>
          </p:nvPr>
        </p:nvSpPr>
        <p:spPr>
          <a:xfrm>
            <a:off x="1818325" y="2016000"/>
            <a:ext cx="7903200" cy="4369500"/>
          </a:xfrm>
          <a:prstGeom prst="rect">
            <a:avLst/>
          </a:prstGeom>
          <a:noFill/>
          <a:ln>
            <a:noFill/>
          </a:ln>
        </p:spPr>
        <p:txBody>
          <a:bodyPr anchorCtr="0" anchor="t" bIns="45700" lIns="91425" spcFirstLastPara="1" rIns="91425" wrap="square" tIns="45700">
            <a:noAutofit/>
          </a:bodyPr>
          <a:lstStyle/>
          <a:p>
            <a:pPr indent="0" lvl="0" marL="457200" rtl="0" algn="ctr">
              <a:lnSpc>
                <a:spcPct val="90000"/>
              </a:lnSpc>
              <a:spcBef>
                <a:spcPts val="1000"/>
              </a:spcBef>
              <a:spcAft>
                <a:spcPts val="0"/>
              </a:spcAft>
              <a:buNone/>
            </a:pPr>
            <a:r>
              <a:rPr i="1" lang="en-US" sz="3300">
                <a:latin typeface="Times New Roman"/>
                <a:ea typeface="Times New Roman"/>
                <a:cs typeface="Times New Roman"/>
                <a:sym typeface="Times New Roman"/>
              </a:rPr>
              <a:t>2. Youth are already </a:t>
            </a:r>
            <a:r>
              <a:rPr i="1" lang="en-US" sz="3300">
                <a:latin typeface="Times New Roman"/>
                <a:ea typeface="Times New Roman"/>
                <a:cs typeface="Times New Roman"/>
                <a:sym typeface="Times New Roman"/>
              </a:rPr>
              <a:t>transforming Rotary at a club level, district level and zone level. In order to continue expanding this organization we must support the work of youth and contribute to their success, because when young people succeed the entire organization succeeds.</a:t>
            </a:r>
            <a:r>
              <a:rPr i="1" lang="en-US" sz="3300">
                <a:latin typeface="Times New Roman"/>
                <a:ea typeface="Times New Roman"/>
                <a:cs typeface="Times New Roman"/>
                <a:sym typeface="Times New Roman"/>
              </a:rPr>
              <a:t> </a:t>
            </a:r>
            <a:endParaRPr i="1" sz="3300">
              <a:latin typeface="Times New Roman"/>
              <a:ea typeface="Times New Roman"/>
              <a:cs typeface="Times New Roman"/>
              <a:sym typeface="Times New Roman"/>
            </a:endParaRPr>
          </a:p>
        </p:txBody>
      </p:sp>
      <p:sp>
        <p:nvSpPr>
          <p:cNvPr id="240" name="Google Shape;240;g8f31ba79ad_0_0"/>
          <p:cNvSpPr txBox="1"/>
          <p:nvPr>
            <p:ph idx="12" type="sldNum"/>
          </p:nvPr>
        </p:nvSpPr>
        <p:spPr>
          <a:xfrm>
            <a:off x="11650133" y="115570"/>
            <a:ext cx="423300" cy="3651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g8f31ba79ad_0_6"/>
          <p:cNvSpPr txBox="1"/>
          <p:nvPr>
            <p:ph type="title"/>
          </p:nvPr>
        </p:nvSpPr>
        <p:spPr>
          <a:xfrm>
            <a:off x="381000" y="1"/>
            <a:ext cx="11506200" cy="1539900"/>
          </a:xfrm>
          <a:prstGeom prst="rect">
            <a:avLst/>
          </a:prstGeom>
          <a:noFill/>
          <a:ln>
            <a:noFill/>
          </a:ln>
        </p:spPr>
        <p:txBody>
          <a:bodyPr anchorCtr="0" anchor="b" bIns="91425" lIns="91425" spcFirstLastPara="1" rIns="91425" wrap="square" tIns="0">
            <a:noAutofit/>
          </a:bodyPr>
          <a:lstStyle/>
          <a:p>
            <a:pPr indent="0" lvl="0" marL="0" rtl="0" algn="l">
              <a:lnSpc>
                <a:spcPct val="90000"/>
              </a:lnSpc>
              <a:spcBef>
                <a:spcPts val="0"/>
              </a:spcBef>
              <a:spcAft>
                <a:spcPts val="0"/>
              </a:spcAft>
              <a:buClr>
                <a:schemeClr val="lt1"/>
              </a:buClr>
              <a:buSzPts val="4400"/>
              <a:buFont typeface="Arial"/>
              <a:buNone/>
            </a:pPr>
            <a:r>
              <a:rPr lang="en-US"/>
              <a:t>KEY MESSAGES</a:t>
            </a:r>
            <a:endParaRPr/>
          </a:p>
        </p:txBody>
      </p:sp>
      <p:sp>
        <p:nvSpPr>
          <p:cNvPr id="246" name="Google Shape;246;g8f31ba79ad_0_6"/>
          <p:cNvSpPr txBox="1"/>
          <p:nvPr>
            <p:ph idx="1" type="body"/>
          </p:nvPr>
        </p:nvSpPr>
        <p:spPr>
          <a:xfrm>
            <a:off x="1818325" y="2016000"/>
            <a:ext cx="7903200" cy="4369500"/>
          </a:xfrm>
          <a:prstGeom prst="rect">
            <a:avLst/>
          </a:prstGeom>
          <a:noFill/>
          <a:ln>
            <a:noFill/>
          </a:ln>
        </p:spPr>
        <p:txBody>
          <a:bodyPr anchorCtr="0" anchor="t" bIns="45700" lIns="91425" spcFirstLastPara="1" rIns="91425" wrap="square" tIns="45700">
            <a:noAutofit/>
          </a:bodyPr>
          <a:lstStyle/>
          <a:p>
            <a:pPr indent="0" lvl="0" marL="457200" rtl="0" algn="ctr">
              <a:lnSpc>
                <a:spcPct val="90000"/>
              </a:lnSpc>
              <a:spcBef>
                <a:spcPts val="1000"/>
              </a:spcBef>
              <a:spcAft>
                <a:spcPts val="0"/>
              </a:spcAft>
              <a:buNone/>
            </a:pPr>
            <a:r>
              <a:rPr i="1" lang="en-US" sz="3300">
                <a:latin typeface="Times New Roman"/>
                <a:ea typeface="Times New Roman"/>
                <a:cs typeface="Times New Roman"/>
                <a:sym typeface="Times New Roman"/>
              </a:rPr>
              <a:t>3</a:t>
            </a:r>
            <a:r>
              <a:rPr i="1" lang="en-US" sz="3300">
                <a:latin typeface="Times New Roman"/>
                <a:ea typeface="Times New Roman"/>
                <a:cs typeface="Times New Roman"/>
                <a:sym typeface="Times New Roman"/>
              </a:rPr>
              <a:t>. Rotary is on the cusp of revolutionary change where youth come to the forefront of representation, leadership and most importantly; service. Rotarians must not only support but act in this era of change if the organization hopes to grow even more at all levels, in all aspects.</a:t>
            </a:r>
            <a:endParaRPr i="1" sz="3300">
              <a:latin typeface="Times New Roman"/>
              <a:ea typeface="Times New Roman"/>
              <a:cs typeface="Times New Roman"/>
              <a:sym typeface="Times New Roman"/>
            </a:endParaRPr>
          </a:p>
        </p:txBody>
      </p:sp>
      <p:sp>
        <p:nvSpPr>
          <p:cNvPr id="247" name="Google Shape;247;g8f31ba79ad_0_6"/>
          <p:cNvSpPr txBox="1"/>
          <p:nvPr>
            <p:ph idx="12" type="sldNum"/>
          </p:nvPr>
        </p:nvSpPr>
        <p:spPr>
          <a:xfrm>
            <a:off x="11650133" y="115570"/>
            <a:ext cx="423300" cy="3651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3"/>
          <p:cNvSpPr txBox="1"/>
          <p:nvPr>
            <p:ph type="title"/>
          </p:nvPr>
        </p:nvSpPr>
        <p:spPr>
          <a:xfrm>
            <a:off x="381000" y="1"/>
            <a:ext cx="11506200" cy="1540042"/>
          </a:xfrm>
          <a:prstGeom prst="rect">
            <a:avLst/>
          </a:prstGeom>
          <a:noFill/>
          <a:ln>
            <a:noFill/>
          </a:ln>
        </p:spPr>
        <p:txBody>
          <a:bodyPr anchorCtr="0" anchor="b" bIns="91425" lIns="91425" spcFirstLastPara="1" rIns="91425" wrap="square" tIns="0">
            <a:normAutofit/>
          </a:bodyPr>
          <a:lstStyle/>
          <a:p>
            <a:pPr indent="0" lvl="0" marL="0" rtl="0" algn="l">
              <a:lnSpc>
                <a:spcPct val="90000"/>
              </a:lnSpc>
              <a:spcBef>
                <a:spcPts val="0"/>
              </a:spcBef>
              <a:spcAft>
                <a:spcPts val="0"/>
              </a:spcAft>
              <a:buClr>
                <a:schemeClr val="lt1"/>
              </a:buClr>
              <a:buSzPts val="4400"/>
              <a:buFont typeface="Calibri"/>
              <a:buNone/>
            </a:pPr>
            <a:r>
              <a:rPr lang="en-US"/>
              <a:t>HOW MANY INTERACT CLUBS ARE THERE AROUND THE WORLD?</a:t>
            </a:r>
            <a:endParaRPr/>
          </a:p>
        </p:txBody>
      </p:sp>
      <p:sp>
        <p:nvSpPr>
          <p:cNvPr id="253" name="Google Shape;253;p3"/>
          <p:cNvSpPr txBox="1"/>
          <p:nvPr>
            <p:ph idx="12" type="sldNum"/>
          </p:nvPr>
        </p:nvSpPr>
        <p:spPr>
          <a:xfrm>
            <a:off x="11650133" y="115570"/>
            <a:ext cx="423334"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54" name="Google Shape;254;p3"/>
          <p:cNvSpPr txBox="1"/>
          <p:nvPr/>
        </p:nvSpPr>
        <p:spPr>
          <a:xfrm>
            <a:off x="-93000" y="2362350"/>
            <a:ext cx="12378000" cy="2562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15000">
                <a:latin typeface="Times New Roman"/>
                <a:ea typeface="Times New Roman"/>
                <a:cs typeface="Times New Roman"/>
                <a:sym typeface="Times New Roman"/>
              </a:rPr>
              <a:t>15,000 - 20,000</a:t>
            </a:r>
            <a:endParaRPr sz="15000">
              <a:latin typeface="Times New Roman"/>
              <a:ea typeface="Times New Roman"/>
              <a:cs typeface="Times New Roman"/>
              <a:sym typeface="Times New Roman"/>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4"/>
                                        </p:tgtEl>
                                        <p:attrNameLst>
                                          <p:attrName>style.visibility</p:attrName>
                                        </p:attrNameLst>
                                      </p:cBhvr>
                                      <p:to>
                                        <p:strVal val="visible"/>
                                      </p:to>
                                    </p:set>
                                    <p:animEffect filter="fade" transition="in">
                                      <p:cBhvr>
                                        <p:cTn dur="1000"/>
                                        <p:tgtEl>
                                          <p:spTgt spid="25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g8f31ba79ad_0_13"/>
          <p:cNvSpPr txBox="1"/>
          <p:nvPr>
            <p:ph type="title"/>
          </p:nvPr>
        </p:nvSpPr>
        <p:spPr>
          <a:xfrm>
            <a:off x="381000" y="1"/>
            <a:ext cx="11506200" cy="1539900"/>
          </a:xfrm>
          <a:prstGeom prst="rect">
            <a:avLst/>
          </a:prstGeom>
          <a:noFill/>
          <a:ln>
            <a:noFill/>
          </a:ln>
        </p:spPr>
        <p:txBody>
          <a:bodyPr anchorCtr="0" anchor="b" bIns="91425" lIns="91425" spcFirstLastPara="1" rIns="91425" wrap="square" tIns="0">
            <a:noAutofit/>
          </a:bodyPr>
          <a:lstStyle/>
          <a:p>
            <a:pPr indent="0" lvl="0" marL="0" rtl="0" algn="l">
              <a:lnSpc>
                <a:spcPct val="90000"/>
              </a:lnSpc>
              <a:spcBef>
                <a:spcPts val="0"/>
              </a:spcBef>
              <a:spcAft>
                <a:spcPts val="0"/>
              </a:spcAft>
              <a:buClr>
                <a:schemeClr val="lt1"/>
              </a:buClr>
              <a:buSzPts val="4400"/>
              <a:buFont typeface="Calibri"/>
              <a:buNone/>
            </a:pPr>
            <a:r>
              <a:rPr lang="en-US"/>
              <a:t>HOW MANY INTERACTORS ARE THERE AROUND THE WORLD?</a:t>
            </a:r>
            <a:endParaRPr/>
          </a:p>
        </p:txBody>
      </p:sp>
      <p:sp>
        <p:nvSpPr>
          <p:cNvPr id="260" name="Google Shape;260;g8f31ba79ad_0_13"/>
          <p:cNvSpPr txBox="1"/>
          <p:nvPr>
            <p:ph idx="12" type="sldNum"/>
          </p:nvPr>
        </p:nvSpPr>
        <p:spPr>
          <a:xfrm>
            <a:off x="11650133" y="115570"/>
            <a:ext cx="4233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61" name="Google Shape;261;g8f31ba79ad_0_13"/>
          <p:cNvSpPr txBox="1"/>
          <p:nvPr/>
        </p:nvSpPr>
        <p:spPr>
          <a:xfrm>
            <a:off x="-57275" y="2777550"/>
            <a:ext cx="12699600" cy="2391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12500">
                <a:latin typeface="Times New Roman"/>
                <a:ea typeface="Times New Roman"/>
                <a:cs typeface="Times New Roman"/>
                <a:sym typeface="Times New Roman"/>
              </a:rPr>
              <a:t>350,000 - 500,000</a:t>
            </a:r>
            <a:endParaRPr sz="12500">
              <a:latin typeface="Times New Roman"/>
              <a:ea typeface="Times New Roman"/>
              <a:cs typeface="Times New Roman"/>
              <a:sym typeface="Times New Roman"/>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1"/>
                                        </p:tgtEl>
                                        <p:attrNameLst>
                                          <p:attrName>style.visibility</p:attrName>
                                        </p:attrNameLst>
                                      </p:cBhvr>
                                      <p:to>
                                        <p:strVal val="visible"/>
                                      </p:to>
                                    </p:set>
                                    <p:animEffect filter="fade" transition="in">
                                      <p:cBhvr>
                                        <p:cTn dur="1000"/>
                                        <p:tgtEl>
                                          <p:spTgt spid="26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g8f31ba79ad_0_177"/>
          <p:cNvSpPr txBox="1"/>
          <p:nvPr>
            <p:ph type="title"/>
          </p:nvPr>
        </p:nvSpPr>
        <p:spPr>
          <a:xfrm>
            <a:off x="381000" y="1"/>
            <a:ext cx="11506200" cy="1539900"/>
          </a:xfrm>
          <a:prstGeom prst="rect">
            <a:avLst/>
          </a:prstGeom>
          <a:noFill/>
          <a:ln>
            <a:noFill/>
          </a:ln>
        </p:spPr>
        <p:txBody>
          <a:bodyPr anchorCtr="0" anchor="b" bIns="91425" lIns="91425" spcFirstLastPara="1" rIns="91425" wrap="square" tIns="0">
            <a:noAutofit/>
          </a:bodyPr>
          <a:lstStyle/>
          <a:p>
            <a:pPr indent="0" lvl="0" marL="0" rtl="0" algn="l">
              <a:lnSpc>
                <a:spcPct val="90000"/>
              </a:lnSpc>
              <a:spcBef>
                <a:spcPts val="0"/>
              </a:spcBef>
              <a:spcAft>
                <a:spcPts val="0"/>
              </a:spcAft>
              <a:buClr>
                <a:schemeClr val="lt1"/>
              </a:buClr>
              <a:buSzPts val="4400"/>
              <a:buFont typeface="Calibri"/>
              <a:buNone/>
            </a:pPr>
            <a:r>
              <a:rPr lang="en-US"/>
              <a:t>HOW LONG HAS INTERACT </a:t>
            </a:r>
            <a:r>
              <a:rPr lang="en-US"/>
              <a:t>EXISTED</a:t>
            </a:r>
            <a:r>
              <a:rPr lang="en-US"/>
              <a:t>?</a:t>
            </a:r>
            <a:endParaRPr/>
          </a:p>
        </p:txBody>
      </p:sp>
      <p:sp>
        <p:nvSpPr>
          <p:cNvPr id="267" name="Google Shape;267;g8f31ba79ad_0_177"/>
          <p:cNvSpPr txBox="1"/>
          <p:nvPr>
            <p:ph idx="12" type="sldNum"/>
          </p:nvPr>
        </p:nvSpPr>
        <p:spPr>
          <a:xfrm>
            <a:off x="11650133" y="115570"/>
            <a:ext cx="4233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68" name="Google Shape;268;g8f31ba79ad_0_177"/>
          <p:cNvSpPr txBox="1"/>
          <p:nvPr/>
        </p:nvSpPr>
        <p:spPr>
          <a:xfrm>
            <a:off x="1673400" y="2804850"/>
            <a:ext cx="8845200" cy="2391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12500">
                <a:latin typeface="Times New Roman"/>
                <a:ea typeface="Times New Roman"/>
                <a:cs typeface="Times New Roman"/>
                <a:sym typeface="Times New Roman"/>
              </a:rPr>
              <a:t>59 YEARS</a:t>
            </a:r>
            <a:endParaRPr sz="12500">
              <a:latin typeface="Times New Roman"/>
              <a:ea typeface="Times New Roman"/>
              <a:cs typeface="Times New Roman"/>
              <a:sym typeface="Times New Roman"/>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8"/>
                                        </p:tgtEl>
                                        <p:attrNameLst>
                                          <p:attrName>style.visibility</p:attrName>
                                        </p:attrNameLst>
                                      </p:cBhvr>
                                      <p:to>
                                        <p:strVal val="visible"/>
                                      </p:to>
                                    </p:set>
                                    <p:animEffect filter="fade" transition="in">
                                      <p:cBhvr>
                                        <p:cTn dur="1000"/>
                                        <p:tgtEl>
                                          <p:spTgt spid="26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p4"/>
          <p:cNvSpPr txBox="1"/>
          <p:nvPr>
            <p:ph type="title"/>
          </p:nvPr>
        </p:nvSpPr>
        <p:spPr>
          <a:xfrm>
            <a:off x="381000" y="1"/>
            <a:ext cx="11506200" cy="1540042"/>
          </a:xfrm>
          <a:prstGeom prst="rect">
            <a:avLst/>
          </a:prstGeom>
          <a:noFill/>
          <a:ln>
            <a:noFill/>
          </a:ln>
        </p:spPr>
        <p:txBody>
          <a:bodyPr anchorCtr="0" anchor="b" bIns="91425" lIns="91425" spcFirstLastPara="1" rIns="91425" wrap="square" tIns="0">
            <a:normAutofit/>
          </a:bodyPr>
          <a:lstStyle/>
          <a:p>
            <a:pPr indent="0" lvl="0" marL="0" rtl="0" algn="l">
              <a:lnSpc>
                <a:spcPct val="90000"/>
              </a:lnSpc>
              <a:spcBef>
                <a:spcPts val="0"/>
              </a:spcBef>
              <a:spcAft>
                <a:spcPts val="0"/>
              </a:spcAft>
              <a:buClr>
                <a:schemeClr val="lt1"/>
              </a:buClr>
              <a:buSzPts val="4400"/>
              <a:buFont typeface="Calibri"/>
              <a:buNone/>
            </a:pPr>
            <a:r>
              <a:rPr lang="en-US"/>
              <a:t>CLUB WIDE YOUTH IMPACT</a:t>
            </a:r>
            <a:endParaRPr/>
          </a:p>
        </p:txBody>
      </p:sp>
      <p:sp>
        <p:nvSpPr>
          <p:cNvPr id="274" name="Google Shape;274;p4"/>
          <p:cNvSpPr txBox="1"/>
          <p:nvPr>
            <p:ph idx="12" type="sldNum"/>
          </p:nvPr>
        </p:nvSpPr>
        <p:spPr>
          <a:xfrm>
            <a:off x="11650133" y="115570"/>
            <a:ext cx="423334"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75" name="Google Shape;275;p4"/>
          <p:cNvSpPr txBox="1"/>
          <p:nvPr/>
        </p:nvSpPr>
        <p:spPr>
          <a:xfrm>
            <a:off x="152400" y="4833050"/>
            <a:ext cx="3326700" cy="773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2500">
                <a:latin typeface="Times New Roman"/>
                <a:ea typeface="Times New Roman"/>
                <a:cs typeface="Times New Roman"/>
                <a:sym typeface="Times New Roman"/>
              </a:rPr>
              <a:t>Interact Multi-Club Collaboration Project</a:t>
            </a:r>
            <a:endParaRPr b="1" sz="2500">
              <a:latin typeface="Times New Roman"/>
              <a:ea typeface="Times New Roman"/>
              <a:cs typeface="Times New Roman"/>
              <a:sym typeface="Times New Roman"/>
            </a:endParaRPr>
          </a:p>
        </p:txBody>
      </p:sp>
      <p:pic>
        <p:nvPicPr>
          <p:cNvPr id="276" name="Google Shape;276;p4"/>
          <p:cNvPicPr preferRelativeResize="0"/>
          <p:nvPr/>
        </p:nvPicPr>
        <p:blipFill>
          <a:blip r:embed="rId3">
            <a:alphaModFix/>
          </a:blip>
          <a:stretch>
            <a:fillRect/>
          </a:stretch>
        </p:blipFill>
        <p:spPr>
          <a:xfrm>
            <a:off x="152400" y="1692450"/>
            <a:ext cx="3140600" cy="3140600"/>
          </a:xfrm>
          <a:prstGeom prst="rect">
            <a:avLst/>
          </a:prstGeom>
          <a:noFill/>
          <a:ln>
            <a:noFill/>
          </a:ln>
        </p:spPr>
      </p:pic>
      <p:pic>
        <p:nvPicPr>
          <p:cNvPr id="277" name="Google Shape;277;p4"/>
          <p:cNvPicPr preferRelativeResize="0"/>
          <p:nvPr/>
        </p:nvPicPr>
        <p:blipFill>
          <a:blip r:embed="rId4">
            <a:alphaModFix/>
          </a:blip>
          <a:stretch>
            <a:fillRect/>
          </a:stretch>
        </p:blipFill>
        <p:spPr>
          <a:xfrm>
            <a:off x="4054925" y="1692463"/>
            <a:ext cx="3140600" cy="3140600"/>
          </a:xfrm>
          <a:prstGeom prst="rect">
            <a:avLst/>
          </a:prstGeom>
          <a:noFill/>
          <a:ln>
            <a:noFill/>
          </a:ln>
        </p:spPr>
      </p:pic>
      <p:sp>
        <p:nvSpPr>
          <p:cNvPr id="278" name="Google Shape;278;p4"/>
          <p:cNvSpPr txBox="1"/>
          <p:nvPr/>
        </p:nvSpPr>
        <p:spPr>
          <a:xfrm>
            <a:off x="4276875" y="4833050"/>
            <a:ext cx="2696700" cy="1073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2500">
                <a:latin typeface="Times New Roman"/>
                <a:ea typeface="Times New Roman"/>
                <a:cs typeface="Times New Roman"/>
                <a:sym typeface="Times New Roman"/>
              </a:rPr>
              <a:t>Interact Club of Lethbridge Malawi Project </a:t>
            </a:r>
            <a:endParaRPr b="1" sz="2500">
              <a:latin typeface="Times New Roman"/>
              <a:ea typeface="Times New Roman"/>
              <a:cs typeface="Times New Roman"/>
              <a:sym typeface="Times New Roman"/>
            </a:endParaRPr>
          </a:p>
        </p:txBody>
      </p:sp>
      <p:pic>
        <p:nvPicPr>
          <p:cNvPr id="279" name="Google Shape;279;p4"/>
          <p:cNvPicPr preferRelativeResize="0"/>
          <p:nvPr/>
        </p:nvPicPr>
        <p:blipFill>
          <a:blip r:embed="rId5">
            <a:alphaModFix/>
          </a:blip>
          <a:stretch>
            <a:fillRect/>
          </a:stretch>
        </p:blipFill>
        <p:spPr>
          <a:xfrm>
            <a:off x="7771350" y="1692475"/>
            <a:ext cx="4187450" cy="3140574"/>
          </a:xfrm>
          <a:prstGeom prst="rect">
            <a:avLst/>
          </a:prstGeom>
          <a:noFill/>
          <a:ln>
            <a:noFill/>
          </a:ln>
        </p:spPr>
      </p:pic>
      <p:sp>
        <p:nvSpPr>
          <p:cNvPr id="280" name="Google Shape;280;p4"/>
          <p:cNvSpPr txBox="1"/>
          <p:nvPr/>
        </p:nvSpPr>
        <p:spPr>
          <a:xfrm>
            <a:off x="7771350" y="4833050"/>
            <a:ext cx="4187400" cy="881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2500">
                <a:latin typeface="Times New Roman"/>
                <a:ea typeface="Times New Roman"/>
                <a:cs typeface="Times New Roman"/>
                <a:sym typeface="Times New Roman"/>
              </a:rPr>
              <a:t>Interact Club of Medicine Hat </a:t>
            </a:r>
            <a:r>
              <a:rPr b="1" lang="en-US" sz="2500">
                <a:latin typeface="Times New Roman"/>
                <a:ea typeface="Times New Roman"/>
                <a:cs typeface="Times New Roman"/>
                <a:sym typeface="Times New Roman"/>
              </a:rPr>
              <a:t>Pediatric</a:t>
            </a:r>
            <a:r>
              <a:rPr b="1" lang="en-US" sz="2500">
                <a:latin typeface="Times New Roman"/>
                <a:ea typeface="Times New Roman"/>
                <a:cs typeface="Times New Roman"/>
                <a:sym typeface="Times New Roman"/>
              </a:rPr>
              <a:t> Wing </a:t>
            </a:r>
            <a:r>
              <a:rPr b="1" lang="en-US" sz="2500">
                <a:latin typeface="Times New Roman"/>
                <a:ea typeface="Times New Roman"/>
                <a:cs typeface="Times New Roman"/>
                <a:sym typeface="Times New Roman"/>
              </a:rPr>
              <a:t>Renovation</a:t>
            </a:r>
            <a:endParaRPr b="1" sz="2500">
              <a:latin typeface="Times New Roman"/>
              <a:ea typeface="Times New Roman"/>
              <a:cs typeface="Times New Roman"/>
              <a:sym typeface="Times New Roman"/>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5"/>
          <p:cNvSpPr txBox="1"/>
          <p:nvPr>
            <p:ph type="title"/>
          </p:nvPr>
        </p:nvSpPr>
        <p:spPr>
          <a:xfrm>
            <a:off x="381000" y="1"/>
            <a:ext cx="11506200" cy="1540042"/>
          </a:xfrm>
          <a:prstGeom prst="rect">
            <a:avLst/>
          </a:prstGeom>
          <a:noFill/>
          <a:ln>
            <a:noFill/>
          </a:ln>
        </p:spPr>
        <p:txBody>
          <a:bodyPr anchorCtr="0" anchor="b" bIns="91425" lIns="91425" spcFirstLastPara="1" rIns="91425" wrap="square" tIns="0">
            <a:normAutofit/>
          </a:bodyPr>
          <a:lstStyle/>
          <a:p>
            <a:pPr indent="0" lvl="0" marL="0" rtl="0" algn="l">
              <a:lnSpc>
                <a:spcPct val="90000"/>
              </a:lnSpc>
              <a:spcBef>
                <a:spcPts val="0"/>
              </a:spcBef>
              <a:spcAft>
                <a:spcPts val="0"/>
              </a:spcAft>
              <a:buClr>
                <a:schemeClr val="lt1"/>
              </a:buClr>
              <a:buSzPts val="4400"/>
              <a:buFont typeface="Calibri"/>
              <a:buNone/>
            </a:pPr>
            <a:r>
              <a:rPr lang="en-US"/>
              <a:t>DISTRICT WIDE YOUTH IMPACT</a:t>
            </a:r>
            <a:endParaRPr/>
          </a:p>
        </p:txBody>
      </p:sp>
      <p:sp>
        <p:nvSpPr>
          <p:cNvPr id="286" name="Google Shape;286;p5"/>
          <p:cNvSpPr txBox="1"/>
          <p:nvPr>
            <p:ph idx="12" type="sldNum"/>
          </p:nvPr>
        </p:nvSpPr>
        <p:spPr>
          <a:xfrm>
            <a:off x="11650133" y="115570"/>
            <a:ext cx="423334"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287" name="Google Shape;287;p5"/>
          <p:cNvPicPr preferRelativeResize="0"/>
          <p:nvPr/>
        </p:nvPicPr>
        <p:blipFill>
          <a:blip r:embed="rId3">
            <a:alphaModFix/>
          </a:blip>
          <a:stretch>
            <a:fillRect/>
          </a:stretch>
        </p:blipFill>
        <p:spPr>
          <a:xfrm>
            <a:off x="152400" y="1692447"/>
            <a:ext cx="4271652" cy="3203724"/>
          </a:xfrm>
          <a:prstGeom prst="rect">
            <a:avLst/>
          </a:prstGeom>
          <a:noFill/>
          <a:ln>
            <a:noFill/>
          </a:ln>
        </p:spPr>
      </p:pic>
      <p:pic>
        <p:nvPicPr>
          <p:cNvPr id="288" name="Google Shape;288;p5"/>
          <p:cNvPicPr preferRelativeResize="0"/>
          <p:nvPr/>
        </p:nvPicPr>
        <p:blipFill>
          <a:blip r:embed="rId4">
            <a:alphaModFix/>
          </a:blip>
          <a:stretch>
            <a:fillRect/>
          </a:stretch>
        </p:blipFill>
        <p:spPr>
          <a:xfrm>
            <a:off x="3998275" y="3138500"/>
            <a:ext cx="4271652" cy="3203739"/>
          </a:xfrm>
          <a:prstGeom prst="rect">
            <a:avLst/>
          </a:prstGeom>
          <a:noFill/>
          <a:ln>
            <a:noFill/>
          </a:ln>
        </p:spPr>
      </p:pic>
      <p:pic>
        <p:nvPicPr>
          <p:cNvPr id="289" name="Google Shape;289;p5"/>
          <p:cNvPicPr preferRelativeResize="0"/>
          <p:nvPr/>
        </p:nvPicPr>
        <p:blipFill>
          <a:blip r:embed="rId5">
            <a:alphaModFix/>
          </a:blip>
          <a:stretch>
            <a:fillRect/>
          </a:stretch>
        </p:blipFill>
        <p:spPr>
          <a:xfrm>
            <a:off x="7511499" y="1622623"/>
            <a:ext cx="3928055" cy="2946026"/>
          </a:xfrm>
          <a:prstGeom prst="rect">
            <a:avLst/>
          </a:prstGeom>
          <a:noFill/>
          <a:ln>
            <a:noFill/>
          </a:ln>
        </p:spPr>
      </p:pic>
      <p:sp>
        <p:nvSpPr>
          <p:cNvPr id="290" name="Google Shape;290;p5"/>
          <p:cNvSpPr txBox="1"/>
          <p:nvPr/>
        </p:nvSpPr>
        <p:spPr>
          <a:xfrm>
            <a:off x="381000" y="5048575"/>
            <a:ext cx="3421800" cy="1539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3300">
                <a:latin typeface="Times New Roman"/>
                <a:ea typeface="Times New Roman"/>
                <a:cs typeface="Times New Roman"/>
                <a:sym typeface="Times New Roman"/>
              </a:rPr>
              <a:t>The District 5360 Interaction Symposium </a:t>
            </a:r>
            <a:endParaRPr b="1" sz="3300">
              <a:latin typeface="Times New Roman"/>
              <a:ea typeface="Times New Roman"/>
              <a:cs typeface="Times New Roman"/>
              <a:sym typeface="Times New Roman"/>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theme/theme1.xml><?xml version="1.0" encoding="utf-8"?>
<a:theme xmlns:a="http://schemas.openxmlformats.org/drawingml/2006/main" xmlns:r="http://schemas.openxmlformats.org/officeDocument/2006/relationships" name="1_Office Theme">
  <a:themeElements>
    <a:clrScheme name="Rotary Basic 1">
      <a:dk1>
        <a:srgbClr val="000000"/>
      </a:dk1>
      <a:lt1>
        <a:srgbClr val="FFFFFF"/>
      </a:lt1>
      <a:dk2>
        <a:srgbClr val="44546A"/>
      </a:dk2>
      <a:lt2>
        <a:srgbClr val="E7E6E6"/>
      </a:lt2>
      <a:accent1>
        <a:srgbClr val="17458F"/>
      </a:accent1>
      <a:accent2>
        <a:srgbClr val="872175"/>
      </a:accent2>
      <a:accent3>
        <a:srgbClr val="F7A81B"/>
      </a:accent3>
      <a:accent4>
        <a:srgbClr val="FF7600"/>
      </a:accent4>
      <a:accent5>
        <a:srgbClr val="C6BCD0"/>
      </a:accent5>
      <a:accent6>
        <a:srgbClr val="C9DEE9"/>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2020-06-21T23:43:48Z</dcterms:created>
  <dc:creator>Linda Morris</dc:creator>
</cp:coreProperties>
</file>