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61" r:id="rId7"/>
    <p:sldId id="278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84" r:id="rId20"/>
    <p:sldId id="25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073C6C-9775-91F0-F9A8-DFC11C3E6727}" name="Sean Milan" initials="SM" userId="S::sean.milan@aeso.ca::20efa248-169a-4882-b67f-a75bd17371f5" providerId="AD"/>
  <p188:author id="{EB8DA084-D479-224A-4347-248FC547D44F}" name="Elizabeth Brouwers" initials="EB" userId="S::elizabeth.brouwers@aeso.ca::f3afed9e-9d45-4c86-88cf-273e93a53d20" providerId="AD"/>
  <p188:author id="{1901DFE5-39A8-B829-2F45-4544DE1BD052}" name="Elizabeth Brouwers" initials="EB" userId="S::Elizabeth.Brouwers@aeso.ca::f3afed9e-9d45-4c86-88cf-273e93a53d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B741"/>
    <a:srgbClr val="00B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9F52E-E892-F683-5766-E5A6F9018632}" v="9" dt="2024-02-12T20:29:06.868"/>
    <p1510:client id="{AF8276B2-0ABC-43AD-AFB1-7CF77E1F7E69}" v="26" dt="2024-02-13T19:06:07.324"/>
    <p1510:client id="{E5588B0C-AC71-4B63-8F8A-D8AFED4D0C77}" v="8" dt="2024-02-12T22:44:12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Milan" userId="S::sean.milan@aeso.ca::20efa248-169a-4882-b67f-a75bd17371f5" providerId="AD" clId="Web-{4E19F52E-E892-F683-5766-E5A6F9018632}"/>
    <pc:docChg chg="mod modSld">
      <pc:chgData name="Sean Milan" userId="S::sean.milan@aeso.ca::20efa248-169a-4882-b67f-a75bd17371f5" providerId="AD" clId="Web-{4E19F52E-E892-F683-5766-E5A6F9018632}" dt="2024-02-12T20:29:06.868" v="10"/>
      <pc:docMkLst>
        <pc:docMk/>
      </pc:docMkLst>
      <pc:sldChg chg="modSp modCm">
        <pc:chgData name="Sean Milan" userId="S::sean.milan@aeso.ca::20efa248-169a-4882-b67f-a75bd17371f5" providerId="AD" clId="Web-{4E19F52E-E892-F683-5766-E5A6F9018632}" dt="2024-02-12T19:17:03.293" v="5"/>
        <pc:sldMkLst>
          <pc:docMk/>
          <pc:sldMk cId="0" sldId="278"/>
        </pc:sldMkLst>
        <pc:picChg chg="mod">
          <ac:chgData name="Sean Milan" userId="S::sean.milan@aeso.ca::20efa248-169a-4882-b67f-a75bd17371f5" providerId="AD" clId="Web-{4E19F52E-E892-F683-5766-E5A6F9018632}" dt="2024-02-12T19:09:09.091" v="3" actId="14100"/>
          <ac:picMkLst>
            <pc:docMk/>
            <pc:sldMk cId="0" sldId="278"/>
            <ac:picMk id="4" creationId="{48F2DC0F-EBFD-2F04-65B6-08714700B72C}"/>
          </ac:picMkLst>
        </pc:picChg>
        <pc:picChg chg="mod">
          <ac:chgData name="Sean Milan" userId="S::sean.milan@aeso.ca::20efa248-169a-4882-b67f-a75bd17371f5" providerId="AD" clId="Web-{4E19F52E-E892-F683-5766-E5A6F9018632}" dt="2024-02-12T19:09:01.419" v="1" actId="14100"/>
          <ac:picMkLst>
            <pc:docMk/>
            <pc:sldMk cId="0" sldId="278"/>
            <ac:picMk id="5" creationId="{67B5BCE9-38A6-222E-6D95-F4D3519BA6F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ean Milan" userId="S::sean.milan@aeso.ca::20efa248-169a-4882-b67f-a75bd17371f5" providerId="AD" clId="Web-{4E19F52E-E892-F683-5766-E5A6F9018632}" dt="2024-02-12T19:17:03.293" v="5"/>
              <pc2:cmMkLst xmlns:pc2="http://schemas.microsoft.com/office/powerpoint/2019/9/main/command">
                <pc:docMk/>
                <pc:sldMk cId="0" sldId="278"/>
                <pc2:cmMk id="{973F7D24-0571-4ECC-BFDF-E1CAB8E792AA}"/>
              </pc2:cmMkLst>
              <pc226:cmRplyChg chg="add">
                <pc226:chgData name="Sean Milan" userId="S::sean.milan@aeso.ca::20efa248-169a-4882-b67f-a75bd17371f5" providerId="AD" clId="Web-{4E19F52E-E892-F683-5766-E5A6F9018632}" dt="2024-02-12T19:17:03.293" v="5"/>
                <pc2:cmRplyMkLst xmlns:pc2="http://schemas.microsoft.com/office/powerpoint/2019/9/main/command">
                  <pc:docMk/>
                  <pc:sldMk cId="0" sldId="278"/>
                  <pc2:cmMk id="{973F7D24-0571-4ECC-BFDF-E1CAB8E792AA}"/>
                  <pc2:cmRplyMk id="{36B084E5-BBD5-49E4-BB8A-74EA55A796B8}"/>
                </pc2:cmRplyMkLst>
              </pc226:cmRplyChg>
            </pc226:cmChg>
          </p:ext>
        </pc:extLst>
      </pc:sldChg>
      <pc:sldChg chg="modCm">
        <pc:chgData name="Sean Milan" userId="S::sean.milan@aeso.ca::20efa248-169a-4882-b67f-a75bd17371f5" providerId="AD" clId="Web-{4E19F52E-E892-F683-5766-E5A6F9018632}" dt="2024-02-12T19:19:15.985" v="9"/>
        <pc:sldMkLst>
          <pc:docMk/>
          <pc:sldMk cId="2162770615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ean Milan" userId="S::sean.milan@aeso.ca::20efa248-169a-4882-b67f-a75bd17371f5" providerId="AD" clId="Web-{4E19F52E-E892-F683-5766-E5A6F9018632}" dt="2024-02-12T19:19:15.985" v="9"/>
              <pc2:cmMkLst xmlns:pc2="http://schemas.microsoft.com/office/powerpoint/2019/9/main/command">
                <pc:docMk/>
                <pc:sldMk cId="2162770615" sldId="286"/>
                <pc2:cmMk id="{BA223624-5598-43F3-9B75-B3B1637A98B5}"/>
              </pc2:cmMkLst>
              <pc226:cmRplyChg chg="add">
                <pc226:chgData name="Sean Milan" userId="S::sean.milan@aeso.ca::20efa248-169a-4882-b67f-a75bd17371f5" providerId="AD" clId="Web-{4E19F52E-E892-F683-5766-E5A6F9018632}" dt="2024-02-12T19:17:49.889" v="6"/>
                <pc2:cmRplyMkLst xmlns:pc2="http://schemas.microsoft.com/office/powerpoint/2019/9/main/command">
                  <pc:docMk/>
                  <pc:sldMk cId="2162770615" sldId="286"/>
                  <pc2:cmMk id="{BA223624-5598-43F3-9B75-B3B1637A98B5}"/>
                  <pc2:cmRplyMk id="{0C5E7008-231F-44B3-BFB3-083A1979FA14}"/>
                </pc2:cmRplyMkLst>
              </pc226:cmRplyChg>
              <pc226:cmRplyChg chg="add">
                <pc226:chgData name="Sean Milan" userId="S::sean.milan@aeso.ca::20efa248-169a-4882-b67f-a75bd17371f5" providerId="AD" clId="Web-{4E19F52E-E892-F683-5766-E5A6F9018632}" dt="2024-02-12T19:19:15.985" v="9"/>
                <pc2:cmRplyMkLst xmlns:pc2="http://schemas.microsoft.com/office/powerpoint/2019/9/main/command">
                  <pc:docMk/>
                  <pc:sldMk cId="2162770615" sldId="286"/>
                  <pc2:cmMk id="{BA223624-5598-43F3-9B75-B3B1637A98B5}"/>
                  <pc2:cmRplyMk id="{60595296-B210-44CF-A3EB-F259647E8442}"/>
                </pc2:cmRplyMkLst>
              </pc226:cmRplyChg>
            </pc226:cmChg>
          </p:ext>
        </pc:extLst>
      </pc:sldChg>
      <pc:sldChg chg="modSp">
        <pc:chgData name="Sean Milan" userId="S::sean.milan@aeso.ca::20efa248-169a-4882-b67f-a75bd17371f5" providerId="AD" clId="Web-{4E19F52E-E892-F683-5766-E5A6F9018632}" dt="2024-02-12T19:18:02.248" v="8" actId="1076"/>
        <pc:sldMkLst>
          <pc:docMk/>
          <pc:sldMk cId="69182965" sldId="288"/>
        </pc:sldMkLst>
        <pc:graphicFrameChg chg="mod">
          <ac:chgData name="Sean Milan" userId="S::sean.milan@aeso.ca::20efa248-169a-4882-b67f-a75bd17371f5" providerId="AD" clId="Web-{4E19F52E-E892-F683-5766-E5A6F9018632}" dt="2024-02-12T19:18:02.248" v="8" actId="1076"/>
          <ac:graphicFrameMkLst>
            <pc:docMk/>
            <pc:sldMk cId="69182965" sldId="288"/>
            <ac:graphicFrameMk id="7" creationId="{5991C87F-6D3C-2BF6-B9D3-1620537BF8F4}"/>
          </ac:graphicFrameMkLst>
        </pc:graphicFrameChg>
      </pc:sldChg>
      <pc:sldChg chg="modCm">
        <pc:chgData name="Sean Milan" userId="S::sean.milan@aeso.ca::20efa248-169a-4882-b67f-a75bd17371f5" providerId="AD" clId="Web-{4E19F52E-E892-F683-5766-E5A6F9018632}" dt="2024-02-12T20:29:06.868" v="10"/>
        <pc:sldMkLst>
          <pc:docMk/>
          <pc:sldMk cId="1527216770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ean Milan" userId="S::sean.milan@aeso.ca::20efa248-169a-4882-b67f-a75bd17371f5" providerId="AD" clId="Web-{4E19F52E-E892-F683-5766-E5A6F9018632}" dt="2024-02-12T20:29:06.868" v="10"/>
              <pc2:cmMkLst xmlns:pc2="http://schemas.microsoft.com/office/powerpoint/2019/9/main/command">
                <pc:docMk/>
                <pc:sldMk cId="1527216770" sldId="289"/>
                <pc2:cmMk id="{A0E7F311-B327-4000-9A7C-30C400BBEFA7}"/>
              </pc2:cmMkLst>
              <pc226:cmRplyChg chg="add">
                <pc226:chgData name="Sean Milan" userId="S::sean.milan@aeso.ca::20efa248-169a-4882-b67f-a75bd17371f5" providerId="AD" clId="Web-{4E19F52E-E892-F683-5766-E5A6F9018632}" dt="2024-02-12T20:29:06.868" v="10"/>
                <pc2:cmRplyMkLst xmlns:pc2="http://schemas.microsoft.com/office/powerpoint/2019/9/main/command">
                  <pc:docMk/>
                  <pc:sldMk cId="1527216770" sldId="289"/>
                  <pc2:cmMk id="{A0E7F311-B327-4000-9A7C-30C400BBEFA7}"/>
                  <pc2:cmRplyMk id="{F3472B2B-FAC8-4940-A615-5DC0985479AF}"/>
                </pc2:cmRplyMkLst>
              </pc226:cmRplyChg>
            </pc226:cmChg>
          </p:ext>
        </pc:extLst>
      </pc:sldChg>
    </pc:docChg>
  </pc:docChgLst>
  <pc:docChgLst>
    <pc:chgData name="Elizabeth Brouwers" userId="f3afed9e-9d45-4c86-88cf-273e93a53d20" providerId="ADAL" clId="{AF8276B2-0ABC-43AD-AFB1-7CF77E1F7E69}"/>
    <pc:docChg chg="undo custSel addSld delSld modSld sldOrd">
      <pc:chgData name="Elizabeth Brouwers" userId="f3afed9e-9d45-4c86-88cf-273e93a53d20" providerId="ADAL" clId="{AF8276B2-0ABC-43AD-AFB1-7CF77E1F7E69}" dt="2024-02-13T19:07:00.135" v="770"/>
      <pc:docMkLst>
        <pc:docMk/>
      </pc:docMkLst>
      <pc:sldChg chg="modSp mod">
        <pc:chgData name="Elizabeth Brouwers" userId="f3afed9e-9d45-4c86-88cf-273e93a53d20" providerId="ADAL" clId="{AF8276B2-0ABC-43AD-AFB1-7CF77E1F7E69}" dt="2024-02-12T17:35:56.785" v="715" actId="20577"/>
        <pc:sldMkLst>
          <pc:docMk/>
          <pc:sldMk cId="0" sldId="256"/>
        </pc:sldMkLst>
        <pc:spChg chg="mod">
          <ac:chgData name="Elizabeth Brouwers" userId="f3afed9e-9d45-4c86-88cf-273e93a53d20" providerId="ADAL" clId="{AF8276B2-0ABC-43AD-AFB1-7CF77E1F7E69}" dt="2024-02-12T15:45:43.066" v="24" actId="20577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7:35:56.785" v="715" actId="20577"/>
          <ac:spMkLst>
            <pc:docMk/>
            <pc:sldMk cId="0" sldId="256"/>
            <ac:spMk id="5123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5:46:54.501" v="146" actId="20577"/>
          <ac:spMkLst>
            <pc:docMk/>
            <pc:sldMk cId="0" sldId="256"/>
            <ac:spMk id="5124" creationId="{00000000-0000-0000-0000-000000000000}"/>
          </ac:spMkLst>
        </pc:spChg>
      </pc:sldChg>
      <pc:sldChg chg="modSp mod">
        <pc:chgData name="Elizabeth Brouwers" userId="f3afed9e-9d45-4c86-88cf-273e93a53d20" providerId="ADAL" clId="{AF8276B2-0ABC-43AD-AFB1-7CF77E1F7E69}" dt="2024-02-12T17:37:45.119" v="755" actId="20577"/>
        <pc:sldMkLst>
          <pc:docMk/>
          <pc:sldMk cId="0" sldId="258"/>
        </pc:sldMkLst>
        <pc:spChg chg="mod">
          <ac:chgData name="Elizabeth Brouwers" userId="f3afed9e-9d45-4c86-88cf-273e93a53d20" providerId="ADAL" clId="{AF8276B2-0ABC-43AD-AFB1-7CF77E1F7E69}" dt="2024-02-12T17:37:45.119" v="755" actId="20577"/>
          <ac:spMkLst>
            <pc:docMk/>
            <pc:sldMk cId="0" sldId="258"/>
            <ac:spMk id="25608" creationId="{00000000-0000-0000-0000-000000000000}"/>
          </ac:spMkLst>
        </pc:spChg>
      </pc:sldChg>
      <pc:sldChg chg="modSp mod ord">
        <pc:chgData name="Elizabeth Brouwers" userId="f3afed9e-9d45-4c86-88cf-273e93a53d20" providerId="ADAL" clId="{AF8276B2-0ABC-43AD-AFB1-7CF77E1F7E69}" dt="2024-02-12T15:46:43.223" v="134" actId="20577"/>
        <pc:sldMkLst>
          <pc:docMk/>
          <pc:sldMk cId="0" sldId="259"/>
        </pc:sldMkLst>
        <pc:spChg chg="mod">
          <ac:chgData name="Elizabeth Brouwers" userId="f3afed9e-9d45-4c86-88cf-273e93a53d20" providerId="ADAL" clId="{AF8276B2-0ABC-43AD-AFB1-7CF77E1F7E69}" dt="2024-02-12T15:46:36.176" v="128" actId="20577"/>
          <ac:spMkLst>
            <pc:docMk/>
            <pc:sldMk cId="0" sldId="259"/>
            <ac:spMk id="7170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5:46:43.223" v="134" actId="20577"/>
          <ac:spMkLst>
            <pc:docMk/>
            <pc:sldMk cId="0" sldId="259"/>
            <ac:spMk id="7171" creationId="{00000000-0000-0000-0000-000000000000}"/>
          </ac:spMkLst>
        </pc:spChg>
      </pc:sldChg>
      <pc:sldChg chg="modSp del mod">
        <pc:chgData name="Elizabeth Brouwers" userId="f3afed9e-9d45-4c86-88cf-273e93a53d20" providerId="ADAL" clId="{AF8276B2-0ABC-43AD-AFB1-7CF77E1F7E69}" dt="2024-02-12T15:47:10.952" v="153" actId="47"/>
        <pc:sldMkLst>
          <pc:docMk/>
          <pc:sldMk cId="0" sldId="260"/>
        </pc:sldMkLst>
        <pc:spChg chg="mod">
          <ac:chgData name="Elizabeth Brouwers" userId="f3afed9e-9d45-4c86-88cf-273e93a53d20" providerId="ADAL" clId="{AF8276B2-0ABC-43AD-AFB1-7CF77E1F7E69}" dt="2024-02-12T15:47:03.830" v="152" actId="20577"/>
          <ac:spMkLst>
            <pc:docMk/>
            <pc:sldMk cId="0" sldId="260"/>
            <ac:spMk id="8196" creationId="{00000000-0000-0000-0000-000000000000}"/>
          </ac:spMkLst>
        </pc:spChg>
      </pc:sldChg>
      <pc:sldChg chg="modSp mod ord">
        <pc:chgData name="Elizabeth Brouwers" userId="f3afed9e-9d45-4c86-88cf-273e93a53d20" providerId="ADAL" clId="{AF8276B2-0ABC-43AD-AFB1-7CF77E1F7E69}" dt="2024-02-12T17:37:12.079" v="731" actId="20577"/>
        <pc:sldMkLst>
          <pc:docMk/>
          <pc:sldMk cId="0" sldId="261"/>
        </pc:sldMkLst>
        <pc:spChg chg="mod">
          <ac:chgData name="Elizabeth Brouwers" userId="f3afed9e-9d45-4c86-88cf-273e93a53d20" providerId="ADAL" clId="{AF8276B2-0ABC-43AD-AFB1-7CF77E1F7E69}" dt="2024-02-12T15:47:21.102" v="159" actId="20577"/>
          <ac:spMkLst>
            <pc:docMk/>
            <pc:sldMk cId="0" sldId="261"/>
            <ac:spMk id="9218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7:37:12.079" v="731" actId="20577"/>
          <ac:spMkLst>
            <pc:docMk/>
            <pc:sldMk cId="0" sldId="261"/>
            <ac:spMk id="9221" creationId="{00000000-0000-0000-0000-000000000000}"/>
          </ac:spMkLst>
        </pc:spChg>
      </pc:sldChg>
      <pc:sldChg chg="del">
        <pc:chgData name="Elizabeth Brouwers" userId="f3afed9e-9d45-4c86-88cf-273e93a53d20" providerId="ADAL" clId="{AF8276B2-0ABC-43AD-AFB1-7CF77E1F7E69}" dt="2024-02-12T15:48:50.459" v="203" actId="47"/>
        <pc:sldMkLst>
          <pc:docMk/>
          <pc:sldMk cId="0" sldId="263"/>
        </pc:sldMkLst>
      </pc:sldChg>
      <pc:sldChg chg="del">
        <pc:chgData name="Elizabeth Brouwers" userId="f3afed9e-9d45-4c86-88cf-273e93a53d20" providerId="ADAL" clId="{AF8276B2-0ABC-43AD-AFB1-7CF77E1F7E69}" dt="2024-02-12T15:48:42.477" v="201" actId="47"/>
        <pc:sldMkLst>
          <pc:docMk/>
          <pc:sldMk cId="0" sldId="274"/>
        </pc:sldMkLst>
      </pc:sldChg>
      <pc:sldChg chg="del">
        <pc:chgData name="Elizabeth Brouwers" userId="f3afed9e-9d45-4c86-88cf-273e93a53d20" providerId="ADAL" clId="{AF8276B2-0ABC-43AD-AFB1-7CF77E1F7E69}" dt="2024-02-12T15:48:52.830" v="204" actId="47"/>
        <pc:sldMkLst>
          <pc:docMk/>
          <pc:sldMk cId="0" sldId="277"/>
        </pc:sldMkLst>
      </pc:sldChg>
      <pc:sldChg chg="addSp delSp modSp mod ord addCm delCm">
        <pc:chgData name="Elizabeth Brouwers" userId="f3afed9e-9d45-4c86-88cf-273e93a53d20" providerId="ADAL" clId="{AF8276B2-0ABC-43AD-AFB1-7CF77E1F7E69}" dt="2024-02-12T19:26:08.950" v="768"/>
        <pc:sldMkLst>
          <pc:docMk/>
          <pc:sldMk cId="0" sldId="278"/>
        </pc:sldMkLst>
        <pc:spChg chg="mod">
          <ac:chgData name="Elizabeth Brouwers" userId="f3afed9e-9d45-4c86-88cf-273e93a53d20" providerId="ADAL" clId="{AF8276B2-0ABC-43AD-AFB1-7CF77E1F7E69}" dt="2024-02-12T17:37:03.372" v="725" actId="20577"/>
          <ac:spMkLst>
            <pc:docMk/>
            <pc:sldMk cId="0" sldId="278"/>
            <ac:spMk id="23555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5:47:56.881" v="189" actId="20577"/>
          <ac:spMkLst>
            <pc:docMk/>
            <pc:sldMk cId="0" sldId="278"/>
            <ac:spMk id="23556" creationId="{00000000-0000-0000-0000-000000000000}"/>
          </ac:spMkLst>
        </pc:spChg>
        <pc:picChg chg="del">
          <ac:chgData name="Elizabeth Brouwers" userId="f3afed9e-9d45-4c86-88cf-273e93a53d20" providerId="ADAL" clId="{AF8276B2-0ABC-43AD-AFB1-7CF77E1F7E69}" dt="2024-02-12T15:47:53.930" v="183" actId="478"/>
          <ac:picMkLst>
            <pc:docMk/>
            <pc:sldMk cId="0" sldId="278"/>
            <ac:picMk id="2" creationId="{617D0683-0D03-FFBB-4B16-F1508D8F0889}"/>
          </ac:picMkLst>
        </pc:picChg>
        <pc:picChg chg="add del mod">
          <ac:chgData name="Elizabeth Brouwers" userId="f3afed9e-9d45-4c86-88cf-273e93a53d20" providerId="ADAL" clId="{AF8276B2-0ABC-43AD-AFB1-7CF77E1F7E69}" dt="2024-02-12T18:35:19.063" v="762" actId="478"/>
          <ac:picMkLst>
            <pc:docMk/>
            <pc:sldMk cId="0" sldId="278"/>
            <ac:picMk id="3" creationId="{00A68C11-3745-81A2-9666-567C83BE3EF6}"/>
          </ac:picMkLst>
        </pc:picChg>
        <pc:picChg chg="add mod">
          <ac:chgData name="Elizabeth Brouwers" userId="f3afed9e-9d45-4c86-88cf-273e93a53d20" providerId="ADAL" clId="{AF8276B2-0ABC-43AD-AFB1-7CF77E1F7E69}" dt="2024-02-12T15:48:28.212" v="198" actId="14100"/>
          <ac:picMkLst>
            <pc:docMk/>
            <pc:sldMk cId="0" sldId="278"/>
            <ac:picMk id="4" creationId="{48F2DC0F-EBFD-2F04-65B6-08714700B72C}"/>
          </ac:picMkLst>
        </pc:picChg>
        <pc:picChg chg="add mod">
          <ac:chgData name="Elizabeth Brouwers" userId="f3afed9e-9d45-4c86-88cf-273e93a53d20" providerId="ADAL" clId="{AF8276B2-0ABC-43AD-AFB1-7CF77E1F7E69}" dt="2024-02-12T18:35:30.261" v="764" actId="1076"/>
          <ac:picMkLst>
            <pc:docMk/>
            <pc:sldMk cId="0" sldId="278"/>
            <ac:picMk id="5" creationId="{67B5BCE9-38A6-222E-6D95-F4D3519BA6F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lizabeth Brouwers" userId="f3afed9e-9d45-4c86-88cf-273e93a53d20" providerId="ADAL" clId="{AF8276B2-0ABC-43AD-AFB1-7CF77E1F7E69}" dt="2024-02-12T19:26:08.950" v="768"/>
              <pc2:cmMkLst xmlns:pc2="http://schemas.microsoft.com/office/powerpoint/2019/9/main/command">
                <pc:docMk/>
                <pc:sldMk cId="0" sldId="278"/>
                <pc2:cmMk id="{973F7D24-0571-4ECC-BFDF-E1CAB8E792AA}"/>
              </pc2:cmMkLst>
            </pc226:cmChg>
          </p:ext>
        </pc:extLst>
      </pc:sldChg>
      <pc:sldChg chg="del">
        <pc:chgData name="Elizabeth Brouwers" userId="f3afed9e-9d45-4c86-88cf-273e93a53d20" providerId="ADAL" clId="{AF8276B2-0ABC-43AD-AFB1-7CF77E1F7E69}" dt="2024-02-12T15:48:48.584" v="202" actId="47"/>
        <pc:sldMkLst>
          <pc:docMk/>
          <pc:sldMk cId="0" sldId="281"/>
        </pc:sldMkLst>
      </pc:sldChg>
      <pc:sldChg chg="del">
        <pc:chgData name="Elizabeth Brouwers" userId="f3afed9e-9d45-4c86-88cf-273e93a53d20" providerId="ADAL" clId="{AF8276B2-0ABC-43AD-AFB1-7CF77E1F7E69}" dt="2024-02-12T15:46:22.518" v="99" actId="47"/>
        <pc:sldMkLst>
          <pc:docMk/>
          <pc:sldMk cId="0" sldId="282"/>
        </pc:sldMkLst>
      </pc:sldChg>
      <pc:sldChg chg="del">
        <pc:chgData name="Elizabeth Brouwers" userId="f3afed9e-9d45-4c86-88cf-273e93a53d20" providerId="ADAL" clId="{AF8276B2-0ABC-43AD-AFB1-7CF77E1F7E69}" dt="2024-02-12T15:48:39.865" v="199" actId="47"/>
        <pc:sldMkLst>
          <pc:docMk/>
          <pc:sldMk cId="0" sldId="283"/>
        </pc:sldMkLst>
      </pc:sldChg>
      <pc:sldChg chg="modSp mod">
        <pc:chgData name="Elizabeth Brouwers" userId="f3afed9e-9d45-4c86-88cf-273e93a53d20" providerId="ADAL" clId="{AF8276B2-0ABC-43AD-AFB1-7CF77E1F7E69}" dt="2024-02-12T17:37:41.049" v="749" actId="20577"/>
        <pc:sldMkLst>
          <pc:docMk/>
          <pc:sldMk cId="3874754683" sldId="284"/>
        </pc:sldMkLst>
        <pc:spChg chg="mod">
          <ac:chgData name="Elizabeth Brouwers" userId="f3afed9e-9d45-4c86-88cf-273e93a53d20" providerId="ADAL" clId="{AF8276B2-0ABC-43AD-AFB1-7CF77E1F7E69}" dt="2024-02-12T17:32:25.008" v="648" actId="20577"/>
          <ac:spMkLst>
            <pc:docMk/>
            <pc:sldMk cId="3874754683" sldId="284"/>
            <ac:spMk id="8" creationId="{00000000-0000-0000-0000-000000000000}"/>
          </ac:spMkLst>
        </pc:spChg>
        <pc:spChg chg="mod">
          <ac:chgData name="Elizabeth Brouwers" userId="f3afed9e-9d45-4c86-88cf-273e93a53d20" providerId="ADAL" clId="{AF8276B2-0ABC-43AD-AFB1-7CF77E1F7E69}" dt="2024-02-12T17:37:41.049" v="749" actId="20577"/>
          <ac:spMkLst>
            <pc:docMk/>
            <pc:sldMk cId="3874754683" sldId="284"/>
            <ac:spMk id="24581" creationId="{00000000-0000-0000-0000-000000000000}"/>
          </ac:spMkLst>
        </pc:spChg>
      </pc:sldChg>
      <pc:sldChg chg="modSp del mod ord">
        <pc:chgData name="Elizabeth Brouwers" userId="f3afed9e-9d45-4c86-88cf-273e93a53d20" providerId="ADAL" clId="{AF8276B2-0ABC-43AD-AFB1-7CF77E1F7E69}" dt="2024-02-12T17:34:27.404" v="694" actId="47"/>
        <pc:sldMkLst>
          <pc:docMk/>
          <pc:sldMk cId="2075036557" sldId="285"/>
        </pc:sldMkLst>
        <pc:spChg chg="mod">
          <ac:chgData name="Elizabeth Brouwers" userId="f3afed9e-9d45-4c86-88cf-273e93a53d20" providerId="ADAL" clId="{AF8276B2-0ABC-43AD-AFB1-7CF77E1F7E69}" dt="2024-02-12T15:46:49.198" v="140" actId="20577"/>
          <ac:spMkLst>
            <pc:docMk/>
            <pc:sldMk cId="2075036557" sldId="285"/>
            <ac:spMk id="4" creationId="{00000000-0000-0000-0000-000000000000}"/>
          </ac:spMkLst>
        </pc:spChg>
      </pc:sldChg>
      <pc:sldChg chg="del">
        <pc:chgData name="Elizabeth Brouwers" userId="f3afed9e-9d45-4c86-88cf-273e93a53d20" providerId="ADAL" clId="{AF8276B2-0ABC-43AD-AFB1-7CF77E1F7E69}" dt="2024-02-12T15:48:40.767" v="200" actId="47"/>
        <pc:sldMkLst>
          <pc:docMk/>
          <pc:sldMk cId="207278646" sldId="286"/>
        </pc:sldMkLst>
      </pc:sldChg>
      <pc:sldChg chg="addSp delSp modSp new mod addCm delCm">
        <pc:chgData name="Elizabeth Brouwers" userId="f3afed9e-9d45-4c86-88cf-273e93a53d20" providerId="ADAL" clId="{AF8276B2-0ABC-43AD-AFB1-7CF77E1F7E69}" dt="2024-02-12T19:26:05.589" v="767"/>
        <pc:sldMkLst>
          <pc:docMk/>
          <pc:sldMk cId="2162770615" sldId="286"/>
        </pc:sldMkLst>
        <pc:spChg chg="del">
          <ac:chgData name="Elizabeth Brouwers" userId="f3afed9e-9d45-4c86-88cf-273e93a53d20" providerId="ADAL" clId="{AF8276B2-0ABC-43AD-AFB1-7CF77E1F7E69}" dt="2024-02-12T15:49:08.288" v="228" actId="478"/>
          <ac:spMkLst>
            <pc:docMk/>
            <pc:sldMk cId="2162770615" sldId="286"/>
            <ac:spMk id="2" creationId="{CF0CA190-2A20-B330-7331-EDAD68197321}"/>
          </ac:spMkLst>
        </pc:spChg>
        <pc:spChg chg="mod">
          <ac:chgData name="Elizabeth Brouwers" userId="f3afed9e-9d45-4c86-88cf-273e93a53d20" providerId="ADAL" clId="{AF8276B2-0ABC-43AD-AFB1-7CF77E1F7E69}" dt="2024-02-12T15:49:05.586" v="227" actId="20577"/>
          <ac:spMkLst>
            <pc:docMk/>
            <pc:sldMk cId="2162770615" sldId="286"/>
            <ac:spMk id="3" creationId="{40EF4108-6D5B-516C-082A-49999FA542E0}"/>
          </ac:spMkLst>
        </pc:spChg>
        <pc:spChg chg="mod">
          <ac:chgData name="Elizabeth Brouwers" userId="f3afed9e-9d45-4c86-88cf-273e93a53d20" providerId="ADAL" clId="{AF8276B2-0ABC-43AD-AFB1-7CF77E1F7E69}" dt="2024-02-12T15:49:00.495" v="211" actId="20577"/>
          <ac:spMkLst>
            <pc:docMk/>
            <pc:sldMk cId="2162770615" sldId="286"/>
            <ac:spMk id="4" creationId="{801854BD-4D4A-BE81-80F1-F9DDE771A0A6}"/>
          </ac:spMkLst>
        </pc:spChg>
        <pc:spChg chg="add mod">
          <ac:chgData name="Elizabeth Brouwers" userId="f3afed9e-9d45-4c86-88cf-273e93a53d20" providerId="ADAL" clId="{AF8276B2-0ABC-43AD-AFB1-7CF77E1F7E69}" dt="2024-02-12T15:49:54.513" v="235" actId="1076"/>
          <ac:spMkLst>
            <pc:docMk/>
            <pc:sldMk cId="2162770615" sldId="286"/>
            <ac:spMk id="7" creationId="{52F36A38-8C0C-C125-AA4D-D6203ED490D6}"/>
          </ac:spMkLst>
        </pc:spChg>
        <pc:picChg chg="add mod">
          <ac:chgData name="Elizabeth Brouwers" userId="f3afed9e-9d45-4c86-88cf-273e93a53d20" providerId="ADAL" clId="{AF8276B2-0ABC-43AD-AFB1-7CF77E1F7E69}" dt="2024-02-12T15:49:47.690" v="234" actId="1076"/>
          <ac:picMkLst>
            <pc:docMk/>
            <pc:sldMk cId="2162770615" sldId="286"/>
            <ac:picMk id="6" creationId="{BB59E94C-00B1-14AF-40AC-B913FF69076E}"/>
          </ac:picMkLst>
        </pc:picChg>
        <pc:picChg chg="add mod">
          <ac:chgData name="Elizabeth Brouwers" userId="f3afed9e-9d45-4c86-88cf-273e93a53d20" providerId="ADAL" clId="{AF8276B2-0ABC-43AD-AFB1-7CF77E1F7E69}" dt="2024-02-12T15:49:21.542" v="230" actId="1076"/>
          <ac:picMkLst>
            <pc:docMk/>
            <pc:sldMk cId="2162770615" sldId="286"/>
            <ac:picMk id="8" creationId="{86EE0DFE-9786-4EB6-23BE-1DA32477C6AF}"/>
          </ac:picMkLst>
        </pc:picChg>
        <pc:picChg chg="add del mod">
          <ac:chgData name="Elizabeth Brouwers" userId="f3afed9e-9d45-4c86-88cf-273e93a53d20" providerId="ADAL" clId="{AF8276B2-0ABC-43AD-AFB1-7CF77E1F7E69}" dt="2024-02-12T18:34:55.035" v="759" actId="478"/>
          <ac:picMkLst>
            <pc:docMk/>
            <pc:sldMk cId="2162770615" sldId="286"/>
            <ac:picMk id="9" creationId="{FB93BF48-CDEA-C9E7-DCDC-1064AE348565}"/>
          </ac:picMkLst>
        </pc:picChg>
        <pc:picChg chg="add del mod">
          <ac:chgData name="Elizabeth Brouwers" userId="f3afed9e-9d45-4c86-88cf-273e93a53d20" providerId="ADAL" clId="{AF8276B2-0ABC-43AD-AFB1-7CF77E1F7E69}" dt="2024-02-12T18:34:34.433" v="756" actId="478"/>
          <ac:picMkLst>
            <pc:docMk/>
            <pc:sldMk cId="2162770615" sldId="286"/>
            <ac:picMk id="10" creationId="{D33924D1-D602-0F16-4346-7C34626E8591}"/>
          </ac:picMkLst>
        </pc:picChg>
        <pc:picChg chg="add mod">
          <ac:chgData name="Elizabeth Brouwers" userId="f3afed9e-9d45-4c86-88cf-273e93a53d20" providerId="ADAL" clId="{AF8276B2-0ABC-43AD-AFB1-7CF77E1F7E69}" dt="2024-02-12T18:34:47.197" v="758" actId="1076"/>
          <ac:picMkLst>
            <pc:docMk/>
            <pc:sldMk cId="2162770615" sldId="286"/>
            <ac:picMk id="11" creationId="{0F874987-3E47-B6B3-4529-947A2215CE09}"/>
          </ac:picMkLst>
        </pc:picChg>
        <pc:picChg chg="add mod">
          <ac:chgData name="Elizabeth Brouwers" userId="f3afed9e-9d45-4c86-88cf-273e93a53d20" providerId="ADAL" clId="{AF8276B2-0ABC-43AD-AFB1-7CF77E1F7E69}" dt="2024-02-12T18:35:01.980" v="761" actId="1076"/>
          <ac:picMkLst>
            <pc:docMk/>
            <pc:sldMk cId="2162770615" sldId="286"/>
            <ac:picMk id="12" creationId="{30C40596-A162-51E2-5B24-E11C554842B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lizabeth Brouwers" userId="f3afed9e-9d45-4c86-88cf-273e93a53d20" providerId="ADAL" clId="{AF8276B2-0ABC-43AD-AFB1-7CF77E1F7E69}" dt="2024-02-12T19:26:05.589" v="767"/>
              <pc2:cmMkLst xmlns:pc2="http://schemas.microsoft.com/office/powerpoint/2019/9/main/command">
                <pc:docMk/>
                <pc:sldMk cId="2162770615" sldId="286"/>
                <pc2:cmMk id="{BA223624-5598-43F3-9B75-B3B1637A98B5}"/>
              </pc2:cmMkLst>
            </pc226:cmChg>
          </p:ext>
        </pc:extLst>
      </pc:sldChg>
      <pc:sldChg chg="del">
        <pc:chgData name="Elizabeth Brouwers" userId="f3afed9e-9d45-4c86-88cf-273e93a53d20" providerId="ADAL" clId="{AF8276B2-0ABC-43AD-AFB1-7CF77E1F7E69}" dt="2024-02-12T15:46:17.306" v="97" actId="47"/>
        <pc:sldMkLst>
          <pc:docMk/>
          <pc:sldMk cId="1558463603" sldId="287"/>
        </pc:sldMkLst>
      </pc:sldChg>
      <pc:sldChg chg="addSp modSp new mod">
        <pc:chgData name="Elizabeth Brouwers" userId="f3afed9e-9d45-4c86-88cf-273e93a53d20" providerId="ADAL" clId="{AF8276B2-0ABC-43AD-AFB1-7CF77E1F7E69}" dt="2024-02-12T17:37:24.232" v="737" actId="20577"/>
        <pc:sldMkLst>
          <pc:docMk/>
          <pc:sldMk cId="2819163853" sldId="287"/>
        </pc:sldMkLst>
        <pc:spChg chg="mod">
          <ac:chgData name="Elizabeth Brouwers" userId="f3afed9e-9d45-4c86-88cf-273e93a53d20" providerId="ADAL" clId="{AF8276B2-0ABC-43AD-AFB1-7CF77E1F7E69}" dt="2024-02-12T17:35:04.461" v="700" actId="14100"/>
          <ac:spMkLst>
            <pc:docMk/>
            <pc:sldMk cId="2819163853" sldId="287"/>
            <ac:spMk id="2" creationId="{97389F36-7D3A-36B7-9FE8-4A4A1D43792B}"/>
          </ac:spMkLst>
        </pc:spChg>
        <pc:spChg chg="mod">
          <ac:chgData name="Elizabeth Brouwers" userId="f3afed9e-9d45-4c86-88cf-273e93a53d20" providerId="ADAL" clId="{AF8276B2-0ABC-43AD-AFB1-7CF77E1F7E69}" dt="2024-02-12T15:50:25.258" v="293" actId="20577"/>
          <ac:spMkLst>
            <pc:docMk/>
            <pc:sldMk cId="2819163853" sldId="287"/>
            <ac:spMk id="3" creationId="{41AA22E0-C203-0714-FC6D-D61571CEE0B9}"/>
          </ac:spMkLst>
        </pc:spChg>
        <pc:spChg chg="mod">
          <ac:chgData name="Elizabeth Brouwers" userId="f3afed9e-9d45-4c86-88cf-273e93a53d20" providerId="ADAL" clId="{AF8276B2-0ABC-43AD-AFB1-7CF77E1F7E69}" dt="2024-02-12T17:37:24.232" v="737" actId="20577"/>
          <ac:spMkLst>
            <pc:docMk/>
            <pc:sldMk cId="2819163853" sldId="287"/>
            <ac:spMk id="4" creationId="{97035588-58B6-198B-2B65-47C11FA1B077}"/>
          </ac:spMkLst>
        </pc:spChg>
        <pc:graphicFrameChg chg="add mod">
          <ac:chgData name="Elizabeth Brouwers" userId="f3afed9e-9d45-4c86-88cf-273e93a53d20" providerId="ADAL" clId="{AF8276B2-0ABC-43AD-AFB1-7CF77E1F7E69}" dt="2024-02-12T17:35:13.159" v="702" actId="1076"/>
          <ac:graphicFrameMkLst>
            <pc:docMk/>
            <pc:sldMk cId="2819163853" sldId="287"/>
            <ac:graphicFrameMk id="6" creationId="{7FCADA0F-7686-4307-65BE-2FF49EF80D0B}"/>
          </ac:graphicFrameMkLst>
        </pc:graphicFrameChg>
      </pc:sldChg>
      <pc:sldChg chg="addSp delSp modSp new mod">
        <pc:chgData name="Elizabeth Brouwers" userId="f3afed9e-9d45-4c86-88cf-273e93a53d20" providerId="ADAL" clId="{AF8276B2-0ABC-43AD-AFB1-7CF77E1F7E69}" dt="2024-02-12T17:34:52.753" v="698" actId="403"/>
        <pc:sldMkLst>
          <pc:docMk/>
          <pc:sldMk cId="69182965" sldId="288"/>
        </pc:sldMkLst>
        <pc:spChg chg="del">
          <ac:chgData name="Elizabeth Brouwers" userId="f3afed9e-9d45-4c86-88cf-273e93a53d20" providerId="ADAL" clId="{AF8276B2-0ABC-43AD-AFB1-7CF77E1F7E69}" dt="2024-02-12T15:53:34.564" v="334" actId="478"/>
          <ac:spMkLst>
            <pc:docMk/>
            <pc:sldMk cId="69182965" sldId="288"/>
            <ac:spMk id="2" creationId="{26741939-8EFC-85C8-CFAF-EFE06E1C49ED}"/>
          </ac:spMkLst>
        </pc:spChg>
        <pc:spChg chg="mod">
          <ac:chgData name="Elizabeth Brouwers" userId="f3afed9e-9d45-4c86-88cf-273e93a53d20" providerId="ADAL" clId="{AF8276B2-0ABC-43AD-AFB1-7CF77E1F7E69}" dt="2024-02-12T15:54:06.975" v="366" actId="20577"/>
          <ac:spMkLst>
            <pc:docMk/>
            <pc:sldMk cId="69182965" sldId="288"/>
            <ac:spMk id="3" creationId="{D1BD668F-841E-14BD-E8A0-D69BE6C3872B}"/>
          </ac:spMkLst>
        </pc:spChg>
        <pc:spChg chg="mod">
          <ac:chgData name="Elizabeth Brouwers" userId="f3afed9e-9d45-4c86-88cf-273e93a53d20" providerId="ADAL" clId="{AF8276B2-0ABC-43AD-AFB1-7CF77E1F7E69}" dt="2024-02-12T15:53:23.257" v="333" actId="20577"/>
          <ac:spMkLst>
            <pc:docMk/>
            <pc:sldMk cId="69182965" sldId="288"/>
            <ac:spMk id="4" creationId="{EEC16FA6-D29E-44F6-E983-49CD90DC7A9A}"/>
          </ac:spMkLst>
        </pc:spChg>
        <pc:spChg chg="add mod">
          <ac:chgData name="Elizabeth Brouwers" userId="f3afed9e-9d45-4c86-88cf-273e93a53d20" providerId="ADAL" clId="{AF8276B2-0ABC-43AD-AFB1-7CF77E1F7E69}" dt="2024-02-12T17:34:52.753" v="698" actId="403"/>
          <ac:spMkLst>
            <pc:docMk/>
            <pc:sldMk cId="69182965" sldId="288"/>
            <ac:spMk id="6" creationId="{C7681EC0-9E79-8BEB-B2D6-F1342CAC439C}"/>
          </ac:spMkLst>
        </pc:spChg>
        <pc:graphicFrameChg chg="add mod">
          <ac:chgData name="Elizabeth Brouwers" userId="f3afed9e-9d45-4c86-88cf-273e93a53d20" providerId="ADAL" clId="{AF8276B2-0ABC-43AD-AFB1-7CF77E1F7E69}" dt="2024-02-12T15:53:59.152" v="336" actId="1076"/>
          <ac:graphicFrameMkLst>
            <pc:docMk/>
            <pc:sldMk cId="69182965" sldId="288"/>
            <ac:graphicFrameMk id="7" creationId="{5991C87F-6D3C-2BF6-B9D3-1620537BF8F4}"/>
          </ac:graphicFrameMkLst>
        </pc:graphicFrameChg>
        <pc:graphicFrameChg chg="add mod">
          <ac:chgData name="Elizabeth Brouwers" userId="f3afed9e-9d45-4c86-88cf-273e93a53d20" providerId="ADAL" clId="{AF8276B2-0ABC-43AD-AFB1-7CF77E1F7E69}" dt="2024-02-12T15:53:59.152" v="336" actId="1076"/>
          <ac:graphicFrameMkLst>
            <pc:docMk/>
            <pc:sldMk cId="69182965" sldId="288"/>
            <ac:graphicFrameMk id="8" creationId="{F3AE88D7-4F59-B0F4-EF4D-D612D4AA52A4}"/>
          </ac:graphicFrameMkLst>
        </pc:graphicFrameChg>
      </pc:sldChg>
      <pc:sldChg chg="del">
        <pc:chgData name="Elizabeth Brouwers" userId="f3afed9e-9d45-4c86-88cf-273e93a53d20" providerId="ADAL" clId="{AF8276B2-0ABC-43AD-AFB1-7CF77E1F7E69}" dt="2024-02-12T15:46:18.401" v="98" actId="47"/>
        <pc:sldMkLst>
          <pc:docMk/>
          <pc:sldMk cId="1516926041" sldId="288"/>
        </pc:sldMkLst>
      </pc:sldChg>
      <pc:sldChg chg="addSp delSp modSp new mod addCm delCm">
        <pc:chgData name="Elizabeth Brouwers" userId="f3afed9e-9d45-4c86-88cf-273e93a53d20" providerId="ADAL" clId="{AF8276B2-0ABC-43AD-AFB1-7CF77E1F7E69}" dt="2024-02-13T19:07:00.135" v="770"/>
        <pc:sldMkLst>
          <pc:docMk/>
          <pc:sldMk cId="1527216770" sldId="289"/>
        </pc:sldMkLst>
        <pc:spChg chg="del">
          <ac:chgData name="Elizabeth Brouwers" userId="f3afed9e-9d45-4c86-88cf-273e93a53d20" providerId="ADAL" clId="{AF8276B2-0ABC-43AD-AFB1-7CF77E1F7E69}" dt="2024-02-12T15:55:33.923" v="373" actId="478"/>
          <ac:spMkLst>
            <pc:docMk/>
            <pc:sldMk cId="1527216770" sldId="289"/>
            <ac:spMk id="2" creationId="{12664B3E-6C3B-1524-6C1B-1BD90A241571}"/>
          </ac:spMkLst>
        </pc:spChg>
        <pc:spChg chg="mod">
          <ac:chgData name="Elizabeth Brouwers" userId="f3afed9e-9d45-4c86-88cf-273e93a53d20" providerId="ADAL" clId="{AF8276B2-0ABC-43AD-AFB1-7CF77E1F7E69}" dt="2024-02-12T15:55:55.356" v="438" actId="20577"/>
          <ac:spMkLst>
            <pc:docMk/>
            <pc:sldMk cId="1527216770" sldId="289"/>
            <ac:spMk id="3" creationId="{52E2E25B-3E09-3332-E768-76D5E56A9B77}"/>
          </ac:spMkLst>
        </pc:spChg>
        <pc:spChg chg="mod">
          <ac:chgData name="Elizabeth Brouwers" userId="f3afed9e-9d45-4c86-88cf-273e93a53d20" providerId="ADAL" clId="{AF8276B2-0ABC-43AD-AFB1-7CF77E1F7E69}" dt="2024-02-12T17:37:30.191" v="743" actId="20577"/>
          <ac:spMkLst>
            <pc:docMk/>
            <pc:sldMk cId="1527216770" sldId="289"/>
            <ac:spMk id="4" creationId="{87BC045F-6781-69F6-3D01-D813097005C9}"/>
          </ac:spMkLst>
        </pc:spChg>
        <pc:spChg chg="mod">
          <ac:chgData name="Elizabeth Brouwers" userId="f3afed9e-9d45-4c86-88cf-273e93a53d20" providerId="ADAL" clId="{AF8276B2-0ABC-43AD-AFB1-7CF77E1F7E69}" dt="2024-02-12T15:55:35.313" v="374"/>
          <ac:spMkLst>
            <pc:docMk/>
            <pc:sldMk cId="1527216770" sldId="289"/>
            <ac:spMk id="8" creationId="{AD97BF47-3357-11F0-8124-209D93417E93}"/>
          </ac:spMkLst>
        </pc:spChg>
        <pc:spChg chg="mod">
          <ac:chgData name="Elizabeth Brouwers" userId="f3afed9e-9d45-4c86-88cf-273e93a53d20" providerId="ADAL" clId="{AF8276B2-0ABC-43AD-AFB1-7CF77E1F7E69}" dt="2024-02-12T15:55:35.313" v="374"/>
          <ac:spMkLst>
            <pc:docMk/>
            <pc:sldMk cId="1527216770" sldId="289"/>
            <ac:spMk id="9" creationId="{3FA1E4D2-B253-3C4D-261B-EE21CEEA9A62}"/>
          </ac:spMkLst>
        </pc:spChg>
        <pc:grpChg chg="add mod">
          <ac:chgData name="Elizabeth Brouwers" userId="f3afed9e-9d45-4c86-88cf-273e93a53d20" providerId="ADAL" clId="{AF8276B2-0ABC-43AD-AFB1-7CF77E1F7E69}" dt="2024-02-12T15:56:37.725" v="448" actId="1076"/>
          <ac:grpSpMkLst>
            <pc:docMk/>
            <pc:sldMk cId="1527216770" sldId="289"/>
            <ac:grpSpMk id="6" creationId="{8542BE72-CD0F-6238-F9C7-B99CD7EE3EC2}"/>
          </ac:grpSpMkLst>
        </pc:grpChg>
        <pc:picChg chg="mod">
          <ac:chgData name="Elizabeth Brouwers" userId="f3afed9e-9d45-4c86-88cf-273e93a53d20" providerId="ADAL" clId="{AF8276B2-0ABC-43AD-AFB1-7CF77E1F7E69}" dt="2024-02-12T15:55:35.313" v="374"/>
          <ac:picMkLst>
            <pc:docMk/>
            <pc:sldMk cId="1527216770" sldId="289"/>
            <ac:picMk id="7" creationId="{E34A2D36-BDDB-797F-9990-300F95385C4E}"/>
          </ac:picMkLst>
        </pc:picChg>
        <pc:picChg chg="add mod">
          <ac:chgData name="Elizabeth Brouwers" userId="f3afed9e-9d45-4c86-88cf-273e93a53d20" providerId="ADAL" clId="{AF8276B2-0ABC-43AD-AFB1-7CF77E1F7E69}" dt="2024-02-12T15:56:37.725" v="448" actId="1076"/>
          <ac:picMkLst>
            <pc:docMk/>
            <pc:sldMk cId="1527216770" sldId="289"/>
            <ac:picMk id="12" creationId="{38FA6598-D413-F380-028D-627936C78987}"/>
          </ac:picMkLst>
        </pc:picChg>
        <pc:picChg chg="add mod">
          <ac:chgData name="Elizabeth Brouwers" userId="f3afed9e-9d45-4c86-88cf-273e93a53d20" providerId="ADAL" clId="{AF8276B2-0ABC-43AD-AFB1-7CF77E1F7E69}" dt="2024-02-12T15:56:51.180" v="449" actId="1076"/>
          <ac:picMkLst>
            <pc:docMk/>
            <pc:sldMk cId="1527216770" sldId="289"/>
            <ac:picMk id="13" creationId="{2DF579A3-19FB-C1F8-2231-195E134B48B6}"/>
          </ac:picMkLst>
        </pc:picChg>
        <pc:cxnChg chg="mod">
          <ac:chgData name="Elizabeth Brouwers" userId="f3afed9e-9d45-4c86-88cf-273e93a53d20" providerId="ADAL" clId="{AF8276B2-0ABC-43AD-AFB1-7CF77E1F7E69}" dt="2024-02-12T15:55:35.313" v="374"/>
          <ac:cxnSpMkLst>
            <pc:docMk/>
            <pc:sldMk cId="1527216770" sldId="289"/>
            <ac:cxnSpMk id="10" creationId="{B1A06AE6-A70E-FEC4-B72A-16A9DF90379D}"/>
          </ac:cxnSpMkLst>
        </pc:cxnChg>
        <pc:cxnChg chg="mod">
          <ac:chgData name="Elizabeth Brouwers" userId="f3afed9e-9d45-4c86-88cf-273e93a53d20" providerId="ADAL" clId="{AF8276B2-0ABC-43AD-AFB1-7CF77E1F7E69}" dt="2024-02-12T15:55:35.313" v="374"/>
          <ac:cxnSpMkLst>
            <pc:docMk/>
            <pc:sldMk cId="1527216770" sldId="289"/>
            <ac:cxnSpMk id="11" creationId="{01917493-02E1-E480-0B43-B4C452626EB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lizabeth Brouwers" userId="f3afed9e-9d45-4c86-88cf-273e93a53d20" providerId="ADAL" clId="{AF8276B2-0ABC-43AD-AFB1-7CF77E1F7E69}" dt="2024-02-13T19:07:00.135" v="770"/>
              <pc2:cmMkLst xmlns:pc2="http://schemas.microsoft.com/office/powerpoint/2019/9/main/command">
                <pc:docMk/>
                <pc:sldMk cId="1527216770" sldId="289"/>
                <pc2:cmMk id="{A0E7F311-B327-4000-9A7C-30C400BBEFA7}"/>
              </pc2:cmMkLst>
            </pc226:cmChg>
          </p:ext>
        </pc:extLst>
      </pc:sldChg>
      <pc:sldChg chg="addSp delSp modSp new mod">
        <pc:chgData name="Elizabeth Brouwers" userId="f3afed9e-9d45-4c86-88cf-273e93a53d20" providerId="ADAL" clId="{AF8276B2-0ABC-43AD-AFB1-7CF77E1F7E69}" dt="2024-02-12T17:34:43.719" v="697" actId="14100"/>
        <pc:sldMkLst>
          <pc:docMk/>
          <pc:sldMk cId="744649591" sldId="290"/>
        </pc:sldMkLst>
        <pc:spChg chg="del">
          <ac:chgData name="Elizabeth Brouwers" userId="f3afed9e-9d45-4c86-88cf-273e93a53d20" providerId="ADAL" clId="{AF8276B2-0ABC-43AD-AFB1-7CF77E1F7E69}" dt="2024-02-12T15:57:21.680" v="451" actId="478"/>
          <ac:spMkLst>
            <pc:docMk/>
            <pc:sldMk cId="744649591" sldId="290"/>
            <ac:spMk id="2" creationId="{A9986C36-5FED-B89A-12D1-1A496985D8EC}"/>
          </ac:spMkLst>
        </pc:spChg>
        <pc:spChg chg="mod">
          <ac:chgData name="Elizabeth Brouwers" userId="f3afed9e-9d45-4c86-88cf-273e93a53d20" providerId="ADAL" clId="{AF8276B2-0ABC-43AD-AFB1-7CF77E1F7E69}" dt="2024-02-12T15:57:31.783" v="468" actId="20577"/>
          <ac:spMkLst>
            <pc:docMk/>
            <pc:sldMk cId="744649591" sldId="290"/>
            <ac:spMk id="3" creationId="{B903E2E3-1B9C-1C3C-F952-AE13409C6AEF}"/>
          </ac:spMkLst>
        </pc:spChg>
        <pc:spChg chg="mod">
          <ac:chgData name="Elizabeth Brouwers" userId="f3afed9e-9d45-4c86-88cf-273e93a53d20" providerId="ADAL" clId="{AF8276B2-0ABC-43AD-AFB1-7CF77E1F7E69}" dt="2024-02-12T17:29:35.512" v="527" actId="20577"/>
          <ac:spMkLst>
            <pc:docMk/>
            <pc:sldMk cId="744649591" sldId="290"/>
            <ac:spMk id="4" creationId="{4C06BC0A-615E-A665-CEE5-D26582C7513D}"/>
          </ac:spMkLst>
        </pc:spChg>
        <pc:spChg chg="add mod">
          <ac:chgData name="Elizabeth Brouwers" userId="f3afed9e-9d45-4c86-88cf-273e93a53d20" providerId="ADAL" clId="{AF8276B2-0ABC-43AD-AFB1-7CF77E1F7E69}" dt="2024-02-12T17:34:43.719" v="697" actId="14100"/>
          <ac:spMkLst>
            <pc:docMk/>
            <pc:sldMk cId="744649591" sldId="290"/>
            <ac:spMk id="7" creationId="{206C3CE8-F90D-4547-0510-00BF9A4DAD31}"/>
          </ac:spMkLst>
        </pc:spChg>
        <pc:graphicFrameChg chg="add mod">
          <ac:chgData name="Elizabeth Brouwers" userId="f3afed9e-9d45-4c86-88cf-273e93a53d20" providerId="ADAL" clId="{AF8276B2-0ABC-43AD-AFB1-7CF77E1F7E69}" dt="2024-02-12T15:57:51.932" v="470" actId="1076"/>
          <ac:graphicFrameMkLst>
            <pc:docMk/>
            <pc:sldMk cId="744649591" sldId="290"/>
            <ac:graphicFrameMk id="6" creationId="{E3DAFAFE-0D42-BA0B-9CFA-9096751312C5}"/>
          </ac:graphicFrameMkLst>
        </pc:graphicFrameChg>
      </pc:sldChg>
      <pc:sldChg chg="addSp delSp modSp new mod">
        <pc:chgData name="Elizabeth Brouwers" userId="f3afed9e-9d45-4c86-88cf-273e93a53d20" providerId="ADAL" clId="{AF8276B2-0ABC-43AD-AFB1-7CF77E1F7E69}" dt="2024-02-12T15:59:36.913" v="514" actId="1076"/>
        <pc:sldMkLst>
          <pc:docMk/>
          <pc:sldMk cId="458246311" sldId="291"/>
        </pc:sldMkLst>
        <pc:spChg chg="del">
          <ac:chgData name="Elizabeth Brouwers" userId="f3afed9e-9d45-4c86-88cf-273e93a53d20" providerId="ADAL" clId="{AF8276B2-0ABC-43AD-AFB1-7CF77E1F7E69}" dt="2024-02-12T15:58:34.135" v="501" actId="478"/>
          <ac:spMkLst>
            <pc:docMk/>
            <pc:sldMk cId="458246311" sldId="291"/>
            <ac:spMk id="2" creationId="{689DA855-B4CF-AA94-105B-B9C985EACAA3}"/>
          </ac:spMkLst>
        </pc:spChg>
        <pc:spChg chg="mod">
          <ac:chgData name="Elizabeth Brouwers" userId="f3afed9e-9d45-4c86-88cf-273e93a53d20" providerId="ADAL" clId="{AF8276B2-0ABC-43AD-AFB1-7CF77E1F7E69}" dt="2024-02-12T15:58:30.549" v="500" actId="20577"/>
          <ac:spMkLst>
            <pc:docMk/>
            <pc:sldMk cId="458246311" sldId="291"/>
            <ac:spMk id="3" creationId="{0D125A8F-0666-7C26-03B5-41CB54FCA5CF}"/>
          </ac:spMkLst>
        </pc:spChg>
        <pc:spChg chg="mod">
          <ac:chgData name="Elizabeth Brouwers" userId="f3afed9e-9d45-4c86-88cf-273e93a53d20" providerId="ADAL" clId="{AF8276B2-0ABC-43AD-AFB1-7CF77E1F7E69}" dt="2024-02-12T15:59:10.092" v="510" actId="20577"/>
          <ac:spMkLst>
            <pc:docMk/>
            <pc:sldMk cId="458246311" sldId="291"/>
            <ac:spMk id="4" creationId="{AC232B32-4554-812E-1DAE-363D91915914}"/>
          </ac:spMkLst>
        </pc:spChg>
        <pc:picChg chg="add mod">
          <ac:chgData name="Elizabeth Brouwers" userId="f3afed9e-9d45-4c86-88cf-273e93a53d20" providerId="ADAL" clId="{AF8276B2-0ABC-43AD-AFB1-7CF77E1F7E69}" dt="2024-02-12T15:59:29.130" v="513" actId="1076"/>
          <ac:picMkLst>
            <pc:docMk/>
            <pc:sldMk cId="458246311" sldId="291"/>
            <ac:picMk id="6" creationId="{C3F279D4-04F6-50FD-6DC2-19BFB6F2D460}"/>
          </ac:picMkLst>
        </pc:picChg>
        <pc:picChg chg="add mod">
          <ac:chgData name="Elizabeth Brouwers" userId="f3afed9e-9d45-4c86-88cf-273e93a53d20" providerId="ADAL" clId="{AF8276B2-0ABC-43AD-AFB1-7CF77E1F7E69}" dt="2024-02-12T15:59:36.913" v="514" actId="1076"/>
          <ac:picMkLst>
            <pc:docMk/>
            <pc:sldMk cId="458246311" sldId="291"/>
            <ac:picMk id="7" creationId="{45EB8478-5FA4-892C-BF19-E82B5D8AF175}"/>
          </ac:picMkLst>
        </pc:picChg>
      </pc:sldChg>
      <pc:sldChg chg="addSp delSp modSp new mod">
        <pc:chgData name="Elizabeth Brouwers" userId="f3afed9e-9d45-4c86-88cf-273e93a53d20" providerId="ADAL" clId="{AF8276B2-0ABC-43AD-AFB1-7CF77E1F7E69}" dt="2024-02-12T17:30:16.151" v="571" actId="20577"/>
        <pc:sldMkLst>
          <pc:docMk/>
          <pc:sldMk cId="3774749640" sldId="292"/>
        </pc:sldMkLst>
        <pc:spChg chg="del mod">
          <ac:chgData name="Elizabeth Brouwers" userId="f3afed9e-9d45-4c86-88cf-273e93a53d20" providerId="ADAL" clId="{AF8276B2-0ABC-43AD-AFB1-7CF77E1F7E69}" dt="2024-02-12T17:29:51.693" v="529" actId="478"/>
          <ac:spMkLst>
            <pc:docMk/>
            <pc:sldMk cId="3774749640" sldId="292"/>
            <ac:spMk id="2" creationId="{C50B4CF8-7D01-A847-7ED9-A82E1D1B9E4A}"/>
          </ac:spMkLst>
        </pc:spChg>
        <pc:spChg chg="mod">
          <ac:chgData name="Elizabeth Brouwers" userId="f3afed9e-9d45-4c86-88cf-273e93a53d20" providerId="ADAL" clId="{AF8276B2-0ABC-43AD-AFB1-7CF77E1F7E69}" dt="2024-02-12T17:30:16.151" v="571" actId="20577"/>
          <ac:spMkLst>
            <pc:docMk/>
            <pc:sldMk cId="3774749640" sldId="292"/>
            <ac:spMk id="3" creationId="{D508FA5B-2338-1BA8-1EF6-FC185A462BFC}"/>
          </ac:spMkLst>
        </pc:spChg>
        <pc:spChg chg="mod">
          <ac:chgData name="Elizabeth Brouwers" userId="f3afed9e-9d45-4c86-88cf-273e93a53d20" providerId="ADAL" clId="{AF8276B2-0ABC-43AD-AFB1-7CF77E1F7E69}" dt="2024-02-12T17:29:31.553" v="521" actId="20577"/>
          <ac:spMkLst>
            <pc:docMk/>
            <pc:sldMk cId="3774749640" sldId="292"/>
            <ac:spMk id="4" creationId="{F617FC16-6229-11E2-D97E-4B6A9E0CB14E}"/>
          </ac:spMkLst>
        </pc:spChg>
        <pc:graphicFrameChg chg="add mod">
          <ac:chgData name="Elizabeth Brouwers" userId="f3afed9e-9d45-4c86-88cf-273e93a53d20" providerId="ADAL" clId="{AF8276B2-0ABC-43AD-AFB1-7CF77E1F7E69}" dt="2024-02-12T17:30:08.351" v="533" actId="1076"/>
          <ac:graphicFrameMkLst>
            <pc:docMk/>
            <pc:sldMk cId="3774749640" sldId="292"/>
            <ac:graphicFrameMk id="6" creationId="{EC0A1BCD-F1F0-F7C3-3955-28EE1C816C08}"/>
          </ac:graphicFrameMkLst>
        </pc:graphicFrameChg>
      </pc:sldChg>
      <pc:sldChg chg="addSp delSp modSp new mod">
        <pc:chgData name="Elizabeth Brouwers" userId="f3afed9e-9d45-4c86-88cf-273e93a53d20" providerId="ADAL" clId="{AF8276B2-0ABC-43AD-AFB1-7CF77E1F7E69}" dt="2024-02-12T17:34:10.294" v="693" actId="255"/>
        <pc:sldMkLst>
          <pc:docMk/>
          <pc:sldMk cId="2141936788" sldId="293"/>
        </pc:sldMkLst>
        <pc:spChg chg="del">
          <ac:chgData name="Elizabeth Brouwers" userId="f3afed9e-9d45-4c86-88cf-273e93a53d20" providerId="ADAL" clId="{AF8276B2-0ABC-43AD-AFB1-7CF77E1F7E69}" dt="2024-02-12T17:30:44.700" v="603" actId="478"/>
          <ac:spMkLst>
            <pc:docMk/>
            <pc:sldMk cId="2141936788" sldId="293"/>
            <ac:spMk id="2" creationId="{E3C5909E-F052-3945-33D5-521962821742}"/>
          </ac:spMkLst>
        </pc:spChg>
        <pc:spChg chg="mod">
          <ac:chgData name="Elizabeth Brouwers" userId="f3afed9e-9d45-4c86-88cf-273e93a53d20" providerId="ADAL" clId="{AF8276B2-0ABC-43AD-AFB1-7CF77E1F7E69}" dt="2024-02-12T17:30:37.732" v="602" actId="20577"/>
          <ac:spMkLst>
            <pc:docMk/>
            <pc:sldMk cId="2141936788" sldId="293"/>
            <ac:spMk id="3" creationId="{73DA3494-7570-A2D7-3211-32340956BEEB}"/>
          </ac:spMkLst>
        </pc:spChg>
        <pc:spChg chg="mod">
          <ac:chgData name="Elizabeth Brouwers" userId="f3afed9e-9d45-4c86-88cf-273e93a53d20" providerId="ADAL" clId="{AF8276B2-0ABC-43AD-AFB1-7CF77E1F7E69}" dt="2024-02-12T17:31:41.255" v="623" actId="20577"/>
          <ac:spMkLst>
            <pc:docMk/>
            <pc:sldMk cId="2141936788" sldId="293"/>
            <ac:spMk id="4" creationId="{C2E849EA-2873-F249-7A87-5C9A875DB035}"/>
          </ac:spMkLst>
        </pc:spChg>
        <pc:graphicFrameChg chg="add mod modGraphic">
          <ac:chgData name="Elizabeth Brouwers" userId="f3afed9e-9d45-4c86-88cf-273e93a53d20" providerId="ADAL" clId="{AF8276B2-0ABC-43AD-AFB1-7CF77E1F7E69}" dt="2024-02-12T17:34:10.294" v="693" actId="255"/>
          <ac:graphicFrameMkLst>
            <pc:docMk/>
            <pc:sldMk cId="2141936788" sldId="293"/>
            <ac:graphicFrameMk id="6" creationId="{F165FB2F-5671-6291-0E77-2E1F4777BFB0}"/>
          </ac:graphicFrameMkLst>
        </pc:graphicFrameChg>
      </pc:sldChg>
      <pc:sldChg chg="addSp delSp modSp new mod">
        <pc:chgData name="Elizabeth Brouwers" userId="f3afed9e-9d45-4c86-88cf-273e93a53d20" providerId="ADAL" clId="{AF8276B2-0ABC-43AD-AFB1-7CF77E1F7E69}" dt="2024-02-12T17:36:35.406" v="717" actId="255"/>
        <pc:sldMkLst>
          <pc:docMk/>
          <pc:sldMk cId="3471637021" sldId="294"/>
        </pc:sldMkLst>
        <pc:spChg chg="del">
          <ac:chgData name="Elizabeth Brouwers" userId="f3afed9e-9d45-4c86-88cf-273e93a53d20" providerId="ADAL" clId="{AF8276B2-0ABC-43AD-AFB1-7CF77E1F7E69}" dt="2024-02-12T17:31:19.740" v="608" actId="478"/>
          <ac:spMkLst>
            <pc:docMk/>
            <pc:sldMk cId="3471637021" sldId="294"/>
            <ac:spMk id="2" creationId="{BFDAAE46-3B10-CC61-538E-ABFDD561809F}"/>
          </ac:spMkLst>
        </pc:spChg>
        <pc:spChg chg="mod">
          <ac:chgData name="Elizabeth Brouwers" userId="f3afed9e-9d45-4c86-88cf-273e93a53d20" providerId="ADAL" clId="{AF8276B2-0ABC-43AD-AFB1-7CF77E1F7E69}" dt="2024-02-12T17:36:35.406" v="717" actId="255"/>
          <ac:spMkLst>
            <pc:docMk/>
            <pc:sldMk cId="3471637021" sldId="294"/>
            <ac:spMk id="3" creationId="{C8571C42-2E2E-9E40-51B2-148659A9C497}"/>
          </ac:spMkLst>
        </pc:spChg>
        <pc:spChg chg="mod">
          <ac:chgData name="Elizabeth Brouwers" userId="f3afed9e-9d45-4c86-88cf-273e93a53d20" providerId="ADAL" clId="{AF8276B2-0ABC-43AD-AFB1-7CF77E1F7E69}" dt="2024-02-12T17:31:36.785" v="617" actId="20577"/>
          <ac:spMkLst>
            <pc:docMk/>
            <pc:sldMk cId="3471637021" sldId="294"/>
            <ac:spMk id="4" creationId="{207B3ADB-CEC2-6146-8393-2F370E1B4479}"/>
          </ac:spMkLst>
        </pc:spChg>
        <pc:spChg chg="add mod">
          <ac:chgData name="Elizabeth Brouwers" userId="f3afed9e-9d45-4c86-88cf-273e93a53d20" providerId="ADAL" clId="{AF8276B2-0ABC-43AD-AFB1-7CF77E1F7E69}" dt="2024-02-12T17:33:14.168" v="679" actId="403"/>
          <ac:spMkLst>
            <pc:docMk/>
            <pc:sldMk cId="3471637021" sldId="294"/>
            <ac:spMk id="6" creationId="{D4C61162-75E8-53DC-3743-449A34B3D3CF}"/>
          </ac:spMkLst>
        </pc:spChg>
        <pc:graphicFrameChg chg="add mod">
          <ac:chgData name="Elizabeth Brouwers" userId="f3afed9e-9d45-4c86-88cf-273e93a53d20" providerId="ADAL" clId="{AF8276B2-0ABC-43AD-AFB1-7CF77E1F7E69}" dt="2024-02-12T17:31:30.408" v="611" actId="1076"/>
          <ac:graphicFrameMkLst>
            <pc:docMk/>
            <pc:sldMk cId="3471637021" sldId="294"/>
            <ac:graphicFrameMk id="7" creationId="{F4C91FA4-F876-9381-424B-27D163D06AB5}"/>
          </ac:graphicFrameMkLst>
        </pc:graphicFrameChg>
      </pc:sldChg>
      <pc:sldChg chg="modSp new mod">
        <pc:chgData name="Elizabeth Brouwers" userId="f3afed9e-9d45-4c86-88cf-273e93a53d20" providerId="ADAL" clId="{AF8276B2-0ABC-43AD-AFB1-7CF77E1F7E69}" dt="2024-02-12T17:33:21.042" v="680" actId="403"/>
        <pc:sldMkLst>
          <pc:docMk/>
          <pc:sldMk cId="1342987275" sldId="295"/>
        </pc:sldMkLst>
        <pc:spChg chg="mod">
          <ac:chgData name="Elizabeth Brouwers" userId="f3afed9e-9d45-4c86-88cf-273e93a53d20" providerId="ADAL" clId="{AF8276B2-0ABC-43AD-AFB1-7CF77E1F7E69}" dt="2024-02-12T17:33:21.042" v="680" actId="403"/>
          <ac:spMkLst>
            <pc:docMk/>
            <pc:sldMk cId="1342987275" sldId="295"/>
            <ac:spMk id="2" creationId="{87E4B368-23FB-6290-BC40-360CF1DF2333}"/>
          </ac:spMkLst>
        </pc:spChg>
        <pc:spChg chg="mod">
          <ac:chgData name="Elizabeth Brouwers" userId="f3afed9e-9d45-4c86-88cf-273e93a53d20" providerId="ADAL" clId="{AF8276B2-0ABC-43AD-AFB1-7CF77E1F7E69}" dt="2024-02-12T17:31:53.932" v="637" actId="20577"/>
          <ac:spMkLst>
            <pc:docMk/>
            <pc:sldMk cId="1342987275" sldId="295"/>
            <ac:spMk id="3" creationId="{4E82A9E6-F21F-3270-1FCF-61A3C03CF714}"/>
          </ac:spMkLst>
        </pc:spChg>
        <pc:spChg chg="mod">
          <ac:chgData name="Elizabeth Brouwers" userId="f3afed9e-9d45-4c86-88cf-273e93a53d20" providerId="ADAL" clId="{AF8276B2-0ABC-43AD-AFB1-7CF77E1F7E69}" dt="2024-02-12T17:32:12.643" v="647" actId="20577"/>
          <ac:spMkLst>
            <pc:docMk/>
            <pc:sldMk cId="1342987275" sldId="295"/>
            <ac:spMk id="4" creationId="{B3F1A2CA-94B4-E62D-FE3C-E0A6FEC43D3E}"/>
          </ac:spMkLst>
        </pc:spChg>
      </pc:sldChg>
      <pc:sldChg chg="addSp delSp modSp new mod">
        <pc:chgData name="Elizabeth Brouwers" userId="f3afed9e-9d45-4c86-88cf-273e93a53d20" providerId="ADAL" clId="{AF8276B2-0ABC-43AD-AFB1-7CF77E1F7E69}" dt="2024-02-12T17:33:03.485" v="678" actId="1076"/>
        <pc:sldMkLst>
          <pc:docMk/>
          <pc:sldMk cId="2672678912" sldId="296"/>
        </pc:sldMkLst>
        <pc:spChg chg="del mod">
          <ac:chgData name="Elizabeth Brouwers" userId="f3afed9e-9d45-4c86-88cf-273e93a53d20" providerId="ADAL" clId="{AF8276B2-0ABC-43AD-AFB1-7CF77E1F7E69}" dt="2024-02-12T17:32:48.947" v="670" actId="478"/>
          <ac:spMkLst>
            <pc:docMk/>
            <pc:sldMk cId="2672678912" sldId="296"/>
            <ac:spMk id="2" creationId="{F6529AB6-AD6C-80A4-5814-5B5C55277FEC}"/>
          </ac:spMkLst>
        </pc:spChg>
        <pc:spChg chg="mod">
          <ac:chgData name="Elizabeth Brouwers" userId="f3afed9e-9d45-4c86-88cf-273e93a53d20" providerId="ADAL" clId="{AF8276B2-0ABC-43AD-AFB1-7CF77E1F7E69}" dt="2024-02-12T17:32:40.646" v="668" actId="20577"/>
          <ac:spMkLst>
            <pc:docMk/>
            <pc:sldMk cId="2672678912" sldId="296"/>
            <ac:spMk id="3" creationId="{185998F2-9CD8-1F4F-001E-4F071424DF94}"/>
          </ac:spMkLst>
        </pc:spChg>
        <pc:spChg chg="mod">
          <ac:chgData name="Elizabeth Brouwers" userId="f3afed9e-9d45-4c86-88cf-273e93a53d20" providerId="ADAL" clId="{AF8276B2-0ABC-43AD-AFB1-7CF77E1F7E69}" dt="2024-02-12T17:32:53.177" v="677" actId="20577"/>
          <ac:spMkLst>
            <pc:docMk/>
            <pc:sldMk cId="2672678912" sldId="296"/>
            <ac:spMk id="4" creationId="{642285D6-07B7-FA07-5810-03616076F487}"/>
          </ac:spMkLst>
        </pc:spChg>
        <pc:picChg chg="add mod">
          <ac:chgData name="Elizabeth Brouwers" userId="f3afed9e-9d45-4c86-88cf-273e93a53d20" providerId="ADAL" clId="{AF8276B2-0ABC-43AD-AFB1-7CF77E1F7E69}" dt="2024-02-12T17:33:03.485" v="678" actId="1076"/>
          <ac:picMkLst>
            <pc:docMk/>
            <pc:sldMk cId="2672678912" sldId="296"/>
            <ac:picMk id="6" creationId="{F1532FA1-8855-0CBF-636C-DEF9049B4464}"/>
          </ac:picMkLst>
        </pc:picChg>
      </pc:sldChg>
    </pc:docChg>
  </pc:docChgLst>
  <pc:docChgLst>
    <pc:chgData name="Elizabeth Brouwers" userId="S::elizabeth.brouwers@aeso.ca::f3afed9e-9d45-4c86-88cf-273e93a53d20" providerId="AD" clId="Web-{E5588B0C-AC71-4B63-8F8A-D8AFED4D0C77}"/>
    <pc:docChg chg="mod modSld">
      <pc:chgData name="Elizabeth Brouwers" userId="S::elizabeth.brouwers@aeso.ca::f3afed9e-9d45-4c86-88cf-273e93a53d20" providerId="AD" clId="Web-{E5588B0C-AC71-4B63-8F8A-D8AFED4D0C77}" dt="2024-02-12T22:44:12.595" v="7" actId="1076"/>
      <pc:docMkLst>
        <pc:docMk/>
      </pc:docMkLst>
      <pc:sldChg chg="modSp modCm">
        <pc:chgData name="Elizabeth Brouwers" userId="S::elizabeth.brouwers@aeso.ca::f3afed9e-9d45-4c86-88cf-273e93a53d20" providerId="AD" clId="Web-{E5588B0C-AC71-4B63-8F8A-D8AFED4D0C77}" dt="2024-02-12T22:44:12.595" v="7" actId="1076"/>
        <pc:sldMkLst>
          <pc:docMk/>
          <pc:sldMk cId="1527216770" sldId="289"/>
        </pc:sldMkLst>
        <pc:picChg chg="mod modCrop">
          <ac:chgData name="Elizabeth Brouwers" userId="S::elizabeth.brouwers@aeso.ca::f3afed9e-9d45-4c86-88cf-273e93a53d20" providerId="AD" clId="Web-{E5588B0C-AC71-4B63-8F8A-D8AFED4D0C77}" dt="2024-02-12T22:44:12.595" v="7" actId="1076"/>
          <ac:picMkLst>
            <pc:docMk/>
            <pc:sldMk cId="1527216770" sldId="289"/>
            <ac:picMk id="12" creationId="{38FA6598-D413-F380-028D-627936C78987}"/>
          </ac:picMkLst>
        </pc:picChg>
        <pc:picChg chg="mod modCrop">
          <ac:chgData name="Elizabeth Brouwers" userId="S::elizabeth.brouwers@aeso.ca::f3afed9e-9d45-4c86-88cf-273e93a53d20" providerId="AD" clId="Web-{E5588B0C-AC71-4B63-8F8A-D8AFED4D0C77}" dt="2024-02-12T22:44:05.485" v="6" actId="1076"/>
          <ac:picMkLst>
            <pc:docMk/>
            <pc:sldMk cId="1527216770" sldId="289"/>
            <ac:picMk id="13" creationId="{2DF579A3-19FB-C1F8-2231-195E134B48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lizabeth Brouwers" userId="S::elizabeth.brouwers@aeso.ca::f3afed9e-9d45-4c86-88cf-273e93a53d20" providerId="AD" clId="Web-{E5588B0C-AC71-4B63-8F8A-D8AFED4D0C77}" dt="2024-02-12T21:18:06.740" v="1"/>
              <pc2:cmMkLst xmlns:pc2="http://schemas.microsoft.com/office/powerpoint/2019/9/main/command">
                <pc:docMk/>
                <pc:sldMk cId="1527216770" sldId="289"/>
                <pc2:cmMk id="{A0E7F311-B327-4000-9A7C-30C400BBEFA7}"/>
              </pc2:cmMkLst>
              <pc226:cmRplyChg chg="mod modRxn">
                <pc226:chgData name="Elizabeth Brouwers" userId="S::elizabeth.brouwers@aeso.ca::f3afed9e-9d45-4c86-88cf-273e93a53d20" providerId="AD" clId="Web-{E5588B0C-AC71-4B63-8F8A-D8AFED4D0C77}" dt="2024-02-12T21:18:06.740" v="1"/>
                <pc2:cmRplyMkLst xmlns:pc2="http://schemas.microsoft.com/office/powerpoint/2019/9/main/command">
                  <pc:docMk/>
                  <pc:sldMk cId="1527216770" sldId="289"/>
                  <pc2:cmMk id="{A0E7F311-B327-4000-9A7C-30C400BBEFA7}"/>
                  <pc2:cmRplyMk id="{F3472B2B-FAC8-4940-A615-5DC0985479AF}"/>
                </pc2:cmRplyMkLst>
              </pc226:cmRplyChg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johnson\AppData\Local\Microsoft\Windows\INetCache\Content.Outlook\RDWFO895\Near%20Term%20Renewable%20Capacity%20Additions%20-%20Data%20Request%20-%20Jackie%20Gow%20-%202023Jun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o-my.sharepoint.com/personal/jordan_neff_aeso_ca/Documents/Microsoft%20Teams%20Chat%20Files/Aurora%20Emission%2009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/>
              <a:t>Coal-to-Gas</a:t>
            </a:r>
            <a:r>
              <a:rPr lang="en-US" b="1" baseline="0"/>
              <a:t> Conversions and Retirements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'Coal Conversions &amp; Retirements'!$B$38</c:f>
              <c:strCache>
                <c:ptCount val="1"/>
                <c:pt idx="0">
                  <c:v>Coal Retirement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'Coal Conversions &amp; Retirements'!$C$36:$U$36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'Coal Conversions &amp; Retirements'!$C$38:$U$38</c:f>
              <c:numCache>
                <c:formatCode>General</c:formatCode>
                <c:ptCount val="19"/>
                <c:pt idx="0">
                  <c:v>0</c:v>
                </c:pt>
                <c:pt idx="1">
                  <c:v>130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279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576</c:v>
                </c:pt>
                <c:pt idx="15">
                  <c:v>0</c:v>
                </c:pt>
                <c:pt idx="16">
                  <c:v>517</c:v>
                </c:pt>
                <c:pt idx="17">
                  <c:v>801</c:v>
                </c:pt>
                <c:pt idx="18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7-4644-9FE4-0D2FE845A232}"/>
            </c:ext>
          </c:extLst>
        </c:ser>
        <c:ser>
          <c:idx val="1"/>
          <c:order val="1"/>
          <c:tx>
            <c:strRef>
              <c:f>'Coal Conversions &amp; Retirements'!$B$39</c:f>
              <c:strCache>
                <c:ptCount val="1"/>
                <c:pt idx="0">
                  <c:v>Coal Conversion to Gas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'Coal Conversions &amp; Retirements'!$C$36:$U$36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'Coal Conversions &amp; Retirements'!$C$39:$U$39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144</c:v>
                </c:pt>
                <c:pt idx="17">
                  <c:v>2599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7-4644-9FE4-0D2FE845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6933151"/>
        <c:axId val="816404719"/>
      </c:barChart>
      <c:lineChart>
        <c:grouping val="standard"/>
        <c:varyColors val="0"/>
        <c:ser>
          <c:idx val="2"/>
          <c:order val="2"/>
          <c:tx>
            <c:strRef>
              <c:f>'Coal Conversions &amp; Retirements'!$B$37</c:f>
              <c:strCache>
                <c:ptCount val="1"/>
                <c:pt idx="0">
                  <c:v>Electricity Sector Emissions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'Coal Conversions &amp; Retirements'!$C$36:$U$36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'Coal Conversions &amp; Retirements'!$C$37:$U$37</c:f>
              <c:numCache>
                <c:formatCode>_(* #,##0_);_(* \(#,##0\);_(* "-"??_);_(@_)</c:formatCode>
                <c:ptCount val="19"/>
                <c:pt idx="0">
                  <c:v>49166307.838589005</c:v>
                </c:pt>
                <c:pt idx="1">
                  <c:v>49797370.812607996</c:v>
                </c:pt>
                <c:pt idx="2">
                  <c:v>51233116.340927996</c:v>
                </c:pt>
                <c:pt idx="3">
                  <c:v>50054044.264491007</c:v>
                </c:pt>
                <c:pt idx="4">
                  <c:v>48690873.642792001</c:v>
                </c:pt>
                <c:pt idx="5">
                  <c:v>47953266.372602999</c:v>
                </c:pt>
                <c:pt idx="6">
                  <c:v>47964649.188870005</c:v>
                </c:pt>
                <c:pt idx="7">
                  <c:v>45903742.260862991</c:v>
                </c:pt>
                <c:pt idx="8">
                  <c:v>43372265.103992991</c:v>
                </c:pt>
                <c:pt idx="9">
                  <c:v>44267490.271306992</c:v>
                </c:pt>
                <c:pt idx="10">
                  <c:v>49182994.980358005</c:v>
                </c:pt>
                <c:pt idx="11">
                  <c:v>46814017.421715997</c:v>
                </c:pt>
                <c:pt idx="12">
                  <c:v>46488375.582522996</c:v>
                </c:pt>
                <c:pt idx="13">
                  <c:v>45966262.435339004</c:v>
                </c:pt>
                <c:pt idx="14">
                  <c:v>37887991.471168995</c:v>
                </c:pt>
                <c:pt idx="15">
                  <c:v>35983592.373394996</c:v>
                </c:pt>
                <c:pt idx="16">
                  <c:v>29591674.437437996</c:v>
                </c:pt>
                <c:pt idx="17">
                  <c:v>27704315.959726993</c:v>
                </c:pt>
                <c:pt idx="18">
                  <c:v>23000000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07-4644-9FE4-0D2FE845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394559"/>
        <c:axId val="574686415"/>
      </c:lineChart>
      <c:catAx>
        <c:axId val="126693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16404719"/>
        <c:crosses val="autoZero"/>
        <c:auto val="1"/>
        <c:lblAlgn val="ctr"/>
        <c:lblOffset val="100"/>
        <c:noMultiLvlLbl val="0"/>
      </c:catAx>
      <c:valAx>
        <c:axId val="81640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Capacity,</a:t>
                </a:r>
                <a:r>
                  <a:rPr lang="en-US" baseline="0"/>
                  <a:t> </a:t>
                </a: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66933151"/>
        <c:crosses val="autoZero"/>
        <c:crossBetween val="between"/>
      </c:valAx>
      <c:valAx>
        <c:axId val="574686415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68394559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92923600174978127"/>
                <c:y val="0.2332540067365258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Electricity Sector</a:t>
                  </a:r>
                  <a:r>
                    <a:rPr lang="en-US" baseline="0"/>
                    <a:t> Emissions, </a:t>
                  </a:r>
                  <a:r>
                    <a:rPr lang="en-US"/>
                    <a:t>Mt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12683945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686415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/>
              <a:t>Annual Average Pool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'Annual Price'!$O$5:$Y$5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'Annual Price'!$O$6:$Y$6</c:f>
              <c:numCache>
                <c:formatCode>_(* #,##0.00_);_(* \(#,##0.00\);_(* "-"??_);_(@_)</c:formatCode>
                <c:ptCount val="11"/>
                <c:pt idx="0">
                  <c:v>84.723189890710344</c:v>
                </c:pt>
                <c:pt idx="1">
                  <c:v>106.13185445205502</c:v>
                </c:pt>
                <c:pt idx="2">
                  <c:v>61.482097602739508</c:v>
                </c:pt>
                <c:pt idx="3">
                  <c:v>40.729982876712228</c:v>
                </c:pt>
                <c:pt idx="4">
                  <c:v>19.732337773224213</c:v>
                </c:pt>
                <c:pt idx="5">
                  <c:v>24.457424657534112</c:v>
                </c:pt>
                <c:pt idx="6">
                  <c:v>59.284436643835711</c:v>
                </c:pt>
                <c:pt idx="7">
                  <c:v>64.118907534246318</c:v>
                </c:pt>
                <c:pt idx="8">
                  <c:v>54.718671448087498</c:v>
                </c:pt>
                <c:pt idx="9">
                  <c:v>122.60728767123308</c:v>
                </c:pt>
                <c:pt idx="10">
                  <c:v>192.12210958904092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EB-4BF7-AD9D-F24F4BCE8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320112"/>
        <c:axId val="2100723839"/>
      </c:lineChart>
      <c:catAx>
        <c:axId val="7003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100723839"/>
        <c:crosses val="autoZero"/>
        <c:auto val="1"/>
        <c:lblAlgn val="ctr"/>
        <c:lblOffset val="100"/>
        <c:noMultiLvlLbl val="0"/>
      </c:catAx>
      <c:valAx>
        <c:axId val="2100723839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$/MWh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0032011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Summary!$B$10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(Summary!$C$8,Summary!$H$8)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(Summary!$C$10,Summary!$H$10)</c:f>
              <c:numCache>
                <c:formatCode>_(* #,##0_);_(* \(#,##0\);_(* "-"??_);_(@_)</c:formatCode>
                <c:ptCount val="2"/>
                <c:pt idx="0">
                  <c:v>736</c:v>
                </c:pt>
                <c:pt idx="1">
                  <c:v>3401.9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C-485F-A6F0-25D50A3DF64F}"/>
            </c:ext>
          </c:extLst>
        </c:ser>
        <c:ser>
          <c:idx val="1"/>
          <c:order val="1"/>
          <c:tx>
            <c:strRef>
              <c:f>Summary!$B$11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2C-485F-A6F0-25D50A3DF64F}"/>
              </c:ext>
            </c:extLst>
          </c:dPt>
          <c:cat>
            <c:numRef>
              <c:f>(Summary!$C$8,Summary!$H$8)</c:f>
              <c:numCache>
                <c:formatCode>General</c:formatCode>
                <c:ptCount val="2"/>
                <c:pt idx="0">
                  <c:v>2021</c:v>
                </c:pt>
                <c:pt idx="1">
                  <c:v>2025</c:v>
                </c:pt>
              </c:numCache>
            </c:numRef>
          </c:cat>
          <c:val>
            <c:numRef>
              <c:f>(Summary!$C$11,Summary!$H$11)</c:f>
              <c:numCache>
                <c:formatCode>_(* #,##0_);_(* \(#,##0\);_(* "-"??_);_(@_)</c:formatCode>
                <c:ptCount val="2"/>
                <c:pt idx="0">
                  <c:v>2269</c:v>
                </c:pt>
                <c:pt idx="1">
                  <c:v>5839.38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2C-485F-A6F0-25D50A3DF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577679"/>
        <c:axId val="583702128"/>
      </c:barChart>
      <c:catAx>
        <c:axId val="547577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83702128"/>
        <c:crosses val="autoZero"/>
        <c:auto val="1"/>
        <c:lblAlgn val="ctr"/>
        <c:lblOffset val="100"/>
        <c:noMultiLvlLbl val="0"/>
      </c:catAx>
      <c:valAx>
        <c:axId val="58370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0" i="0" u="none" strike="noStrike" baseline="0">
                    <a:effectLst/>
                  </a:rPr>
                  <a:t>Installed Capacity (end-of-year), MW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6058227642144691"/>
              <c:y val="0.8324883013294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757767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640362336819003"/>
          <c:y val="0.8861237947167373"/>
          <c:w val="0.16540219160426076"/>
          <c:h val="9.440359113847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2035 Decarbonization vs</a:t>
            </a:r>
            <a:r>
              <a:rPr lang="en-US" b="1" baseline="0"/>
              <a:t> 2050 Decarbonization: Electricity Sector Emissions (Excludes Cogeneration)</a:t>
            </a:r>
            <a:endParaRPr lang="en-US" b="1"/>
          </a:p>
        </c:rich>
      </c:tx>
      <c:layout>
        <c:manualLayout>
          <c:xMode val="edge"/>
          <c:yMode val="edge"/>
          <c:x val="0.1032206713174964"/>
          <c:y val="2.4682067758689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22659108953581"/>
          <c:y val="0.28405192396847467"/>
          <c:w val="0.82724330178846983"/>
          <c:h val="0.49189454586605047"/>
        </c:manualLayout>
      </c:layout>
      <c:lineChart>
        <c:grouping val="standard"/>
        <c:varyColors val="0"/>
        <c:ser>
          <c:idx val="0"/>
          <c:order val="0"/>
          <c:tx>
            <c:v>Historical Electricity Sector Emissions</c:v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'Emissions 2023-09-21'!$A$3:$A$49</c:f>
              <c:numCache>
                <c:formatCode>General</c:formatCode>
                <c:ptCount val="4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</c:numCache>
            </c:numRef>
          </c:cat>
          <c:val>
            <c:numRef>
              <c:f>'Emissions 2023-09-21'!$E$3:$E$49</c:f>
              <c:numCache>
                <c:formatCode>_(* #,##0.00_);_(* \(#,##0.00\);_(* "-"??_);_(@_)</c:formatCode>
                <c:ptCount val="47"/>
                <c:pt idx="0">
                  <c:v>49166307.838589005</c:v>
                </c:pt>
                <c:pt idx="1">
                  <c:v>49797370.812607996</c:v>
                </c:pt>
                <c:pt idx="2">
                  <c:v>51233116.340927996</c:v>
                </c:pt>
                <c:pt idx="3">
                  <c:v>50054044.264491007</c:v>
                </c:pt>
                <c:pt idx="4">
                  <c:v>48690873.642792009</c:v>
                </c:pt>
                <c:pt idx="5">
                  <c:v>47953266.372602999</c:v>
                </c:pt>
                <c:pt idx="6">
                  <c:v>47964649.188870005</c:v>
                </c:pt>
                <c:pt idx="7">
                  <c:v>45903742.260862991</c:v>
                </c:pt>
                <c:pt idx="8">
                  <c:v>43372265.103992991</c:v>
                </c:pt>
                <c:pt idx="9">
                  <c:v>44267490.271306999</c:v>
                </c:pt>
                <c:pt idx="10">
                  <c:v>49182994.980358005</c:v>
                </c:pt>
                <c:pt idx="11">
                  <c:v>46814017.42171599</c:v>
                </c:pt>
                <c:pt idx="12">
                  <c:v>46488375.582523003</c:v>
                </c:pt>
                <c:pt idx="13">
                  <c:v>45966262.435339004</c:v>
                </c:pt>
                <c:pt idx="14">
                  <c:v>37887991.471168995</c:v>
                </c:pt>
                <c:pt idx="15">
                  <c:v>35983592.373394996</c:v>
                </c:pt>
                <c:pt idx="16">
                  <c:v>29591674.437437996</c:v>
                </c:pt>
                <c:pt idx="17">
                  <c:v>27704315.959727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B-41B6-B740-4BFD636B9ACB}"/>
            </c:ext>
          </c:extLst>
        </c:ser>
        <c:ser>
          <c:idx val="1"/>
          <c:order val="1"/>
          <c:tx>
            <c:strRef>
              <c:f>'Emissions 2023-09-21'!$B$2</c:f>
              <c:strCache>
                <c:ptCount val="1"/>
                <c:pt idx="0">
                  <c:v>2035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'Emissions 2023-09-21'!$A$3:$A$49</c:f>
              <c:numCache>
                <c:formatCode>General</c:formatCode>
                <c:ptCount val="4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</c:numCache>
            </c:numRef>
          </c:cat>
          <c:val>
            <c:numRef>
              <c:f>'Emissions 2023-09-21'!$B$3:$B$49</c:f>
              <c:numCache>
                <c:formatCode>General</c:formatCode>
                <c:ptCount val="47"/>
                <c:pt idx="18" formatCode="_(* #,##0.00_);_(* \(#,##0.00\);_(* &quot;-&quot;??_);_(@_)">
                  <c:v>17253554.40917968</c:v>
                </c:pt>
                <c:pt idx="19" formatCode="_(* #,##0.00_);_(* \(#,##0.00\);_(* &quot;-&quot;??_);_(@_)">
                  <c:v>16277590.044921869</c:v>
                </c:pt>
                <c:pt idx="20" formatCode="_(* #,##0.00_);_(* \(#,##0.00\);_(* &quot;-&quot;??_);_(@_)">
                  <c:v>12750212.88574218</c:v>
                </c:pt>
                <c:pt idx="21" formatCode="_(* #,##0.00_);_(* \(#,##0.00\);_(* &quot;-&quot;??_);_(@_)">
                  <c:v>11286843.106445311</c:v>
                </c:pt>
                <c:pt idx="22" formatCode="_(* #,##0.00_);_(* \(#,##0.00\);_(* &quot;-&quot;??_);_(@_)">
                  <c:v>9388392.86791992</c:v>
                </c:pt>
                <c:pt idx="23" formatCode="_(* #,##0.00_);_(* \(#,##0.00\);_(* &quot;-&quot;??_);_(@_)">
                  <c:v>8831053.1857910082</c:v>
                </c:pt>
                <c:pt idx="24" formatCode="_(* #,##0.00_);_(* \(#,##0.00\);_(* &quot;-&quot;??_);_(@_)">
                  <c:v>6867135.84912109</c:v>
                </c:pt>
                <c:pt idx="25" formatCode="_(* #,##0.00_);_(* \(#,##0.00\);_(* &quot;-&quot;??_);_(@_)">
                  <c:v>4688111.3774414053</c:v>
                </c:pt>
                <c:pt idx="26" formatCode="_(* #,##0.00_);_(* \(#,##0.00\);_(* &quot;-&quot;??_);_(@_)">
                  <c:v>2864340.1643066402</c:v>
                </c:pt>
                <c:pt idx="27" formatCode="_(* #,##0.00_);_(* \(#,##0.00\);_(* &quot;-&quot;??_);_(@_)">
                  <c:v>2118736.0354003897</c:v>
                </c:pt>
                <c:pt idx="28" formatCode="_(* #,##0.00_);_(* \(#,##0.00\);_(* &quot;-&quot;??_);_(@_)">
                  <c:v>1499738.703002929</c:v>
                </c:pt>
                <c:pt idx="29" formatCode="_(* #,##0.00_);_(* \(#,##0.00\);_(* &quot;-&quot;??_);_(@_)">
                  <c:v>1354738.2869873047</c:v>
                </c:pt>
                <c:pt idx="30" formatCode="_(* #,##0.00_);_(* \(#,##0.00\);_(* &quot;-&quot;??_);_(@_)">
                  <c:v>1221909.1779785145</c:v>
                </c:pt>
                <c:pt idx="31" formatCode="_(* #,##0.00_);_(* \(#,##0.00\);_(* &quot;-&quot;??_);_(@_)">
                  <c:v>1057967.3825695701</c:v>
                </c:pt>
                <c:pt idx="32" formatCode="_(* #,##0.00_);_(* \(#,##0.00\);_(* &quot;-&quot;??_);_(@_)">
                  <c:v>1159085.789550781</c:v>
                </c:pt>
                <c:pt idx="33" formatCode="_(* #,##0.00_);_(* \(#,##0.00\);_(* &quot;-&quot;??_);_(@_)">
                  <c:v>970488.34606990952</c:v>
                </c:pt>
                <c:pt idx="34" formatCode="_(* #,##0.00_);_(* \(#,##0.00\);_(* &quot;-&quot;??_);_(@_)">
                  <c:v>849336.89770507801</c:v>
                </c:pt>
                <c:pt idx="35" formatCode="_(* #,##0.00_);_(* \(#,##0.00\);_(* &quot;-&quot;??_);_(@_)">
                  <c:v>840670.65210083651</c:v>
                </c:pt>
                <c:pt idx="36" formatCode="_(* #,##0.00_);_(* \(#,##0.00\);_(* &quot;-&quot;??_);_(@_)">
                  <c:v>752974.09472770151</c:v>
                </c:pt>
                <c:pt idx="37" formatCode="_(* #,##0.00_);_(* \(#,##0.00\);_(* &quot;-&quot;??_);_(@_)">
                  <c:v>735848.25195312477</c:v>
                </c:pt>
                <c:pt idx="38" formatCode="_(* #,##0.00_);_(* \(#,##0.00\);_(* &quot;-&quot;??_);_(@_)">
                  <c:v>575982.1474609375</c:v>
                </c:pt>
                <c:pt idx="39" formatCode="_(* #,##0.00_);_(* \(#,##0.00\);_(* &quot;-&quot;??_);_(@_)">
                  <c:v>594647.12500067404</c:v>
                </c:pt>
                <c:pt idx="40" formatCode="_(* #,##0.00_);_(* \(#,##0.00\);_(* &quot;-&quot;??_);_(@_)">
                  <c:v>569639.07983454992</c:v>
                </c:pt>
                <c:pt idx="41" formatCode="_(* #,##0.00_);_(* \(#,##0.00\);_(* &quot;-&quot;??_);_(@_)">
                  <c:v>519682.04870662</c:v>
                </c:pt>
                <c:pt idx="42" formatCode="_(* #,##0.00_);_(* \(#,##0.00\);_(* &quot;-&quot;??_);_(@_)">
                  <c:v>475112.70153808501</c:v>
                </c:pt>
                <c:pt idx="43" formatCode="_(* #,##0.00_);_(* \(#,##0.00\);_(* &quot;-&quot;??_);_(@_)">
                  <c:v>503351.98583984299</c:v>
                </c:pt>
                <c:pt idx="44" formatCode="_(* #,##0.00_);_(* \(#,##0.00\);_(* &quot;-&quot;??_);_(@_)">
                  <c:v>517562.27331542899</c:v>
                </c:pt>
                <c:pt idx="45" formatCode="_(* #,##0.00_);_(* \(#,##0.00\);_(* &quot;-&quot;??_);_(@_)">
                  <c:v>423971.44116210903</c:v>
                </c:pt>
                <c:pt idx="46" formatCode="_(* #,##0.00_);_(* \(#,##0.00\);_(* &quot;-&quot;??_);_(@_)">
                  <c:v>395097.20092773403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B-41B6-B740-4BFD636B9ACB}"/>
            </c:ext>
          </c:extLst>
        </c:ser>
        <c:ser>
          <c:idx val="2"/>
          <c:order val="2"/>
          <c:tx>
            <c:strRef>
              <c:f>'Emissions 2023-09-21'!$C$2</c:f>
              <c:strCache>
                <c:ptCount val="1"/>
                <c:pt idx="0">
                  <c:v>2050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'Emissions 2023-09-21'!$A$3:$A$49</c:f>
              <c:numCache>
                <c:formatCode>General</c:formatCode>
                <c:ptCount val="4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</c:numCache>
            </c:numRef>
          </c:cat>
          <c:val>
            <c:numRef>
              <c:f>'Emissions 2023-09-21'!$C$3:$C$49</c:f>
              <c:numCache>
                <c:formatCode>General</c:formatCode>
                <c:ptCount val="47"/>
                <c:pt idx="18" formatCode="_(* #,##0.00_);_(* \(#,##0.00\);_(* &quot;-&quot;??_);_(@_)">
                  <c:v>17303359.22412109</c:v>
                </c:pt>
                <c:pt idx="19" formatCode="_(* #,##0.00_);_(* \(#,##0.00\);_(* &quot;-&quot;??_);_(@_)">
                  <c:v>16144638.125</c:v>
                </c:pt>
                <c:pt idx="20" formatCode="_(* #,##0.00_);_(* \(#,##0.00\);_(* &quot;-&quot;??_);_(@_)">
                  <c:v>12495916.380859369</c:v>
                </c:pt>
                <c:pt idx="21" formatCode="_(* #,##0.00_);_(* \(#,##0.00\);_(* &quot;-&quot;??_);_(@_)">
                  <c:v>10986553.0703125</c:v>
                </c:pt>
                <c:pt idx="22" formatCode="_(* #,##0.00_);_(* \(#,##0.00\);_(* &quot;-&quot;??_);_(@_)">
                  <c:v>9524853.9902343694</c:v>
                </c:pt>
                <c:pt idx="23" formatCode="_(* #,##0.00_);_(* \(#,##0.00\);_(* &quot;-&quot;??_);_(@_)">
                  <c:v>8769278.4785156213</c:v>
                </c:pt>
                <c:pt idx="24" formatCode="_(* #,##0.00_);_(* \(#,##0.00\);_(* &quot;-&quot;??_);_(@_)">
                  <c:v>7054037.5605468703</c:v>
                </c:pt>
                <c:pt idx="25" formatCode="_(* #,##0.00_);_(* \(#,##0.00\);_(* &quot;-&quot;??_);_(@_)">
                  <c:v>4445406.2963867094</c:v>
                </c:pt>
                <c:pt idx="26" formatCode="_(* #,##0.00_);_(* \(#,##0.00\);_(* &quot;-&quot;??_);_(@_)">
                  <c:v>2428769.7091064444</c:v>
                </c:pt>
                <c:pt idx="27" formatCode="_(* #,##0.00_);_(* \(#,##0.00\);_(* &quot;-&quot;??_);_(@_)">
                  <c:v>2505789.6647949214</c:v>
                </c:pt>
                <c:pt idx="28" formatCode="_(* #,##0.00_);_(* \(#,##0.00\);_(* &quot;-&quot;??_);_(@_)">
                  <c:v>1943787.9748535152</c:v>
                </c:pt>
                <c:pt idx="29" formatCode="0.00E+00">
                  <c:v>2053046.2778320313</c:v>
                </c:pt>
                <c:pt idx="30" formatCode="_(* #,##0.00_);_(* \(#,##0.00\);_(* &quot;-&quot;??_);_(@_)">
                  <c:v>1876212.0422363281</c:v>
                </c:pt>
                <c:pt idx="31" formatCode="_(* #,##0.00_);_(* \(#,##0.00\);_(* &quot;-&quot;??_);_(@_)">
                  <c:v>2013231.021972656</c:v>
                </c:pt>
                <c:pt idx="32" formatCode="_(* #,##0.00_);_(* \(#,##0.00\);_(* &quot;-&quot;??_);_(@_)">
                  <c:v>1976378.4895019531</c:v>
                </c:pt>
                <c:pt idx="33" formatCode="_(* #,##0.00_);_(* \(#,##0.00\);_(* &quot;-&quot;??_);_(@_)">
                  <c:v>2781870.7553710928</c:v>
                </c:pt>
                <c:pt idx="34" formatCode="_(* #,##0.00_);_(* \(#,##0.00\);_(* &quot;-&quot;??_);_(@_)">
                  <c:v>2000403.9362792959</c:v>
                </c:pt>
                <c:pt idx="35" formatCode="_(* #,##0.00_);_(* \(#,##0.00\);_(* &quot;-&quot;??_);_(@_)">
                  <c:v>2232606.2203521719</c:v>
                </c:pt>
                <c:pt idx="36" formatCode="_(* #,##0.00_);_(* \(#,##0.00\);_(* &quot;-&quot;??_);_(@_)">
                  <c:v>2308472.5715332031</c:v>
                </c:pt>
                <c:pt idx="37" formatCode="_(* #,##0.00_);_(* \(#,##0.00\);_(* &quot;-&quot;??_);_(@_)">
                  <c:v>2375147.873046875</c:v>
                </c:pt>
                <c:pt idx="38" formatCode="_(* #,##0.00_);_(* \(#,##0.00\);_(* &quot;-&quot;??_);_(@_)">
                  <c:v>2331137.260742187</c:v>
                </c:pt>
                <c:pt idx="39" formatCode="_(* #,##0.00_);_(* \(#,##0.00\);_(* &quot;-&quot;??_);_(@_)">
                  <c:v>2168494.513671875</c:v>
                </c:pt>
                <c:pt idx="40" formatCode="_(* #,##0.00_);_(* \(#,##0.00\);_(* &quot;-&quot;??_);_(@_)">
                  <c:v>2042453.521484375</c:v>
                </c:pt>
                <c:pt idx="41" formatCode="_(* #,##0.00_);_(* \(#,##0.00\);_(* &quot;-&quot;??_);_(@_)">
                  <c:v>1941789.5092773431</c:v>
                </c:pt>
                <c:pt idx="42" formatCode="_(* #,##0.00_);_(* \(#,##0.00\);_(* &quot;-&quot;??_);_(@_)">
                  <c:v>1520077.8776855459</c:v>
                </c:pt>
                <c:pt idx="43" formatCode="_(* #,##0.00_);_(* \(#,##0.00\);_(* &quot;-&quot;??_);_(@_)">
                  <c:v>1374731.33203125</c:v>
                </c:pt>
                <c:pt idx="44" formatCode="_(* #,##0.00_);_(* \(#,##0.00\);_(* &quot;-&quot;??_);_(@_)">
                  <c:v>1381655.9626464839</c:v>
                </c:pt>
                <c:pt idx="45" formatCode="_(* #,##0.00_);_(* \(#,##0.00\);_(* &quot;-&quot;??_);_(@_)">
                  <c:v>1408319.165039062</c:v>
                </c:pt>
                <c:pt idx="46">
                  <c:v>2259547.1015625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B-41B6-B740-4BFD636B9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938800"/>
        <c:axId val="293035663"/>
      </c:lineChart>
      <c:catAx>
        <c:axId val="104993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35663"/>
        <c:crosses val="autoZero"/>
        <c:auto val="1"/>
        <c:lblAlgn val="ctr"/>
        <c:lblOffset val="100"/>
        <c:noMultiLvlLbl val="0"/>
      </c:catAx>
      <c:valAx>
        <c:axId val="29303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9388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754648903691368E-2"/>
                <c:y val="0.366666666666666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Megatonnes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hyperlink" Target="https://www.kitchenandresidentialdesign.com/2018/02/ten-helpful-tips-for-your-next.html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publicdomainpictures.net/view-image.php?image=131042&amp;picture=wind-turbin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1042&amp;picture=wind-turbine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2.jpeg"/><Relationship Id="rId6" Type="http://schemas.openxmlformats.org/officeDocument/2006/relationships/hyperlink" Target="https://www.kitchenandresidentialdesign.com/2018/02/ten-helpful-tips-for-your-next.html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2AE6C-0102-4483-9E17-5845599FF5A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6C629-96A3-479D-BA79-47C63637B802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000" b="1">
              <a:latin typeface="Arial"/>
              <a:cs typeface="Arial"/>
            </a:rPr>
            <a:t>Low availability of imports</a:t>
          </a:r>
        </a:p>
      </dgm:t>
    </dgm:pt>
    <dgm:pt modelId="{0013ACDB-D58C-45B4-A3F7-29774BDCAF5F}" type="parTrans" cxnId="{CC7CB243-9D70-49AA-AA21-9C5AF1EE4ECC}">
      <dgm:prSet/>
      <dgm:spPr/>
      <dgm:t>
        <a:bodyPr/>
        <a:lstStyle/>
        <a:p>
          <a:endParaRPr lang="en-US"/>
        </a:p>
      </dgm:t>
    </dgm:pt>
    <dgm:pt modelId="{371E5754-A733-4B62-A230-89F7463BA244}" type="sibTrans" cxnId="{CC7CB243-9D70-49AA-AA21-9C5AF1EE4EC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el towers, high voltage wires, stretching to the sunset"/>
        </a:ext>
      </dgm:extLst>
    </dgm:pt>
    <dgm:pt modelId="{C338D136-54DB-421B-88AE-833BEFD6DC0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50" b="1">
              <a:latin typeface="Arial"/>
              <a:cs typeface="Arial"/>
            </a:rPr>
            <a:t>Outages</a:t>
          </a:r>
        </a:p>
      </dgm:t>
    </dgm:pt>
    <dgm:pt modelId="{1D0EE9A4-4DE3-4390-97F9-9DD0EFFD025E}" type="parTrans" cxnId="{1D1951E8-DACE-431F-A79E-BF81776B7786}">
      <dgm:prSet/>
      <dgm:spPr/>
      <dgm:t>
        <a:bodyPr/>
        <a:lstStyle/>
        <a:p>
          <a:endParaRPr lang="en-US"/>
        </a:p>
      </dgm:t>
    </dgm:pt>
    <dgm:pt modelId="{5353A73A-A876-4408-BA8B-659C2D76DEC1}" type="sibTrans" cxnId="{1D1951E8-DACE-431F-A79E-BF81776B778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71E725E-353B-435D-83DF-07C6E3E0B23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50" b="1"/>
            <a:t>Low wind</a:t>
          </a:r>
        </a:p>
      </dgm:t>
    </dgm:pt>
    <dgm:pt modelId="{EF366D2C-14B5-42C3-BC71-A05D834329A1}" type="parTrans" cxnId="{027DDDC4-D751-4863-A494-61E61B269A76}">
      <dgm:prSet/>
      <dgm:spPr/>
      <dgm:t>
        <a:bodyPr/>
        <a:lstStyle/>
        <a:p>
          <a:endParaRPr lang="en-US"/>
        </a:p>
      </dgm:t>
    </dgm:pt>
    <dgm:pt modelId="{BBEF2F6F-412B-425A-BAA0-E47A434E2655}" type="sibTrans" cxnId="{027DDDC4-D751-4863-A494-61E61B269A76}">
      <dgm:prSet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697E6841-C4CB-440A-B399-C85BE343244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50" b="1">
              <a:latin typeface="Arial"/>
              <a:cs typeface="Arial"/>
            </a:rPr>
            <a:t>High demand</a:t>
          </a:r>
        </a:p>
      </dgm:t>
    </dgm:pt>
    <dgm:pt modelId="{105686C0-32FB-40AE-8B91-54B949E6FEA7}" type="parTrans" cxnId="{5B770CF4-5A4C-4818-B66A-03D71CFA632A}">
      <dgm:prSet/>
      <dgm:spPr/>
      <dgm:t>
        <a:bodyPr/>
        <a:lstStyle/>
        <a:p>
          <a:endParaRPr lang="en-US"/>
        </a:p>
      </dgm:t>
    </dgm:pt>
    <dgm:pt modelId="{48CE061D-480C-443B-B458-EC2B10C4C827}" type="sibTrans" cxnId="{5B770CF4-5A4C-4818-B66A-03D71CFA632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EEFC176-EB85-41CF-8B56-1FCADED3C9ED}" type="pres">
      <dgm:prSet presAssocID="{3A62AE6C-0102-4483-9E17-5845599FF5A0}" presName="Name0" presStyleCnt="0">
        <dgm:presLayoutVars>
          <dgm:chMax val="7"/>
          <dgm:chPref val="7"/>
          <dgm:dir/>
        </dgm:presLayoutVars>
      </dgm:prSet>
      <dgm:spPr/>
    </dgm:pt>
    <dgm:pt modelId="{02761210-DD2C-4193-AE61-6B0D55DD5C7B}" type="pres">
      <dgm:prSet presAssocID="{3A62AE6C-0102-4483-9E17-5845599FF5A0}" presName="dot1" presStyleLbl="alignNode1" presStyleIdx="0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F4614F01-C68D-47D5-9815-B796945F3B36}" type="pres">
      <dgm:prSet presAssocID="{3A62AE6C-0102-4483-9E17-5845599FF5A0}" presName="dot2" presStyleLbl="alignNode1" presStyleIdx="1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B764BA53-F051-4012-87B0-78D70FCED6AE}" type="pres">
      <dgm:prSet presAssocID="{3A62AE6C-0102-4483-9E17-5845599FF5A0}" presName="dot3" presStyleLbl="alignNode1" presStyleIdx="2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375066E7-975C-4843-B3E8-37F329474E58}" type="pres">
      <dgm:prSet presAssocID="{3A62AE6C-0102-4483-9E17-5845599FF5A0}" presName="dot4" presStyleLbl="alignNode1" presStyleIdx="3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61C9308E-44D8-4758-8C98-F9934DB8EC63}" type="pres">
      <dgm:prSet presAssocID="{3A62AE6C-0102-4483-9E17-5845599FF5A0}" presName="dot5" presStyleLbl="alignNode1" presStyleIdx="4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C9886F68-3A46-4C64-974E-578A4A707687}" type="pres">
      <dgm:prSet presAssocID="{3A62AE6C-0102-4483-9E17-5845599FF5A0}" presName="dot6" presStyleLbl="alignNode1" presStyleIdx="5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A4D053D9-0A55-476D-878D-3A693A53C69A}" type="pres">
      <dgm:prSet presAssocID="{3A62AE6C-0102-4483-9E17-5845599FF5A0}" presName="dotArrow1" presStyleLbl="alignNode1" presStyleIdx="6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28F6B67A-DC19-465E-A420-0B5FB3C9B5DF}" type="pres">
      <dgm:prSet presAssocID="{3A62AE6C-0102-4483-9E17-5845599FF5A0}" presName="dotArrow2" presStyleLbl="alignNode1" presStyleIdx="7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84C1757A-F48E-49E2-8BEF-868D252EA71B}" type="pres">
      <dgm:prSet presAssocID="{3A62AE6C-0102-4483-9E17-5845599FF5A0}" presName="dotArrow3" presStyleLbl="alignNode1" presStyleIdx="8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A6211AA5-05B0-45A8-AD27-4178CB6D39FD}" type="pres">
      <dgm:prSet presAssocID="{3A62AE6C-0102-4483-9E17-5845599FF5A0}" presName="dotArrow4" presStyleLbl="alignNode1" presStyleIdx="9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7FC7CB73-62AC-41EB-9511-5CF8F08A3AD0}" type="pres">
      <dgm:prSet presAssocID="{3A62AE6C-0102-4483-9E17-5845599FF5A0}" presName="dotArrow5" presStyleLbl="alignNode1" presStyleIdx="10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B62272BA-D038-42D3-B3C3-F7F8C41D8506}" type="pres">
      <dgm:prSet presAssocID="{3A62AE6C-0102-4483-9E17-5845599FF5A0}" presName="dotArrow6" presStyleLbl="alignNode1" presStyleIdx="11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41D229FA-4D96-4182-981D-E5881F26458F}" type="pres">
      <dgm:prSet presAssocID="{3A62AE6C-0102-4483-9E17-5845599FF5A0}" presName="dotArrow7" presStyleLbl="alignNode1" presStyleIdx="12" presStyleCnt="1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3A1BF870-9746-4AE0-9E82-5F62DD4B5FB1}" type="pres">
      <dgm:prSet presAssocID="{A046C629-96A3-479D-BA79-47C63637B802}" presName="parTx1" presStyleLbl="node1" presStyleIdx="0" presStyleCnt="4"/>
      <dgm:spPr/>
    </dgm:pt>
    <dgm:pt modelId="{352A4210-5C95-462F-BE4F-5F455E0D0936}" type="pres">
      <dgm:prSet presAssocID="{371E5754-A733-4B62-A230-89F7463BA244}" presName="picture1" presStyleCnt="0"/>
      <dgm:spPr/>
    </dgm:pt>
    <dgm:pt modelId="{3048C4F4-65A3-43F5-939A-C34E7D4A0B3C}" type="pres">
      <dgm:prSet presAssocID="{371E5754-A733-4B62-A230-89F7463BA244}" presName="imageRepeatNode" presStyleLbl="fgImgPlace1" presStyleIdx="0" presStyleCnt="4"/>
      <dgm:spPr/>
    </dgm:pt>
    <dgm:pt modelId="{B21C0D47-C577-4D31-B437-DF763FB27D6C}" type="pres">
      <dgm:prSet presAssocID="{B71E725E-353B-435D-83DF-07C6E3E0B23C}" presName="parTx2" presStyleLbl="node1" presStyleIdx="1" presStyleCnt="4"/>
      <dgm:spPr/>
    </dgm:pt>
    <dgm:pt modelId="{380B3DE7-F3A5-4EC5-BE41-F8FD09CD50ED}" type="pres">
      <dgm:prSet presAssocID="{BBEF2F6F-412B-425A-BAA0-E47A434E2655}" presName="picture2" presStyleCnt="0"/>
      <dgm:spPr/>
    </dgm:pt>
    <dgm:pt modelId="{EB8B4714-D886-4794-8BCC-6BB70B6C79CF}" type="pres">
      <dgm:prSet presAssocID="{BBEF2F6F-412B-425A-BAA0-E47A434E2655}" presName="imageRepeatNode" presStyleLbl="fgImgPlace1" presStyleIdx="1" presStyleCnt="4"/>
      <dgm:spPr/>
    </dgm:pt>
    <dgm:pt modelId="{E65BCAFC-F121-475F-9F15-31C258F8401F}" type="pres">
      <dgm:prSet presAssocID="{C338D136-54DB-421B-88AE-833BEFD6DC09}" presName="parTx3" presStyleLbl="node1" presStyleIdx="2" presStyleCnt="4"/>
      <dgm:spPr/>
    </dgm:pt>
    <dgm:pt modelId="{759DDEF9-30A7-4186-ACFD-CE2344750EA8}" type="pres">
      <dgm:prSet presAssocID="{5353A73A-A876-4408-BA8B-659C2D76DEC1}" presName="picture3" presStyleCnt="0"/>
      <dgm:spPr/>
    </dgm:pt>
    <dgm:pt modelId="{075373CA-0DBA-41EE-A8DD-13EBD94B9125}" type="pres">
      <dgm:prSet presAssocID="{5353A73A-A876-4408-BA8B-659C2D76DEC1}" presName="imageRepeatNode" presStyleLbl="fgImgPlace1" presStyleIdx="2" presStyleCnt="4"/>
      <dgm:spPr/>
    </dgm:pt>
    <dgm:pt modelId="{1015E0FF-638B-4959-9F5F-BB97834B0EDE}" type="pres">
      <dgm:prSet presAssocID="{697E6841-C4CB-440A-B399-C85BE343244B}" presName="parTx4" presStyleLbl="node1" presStyleIdx="3" presStyleCnt="4"/>
      <dgm:spPr/>
    </dgm:pt>
    <dgm:pt modelId="{E7B0DC69-33A2-40FB-800E-93E5F2DFF862}" type="pres">
      <dgm:prSet presAssocID="{48CE061D-480C-443B-B458-EC2B10C4C827}" presName="picture4" presStyleCnt="0"/>
      <dgm:spPr/>
    </dgm:pt>
    <dgm:pt modelId="{9937EF90-3190-4703-91AF-98CDAE1BF299}" type="pres">
      <dgm:prSet presAssocID="{48CE061D-480C-443B-B458-EC2B10C4C827}" presName="imageRepeatNode" presStyleLbl="fgImgPlace1" presStyleIdx="3" presStyleCnt="4"/>
      <dgm:spPr/>
    </dgm:pt>
  </dgm:ptLst>
  <dgm:cxnLst>
    <dgm:cxn modelId="{577D3F0C-CB8C-4CF5-92DB-DC34E8ED7332}" type="presOf" srcId="{B71E725E-353B-435D-83DF-07C6E3E0B23C}" destId="{B21C0D47-C577-4D31-B437-DF763FB27D6C}" srcOrd="0" destOrd="0" presId="urn:microsoft.com/office/officeart/2008/layout/AscendingPictureAccentProcess"/>
    <dgm:cxn modelId="{CC7CB243-9D70-49AA-AA21-9C5AF1EE4ECC}" srcId="{3A62AE6C-0102-4483-9E17-5845599FF5A0}" destId="{A046C629-96A3-479D-BA79-47C63637B802}" srcOrd="0" destOrd="0" parTransId="{0013ACDB-D58C-45B4-A3F7-29774BDCAF5F}" sibTransId="{371E5754-A733-4B62-A230-89F7463BA244}"/>
    <dgm:cxn modelId="{7AB32453-C936-4FC6-9B99-0E9780EAC78B}" type="presOf" srcId="{A046C629-96A3-479D-BA79-47C63637B802}" destId="{3A1BF870-9746-4AE0-9E82-5F62DD4B5FB1}" srcOrd="0" destOrd="0" presId="urn:microsoft.com/office/officeart/2008/layout/AscendingPictureAccentProcess"/>
    <dgm:cxn modelId="{3853A0A2-9602-425D-9377-7F36831538DE}" type="presOf" srcId="{371E5754-A733-4B62-A230-89F7463BA244}" destId="{3048C4F4-65A3-43F5-939A-C34E7D4A0B3C}" srcOrd="0" destOrd="0" presId="urn:microsoft.com/office/officeart/2008/layout/AscendingPictureAccentProcess"/>
    <dgm:cxn modelId="{98BA5BB1-88D7-4456-B152-74A7AF158C66}" type="presOf" srcId="{697E6841-C4CB-440A-B399-C85BE343244B}" destId="{1015E0FF-638B-4959-9F5F-BB97834B0EDE}" srcOrd="0" destOrd="0" presId="urn:microsoft.com/office/officeart/2008/layout/AscendingPictureAccentProcess"/>
    <dgm:cxn modelId="{027DDDC4-D751-4863-A494-61E61B269A76}" srcId="{3A62AE6C-0102-4483-9E17-5845599FF5A0}" destId="{B71E725E-353B-435D-83DF-07C6E3E0B23C}" srcOrd="1" destOrd="0" parTransId="{EF366D2C-14B5-42C3-BC71-A05D834329A1}" sibTransId="{BBEF2F6F-412B-425A-BAA0-E47A434E2655}"/>
    <dgm:cxn modelId="{FFF012D5-1ED6-4C32-BB6B-0EC851C2C3D1}" type="presOf" srcId="{48CE061D-480C-443B-B458-EC2B10C4C827}" destId="{9937EF90-3190-4703-91AF-98CDAE1BF299}" srcOrd="0" destOrd="0" presId="urn:microsoft.com/office/officeart/2008/layout/AscendingPictureAccentProcess"/>
    <dgm:cxn modelId="{514095E5-EA8D-4D44-9102-772C684F3E67}" type="presOf" srcId="{3A62AE6C-0102-4483-9E17-5845599FF5A0}" destId="{0EEFC176-EB85-41CF-8B56-1FCADED3C9ED}" srcOrd="0" destOrd="0" presId="urn:microsoft.com/office/officeart/2008/layout/AscendingPictureAccentProcess"/>
    <dgm:cxn modelId="{1D1951E8-DACE-431F-A79E-BF81776B7786}" srcId="{3A62AE6C-0102-4483-9E17-5845599FF5A0}" destId="{C338D136-54DB-421B-88AE-833BEFD6DC09}" srcOrd="2" destOrd="0" parTransId="{1D0EE9A4-4DE3-4390-97F9-9DD0EFFD025E}" sibTransId="{5353A73A-A876-4408-BA8B-659C2D76DEC1}"/>
    <dgm:cxn modelId="{5B770CF4-5A4C-4818-B66A-03D71CFA632A}" srcId="{3A62AE6C-0102-4483-9E17-5845599FF5A0}" destId="{697E6841-C4CB-440A-B399-C85BE343244B}" srcOrd="3" destOrd="0" parTransId="{105686C0-32FB-40AE-8B91-54B949E6FEA7}" sibTransId="{48CE061D-480C-443B-B458-EC2B10C4C827}"/>
    <dgm:cxn modelId="{73AA64F7-CE90-4219-818B-9120DCC95D5E}" type="presOf" srcId="{BBEF2F6F-412B-425A-BAA0-E47A434E2655}" destId="{EB8B4714-D886-4794-8BCC-6BB70B6C79CF}" srcOrd="0" destOrd="0" presId="urn:microsoft.com/office/officeart/2008/layout/AscendingPictureAccentProcess"/>
    <dgm:cxn modelId="{F571DFFB-F464-45C6-812D-3339BFB8D81B}" type="presOf" srcId="{5353A73A-A876-4408-BA8B-659C2D76DEC1}" destId="{075373CA-0DBA-41EE-A8DD-13EBD94B9125}" srcOrd="0" destOrd="0" presId="urn:microsoft.com/office/officeart/2008/layout/AscendingPictureAccentProcess"/>
    <dgm:cxn modelId="{05F4EFFD-4F91-46DC-8E89-657812720447}" type="presOf" srcId="{C338D136-54DB-421B-88AE-833BEFD6DC09}" destId="{E65BCAFC-F121-475F-9F15-31C258F8401F}" srcOrd="0" destOrd="0" presId="urn:microsoft.com/office/officeart/2008/layout/AscendingPictureAccentProcess"/>
    <dgm:cxn modelId="{DB8A7459-7DFB-42A5-93B4-F5E630C731CC}" type="presParOf" srcId="{0EEFC176-EB85-41CF-8B56-1FCADED3C9ED}" destId="{02761210-DD2C-4193-AE61-6B0D55DD5C7B}" srcOrd="0" destOrd="0" presId="urn:microsoft.com/office/officeart/2008/layout/AscendingPictureAccentProcess"/>
    <dgm:cxn modelId="{5F4FA8C6-E99C-4189-ACDD-D4002BA2F0AC}" type="presParOf" srcId="{0EEFC176-EB85-41CF-8B56-1FCADED3C9ED}" destId="{F4614F01-C68D-47D5-9815-B796945F3B36}" srcOrd="1" destOrd="0" presId="urn:microsoft.com/office/officeart/2008/layout/AscendingPictureAccentProcess"/>
    <dgm:cxn modelId="{7A96CDE1-D106-4C3A-AD05-CD0A298148EB}" type="presParOf" srcId="{0EEFC176-EB85-41CF-8B56-1FCADED3C9ED}" destId="{B764BA53-F051-4012-87B0-78D70FCED6AE}" srcOrd="2" destOrd="0" presId="urn:microsoft.com/office/officeart/2008/layout/AscendingPictureAccentProcess"/>
    <dgm:cxn modelId="{FCCD56D0-D35E-47D1-801B-12F9512C67BD}" type="presParOf" srcId="{0EEFC176-EB85-41CF-8B56-1FCADED3C9ED}" destId="{375066E7-975C-4843-B3E8-37F329474E58}" srcOrd="3" destOrd="0" presId="urn:microsoft.com/office/officeart/2008/layout/AscendingPictureAccentProcess"/>
    <dgm:cxn modelId="{30316339-2941-4CBB-80C7-E51DED6F88FD}" type="presParOf" srcId="{0EEFC176-EB85-41CF-8B56-1FCADED3C9ED}" destId="{61C9308E-44D8-4758-8C98-F9934DB8EC63}" srcOrd="4" destOrd="0" presId="urn:microsoft.com/office/officeart/2008/layout/AscendingPictureAccentProcess"/>
    <dgm:cxn modelId="{657D6146-4C9E-4711-A2A1-31E3A94B748E}" type="presParOf" srcId="{0EEFC176-EB85-41CF-8B56-1FCADED3C9ED}" destId="{C9886F68-3A46-4C64-974E-578A4A707687}" srcOrd="5" destOrd="0" presId="urn:microsoft.com/office/officeart/2008/layout/AscendingPictureAccentProcess"/>
    <dgm:cxn modelId="{2B8642A8-2BFE-4D70-87E0-159D1F2BAF25}" type="presParOf" srcId="{0EEFC176-EB85-41CF-8B56-1FCADED3C9ED}" destId="{A4D053D9-0A55-476D-878D-3A693A53C69A}" srcOrd="6" destOrd="0" presId="urn:microsoft.com/office/officeart/2008/layout/AscendingPictureAccentProcess"/>
    <dgm:cxn modelId="{018BA7AE-F406-4057-9512-A578F62DDA62}" type="presParOf" srcId="{0EEFC176-EB85-41CF-8B56-1FCADED3C9ED}" destId="{28F6B67A-DC19-465E-A420-0B5FB3C9B5DF}" srcOrd="7" destOrd="0" presId="urn:microsoft.com/office/officeart/2008/layout/AscendingPictureAccentProcess"/>
    <dgm:cxn modelId="{7028436A-BC41-4048-B194-5D26FA3E4262}" type="presParOf" srcId="{0EEFC176-EB85-41CF-8B56-1FCADED3C9ED}" destId="{84C1757A-F48E-49E2-8BEF-868D252EA71B}" srcOrd="8" destOrd="0" presId="urn:microsoft.com/office/officeart/2008/layout/AscendingPictureAccentProcess"/>
    <dgm:cxn modelId="{32EBC8E4-6115-477F-8D63-6700A7B2CE23}" type="presParOf" srcId="{0EEFC176-EB85-41CF-8B56-1FCADED3C9ED}" destId="{A6211AA5-05B0-45A8-AD27-4178CB6D39FD}" srcOrd="9" destOrd="0" presId="urn:microsoft.com/office/officeart/2008/layout/AscendingPictureAccentProcess"/>
    <dgm:cxn modelId="{A132715E-CA93-4D49-90F0-CDA340CDBED2}" type="presParOf" srcId="{0EEFC176-EB85-41CF-8B56-1FCADED3C9ED}" destId="{7FC7CB73-62AC-41EB-9511-5CF8F08A3AD0}" srcOrd="10" destOrd="0" presId="urn:microsoft.com/office/officeart/2008/layout/AscendingPictureAccentProcess"/>
    <dgm:cxn modelId="{61ACC784-505C-4505-891B-F15150FB1F3A}" type="presParOf" srcId="{0EEFC176-EB85-41CF-8B56-1FCADED3C9ED}" destId="{B62272BA-D038-42D3-B3C3-F7F8C41D8506}" srcOrd="11" destOrd="0" presId="urn:microsoft.com/office/officeart/2008/layout/AscendingPictureAccentProcess"/>
    <dgm:cxn modelId="{3D9F5185-9F97-4298-AE18-D981249E452E}" type="presParOf" srcId="{0EEFC176-EB85-41CF-8B56-1FCADED3C9ED}" destId="{41D229FA-4D96-4182-981D-E5881F26458F}" srcOrd="12" destOrd="0" presId="urn:microsoft.com/office/officeart/2008/layout/AscendingPictureAccentProcess"/>
    <dgm:cxn modelId="{9E75F94E-73C1-495B-8CFF-96DB531D7E6D}" type="presParOf" srcId="{0EEFC176-EB85-41CF-8B56-1FCADED3C9ED}" destId="{3A1BF870-9746-4AE0-9E82-5F62DD4B5FB1}" srcOrd="13" destOrd="0" presId="urn:microsoft.com/office/officeart/2008/layout/AscendingPictureAccentProcess"/>
    <dgm:cxn modelId="{C6C6E4F1-5E38-4412-8FD8-A7E2581C40A2}" type="presParOf" srcId="{0EEFC176-EB85-41CF-8B56-1FCADED3C9ED}" destId="{352A4210-5C95-462F-BE4F-5F455E0D0936}" srcOrd="14" destOrd="0" presId="urn:microsoft.com/office/officeart/2008/layout/AscendingPictureAccentProcess"/>
    <dgm:cxn modelId="{FE0B487B-4969-4A6C-B06C-0979B6A48758}" type="presParOf" srcId="{352A4210-5C95-462F-BE4F-5F455E0D0936}" destId="{3048C4F4-65A3-43F5-939A-C34E7D4A0B3C}" srcOrd="0" destOrd="0" presId="urn:microsoft.com/office/officeart/2008/layout/AscendingPictureAccentProcess"/>
    <dgm:cxn modelId="{B4506C52-C800-43F8-9A18-D872564C1280}" type="presParOf" srcId="{0EEFC176-EB85-41CF-8B56-1FCADED3C9ED}" destId="{B21C0D47-C577-4D31-B437-DF763FB27D6C}" srcOrd="15" destOrd="0" presId="urn:microsoft.com/office/officeart/2008/layout/AscendingPictureAccentProcess"/>
    <dgm:cxn modelId="{0732427A-F1DC-46ED-B413-E5672DD51F06}" type="presParOf" srcId="{0EEFC176-EB85-41CF-8B56-1FCADED3C9ED}" destId="{380B3DE7-F3A5-4EC5-BE41-F8FD09CD50ED}" srcOrd="16" destOrd="0" presId="urn:microsoft.com/office/officeart/2008/layout/AscendingPictureAccentProcess"/>
    <dgm:cxn modelId="{CFEFDC21-7400-4AE9-B2AF-B9B7DA4B8835}" type="presParOf" srcId="{380B3DE7-F3A5-4EC5-BE41-F8FD09CD50ED}" destId="{EB8B4714-D886-4794-8BCC-6BB70B6C79CF}" srcOrd="0" destOrd="0" presId="urn:microsoft.com/office/officeart/2008/layout/AscendingPictureAccentProcess"/>
    <dgm:cxn modelId="{51A3F4F4-7DB0-4AAC-8127-995335865948}" type="presParOf" srcId="{0EEFC176-EB85-41CF-8B56-1FCADED3C9ED}" destId="{E65BCAFC-F121-475F-9F15-31C258F8401F}" srcOrd="17" destOrd="0" presId="urn:microsoft.com/office/officeart/2008/layout/AscendingPictureAccentProcess"/>
    <dgm:cxn modelId="{7E6B6ADE-8023-49E3-9EF0-7AF9EE3915FC}" type="presParOf" srcId="{0EEFC176-EB85-41CF-8B56-1FCADED3C9ED}" destId="{759DDEF9-30A7-4186-ACFD-CE2344750EA8}" srcOrd="18" destOrd="0" presId="urn:microsoft.com/office/officeart/2008/layout/AscendingPictureAccentProcess"/>
    <dgm:cxn modelId="{C4648CC9-7A13-4B24-AB44-E5F41816A0B4}" type="presParOf" srcId="{759DDEF9-30A7-4186-ACFD-CE2344750EA8}" destId="{075373CA-0DBA-41EE-A8DD-13EBD94B9125}" srcOrd="0" destOrd="0" presId="urn:microsoft.com/office/officeart/2008/layout/AscendingPictureAccentProcess"/>
    <dgm:cxn modelId="{FE3115BD-D078-4E95-8349-1812DA1374AA}" type="presParOf" srcId="{0EEFC176-EB85-41CF-8B56-1FCADED3C9ED}" destId="{1015E0FF-638B-4959-9F5F-BB97834B0EDE}" srcOrd="19" destOrd="0" presId="urn:microsoft.com/office/officeart/2008/layout/AscendingPictureAccentProcess"/>
    <dgm:cxn modelId="{DE1D1AD4-1D0F-41B0-BE67-445B7CCC4248}" type="presParOf" srcId="{0EEFC176-EB85-41CF-8B56-1FCADED3C9ED}" destId="{E7B0DC69-33A2-40FB-800E-93E5F2DFF862}" srcOrd="20" destOrd="0" presId="urn:microsoft.com/office/officeart/2008/layout/AscendingPictureAccentProcess"/>
    <dgm:cxn modelId="{7E37540F-FCE3-404C-90F1-BA27EB543704}" type="presParOf" srcId="{E7B0DC69-33A2-40FB-800E-93E5F2DFF862}" destId="{9937EF90-3190-4703-91AF-98CDAE1BF29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89764-7845-4E8D-BC5B-2B6DB3348A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B3BD50-6FEF-41C2-B3E8-F60AA3492BC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Affordable </a:t>
          </a: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Electricity </a:t>
          </a:r>
          <a:b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 Consumers</a:t>
          </a:r>
        </a:p>
      </dgm:t>
    </dgm:pt>
    <dgm:pt modelId="{46094AF4-7120-4C1B-A9AF-0DE2EB74FC78}" type="parTrans" cxnId="{145B5B8E-3E78-4400-A032-B7AE1C609AB6}">
      <dgm:prSet/>
      <dgm:spPr/>
      <dgm:t>
        <a:bodyPr/>
        <a:lstStyle/>
        <a:p>
          <a:endParaRPr lang="en-US"/>
        </a:p>
      </dgm:t>
    </dgm:pt>
    <dgm:pt modelId="{960BF4B1-9FD1-4B9D-B683-80F9178CDEA4}" type="sibTrans" cxnId="{145B5B8E-3E78-4400-A032-B7AE1C609AB6}">
      <dgm:prSet/>
      <dgm:spPr/>
      <dgm:t>
        <a:bodyPr/>
        <a:lstStyle/>
        <a:p>
          <a:endParaRPr lang="en-US"/>
        </a:p>
      </dgm:t>
    </dgm:pt>
    <dgm:pt modelId="{A0CA6EAC-3E63-47D2-875B-95A7A739DE3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Reliable </a:t>
          </a:r>
          <a:b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Electric Grid</a:t>
          </a:r>
        </a:p>
      </dgm:t>
    </dgm:pt>
    <dgm:pt modelId="{8186066B-4058-4536-BA89-DED123C2FFE4}" type="parTrans" cxnId="{2DAD2757-1139-4A4E-B68C-3C53ADBD9340}">
      <dgm:prSet/>
      <dgm:spPr/>
      <dgm:t>
        <a:bodyPr/>
        <a:lstStyle/>
        <a:p>
          <a:endParaRPr lang="en-US"/>
        </a:p>
      </dgm:t>
    </dgm:pt>
    <dgm:pt modelId="{ED368024-468C-4C37-AAA7-A2B8F4B45306}" type="sibTrans" cxnId="{2DAD2757-1139-4A4E-B68C-3C53ADBD9340}">
      <dgm:prSet/>
      <dgm:spPr/>
      <dgm:t>
        <a:bodyPr/>
        <a:lstStyle/>
        <a:p>
          <a:endParaRPr lang="en-US"/>
        </a:p>
      </dgm:t>
    </dgm:pt>
    <dgm:pt modelId="{812425ED-E7F6-473C-A915-41377C0322B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Decarbonization </a:t>
          </a: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2050 and </a:t>
          </a:r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Policy Objectives</a:t>
          </a:r>
          <a:endParaRPr lang="en-US" sz="2400" b="1">
            <a:solidFill>
              <a:schemeClr val="bg1"/>
            </a:solidFill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EA331-7F5C-4014-9810-3D49F231C405}" type="parTrans" cxnId="{B7B0239F-197B-433E-A976-38B55FA9E1F5}">
      <dgm:prSet/>
      <dgm:spPr/>
      <dgm:t>
        <a:bodyPr/>
        <a:lstStyle/>
        <a:p>
          <a:endParaRPr lang="en-US"/>
        </a:p>
      </dgm:t>
    </dgm:pt>
    <dgm:pt modelId="{D75F67F8-5DBB-4C61-8E33-9267F1639BB7}" type="sibTrans" cxnId="{B7B0239F-197B-433E-A976-38B55FA9E1F5}">
      <dgm:prSet/>
      <dgm:spPr/>
      <dgm:t>
        <a:bodyPr/>
        <a:lstStyle/>
        <a:p>
          <a:endParaRPr lang="en-US"/>
        </a:p>
      </dgm:t>
    </dgm:pt>
    <dgm:pt modelId="{1BFF74DD-BF2C-4943-9DF7-410DC881B2B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Reasonable </a:t>
          </a: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Realistic </a:t>
          </a:r>
          <a:r>
            <a:rPr lang="en-US" sz="2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gm:t>
    </dgm:pt>
    <dgm:pt modelId="{E5DCFA6C-3215-4C83-B82D-0A65F3BA2C18}" type="parTrans" cxnId="{3D09ACE6-97EA-4DBF-8F7F-E7A41126D545}">
      <dgm:prSet/>
      <dgm:spPr/>
      <dgm:t>
        <a:bodyPr/>
        <a:lstStyle/>
        <a:p>
          <a:endParaRPr lang="en-US"/>
        </a:p>
      </dgm:t>
    </dgm:pt>
    <dgm:pt modelId="{630F20D9-9436-4370-B6A4-B8F495A17033}" type="sibTrans" cxnId="{3D09ACE6-97EA-4DBF-8F7F-E7A41126D545}">
      <dgm:prSet/>
      <dgm:spPr/>
      <dgm:t>
        <a:bodyPr/>
        <a:lstStyle/>
        <a:p>
          <a:endParaRPr lang="en-US"/>
        </a:p>
      </dgm:t>
    </dgm:pt>
    <dgm:pt modelId="{538F9872-0076-47D8-9EDE-0659FFC613CB}" type="pres">
      <dgm:prSet presAssocID="{DB289764-7845-4E8D-BC5B-2B6DB3348A39}" presName="diagram" presStyleCnt="0">
        <dgm:presLayoutVars>
          <dgm:dir/>
          <dgm:resizeHandles val="exact"/>
        </dgm:presLayoutVars>
      </dgm:prSet>
      <dgm:spPr/>
    </dgm:pt>
    <dgm:pt modelId="{47988243-6E4A-4720-B747-6DF5363210E9}" type="pres">
      <dgm:prSet presAssocID="{16B3BD50-6FEF-41C2-B3E8-F60AA3492BC4}" presName="node" presStyleLbl="node1" presStyleIdx="0" presStyleCnt="4" custLinFactX="10114" custLinFactNeighborX="100000" custLinFactNeighborY="2793">
        <dgm:presLayoutVars>
          <dgm:bulletEnabled val="1"/>
        </dgm:presLayoutVars>
      </dgm:prSet>
      <dgm:spPr/>
    </dgm:pt>
    <dgm:pt modelId="{A1DC932A-C702-41EE-A1D3-4D46D18AD70E}" type="pres">
      <dgm:prSet presAssocID="{960BF4B1-9FD1-4B9D-B683-80F9178CDEA4}" presName="sibTrans" presStyleCnt="0"/>
      <dgm:spPr/>
    </dgm:pt>
    <dgm:pt modelId="{402A8CAE-FF05-4249-838E-94E0915169B6}" type="pres">
      <dgm:prSet presAssocID="{A0CA6EAC-3E63-47D2-875B-95A7A739DE35}" presName="node" presStyleLbl="node1" presStyleIdx="1" presStyleCnt="4" custLinFactX="-10004" custLinFactNeighborX="-100000" custLinFactNeighborY="2793">
        <dgm:presLayoutVars>
          <dgm:bulletEnabled val="1"/>
        </dgm:presLayoutVars>
      </dgm:prSet>
      <dgm:spPr/>
    </dgm:pt>
    <dgm:pt modelId="{CF58E5AC-5062-44D4-A8C4-828A6FF12F88}" type="pres">
      <dgm:prSet presAssocID="{ED368024-468C-4C37-AAA7-A2B8F4B45306}" presName="sibTrans" presStyleCnt="0"/>
      <dgm:spPr/>
    </dgm:pt>
    <dgm:pt modelId="{481295E2-04C1-44BA-A9CB-953FB19D282F}" type="pres">
      <dgm:prSet presAssocID="{812425ED-E7F6-473C-A915-41377C0322B3}" presName="node" presStyleLbl="node1" presStyleIdx="2" presStyleCnt="4" custLinFactNeighborY="-7939">
        <dgm:presLayoutVars>
          <dgm:bulletEnabled val="1"/>
        </dgm:presLayoutVars>
      </dgm:prSet>
      <dgm:spPr/>
    </dgm:pt>
    <dgm:pt modelId="{9AFF0F18-84A4-4056-978A-967792B55C80}" type="pres">
      <dgm:prSet presAssocID="{D75F67F8-5DBB-4C61-8E33-9267F1639BB7}" presName="sibTrans" presStyleCnt="0"/>
      <dgm:spPr/>
    </dgm:pt>
    <dgm:pt modelId="{D4F72485-B495-431F-8174-2E049DFFE991}" type="pres">
      <dgm:prSet presAssocID="{1BFF74DD-BF2C-4943-9DF7-410DC881B2B6}" presName="node" presStyleLbl="node1" presStyleIdx="3" presStyleCnt="4" custLinFactNeighborY="-7939">
        <dgm:presLayoutVars>
          <dgm:bulletEnabled val="1"/>
        </dgm:presLayoutVars>
      </dgm:prSet>
      <dgm:spPr/>
    </dgm:pt>
  </dgm:ptLst>
  <dgm:cxnLst>
    <dgm:cxn modelId="{2BFAC749-6C9A-4E1A-822A-806356A3CF53}" type="presOf" srcId="{1BFF74DD-BF2C-4943-9DF7-410DC881B2B6}" destId="{D4F72485-B495-431F-8174-2E049DFFE991}" srcOrd="0" destOrd="0" presId="urn:microsoft.com/office/officeart/2005/8/layout/default"/>
    <dgm:cxn modelId="{D57B2750-888E-4380-9B7B-D85937226FCF}" type="presOf" srcId="{16B3BD50-6FEF-41C2-B3E8-F60AA3492BC4}" destId="{47988243-6E4A-4720-B747-6DF5363210E9}" srcOrd="0" destOrd="0" presId="urn:microsoft.com/office/officeart/2005/8/layout/default"/>
    <dgm:cxn modelId="{2DAD2757-1139-4A4E-B68C-3C53ADBD9340}" srcId="{DB289764-7845-4E8D-BC5B-2B6DB3348A39}" destId="{A0CA6EAC-3E63-47D2-875B-95A7A739DE35}" srcOrd="1" destOrd="0" parTransId="{8186066B-4058-4536-BA89-DED123C2FFE4}" sibTransId="{ED368024-468C-4C37-AAA7-A2B8F4B45306}"/>
    <dgm:cxn modelId="{BDB4498A-93E4-4B52-A02A-02AD206C30B6}" type="presOf" srcId="{812425ED-E7F6-473C-A915-41377C0322B3}" destId="{481295E2-04C1-44BA-A9CB-953FB19D282F}" srcOrd="0" destOrd="0" presId="urn:microsoft.com/office/officeart/2005/8/layout/default"/>
    <dgm:cxn modelId="{145B5B8E-3E78-4400-A032-B7AE1C609AB6}" srcId="{DB289764-7845-4E8D-BC5B-2B6DB3348A39}" destId="{16B3BD50-6FEF-41C2-B3E8-F60AA3492BC4}" srcOrd="0" destOrd="0" parTransId="{46094AF4-7120-4C1B-A9AF-0DE2EB74FC78}" sibTransId="{960BF4B1-9FD1-4B9D-B683-80F9178CDEA4}"/>
    <dgm:cxn modelId="{A4F0E792-5911-4DB5-8232-A387C9FEC888}" type="presOf" srcId="{DB289764-7845-4E8D-BC5B-2B6DB3348A39}" destId="{538F9872-0076-47D8-9EDE-0659FFC613CB}" srcOrd="0" destOrd="0" presId="urn:microsoft.com/office/officeart/2005/8/layout/default"/>
    <dgm:cxn modelId="{B7B0239F-197B-433E-A976-38B55FA9E1F5}" srcId="{DB289764-7845-4E8D-BC5B-2B6DB3348A39}" destId="{812425ED-E7F6-473C-A915-41377C0322B3}" srcOrd="2" destOrd="0" parTransId="{982EA331-7F5C-4014-9810-3D49F231C405}" sibTransId="{D75F67F8-5DBB-4C61-8E33-9267F1639BB7}"/>
    <dgm:cxn modelId="{D6A18AC9-E922-47C6-86E8-31C57258835F}" type="presOf" srcId="{A0CA6EAC-3E63-47D2-875B-95A7A739DE35}" destId="{402A8CAE-FF05-4249-838E-94E0915169B6}" srcOrd="0" destOrd="0" presId="urn:microsoft.com/office/officeart/2005/8/layout/default"/>
    <dgm:cxn modelId="{3D09ACE6-97EA-4DBF-8F7F-E7A41126D545}" srcId="{DB289764-7845-4E8D-BC5B-2B6DB3348A39}" destId="{1BFF74DD-BF2C-4943-9DF7-410DC881B2B6}" srcOrd="3" destOrd="0" parTransId="{E5DCFA6C-3215-4C83-B82D-0A65F3BA2C18}" sibTransId="{630F20D9-9436-4370-B6A4-B8F495A17033}"/>
    <dgm:cxn modelId="{783855F2-342F-4457-AA79-ECA7F55F3DA8}" type="presParOf" srcId="{538F9872-0076-47D8-9EDE-0659FFC613CB}" destId="{47988243-6E4A-4720-B747-6DF5363210E9}" srcOrd="0" destOrd="0" presId="urn:microsoft.com/office/officeart/2005/8/layout/default"/>
    <dgm:cxn modelId="{A7AE1269-56D7-4023-9F86-CEBD59B4F0BB}" type="presParOf" srcId="{538F9872-0076-47D8-9EDE-0659FFC613CB}" destId="{A1DC932A-C702-41EE-A1D3-4D46D18AD70E}" srcOrd="1" destOrd="0" presId="urn:microsoft.com/office/officeart/2005/8/layout/default"/>
    <dgm:cxn modelId="{5AF36881-149A-4FDA-B46E-7CAEB51253C6}" type="presParOf" srcId="{538F9872-0076-47D8-9EDE-0659FFC613CB}" destId="{402A8CAE-FF05-4249-838E-94E0915169B6}" srcOrd="2" destOrd="0" presId="urn:microsoft.com/office/officeart/2005/8/layout/default"/>
    <dgm:cxn modelId="{FE6D13CA-79B3-4402-8949-52B26964D7C2}" type="presParOf" srcId="{538F9872-0076-47D8-9EDE-0659FFC613CB}" destId="{CF58E5AC-5062-44D4-A8C4-828A6FF12F88}" srcOrd="3" destOrd="0" presId="urn:microsoft.com/office/officeart/2005/8/layout/default"/>
    <dgm:cxn modelId="{66B559B0-A180-4D47-AA07-F341C8FA18BD}" type="presParOf" srcId="{538F9872-0076-47D8-9EDE-0659FFC613CB}" destId="{481295E2-04C1-44BA-A9CB-953FB19D282F}" srcOrd="4" destOrd="0" presId="urn:microsoft.com/office/officeart/2005/8/layout/default"/>
    <dgm:cxn modelId="{72A0446D-1D11-4907-A328-1C6C8DB4E31F}" type="presParOf" srcId="{538F9872-0076-47D8-9EDE-0659FFC613CB}" destId="{9AFF0F18-84A4-4056-978A-967792B55C80}" srcOrd="5" destOrd="0" presId="urn:microsoft.com/office/officeart/2005/8/layout/default"/>
    <dgm:cxn modelId="{8C36BD9B-992B-43FF-A073-CFC2B244A684}" type="presParOf" srcId="{538F9872-0076-47D8-9EDE-0659FFC613CB}" destId="{D4F72485-B495-431F-8174-2E049DFFE9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93E75-1FE2-468F-84E3-B2C6320911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635F99-73D5-44E2-AFEF-128A58F7EE38}">
      <dgm:prSet phldrT="[Text]" custT="1"/>
      <dgm:spPr/>
      <dgm:t>
        <a:bodyPr/>
        <a:lstStyle/>
        <a:p>
          <a:r>
            <a:rPr lang="en-US" sz="1400">
              <a:latin typeface="Arial Narrow"/>
              <a:ea typeface="Source Sans Pro"/>
              <a:cs typeface="Arial"/>
            </a:rPr>
            <a:t>Less reliance on “first-of-kind” technologies (costs, operations risks)</a:t>
          </a:r>
        </a:p>
      </dgm:t>
    </dgm:pt>
    <dgm:pt modelId="{CB92BDFE-A6E6-45B5-8F0F-5A6522C670B5}" type="parTrans" cxnId="{422374D5-8420-458D-8112-B72E714C4B46}">
      <dgm:prSet/>
      <dgm:spPr/>
      <dgm:t>
        <a:bodyPr/>
        <a:lstStyle/>
        <a:p>
          <a:endParaRPr lang="en-US"/>
        </a:p>
      </dgm:t>
    </dgm:pt>
    <dgm:pt modelId="{A1B5E1AC-0095-448B-B9DE-9F31FC76BF3D}" type="sibTrans" cxnId="{422374D5-8420-458D-8112-B72E714C4B46}">
      <dgm:prSet/>
      <dgm:spPr/>
      <dgm:t>
        <a:bodyPr/>
        <a:lstStyle/>
        <a:p>
          <a:endParaRPr lang="en-US"/>
        </a:p>
      </dgm:t>
    </dgm:pt>
    <dgm:pt modelId="{4F5287FB-FB7E-4525-84ED-D640AD453602}">
      <dgm:prSet phldrT="[Text]" custT="1"/>
      <dgm:spPr/>
      <dgm:t>
        <a:bodyPr/>
        <a:lstStyle/>
        <a:p>
          <a:pPr rtl="0"/>
          <a:r>
            <a:rPr lang="en-US" sz="1400">
              <a:latin typeface="Arial Narrow"/>
              <a:ea typeface="Source Sans Pro"/>
              <a:cs typeface="Arial"/>
            </a:rPr>
            <a:t>Time to develop regulatory processes </a:t>
          </a:r>
          <a:br>
            <a:rPr lang="en-US" sz="1400">
              <a:latin typeface="Arial Narrow"/>
              <a:ea typeface="Source Sans Pro"/>
              <a:cs typeface="Arial"/>
            </a:rPr>
          </a:br>
          <a:r>
            <a:rPr lang="en-US" sz="1400">
              <a:latin typeface="Arial Narrow"/>
              <a:ea typeface="Source Sans Pro"/>
              <a:cs typeface="Arial"/>
            </a:rPr>
            <a:t>(i.e., brownfield vs greenfield SMRs)</a:t>
          </a:r>
        </a:p>
      </dgm:t>
    </dgm:pt>
    <dgm:pt modelId="{BD5178F5-DF5F-465E-81AF-284D2CF28CE9}" type="parTrans" cxnId="{3CACD03A-EE67-4FC5-BF82-831AD36E2F87}">
      <dgm:prSet/>
      <dgm:spPr/>
      <dgm:t>
        <a:bodyPr/>
        <a:lstStyle/>
        <a:p>
          <a:endParaRPr lang="en-US"/>
        </a:p>
      </dgm:t>
    </dgm:pt>
    <dgm:pt modelId="{7838FD76-EB26-46B6-8F3C-876141083F57}" type="sibTrans" cxnId="{3CACD03A-EE67-4FC5-BF82-831AD36E2F87}">
      <dgm:prSet/>
      <dgm:spPr/>
      <dgm:t>
        <a:bodyPr/>
        <a:lstStyle/>
        <a:p>
          <a:endParaRPr lang="en-US"/>
        </a:p>
      </dgm:t>
    </dgm:pt>
    <dgm:pt modelId="{4A54F356-0A50-4DC1-9C11-2AF8BCE5AADD}">
      <dgm:prSet phldrT="[Text]" custT="1"/>
      <dgm:spPr/>
      <dgm:t>
        <a:bodyPr/>
        <a:lstStyle/>
        <a:p>
          <a:r>
            <a:rPr lang="en-US" sz="1400">
              <a:latin typeface="Arial Narrow"/>
              <a:ea typeface="Source Sans Pro"/>
              <a:cs typeface="Arial"/>
            </a:rPr>
            <a:t>Adequate time to develop infrastructure (i.e., fuel supply, storage and potentially interties)</a:t>
          </a:r>
        </a:p>
      </dgm:t>
    </dgm:pt>
    <dgm:pt modelId="{934D56A5-E14A-43E5-8A94-A0F11F65427C}" type="parTrans" cxnId="{CC775208-812C-4F82-A6C0-CE9D65D477BE}">
      <dgm:prSet/>
      <dgm:spPr/>
      <dgm:t>
        <a:bodyPr/>
        <a:lstStyle/>
        <a:p>
          <a:endParaRPr lang="en-US"/>
        </a:p>
      </dgm:t>
    </dgm:pt>
    <dgm:pt modelId="{1C3C0F4E-2FA8-419A-BF63-AB8143F5E974}" type="sibTrans" cxnId="{CC775208-812C-4F82-A6C0-CE9D65D477BE}">
      <dgm:prSet/>
      <dgm:spPr/>
      <dgm:t>
        <a:bodyPr/>
        <a:lstStyle/>
        <a:p>
          <a:endParaRPr lang="en-US"/>
        </a:p>
      </dgm:t>
    </dgm:pt>
    <dgm:pt modelId="{6BE6461E-3471-47DC-83DE-452DE70B5E69}">
      <dgm:prSet phldrT="[Text]" custT="1"/>
      <dgm:spPr/>
      <dgm:t>
        <a:bodyPr/>
        <a:lstStyle/>
        <a:p>
          <a:pPr rtl="0"/>
          <a:r>
            <a:rPr lang="en-US" sz="1300">
              <a:latin typeface="Arial Narrow"/>
              <a:ea typeface="Source Sans Pro"/>
              <a:cs typeface="Arial"/>
            </a:rPr>
            <a:t>Creates optionality to choose between second or third-generation technologies </a:t>
          </a:r>
          <a:br>
            <a:rPr lang="en-US" sz="1300">
              <a:latin typeface="Arial Narrow"/>
              <a:ea typeface="Source Sans Pro"/>
              <a:cs typeface="Arial"/>
            </a:rPr>
          </a:br>
          <a:r>
            <a:rPr lang="en-US" sz="1300">
              <a:latin typeface="Arial Narrow"/>
              <a:ea typeface="Source Sans Pro"/>
              <a:cs typeface="Arial"/>
            </a:rPr>
            <a:t>(i.e., hydrogen vs CCUS vs SMR)  </a:t>
          </a:r>
        </a:p>
      </dgm:t>
    </dgm:pt>
    <dgm:pt modelId="{B4168691-84DD-424E-9928-2E0184B01D80}" type="parTrans" cxnId="{9EB29BC8-B3D6-42AF-A7A5-BD997E1162F7}">
      <dgm:prSet/>
      <dgm:spPr/>
      <dgm:t>
        <a:bodyPr/>
        <a:lstStyle/>
        <a:p>
          <a:endParaRPr lang="en-US"/>
        </a:p>
      </dgm:t>
    </dgm:pt>
    <dgm:pt modelId="{1E64AF25-46DB-45BE-8DFE-26CB3E85DE95}" type="sibTrans" cxnId="{9EB29BC8-B3D6-42AF-A7A5-BD997E1162F7}">
      <dgm:prSet/>
      <dgm:spPr/>
      <dgm:t>
        <a:bodyPr/>
        <a:lstStyle/>
        <a:p>
          <a:endParaRPr lang="en-US"/>
        </a:p>
      </dgm:t>
    </dgm:pt>
    <dgm:pt modelId="{E9BDC8CC-C704-488D-B40C-7A6A9DF72026}">
      <dgm:prSet phldrT="[Text]" custT="1"/>
      <dgm:spPr/>
      <dgm:t>
        <a:bodyPr/>
        <a:lstStyle/>
        <a:p>
          <a:r>
            <a:rPr lang="en-US" sz="3200">
              <a:latin typeface="Arial Narrow"/>
              <a:ea typeface="Source Sans Pro"/>
              <a:cs typeface="Arial"/>
            </a:rPr>
            <a:t>2035</a:t>
          </a:r>
        </a:p>
      </dgm:t>
    </dgm:pt>
    <dgm:pt modelId="{7C669066-5BC4-4C45-992C-CD3066AA2198}" type="parTrans" cxnId="{1FBFDC2C-0891-4B82-BDA6-1C130A42AACD}">
      <dgm:prSet/>
      <dgm:spPr/>
      <dgm:t>
        <a:bodyPr/>
        <a:lstStyle/>
        <a:p>
          <a:endParaRPr lang="en-US"/>
        </a:p>
      </dgm:t>
    </dgm:pt>
    <dgm:pt modelId="{0C32616A-E7D4-4CF4-A3B8-82FD792E3DCD}" type="sibTrans" cxnId="{1FBFDC2C-0891-4B82-BDA6-1C130A42AACD}">
      <dgm:prSet/>
      <dgm:spPr/>
      <dgm:t>
        <a:bodyPr/>
        <a:lstStyle/>
        <a:p>
          <a:endParaRPr lang="en-US"/>
        </a:p>
      </dgm:t>
    </dgm:pt>
    <dgm:pt modelId="{A46CE308-62FD-40A3-9F93-F80ADE9D2FF8}">
      <dgm:prSet phldrT="[Text]" custT="1"/>
      <dgm:spPr/>
      <dgm:t>
        <a:bodyPr/>
        <a:lstStyle/>
        <a:p>
          <a:r>
            <a:rPr lang="en-US" sz="3200">
              <a:latin typeface="Arial Narrow"/>
              <a:ea typeface="Source Sans Pro"/>
              <a:cs typeface="Arial"/>
            </a:rPr>
            <a:t>2050</a:t>
          </a:r>
        </a:p>
      </dgm:t>
    </dgm:pt>
    <dgm:pt modelId="{72B218B1-B06A-402F-BD5A-66B63F8E74DC}" type="parTrans" cxnId="{B21B788F-5CA3-45EF-B9DA-E8B1B73CAFDD}">
      <dgm:prSet/>
      <dgm:spPr/>
      <dgm:t>
        <a:bodyPr/>
        <a:lstStyle/>
        <a:p>
          <a:endParaRPr lang="en-US"/>
        </a:p>
      </dgm:t>
    </dgm:pt>
    <dgm:pt modelId="{BF0C13D9-BDB2-46FB-9943-E025271B3B94}" type="sibTrans" cxnId="{B21B788F-5CA3-45EF-B9DA-E8B1B73CAFDD}">
      <dgm:prSet/>
      <dgm:spPr/>
      <dgm:t>
        <a:bodyPr/>
        <a:lstStyle/>
        <a:p>
          <a:endParaRPr lang="en-US"/>
        </a:p>
      </dgm:t>
    </dgm:pt>
    <dgm:pt modelId="{1AA88F19-B478-46F4-B407-DB7381E8D80E}">
      <dgm:prSet phldrT="[Text]" custT="1"/>
      <dgm:spPr/>
      <dgm:t>
        <a:bodyPr/>
        <a:lstStyle/>
        <a:p>
          <a:r>
            <a:rPr lang="en-US" sz="1300">
              <a:latin typeface="Arial Narrow"/>
              <a:ea typeface="Source Sans Pro"/>
              <a:cs typeface="Arial"/>
            </a:rPr>
            <a:t>Avoids significant cost escalation (i.e., scarce resources) by attempting to complete multiple projects simultaneously</a:t>
          </a:r>
        </a:p>
      </dgm:t>
    </dgm:pt>
    <dgm:pt modelId="{4A274D4D-45B8-4B14-97B8-87F7ABAE0784}" type="parTrans" cxnId="{B0540360-AAD1-41B3-ADB1-6D91432F9F4E}">
      <dgm:prSet/>
      <dgm:spPr/>
      <dgm:t>
        <a:bodyPr/>
        <a:lstStyle/>
        <a:p>
          <a:endParaRPr lang="en-US"/>
        </a:p>
      </dgm:t>
    </dgm:pt>
    <dgm:pt modelId="{0877D51A-EE8B-4BC9-A9FE-2C4CF1C69B13}" type="sibTrans" cxnId="{B0540360-AAD1-41B3-ADB1-6D91432F9F4E}">
      <dgm:prSet/>
      <dgm:spPr/>
      <dgm:t>
        <a:bodyPr/>
        <a:lstStyle/>
        <a:p>
          <a:endParaRPr lang="en-US"/>
        </a:p>
      </dgm:t>
    </dgm:pt>
    <dgm:pt modelId="{6D886D39-6095-45AF-B498-87124C7C3BC0}" type="pres">
      <dgm:prSet presAssocID="{E1993E75-1FE2-468F-84E3-B2C6320911C5}" presName="CompostProcess" presStyleCnt="0">
        <dgm:presLayoutVars>
          <dgm:dir/>
          <dgm:resizeHandles val="exact"/>
        </dgm:presLayoutVars>
      </dgm:prSet>
      <dgm:spPr/>
    </dgm:pt>
    <dgm:pt modelId="{726C48E9-CC0D-44EC-B134-0E8A0DEB7215}" type="pres">
      <dgm:prSet presAssocID="{E1993E75-1FE2-468F-84E3-B2C6320911C5}" presName="arrow" presStyleLbl="bgShp" presStyleIdx="0" presStyleCnt="1"/>
      <dgm:spPr/>
    </dgm:pt>
    <dgm:pt modelId="{909ABAF0-2B27-45D6-9E89-7B8A6FD2C1D0}" type="pres">
      <dgm:prSet presAssocID="{E1993E75-1FE2-468F-84E3-B2C6320911C5}" presName="linearProcess" presStyleCnt="0"/>
      <dgm:spPr/>
    </dgm:pt>
    <dgm:pt modelId="{EC6285D1-2622-4CD8-94C9-EA7A8BF0F8EE}" type="pres">
      <dgm:prSet presAssocID="{E9BDC8CC-C704-488D-B40C-7A6A9DF72026}" presName="textNode" presStyleLbl="node1" presStyleIdx="0" presStyleCnt="7">
        <dgm:presLayoutVars>
          <dgm:bulletEnabled val="1"/>
        </dgm:presLayoutVars>
      </dgm:prSet>
      <dgm:spPr/>
    </dgm:pt>
    <dgm:pt modelId="{BBB5ECB6-BAE3-4965-82C1-C3A9B939762D}" type="pres">
      <dgm:prSet presAssocID="{0C32616A-E7D4-4CF4-A3B8-82FD792E3DCD}" presName="sibTrans" presStyleCnt="0"/>
      <dgm:spPr/>
    </dgm:pt>
    <dgm:pt modelId="{A2F63F34-4B14-433D-9FF0-A3B050E32450}" type="pres">
      <dgm:prSet presAssocID="{AE635F99-73D5-44E2-AFEF-128A58F7EE38}" presName="textNode" presStyleLbl="node1" presStyleIdx="1" presStyleCnt="7">
        <dgm:presLayoutVars>
          <dgm:bulletEnabled val="1"/>
        </dgm:presLayoutVars>
      </dgm:prSet>
      <dgm:spPr/>
    </dgm:pt>
    <dgm:pt modelId="{C3474B36-46AD-4FD2-B69D-D4F7F21B580F}" type="pres">
      <dgm:prSet presAssocID="{A1B5E1AC-0095-448B-B9DE-9F31FC76BF3D}" presName="sibTrans" presStyleCnt="0"/>
      <dgm:spPr/>
    </dgm:pt>
    <dgm:pt modelId="{7E357B7A-091E-48D8-AEF5-BD0D80730557}" type="pres">
      <dgm:prSet presAssocID="{1AA88F19-B478-46F4-B407-DB7381E8D80E}" presName="textNode" presStyleLbl="node1" presStyleIdx="2" presStyleCnt="7">
        <dgm:presLayoutVars>
          <dgm:bulletEnabled val="1"/>
        </dgm:presLayoutVars>
      </dgm:prSet>
      <dgm:spPr/>
    </dgm:pt>
    <dgm:pt modelId="{B908898B-AB6D-4EF5-BE65-078AB9093053}" type="pres">
      <dgm:prSet presAssocID="{0877D51A-EE8B-4BC9-A9FE-2C4CF1C69B13}" presName="sibTrans" presStyleCnt="0"/>
      <dgm:spPr/>
    </dgm:pt>
    <dgm:pt modelId="{6981CADF-726B-4441-8A48-928385539888}" type="pres">
      <dgm:prSet presAssocID="{4A54F356-0A50-4DC1-9C11-2AF8BCE5AADD}" presName="textNode" presStyleLbl="node1" presStyleIdx="3" presStyleCnt="7">
        <dgm:presLayoutVars>
          <dgm:bulletEnabled val="1"/>
        </dgm:presLayoutVars>
      </dgm:prSet>
      <dgm:spPr/>
    </dgm:pt>
    <dgm:pt modelId="{96A6A087-5478-4ABE-A0A7-CF01D807C403}" type="pres">
      <dgm:prSet presAssocID="{1C3C0F4E-2FA8-419A-BF63-AB8143F5E974}" presName="sibTrans" presStyleCnt="0"/>
      <dgm:spPr/>
    </dgm:pt>
    <dgm:pt modelId="{D0146F80-5962-41F6-9F9A-05D73ED43544}" type="pres">
      <dgm:prSet presAssocID="{4F5287FB-FB7E-4525-84ED-D640AD453602}" presName="textNode" presStyleLbl="node1" presStyleIdx="4" presStyleCnt="7">
        <dgm:presLayoutVars>
          <dgm:bulletEnabled val="1"/>
        </dgm:presLayoutVars>
      </dgm:prSet>
      <dgm:spPr/>
    </dgm:pt>
    <dgm:pt modelId="{E7BD2FF7-6152-46A1-9995-AA25C3B9EA11}" type="pres">
      <dgm:prSet presAssocID="{7838FD76-EB26-46B6-8F3C-876141083F57}" presName="sibTrans" presStyleCnt="0"/>
      <dgm:spPr/>
    </dgm:pt>
    <dgm:pt modelId="{507DB7B5-CEA8-44C8-AB81-4DE98A6B173D}" type="pres">
      <dgm:prSet presAssocID="{6BE6461E-3471-47DC-83DE-452DE70B5E69}" presName="textNode" presStyleLbl="node1" presStyleIdx="5" presStyleCnt="7">
        <dgm:presLayoutVars>
          <dgm:bulletEnabled val="1"/>
        </dgm:presLayoutVars>
      </dgm:prSet>
      <dgm:spPr/>
    </dgm:pt>
    <dgm:pt modelId="{19BE617D-E6EC-4BC9-AE99-6145A4D29F4D}" type="pres">
      <dgm:prSet presAssocID="{1E64AF25-46DB-45BE-8DFE-26CB3E85DE95}" presName="sibTrans" presStyleCnt="0"/>
      <dgm:spPr/>
    </dgm:pt>
    <dgm:pt modelId="{0845CF30-D60F-4DBB-AF02-34195BC5CF0F}" type="pres">
      <dgm:prSet presAssocID="{A46CE308-62FD-40A3-9F93-F80ADE9D2FF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CC775208-812C-4F82-A6C0-CE9D65D477BE}" srcId="{E1993E75-1FE2-468F-84E3-B2C6320911C5}" destId="{4A54F356-0A50-4DC1-9C11-2AF8BCE5AADD}" srcOrd="3" destOrd="0" parTransId="{934D56A5-E14A-43E5-8A94-A0F11F65427C}" sibTransId="{1C3C0F4E-2FA8-419A-BF63-AB8143F5E974}"/>
    <dgm:cxn modelId="{1FBFDC2C-0891-4B82-BDA6-1C130A42AACD}" srcId="{E1993E75-1FE2-468F-84E3-B2C6320911C5}" destId="{E9BDC8CC-C704-488D-B40C-7A6A9DF72026}" srcOrd="0" destOrd="0" parTransId="{7C669066-5BC4-4C45-992C-CD3066AA2198}" sibTransId="{0C32616A-E7D4-4CF4-A3B8-82FD792E3DCD}"/>
    <dgm:cxn modelId="{191A5D2D-99C6-4E4F-851F-DE21AF2C2072}" type="presOf" srcId="{4A54F356-0A50-4DC1-9C11-2AF8BCE5AADD}" destId="{6981CADF-726B-4441-8A48-928385539888}" srcOrd="0" destOrd="0" presId="urn:microsoft.com/office/officeart/2005/8/layout/hProcess9"/>
    <dgm:cxn modelId="{BF813234-F016-4C1E-A01B-2B48944B5D75}" type="presOf" srcId="{E9BDC8CC-C704-488D-B40C-7A6A9DF72026}" destId="{EC6285D1-2622-4CD8-94C9-EA7A8BF0F8EE}" srcOrd="0" destOrd="0" presId="urn:microsoft.com/office/officeart/2005/8/layout/hProcess9"/>
    <dgm:cxn modelId="{3CACD03A-EE67-4FC5-BF82-831AD36E2F87}" srcId="{E1993E75-1FE2-468F-84E3-B2C6320911C5}" destId="{4F5287FB-FB7E-4525-84ED-D640AD453602}" srcOrd="4" destOrd="0" parTransId="{BD5178F5-DF5F-465E-81AF-284D2CF28CE9}" sibTransId="{7838FD76-EB26-46B6-8F3C-876141083F57}"/>
    <dgm:cxn modelId="{B0540360-AAD1-41B3-ADB1-6D91432F9F4E}" srcId="{E1993E75-1FE2-468F-84E3-B2C6320911C5}" destId="{1AA88F19-B478-46F4-B407-DB7381E8D80E}" srcOrd="2" destOrd="0" parTransId="{4A274D4D-45B8-4B14-97B8-87F7ABAE0784}" sibTransId="{0877D51A-EE8B-4BC9-A9FE-2C4CF1C69B13}"/>
    <dgm:cxn modelId="{296E5751-B8C9-4A87-9486-09B07D3F35B4}" type="presOf" srcId="{4F5287FB-FB7E-4525-84ED-D640AD453602}" destId="{D0146F80-5962-41F6-9F9A-05D73ED43544}" srcOrd="0" destOrd="0" presId="urn:microsoft.com/office/officeart/2005/8/layout/hProcess9"/>
    <dgm:cxn modelId="{D7FA6273-8CE2-400B-83D6-74EC7C65BD40}" type="presOf" srcId="{1AA88F19-B478-46F4-B407-DB7381E8D80E}" destId="{7E357B7A-091E-48D8-AEF5-BD0D80730557}" srcOrd="0" destOrd="0" presId="urn:microsoft.com/office/officeart/2005/8/layout/hProcess9"/>
    <dgm:cxn modelId="{B21B788F-5CA3-45EF-B9DA-E8B1B73CAFDD}" srcId="{E1993E75-1FE2-468F-84E3-B2C6320911C5}" destId="{A46CE308-62FD-40A3-9F93-F80ADE9D2FF8}" srcOrd="6" destOrd="0" parTransId="{72B218B1-B06A-402F-BD5A-66B63F8E74DC}" sibTransId="{BF0C13D9-BDB2-46FB-9943-E025271B3B94}"/>
    <dgm:cxn modelId="{F6C51E94-10E1-460D-BA86-47D1EC2C2AF1}" type="presOf" srcId="{E1993E75-1FE2-468F-84E3-B2C6320911C5}" destId="{6D886D39-6095-45AF-B498-87124C7C3BC0}" srcOrd="0" destOrd="0" presId="urn:microsoft.com/office/officeart/2005/8/layout/hProcess9"/>
    <dgm:cxn modelId="{BCE79EAB-41D7-4C83-A589-B7044B3A42FA}" type="presOf" srcId="{6BE6461E-3471-47DC-83DE-452DE70B5E69}" destId="{507DB7B5-CEA8-44C8-AB81-4DE98A6B173D}" srcOrd="0" destOrd="0" presId="urn:microsoft.com/office/officeart/2005/8/layout/hProcess9"/>
    <dgm:cxn modelId="{9EB29BC8-B3D6-42AF-A7A5-BD997E1162F7}" srcId="{E1993E75-1FE2-468F-84E3-B2C6320911C5}" destId="{6BE6461E-3471-47DC-83DE-452DE70B5E69}" srcOrd="5" destOrd="0" parTransId="{B4168691-84DD-424E-9928-2E0184B01D80}" sibTransId="{1E64AF25-46DB-45BE-8DFE-26CB3E85DE95}"/>
    <dgm:cxn modelId="{422374D5-8420-458D-8112-B72E714C4B46}" srcId="{E1993E75-1FE2-468F-84E3-B2C6320911C5}" destId="{AE635F99-73D5-44E2-AFEF-128A58F7EE38}" srcOrd="1" destOrd="0" parTransId="{CB92BDFE-A6E6-45B5-8F0F-5A6522C670B5}" sibTransId="{A1B5E1AC-0095-448B-B9DE-9F31FC76BF3D}"/>
    <dgm:cxn modelId="{C476E5F5-EF48-4C3E-B643-EDD6F74FED1E}" type="presOf" srcId="{AE635F99-73D5-44E2-AFEF-128A58F7EE38}" destId="{A2F63F34-4B14-433D-9FF0-A3B050E32450}" srcOrd="0" destOrd="0" presId="urn:microsoft.com/office/officeart/2005/8/layout/hProcess9"/>
    <dgm:cxn modelId="{40F0F5FD-B2A1-4A83-99E5-DC2F69BEA5DE}" type="presOf" srcId="{A46CE308-62FD-40A3-9F93-F80ADE9D2FF8}" destId="{0845CF30-D60F-4DBB-AF02-34195BC5CF0F}" srcOrd="0" destOrd="0" presId="urn:microsoft.com/office/officeart/2005/8/layout/hProcess9"/>
    <dgm:cxn modelId="{ED8DF965-BA94-4413-8277-0D036597484C}" type="presParOf" srcId="{6D886D39-6095-45AF-B498-87124C7C3BC0}" destId="{726C48E9-CC0D-44EC-B134-0E8A0DEB7215}" srcOrd="0" destOrd="0" presId="urn:microsoft.com/office/officeart/2005/8/layout/hProcess9"/>
    <dgm:cxn modelId="{874FA412-F8DF-4640-973D-38171D10B0CF}" type="presParOf" srcId="{6D886D39-6095-45AF-B498-87124C7C3BC0}" destId="{909ABAF0-2B27-45D6-9E89-7B8A6FD2C1D0}" srcOrd="1" destOrd="0" presId="urn:microsoft.com/office/officeart/2005/8/layout/hProcess9"/>
    <dgm:cxn modelId="{2252EBAC-73F2-43D0-8F62-1C0238BC51EE}" type="presParOf" srcId="{909ABAF0-2B27-45D6-9E89-7B8A6FD2C1D0}" destId="{EC6285D1-2622-4CD8-94C9-EA7A8BF0F8EE}" srcOrd="0" destOrd="0" presId="urn:microsoft.com/office/officeart/2005/8/layout/hProcess9"/>
    <dgm:cxn modelId="{04D74FDA-4219-4E17-87A5-74625E431173}" type="presParOf" srcId="{909ABAF0-2B27-45D6-9E89-7B8A6FD2C1D0}" destId="{BBB5ECB6-BAE3-4965-82C1-C3A9B939762D}" srcOrd="1" destOrd="0" presId="urn:microsoft.com/office/officeart/2005/8/layout/hProcess9"/>
    <dgm:cxn modelId="{60161E6C-DFE5-444D-BDDD-7BFEBED0F652}" type="presParOf" srcId="{909ABAF0-2B27-45D6-9E89-7B8A6FD2C1D0}" destId="{A2F63F34-4B14-433D-9FF0-A3B050E32450}" srcOrd="2" destOrd="0" presId="urn:microsoft.com/office/officeart/2005/8/layout/hProcess9"/>
    <dgm:cxn modelId="{63BDCA10-A967-4752-80B7-08221E0041F7}" type="presParOf" srcId="{909ABAF0-2B27-45D6-9E89-7B8A6FD2C1D0}" destId="{C3474B36-46AD-4FD2-B69D-D4F7F21B580F}" srcOrd="3" destOrd="0" presId="urn:microsoft.com/office/officeart/2005/8/layout/hProcess9"/>
    <dgm:cxn modelId="{5ED8F2C7-E2FC-4BDE-B48C-A303450FEE78}" type="presParOf" srcId="{909ABAF0-2B27-45D6-9E89-7B8A6FD2C1D0}" destId="{7E357B7A-091E-48D8-AEF5-BD0D80730557}" srcOrd="4" destOrd="0" presId="urn:microsoft.com/office/officeart/2005/8/layout/hProcess9"/>
    <dgm:cxn modelId="{6C4C666C-55E0-4A61-AA7F-5BC8FE8888A2}" type="presParOf" srcId="{909ABAF0-2B27-45D6-9E89-7B8A6FD2C1D0}" destId="{B908898B-AB6D-4EF5-BE65-078AB9093053}" srcOrd="5" destOrd="0" presId="urn:microsoft.com/office/officeart/2005/8/layout/hProcess9"/>
    <dgm:cxn modelId="{9D3D0082-5D85-4912-B321-2ACEC8577189}" type="presParOf" srcId="{909ABAF0-2B27-45D6-9E89-7B8A6FD2C1D0}" destId="{6981CADF-726B-4441-8A48-928385539888}" srcOrd="6" destOrd="0" presId="urn:microsoft.com/office/officeart/2005/8/layout/hProcess9"/>
    <dgm:cxn modelId="{0E7718F5-1B40-4EFA-8779-A7CB7658515F}" type="presParOf" srcId="{909ABAF0-2B27-45D6-9E89-7B8A6FD2C1D0}" destId="{96A6A087-5478-4ABE-A0A7-CF01D807C403}" srcOrd="7" destOrd="0" presId="urn:microsoft.com/office/officeart/2005/8/layout/hProcess9"/>
    <dgm:cxn modelId="{30FB82B2-C188-4425-BAFC-F7432E020145}" type="presParOf" srcId="{909ABAF0-2B27-45D6-9E89-7B8A6FD2C1D0}" destId="{D0146F80-5962-41F6-9F9A-05D73ED43544}" srcOrd="8" destOrd="0" presId="urn:microsoft.com/office/officeart/2005/8/layout/hProcess9"/>
    <dgm:cxn modelId="{DDBE77C5-6F69-4659-A978-333CD33A81C5}" type="presParOf" srcId="{909ABAF0-2B27-45D6-9E89-7B8A6FD2C1D0}" destId="{E7BD2FF7-6152-46A1-9995-AA25C3B9EA11}" srcOrd="9" destOrd="0" presId="urn:microsoft.com/office/officeart/2005/8/layout/hProcess9"/>
    <dgm:cxn modelId="{DBDE0307-0E0D-46F5-B6BB-3EF12D55B713}" type="presParOf" srcId="{909ABAF0-2B27-45D6-9E89-7B8A6FD2C1D0}" destId="{507DB7B5-CEA8-44C8-AB81-4DE98A6B173D}" srcOrd="10" destOrd="0" presId="urn:microsoft.com/office/officeart/2005/8/layout/hProcess9"/>
    <dgm:cxn modelId="{56A7D452-8425-4858-A501-6C62830C6A5B}" type="presParOf" srcId="{909ABAF0-2B27-45D6-9E89-7B8A6FD2C1D0}" destId="{19BE617D-E6EC-4BC9-AE99-6145A4D29F4D}" srcOrd="11" destOrd="0" presId="urn:microsoft.com/office/officeart/2005/8/layout/hProcess9"/>
    <dgm:cxn modelId="{07BE7D99-E947-42BE-94D5-BAA312773E48}" type="presParOf" srcId="{909ABAF0-2B27-45D6-9E89-7B8A6FD2C1D0}" destId="{0845CF30-D60F-4DBB-AF02-34195BC5CF0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1210-DD2C-4193-AE61-6B0D55DD5C7B}">
      <dsp:nvSpPr>
        <dsp:cNvPr id="0" name=""/>
        <dsp:cNvSpPr/>
      </dsp:nvSpPr>
      <dsp:spPr>
        <a:xfrm>
          <a:off x="2162868" y="2886412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14F01-C68D-47D5-9815-B796945F3B36}">
      <dsp:nvSpPr>
        <dsp:cNvPr id="0" name=""/>
        <dsp:cNvSpPr/>
      </dsp:nvSpPr>
      <dsp:spPr>
        <a:xfrm>
          <a:off x="2011416" y="2955472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4BA53-F051-4012-87B0-78D70FCED6AE}">
      <dsp:nvSpPr>
        <dsp:cNvPr id="0" name=""/>
        <dsp:cNvSpPr/>
      </dsp:nvSpPr>
      <dsp:spPr>
        <a:xfrm>
          <a:off x="1855485" y="3012325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066E7-975C-4843-B3E8-37F329474E58}">
      <dsp:nvSpPr>
        <dsp:cNvPr id="0" name=""/>
        <dsp:cNvSpPr/>
      </dsp:nvSpPr>
      <dsp:spPr>
        <a:xfrm>
          <a:off x="1695076" y="3056652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308E-44D8-4758-8C98-F9934DB8EC63}">
      <dsp:nvSpPr>
        <dsp:cNvPr id="0" name=""/>
        <dsp:cNvSpPr/>
      </dsp:nvSpPr>
      <dsp:spPr>
        <a:xfrm>
          <a:off x="2870866" y="2309525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6F68-3A46-4C64-974E-578A4A707687}">
      <dsp:nvSpPr>
        <dsp:cNvPr id="0" name=""/>
        <dsp:cNvSpPr/>
      </dsp:nvSpPr>
      <dsp:spPr>
        <a:xfrm>
          <a:off x="3274739" y="1463145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053D9-0A55-476D-878D-3A693A53C69A}">
      <dsp:nvSpPr>
        <dsp:cNvPr id="0" name=""/>
        <dsp:cNvSpPr/>
      </dsp:nvSpPr>
      <dsp:spPr>
        <a:xfrm>
          <a:off x="3165628" y="407016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6B67A-DC19-465E-A420-0B5FB3C9B5DF}">
      <dsp:nvSpPr>
        <dsp:cNvPr id="0" name=""/>
        <dsp:cNvSpPr/>
      </dsp:nvSpPr>
      <dsp:spPr>
        <a:xfrm>
          <a:off x="3262525" y="338278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757A-F48E-49E2-8BEF-868D252EA71B}">
      <dsp:nvSpPr>
        <dsp:cNvPr id="0" name=""/>
        <dsp:cNvSpPr/>
      </dsp:nvSpPr>
      <dsp:spPr>
        <a:xfrm>
          <a:off x="3359422" y="269540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11AA5-05B0-45A8-AD27-4178CB6D39FD}">
      <dsp:nvSpPr>
        <dsp:cNvPr id="0" name=""/>
        <dsp:cNvSpPr/>
      </dsp:nvSpPr>
      <dsp:spPr>
        <a:xfrm>
          <a:off x="3456319" y="338278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7CB73-62AC-41EB-9511-5CF8F08A3AD0}">
      <dsp:nvSpPr>
        <dsp:cNvPr id="0" name=""/>
        <dsp:cNvSpPr/>
      </dsp:nvSpPr>
      <dsp:spPr>
        <a:xfrm>
          <a:off x="3553623" y="407016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272BA-D038-42D3-B3C3-F7F8C41D8506}">
      <dsp:nvSpPr>
        <dsp:cNvPr id="0" name=""/>
        <dsp:cNvSpPr/>
      </dsp:nvSpPr>
      <dsp:spPr>
        <a:xfrm>
          <a:off x="3359422" y="414725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229FA-4D96-4182-981D-E5881F26458F}">
      <dsp:nvSpPr>
        <dsp:cNvPr id="0" name=""/>
        <dsp:cNvSpPr/>
      </dsp:nvSpPr>
      <dsp:spPr>
        <a:xfrm>
          <a:off x="3359422" y="559911"/>
          <a:ext cx="67990" cy="6799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BF870-9746-4AE0-9E82-5F62DD4B5FB1}">
      <dsp:nvSpPr>
        <dsp:cNvPr id="0" name=""/>
        <dsp:cNvSpPr/>
      </dsp:nvSpPr>
      <dsp:spPr>
        <a:xfrm>
          <a:off x="1307285" y="3193112"/>
          <a:ext cx="1463631" cy="39251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02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Arial"/>
              <a:cs typeface="Arial"/>
            </a:rPr>
            <a:t>Low availability of imports</a:t>
          </a:r>
        </a:p>
      </dsp:txBody>
      <dsp:txXfrm>
        <a:off x="1326446" y="3212273"/>
        <a:ext cx="1425309" cy="354192"/>
      </dsp:txXfrm>
    </dsp:sp>
    <dsp:sp modelId="{3048C4F4-65A3-43F5-939A-C34E7D4A0B3C}">
      <dsp:nvSpPr>
        <dsp:cNvPr id="0" name=""/>
        <dsp:cNvSpPr/>
      </dsp:nvSpPr>
      <dsp:spPr>
        <a:xfrm>
          <a:off x="901580" y="2808146"/>
          <a:ext cx="678685" cy="6787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C0D47-C577-4D31-B437-DF763FB27D6C}">
      <dsp:nvSpPr>
        <dsp:cNvPr id="0" name=""/>
        <dsp:cNvSpPr/>
      </dsp:nvSpPr>
      <dsp:spPr>
        <a:xfrm>
          <a:off x="2621092" y="2719332"/>
          <a:ext cx="1463631" cy="39251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02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Low wind</a:t>
          </a:r>
        </a:p>
      </dsp:txBody>
      <dsp:txXfrm>
        <a:off x="2640253" y="2738493"/>
        <a:ext cx="1425309" cy="354192"/>
      </dsp:txXfrm>
    </dsp:sp>
    <dsp:sp modelId="{EB8B4714-D886-4794-8BCC-6BB70B6C79CF}">
      <dsp:nvSpPr>
        <dsp:cNvPr id="0" name=""/>
        <dsp:cNvSpPr/>
      </dsp:nvSpPr>
      <dsp:spPr>
        <a:xfrm>
          <a:off x="2215388" y="2334366"/>
          <a:ext cx="678685" cy="6787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BCAFC-F121-475F-9F15-31C258F8401F}">
      <dsp:nvSpPr>
        <dsp:cNvPr id="0" name=""/>
        <dsp:cNvSpPr/>
      </dsp:nvSpPr>
      <dsp:spPr>
        <a:xfrm>
          <a:off x="3180489" y="1972205"/>
          <a:ext cx="1463631" cy="39251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02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Arial"/>
              <a:cs typeface="Arial"/>
            </a:rPr>
            <a:t>Outages</a:t>
          </a:r>
        </a:p>
      </dsp:txBody>
      <dsp:txXfrm>
        <a:off x="3199650" y="1991366"/>
        <a:ext cx="1425309" cy="354192"/>
      </dsp:txXfrm>
    </dsp:sp>
    <dsp:sp modelId="{075373CA-0DBA-41EE-A8DD-13EBD94B9125}">
      <dsp:nvSpPr>
        <dsp:cNvPr id="0" name=""/>
        <dsp:cNvSpPr/>
      </dsp:nvSpPr>
      <dsp:spPr>
        <a:xfrm>
          <a:off x="2774784" y="1587239"/>
          <a:ext cx="678685" cy="6787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E0FF-638B-4959-9F5F-BB97834B0EDE}">
      <dsp:nvSpPr>
        <dsp:cNvPr id="0" name=""/>
        <dsp:cNvSpPr/>
      </dsp:nvSpPr>
      <dsp:spPr>
        <a:xfrm>
          <a:off x="3425988" y="1082141"/>
          <a:ext cx="1463631" cy="39251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802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Arial"/>
              <a:cs typeface="Arial"/>
            </a:rPr>
            <a:t>High demand</a:t>
          </a:r>
        </a:p>
      </dsp:txBody>
      <dsp:txXfrm>
        <a:off x="3445149" y="1101302"/>
        <a:ext cx="1425309" cy="354192"/>
      </dsp:txXfrm>
    </dsp:sp>
    <dsp:sp modelId="{9937EF90-3190-4703-91AF-98CDAE1BF299}">
      <dsp:nvSpPr>
        <dsp:cNvPr id="0" name=""/>
        <dsp:cNvSpPr/>
      </dsp:nvSpPr>
      <dsp:spPr>
        <a:xfrm>
          <a:off x="3020283" y="697174"/>
          <a:ext cx="678685" cy="67871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88243-6E4A-4720-B747-6DF5363210E9}">
      <dsp:nvSpPr>
        <dsp:cNvPr id="0" name=""/>
        <dsp:cNvSpPr/>
      </dsp:nvSpPr>
      <dsp:spPr>
        <a:xfrm>
          <a:off x="4495833" y="68070"/>
          <a:ext cx="3986017" cy="239161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Affordable </a:t>
          </a: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Electricity </a:t>
          </a:r>
          <a:b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 Consumers</a:t>
          </a:r>
        </a:p>
      </dsp:txBody>
      <dsp:txXfrm>
        <a:off x="4495833" y="68070"/>
        <a:ext cx="3986017" cy="2391610"/>
      </dsp:txXfrm>
    </dsp:sp>
    <dsp:sp modelId="{402A8CAE-FF05-4249-838E-94E0915169B6}">
      <dsp:nvSpPr>
        <dsp:cNvPr id="0" name=""/>
        <dsp:cNvSpPr/>
      </dsp:nvSpPr>
      <dsp:spPr>
        <a:xfrm>
          <a:off x="106511" y="68070"/>
          <a:ext cx="3986017" cy="239161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Reliable </a:t>
          </a:r>
          <a:b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Electric Grid</a:t>
          </a:r>
        </a:p>
      </dsp:txBody>
      <dsp:txXfrm>
        <a:off x="106511" y="68070"/>
        <a:ext cx="3986017" cy="2391610"/>
      </dsp:txXfrm>
    </dsp:sp>
    <dsp:sp modelId="{481295E2-04C1-44BA-A9CB-953FB19D282F}">
      <dsp:nvSpPr>
        <dsp:cNvPr id="0" name=""/>
        <dsp:cNvSpPr/>
      </dsp:nvSpPr>
      <dsp:spPr>
        <a:xfrm>
          <a:off x="106671" y="2601614"/>
          <a:ext cx="3986017" cy="239161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Decarbonization </a:t>
          </a: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2050 and </a:t>
          </a: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Policy Objectives</a:t>
          </a:r>
          <a:endParaRPr lang="en-US" sz="2400" b="1" kern="1200">
            <a:solidFill>
              <a:schemeClr val="bg1"/>
            </a:solidFill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71" y="2601614"/>
        <a:ext cx="3986017" cy="2391610"/>
      </dsp:txXfrm>
    </dsp:sp>
    <dsp:sp modelId="{D4F72485-B495-431F-8174-2E049DFFE991}">
      <dsp:nvSpPr>
        <dsp:cNvPr id="0" name=""/>
        <dsp:cNvSpPr/>
      </dsp:nvSpPr>
      <dsp:spPr>
        <a:xfrm>
          <a:off x="4491289" y="2601614"/>
          <a:ext cx="3986017" cy="239161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Reasonable </a:t>
          </a: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2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Realistic </a:t>
          </a:r>
          <a:r>
            <a:rPr lang="en-US" sz="2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sp:txBody>
      <dsp:txXfrm>
        <a:off x="4491289" y="2601614"/>
        <a:ext cx="3986017" cy="2391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C48E9-CC0D-44EC-B134-0E8A0DEB7215}">
      <dsp:nvSpPr>
        <dsp:cNvPr id="0" name=""/>
        <dsp:cNvSpPr/>
      </dsp:nvSpPr>
      <dsp:spPr>
        <a:xfrm>
          <a:off x="674369" y="0"/>
          <a:ext cx="7642859" cy="53492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285D1-2622-4CD8-94C9-EA7A8BF0F8EE}">
      <dsp:nvSpPr>
        <dsp:cNvPr id="0" name=""/>
        <dsp:cNvSpPr/>
      </dsp:nvSpPr>
      <dsp:spPr>
        <a:xfrm>
          <a:off x="1756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 Narrow"/>
              <a:ea typeface="Source Sans Pro"/>
              <a:cs typeface="Arial"/>
            </a:rPr>
            <a:t>2035</a:t>
          </a:r>
        </a:p>
      </dsp:txBody>
      <dsp:txXfrm>
        <a:off x="56601" y="1659617"/>
        <a:ext cx="1013820" cy="2030006"/>
      </dsp:txXfrm>
    </dsp:sp>
    <dsp:sp modelId="{A2F63F34-4B14-433D-9FF0-A3B050E32450}">
      <dsp:nvSpPr>
        <dsp:cNvPr id="0" name=""/>
        <dsp:cNvSpPr/>
      </dsp:nvSpPr>
      <dsp:spPr>
        <a:xfrm>
          <a:off x="1312518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Narrow"/>
              <a:ea typeface="Source Sans Pro"/>
              <a:cs typeface="Arial"/>
            </a:rPr>
            <a:t>Less reliance on “first-of-kind” technologies (costs, operations risks)</a:t>
          </a:r>
        </a:p>
      </dsp:txBody>
      <dsp:txXfrm>
        <a:off x="1367363" y="1659617"/>
        <a:ext cx="1013820" cy="2030006"/>
      </dsp:txXfrm>
    </dsp:sp>
    <dsp:sp modelId="{7E357B7A-091E-48D8-AEF5-BD0D80730557}">
      <dsp:nvSpPr>
        <dsp:cNvPr id="0" name=""/>
        <dsp:cNvSpPr/>
      </dsp:nvSpPr>
      <dsp:spPr>
        <a:xfrm>
          <a:off x="2623281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Narrow"/>
              <a:ea typeface="Source Sans Pro"/>
              <a:cs typeface="Arial"/>
            </a:rPr>
            <a:t>Avoids significant cost escalation (i.e., scarce resources) by attempting to complete multiple projects simultaneously</a:t>
          </a:r>
        </a:p>
      </dsp:txBody>
      <dsp:txXfrm>
        <a:off x="2678126" y="1659617"/>
        <a:ext cx="1013820" cy="2030006"/>
      </dsp:txXfrm>
    </dsp:sp>
    <dsp:sp modelId="{6981CADF-726B-4441-8A48-928385539888}">
      <dsp:nvSpPr>
        <dsp:cNvPr id="0" name=""/>
        <dsp:cNvSpPr/>
      </dsp:nvSpPr>
      <dsp:spPr>
        <a:xfrm>
          <a:off x="3934044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Narrow"/>
              <a:ea typeface="Source Sans Pro"/>
              <a:cs typeface="Arial"/>
            </a:rPr>
            <a:t>Adequate time to develop infrastructure (i.e., fuel supply, storage and potentially interties)</a:t>
          </a:r>
        </a:p>
      </dsp:txBody>
      <dsp:txXfrm>
        <a:off x="3988889" y="1659617"/>
        <a:ext cx="1013820" cy="2030006"/>
      </dsp:txXfrm>
    </dsp:sp>
    <dsp:sp modelId="{D0146F80-5962-41F6-9F9A-05D73ED43544}">
      <dsp:nvSpPr>
        <dsp:cNvPr id="0" name=""/>
        <dsp:cNvSpPr/>
      </dsp:nvSpPr>
      <dsp:spPr>
        <a:xfrm>
          <a:off x="5244806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Narrow"/>
              <a:ea typeface="Source Sans Pro"/>
              <a:cs typeface="Arial"/>
            </a:rPr>
            <a:t>Time to develop regulatory processes </a:t>
          </a:r>
          <a:br>
            <a:rPr lang="en-US" sz="1400" kern="1200">
              <a:latin typeface="Arial Narrow"/>
              <a:ea typeface="Source Sans Pro"/>
              <a:cs typeface="Arial"/>
            </a:rPr>
          </a:br>
          <a:r>
            <a:rPr lang="en-US" sz="1400" kern="1200">
              <a:latin typeface="Arial Narrow"/>
              <a:ea typeface="Source Sans Pro"/>
              <a:cs typeface="Arial"/>
            </a:rPr>
            <a:t>(i.e., brownfield vs greenfield SMRs)</a:t>
          </a:r>
        </a:p>
      </dsp:txBody>
      <dsp:txXfrm>
        <a:off x="5299651" y="1659617"/>
        <a:ext cx="1013820" cy="2030006"/>
      </dsp:txXfrm>
    </dsp:sp>
    <dsp:sp modelId="{507DB7B5-CEA8-44C8-AB81-4DE98A6B173D}">
      <dsp:nvSpPr>
        <dsp:cNvPr id="0" name=""/>
        <dsp:cNvSpPr/>
      </dsp:nvSpPr>
      <dsp:spPr>
        <a:xfrm>
          <a:off x="6555569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Narrow"/>
              <a:ea typeface="Source Sans Pro"/>
              <a:cs typeface="Arial"/>
            </a:rPr>
            <a:t>Creates optionality to choose between second or third-generation technologies </a:t>
          </a:r>
          <a:br>
            <a:rPr lang="en-US" sz="1300" kern="1200">
              <a:latin typeface="Arial Narrow"/>
              <a:ea typeface="Source Sans Pro"/>
              <a:cs typeface="Arial"/>
            </a:rPr>
          </a:br>
          <a:r>
            <a:rPr lang="en-US" sz="1300" kern="1200">
              <a:latin typeface="Arial Narrow"/>
              <a:ea typeface="Source Sans Pro"/>
              <a:cs typeface="Arial"/>
            </a:rPr>
            <a:t>(i.e., hydrogen vs CCUS vs SMR)  </a:t>
          </a:r>
        </a:p>
      </dsp:txBody>
      <dsp:txXfrm>
        <a:off x="6610414" y="1659617"/>
        <a:ext cx="1013820" cy="2030006"/>
      </dsp:txXfrm>
    </dsp:sp>
    <dsp:sp modelId="{0845CF30-D60F-4DBB-AF02-34195BC5CF0F}">
      <dsp:nvSpPr>
        <dsp:cNvPr id="0" name=""/>
        <dsp:cNvSpPr/>
      </dsp:nvSpPr>
      <dsp:spPr>
        <a:xfrm>
          <a:off x="7866331" y="1604772"/>
          <a:ext cx="1123510" cy="213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 Narrow"/>
              <a:ea typeface="Source Sans Pro"/>
              <a:cs typeface="Arial"/>
            </a:rPr>
            <a:t>2050</a:t>
          </a:r>
        </a:p>
      </dsp:txBody>
      <dsp:txXfrm>
        <a:off x="7921176" y="1659617"/>
        <a:ext cx="1013820" cy="203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62E217-DCAF-4AEA-BA05-0EFE5806FD9B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F1A05-301C-4EDD-8A38-90581609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877A3-6790-4E15-9EFD-B467148600CE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94F98-07FA-415C-881E-0D58CCE0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5715000" cy="83820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7200" y="3810000"/>
            <a:ext cx="5715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7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96975"/>
            <a:ext cx="8742363" cy="53562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buFont typeface="Arial" panose="020B0604020202020204" pitchFamily="34" charset="0"/>
              <a:buChar char="•"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856DEB-1575-4BE3-A1C0-A4E35CA982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73961-CD49-4B98-98CE-46513C1C8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2"/>
          <a:stretch/>
        </p:blipFill>
        <p:spPr>
          <a:xfrm>
            <a:off x="3252169" y="6570663"/>
            <a:ext cx="2639661" cy="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9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52800"/>
            <a:ext cx="5715000" cy="8382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6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Our Transforming Grid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57200" y="3810000"/>
            <a:ext cx="6019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b="1">
                <a:latin typeface="Arial" charset="0"/>
                <a:cs typeface="Arial" charset="0"/>
              </a:rPr>
              <a:t>A Conversation with the Rotary Stampede Park Club</a:t>
            </a:r>
          </a:p>
          <a:p>
            <a:pPr eaLnBrk="1" hangingPunct="1"/>
            <a:endParaRPr lang="en-US" altLang="en-US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1400">
                <a:latin typeface="Arial" charset="0"/>
                <a:cs typeface="Arial" charset="0"/>
              </a:rPr>
              <a:t>February 15, 2024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125A8F-0666-7C26-03B5-41CB54FC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the Industry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32B32-4554-812E-1DAE-363D919159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0B74A-1B03-5229-1CAB-E66091D4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279D4-04F6-50FD-6DC2-19BFB6F2D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" r="1384"/>
          <a:stretch/>
        </p:blipFill>
        <p:spPr>
          <a:xfrm>
            <a:off x="5029200" y="1600200"/>
            <a:ext cx="3200400" cy="417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B8478-5FA4-892C-BF19-E82B5D8AF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31" t="14001" r="69965" b="31212"/>
          <a:stretch/>
        </p:blipFill>
        <p:spPr>
          <a:xfrm>
            <a:off x="914400" y="1600200"/>
            <a:ext cx="3200400" cy="417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24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8FA5B-2338-1BA8-1EF6-FC185A46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Are Trying To Accomplish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7FC16-6229-11E2-D97E-4B6A9E0CB1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5022C-605B-8835-D5B5-65E3B20B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C0A1BCD-F1F0-F7C3-3955-28EE1C816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74833"/>
              </p:ext>
            </p:extLst>
          </p:nvPr>
        </p:nvGraphicFramePr>
        <p:xfrm>
          <a:off x="280011" y="1231672"/>
          <a:ext cx="8583978" cy="518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4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DA3494-7570-A2D7-3211-32340956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Value of 2050 vs 2035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849EA-2873-F249-7A87-5C9A875DB0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DEAE8-106F-6C22-CE50-5098ABA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65FB2F-5671-6291-0E77-2E1F4777B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296269"/>
              </p:ext>
            </p:extLst>
          </p:nvPr>
        </p:nvGraphicFramePr>
        <p:xfrm>
          <a:off x="76200" y="1066801"/>
          <a:ext cx="8991599" cy="53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93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571C42-2E2E-9E40-51B2-148659A9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2035 vs 2050 Decarbonization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B3ADB-CEC2-6146-8393-2F370E1B44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47D0-402B-923B-43ED-D6B5B07C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C61162-75E8-53DC-3743-449A34B3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70" y="1215664"/>
            <a:ext cx="4419598" cy="4067793"/>
          </a:xfrm>
        </p:spPr>
        <p:txBody>
          <a:bodyPr lIns="68580" tIns="34290" rIns="68580" bIns="34290" anchor="t"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>
                <a:latin typeface="Arial"/>
                <a:cs typeface="Arial"/>
              </a:rPr>
              <a:t>Emissions are expected to reduce to less than 10 Mt per annum before 2030 without any changes as proposed in the Clean Electricity Regulation.</a:t>
            </a:r>
            <a:endParaRPr lang="en-US" sz="360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>
                <a:latin typeface="Arial"/>
                <a:cs typeface="Arial"/>
              </a:rPr>
              <a:t>The expected emissions difference between the decarbonization by 2035 and the decarbonization by 2050 scenario is negligible and amounts to 22 Mt between 2023 and 2050.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Assumes carbon pricing of $170 by 2030 in each scenario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Assumes supports including the Investment Tax Credits 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C91FA4-F876-9381-424B-27D163D06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7461"/>
              </p:ext>
            </p:extLst>
          </p:nvPr>
        </p:nvGraphicFramePr>
        <p:xfrm>
          <a:off x="4569068" y="1215664"/>
          <a:ext cx="4487775" cy="284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63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4B368-23FB-6290-BC40-360CF1DF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A carbon neutral future is certain – timelines are up for debate.</a:t>
            </a:r>
          </a:p>
          <a:p>
            <a:r>
              <a:rPr lang="en-US" sz="1800">
                <a:latin typeface="Arial"/>
                <a:cs typeface="Arial"/>
              </a:rPr>
              <a:t>The ideal path forward will achieve it within reasonable timelines, while ensuring reliability and affordability.</a:t>
            </a:r>
          </a:p>
          <a:p>
            <a:r>
              <a:rPr lang="en-US" sz="1800">
                <a:latin typeface="Arial"/>
                <a:cs typeface="Arial"/>
              </a:rPr>
              <a:t>All generation types are required for success.</a:t>
            </a:r>
          </a:p>
          <a:p>
            <a:r>
              <a:rPr lang="en-US" sz="1800"/>
              <a:t>AESO is working closely with government and stakeholders to ensure a safe, affordable and reliable grid, now and in the future.</a:t>
            </a:r>
          </a:p>
          <a:p>
            <a:r>
              <a:rPr lang="en-US" sz="1800">
                <a:latin typeface="Arial"/>
                <a:cs typeface="Arial"/>
              </a:rPr>
              <a:t>Reports, Recommendations and Policy Direction.</a:t>
            </a:r>
            <a:endParaRPr lang="en-US" sz="1800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2A9E6-F21F-3270-1FCF-61A3C03C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1A2CA-94B4-E62D-FE3C-E0A6FEC43D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B45D-72B0-BB9B-A16C-5BFB3400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98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998F2-9CD8-1F4F-001E-4F071424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Floor is Open!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285D6-07B7-FA07-5810-03616076F4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65B25-412F-C44F-AB3E-49D737D1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pic>
        <p:nvPicPr>
          <p:cNvPr id="6" name="Content Placeholder 5" descr="A group of blue and green bubbles with white letters&#10;&#10;Description automatically generated">
            <a:extLst>
              <a:ext uri="{FF2B5EF4-FFF2-40B4-BE49-F238E27FC236}">
                <a16:creationId xmlns:a16="http://schemas.microsoft.com/office/drawing/2014/main" id="{F1532FA1-8855-0CBF-636C-DEF9049B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452" y="1407519"/>
            <a:ext cx="5385095" cy="40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Contact the AESO</a:t>
            </a:r>
          </a:p>
        </p:txBody>
      </p:sp>
      <p:sp>
        <p:nvSpPr>
          <p:cNvPr id="2458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5DF5DB-051F-454E-9933-27EFDC6F07E2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>
              <a:latin typeface="Arial" charset="0"/>
            </a:endParaRPr>
          </a:p>
        </p:txBody>
      </p:sp>
      <p:pic>
        <p:nvPicPr>
          <p:cNvPr id="2050" name="Picture 2" descr="T:\Intranet Data\Corporate Communications\Brand_and_Design\_Assets_Brand_and_Design\_Stock_Photo_and_Illustrations\Computer Graphic_Upd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/>
          <a:stretch/>
        </p:blipFill>
        <p:spPr bwMode="auto">
          <a:xfrm>
            <a:off x="228600" y="1143000"/>
            <a:ext cx="86880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0" y="4800600"/>
            <a:ext cx="779342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728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41375" eaLnBrk="1" hangingPunct="1">
              <a:spcBef>
                <a:spcPts val="600"/>
              </a:spcBef>
            </a:pPr>
            <a:r>
              <a:rPr lang="en-US" altLang="en-US" b="1" i="1">
                <a:latin typeface="Arial" charset="0"/>
                <a:cs typeface="Arial" charset="0"/>
              </a:rPr>
              <a:t>X: </a:t>
            </a:r>
            <a:r>
              <a:rPr lang="en-US" altLang="en-US" i="1">
                <a:latin typeface="Arial" charset="0"/>
                <a:cs typeface="Arial" charset="0"/>
              </a:rPr>
              <a:t>@theAESO</a:t>
            </a:r>
          </a:p>
          <a:p>
            <a:pPr lvl="1" defTabSz="841375" eaLnBrk="1" hangingPunct="1">
              <a:spcBef>
                <a:spcPts val="600"/>
              </a:spcBef>
            </a:pPr>
            <a:r>
              <a:rPr lang="en-US" altLang="en-US" b="1" i="1">
                <a:latin typeface="Arial" charset="0"/>
                <a:cs typeface="Arial" charset="0"/>
              </a:rPr>
              <a:t>Email: </a:t>
            </a:r>
            <a:r>
              <a:rPr lang="en-US" altLang="en-US" i="1">
                <a:latin typeface="Arial" charset="0"/>
                <a:cs typeface="Arial" charset="0"/>
              </a:rPr>
              <a:t>info@aeso.ca</a:t>
            </a:r>
          </a:p>
          <a:p>
            <a:pPr lvl="1" defTabSz="841375" eaLnBrk="1" hangingPunct="1">
              <a:spcBef>
                <a:spcPts val="600"/>
              </a:spcBef>
            </a:pPr>
            <a:r>
              <a:rPr lang="en-US" altLang="en-US" b="1" i="1">
                <a:latin typeface="Arial" charset="0"/>
                <a:cs typeface="Arial" charset="0"/>
              </a:rPr>
              <a:t>Website: </a:t>
            </a:r>
            <a:r>
              <a:rPr lang="en-US" altLang="en-US" i="1">
                <a:latin typeface="Arial" charset="0"/>
                <a:cs typeface="Arial" charset="0"/>
              </a:rPr>
              <a:t>www.aeso.ca</a:t>
            </a:r>
          </a:p>
          <a:p>
            <a:pPr lvl="1" defTabSz="841375" eaLnBrk="1" hangingPunct="1">
              <a:spcBef>
                <a:spcPts val="600"/>
              </a:spcBef>
            </a:pPr>
            <a:r>
              <a:rPr lang="en-US" altLang="en-US">
                <a:latin typeface="Arial" charset="0"/>
                <a:cs typeface="Arial" charset="0"/>
              </a:rPr>
              <a:t>Subscribe to our stakeholder newsletter </a:t>
            </a:r>
          </a:p>
        </p:txBody>
      </p:sp>
    </p:spTree>
    <p:extLst>
      <p:ext uri="{BB962C8B-B14F-4D97-AF65-F5344CB8AC3E}">
        <p14:creationId xmlns:p14="http://schemas.microsoft.com/office/powerpoint/2010/main" val="387475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xfrm>
            <a:off x="273215" y="3352800"/>
            <a:ext cx="5715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Our Public Interest Mandate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EBB052-0799-4A90-BEA2-AEFB6AB0DAFE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>
              <a:latin typeface="Arial" charset="0"/>
            </a:endParaRPr>
          </a:p>
        </p:txBody>
      </p:sp>
      <p:pic>
        <p:nvPicPr>
          <p:cNvPr id="7173" name="Picture 2" descr="C:\Users\tdeweerd\AppData\Local\Microsoft\Windows\Temporary Internet Files\Content.Outlook\94P6DJ6U\AESO_Roles_Grap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04925"/>
            <a:ext cx="83883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How the System Works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A4CB92-0DC4-4812-BE3E-EA12E9985E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>
              <a:latin typeface="Arial" charset="0"/>
            </a:endParaRP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1371600"/>
            <a:ext cx="8458200" cy="45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Alberta Power System Growth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AC0233-A014-4757-AE54-03C0112E029B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altLang="en-US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2DC0F-EBFD-2F04-65B6-08714700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843" y="1841879"/>
            <a:ext cx="5199157" cy="3597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5BCE9-38A6-222E-6D95-F4D3519B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6" b="2386"/>
          <a:stretch/>
        </p:blipFill>
        <p:spPr>
          <a:xfrm>
            <a:off x="0" y="2101635"/>
            <a:ext cx="3872316" cy="2654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EF4108-6D5B-516C-082A-49999FA5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Eventful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54BD-4D4A-BE81-80F1-F9DDE771A0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0A1AC-FBE7-25EF-CD30-F1BEE01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E94C-00B1-14AF-40AC-B913FF69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81" y="2575722"/>
            <a:ext cx="4454231" cy="27327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36A38-8C0C-C125-AA4D-D6203ED490D6}"/>
              </a:ext>
            </a:extLst>
          </p:cNvPr>
          <p:cNvSpPr txBox="1"/>
          <p:nvPr/>
        </p:nvSpPr>
        <p:spPr>
          <a:xfrm>
            <a:off x="525486" y="1431420"/>
            <a:ext cx="809302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 Alberta, this is the first year that renewables generation has provided more generation than coal on an annual basis”  </a:t>
            </a:r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AESO 2022 Annual Market Statistics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E0DFE-9786-4EB6-23BE-1DA32477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3" y="4122309"/>
            <a:ext cx="4121661" cy="883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74987-3E47-B6B3-4529-947A2215C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8" t="51892" r="45225" b="23924"/>
          <a:stretch/>
        </p:blipFill>
        <p:spPr>
          <a:xfrm>
            <a:off x="192088" y="2360244"/>
            <a:ext cx="4081989" cy="148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40596-A162-51E2-5B24-E11C55484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01" t="80898" r="37928" b="10631"/>
          <a:stretch/>
        </p:blipFill>
        <p:spPr>
          <a:xfrm>
            <a:off x="152401" y="5006096"/>
            <a:ext cx="4132439" cy="6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89F36-7D3A-36B7-9FE8-4A4A1D43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96975"/>
            <a:ext cx="5181599" cy="53562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>
                <a:latin typeface="Arial"/>
                <a:cs typeface="Arial"/>
              </a:rPr>
              <a:t>Between January 12 and 15, the AESO experienced four Grid Alerts. 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>
                <a:latin typeface="Arial"/>
                <a:cs typeface="Arial"/>
              </a:rPr>
              <a:t>Alberta’s all-time peak load of 12,384MW was set on Thursday, January 11. 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>
                <a:latin typeface="Arial"/>
                <a:cs typeface="Arial"/>
              </a:rPr>
              <a:t>An Emergency Alert was issued on Saturday the 13th – Albertans reduced load by 200MW.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>
                <a:latin typeface="Arial"/>
                <a:cs typeface="Arial"/>
              </a:rPr>
              <a:t>Key reasons help explain what caused the Emergency Alert: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>
                <a:latin typeface="Arial"/>
                <a:cs typeface="Arial"/>
              </a:rPr>
              <a:t>Extreme cold – high demand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>
                <a:latin typeface="Arial"/>
                <a:cs typeface="Arial"/>
              </a:rPr>
              <a:t>Low wind and no solar – expected and forecast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 err="1">
                <a:latin typeface="Arial"/>
                <a:cs typeface="Arial"/>
              </a:rPr>
              <a:t>Neighbouring</a:t>
            </a:r>
            <a:r>
              <a:rPr lang="en-US" sz="1600">
                <a:latin typeface="Arial"/>
                <a:cs typeface="Arial"/>
              </a:rPr>
              <a:t> jurisdictions under strain 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>
                <a:latin typeface="Arial"/>
                <a:cs typeface="Arial"/>
              </a:rPr>
              <a:t>Some natural gas generation outages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>
                <a:latin typeface="Arial"/>
                <a:cs typeface="Arial"/>
              </a:rPr>
              <a:t>Emergency reserves, batteries and imports usage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>
                <a:latin typeface="Arial"/>
                <a:cs typeface="Arial"/>
              </a:rPr>
              <a:t>Significant equipment malfunction concern</a:t>
            </a:r>
          </a:p>
          <a:p>
            <a:pP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>
                <a:latin typeface="Arial"/>
                <a:cs typeface="Arial"/>
              </a:rPr>
              <a:t>Life and Property at risk if something went wrong with rotating outages.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AA22E0-C203-0714-FC6D-D61571CE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January 13, 2024: A Close Call – Albertans Respond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35588-58B6-198B-2B65-47C11FA1B0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795B9-4F05-2B38-FC69-2293021C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CADA0F-7686-4307-65BE-2FF49EF80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64662"/>
              </p:ext>
            </p:extLst>
          </p:nvPr>
        </p:nvGraphicFramePr>
        <p:xfrm>
          <a:off x="4038600" y="1501416"/>
          <a:ext cx="5791200" cy="385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16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D668F-841E-14BD-E8A0-D69BE6C3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Coal Transition and Emissions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16FA6-D29E-44F6-E983-49CD90DC7A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9297F-CD92-4D85-E03D-0DBBBB85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81EC0-9E79-8BEB-B2D6-F1342CAC439C}"/>
              </a:ext>
            </a:extLst>
          </p:cNvPr>
          <p:cNvSpPr txBox="1"/>
          <p:nvPr/>
        </p:nvSpPr>
        <p:spPr>
          <a:xfrm>
            <a:off x="438376" y="4191000"/>
            <a:ext cx="8214494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Alberta’s transition away from coal generation has created a meaningful reduction in electricity sector emissions.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The pace of transition has also increased prices in the past few years.</a:t>
            </a:r>
            <a:endParaRPr lang="en-US">
              <a:effectLst/>
              <a:latin typeface="Arial"/>
              <a:cs typeface="Arial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91C87F-6D3C-2BF6-B9D3-1620537BF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0172"/>
              </p:ext>
            </p:extLst>
          </p:nvPr>
        </p:nvGraphicFramePr>
        <p:xfrm>
          <a:off x="68873" y="1207740"/>
          <a:ext cx="4572000" cy="278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AE88D7-4F59-B0F4-EF4D-D612D4AA5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65246"/>
              </p:ext>
            </p:extLst>
          </p:nvPr>
        </p:nvGraphicFramePr>
        <p:xfrm>
          <a:off x="4545623" y="1207740"/>
          <a:ext cx="4572000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2E25B-3E09-3332-E768-76D5E56A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Volume of Generation in the Connection Project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045F-6781-69F6-3D01-D813097005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6D605-D8A4-13B7-F0B6-B36F6858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42BE72-CD0F-6238-F9C7-B99CD7EE3EC2}"/>
              </a:ext>
            </a:extLst>
          </p:cNvPr>
          <p:cNvGrpSpPr/>
          <p:nvPr/>
        </p:nvGrpSpPr>
        <p:grpSpPr>
          <a:xfrm>
            <a:off x="1371600" y="1217416"/>
            <a:ext cx="6585947" cy="3012003"/>
            <a:chOff x="320774" y="1274246"/>
            <a:chExt cx="5665046" cy="2590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4A2D36-BDDB-797F-9990-300F9538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774" y="1274246"/>
              <a:ext cx="5665046" cy="259084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97BF47-3357-11F0-8124-209D93417E93}"/>
                </a:ext>
              </a:extLst>
            </p:cNvPr>
            <p:cNvSpPr/>
            <p:nvPr/>
          </p:nvSpPr>
          <p:spPr>
            <a:xfrm>
              <a:off x="4678532" y="1467344"/>
              <a:ext cx="514904" cy="165842"/>
            </a:xfrm>
            <a:prstGeom prst="round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28.1 GW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A1E4D2-B253-3C4D-261B-EE21CEEA9A62}"/>
                </a:ext>
              </a:extLst>
            </p:cNvPr>
            <p:cNvSpPr/>
            <p:nvPr/>
          </p:nvSpPr>
          <p:spPr>
            <a:xfrm>
              <a:off x="4678532" y="2466378"/>
              <a:ext cx="514904" cy="182844"/>
            </a:xfrm>
            <a:prstGeom prst="round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10.8 GW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1A06AE6-A70E-FEC4-B72A-16A9DF90379D}"/>
                </a:ext>
              </a:extLst>
            </p:cNvPr>
            <p:cNvCxnSpPr>
              <a:cxnSpLocks/>
            </p:cNvCxnSpPr>
            <p:nvPr/>
          </p:nvCxnSpPr>
          <p:spPr>
            <a:xfrm>
              <a:off x="5193436" y="1550265"/>
              <a:ext cx="183002" cy="16041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917493-02E1-E480-0B43-B4C452626EBD}"/>
                </a:ext>
              </a:extLst>
            </p:cNvPr>
            <p:cNvCxnSpPr>
              <a:cxnSpLocks/>
            </p:cNvCxnSpPr>
            <p:nvPr/>
          </p:nvCxnSpPr>
          <p:spPr>
            <a:xfrm>
              <a:off x="5193436" y="2569666"/>
              <a:ext cx="183002" cy="17758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38FA6598-D413-F380-028D-627936C78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5" r="1773" b="2260"/>
          <a:stretch/>
        </p:blipFill>
        <p:spPr>
          <a:xfrm>
            <a:off x="1279734" y="4505987"/>
            <a:ext cx="2547858" cy="1582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579A3-19FB-C1F8-2231-195E134B4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24" b="2802"/>
          <a:stretch/>
        </p:blipFill>
        <p:spPr>
          <a:xfrm>
            <a:off x="5126224" y="4505987"/>
            <a:ext cx="2735064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03E2E3-1B9C-1C3C-F952-AE13409C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Renewables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6BC0A-615E-A665-CEE5-D26582C751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60DEE-6111-CCBE-AD56-3891899A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DAFAFE-0D42-BA0B-9CFA-909675131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54729"/>
              </p:ext>
            </p:extLst>
          </p:nvPr>
        </p:nvGraphicFramePr>
        <p:xfrm>
          <a:off x="408264" y="1295400"/>
          <a:ext cx="8214494" cy="31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6C3CE8-F90D-4547-0510-00BF9A4DAD31}"/>
              </a:ext>
            </a:extLst>
          </p:cNvPr>
          <p:cNvSpPr txBox="1"/>
          <p:nvPr/>
        </p:nvSpPr>
        <p:spPr>
          <a:xfrm>
            <a:off x="408264" y="4495676"/>
            <a:ext cx="82144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2035, AESO’s preliminary assessments indicate approximately 35-40% of our domestic Alberta generation will be provided by renewables, including hydro and biomass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9591"/>
      </p:ext>
    </p:extLst>
  </p:cSld>
  <p:clrMapOvr>
    <a:masterClrMapping/>
  </p:clrMapOvr>
</p:sld>
</file>

<file path=ppt/theme/theme1.xml><?xml version="1.0" encoding="utf-8"?>
<a:theme xmlns:a="http://schemas.openxmlformats.org/drawingml/2006/main" name="AESO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572533D-1B41-4C27-9234-9FE363A37086}" vid="{F9D8D8C2-9FCF-4103-B36D-8462BE471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C3A03E99C9249AEA73447BF26B2F4" ma:contentTypeVersion="14" ma:contentTypeDescription="Create a new document." ma:contentTypeScope="" ma:versionID="ba7865eacc4779ee63b0f8ebdc5e3544">
  <xsd:schema xmlns:xsd="http://www.w3.org/2001/XMLSchema" xmlns:xs="http://www.w3.org/2001/XMLSchema" xmlns:p="http://schemas.microsoft.com/office/2006/metadata/properties" xmlns:ns3="53b0ca01-9401-4f32-8459-a6b8861bd4d0" xmlns:ns4="16d5b80b-e038-44a5-8302-02371da5b824" targetNamespace="http://schemas.microsoft.com/office/2006/metadata/properties" ma:root="true" ma:fieldsID="5eb92b49b387107ce869ccfa9e6614fa" ns3:_="" ns4:_="">
    <xsd:import namespace="53b0ca01-9401-4f32-8459-a6b8861bd4d0"/>
    <xsd:import namespace="16d5b80b-e038-44a5-8302-02371da5b8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0ca01-9401-4f32-8459-a6b8861bd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b80b-e038-44a5-8302-02371da5b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b0ca01-9401-4f32-8459-a6b8861bd4d0" xsi:nil="true"/>
  </documentManagement>
</p:properties>
</file>

<file path=customXml/itemProps1.xml><?xml version="1.0" encoding="utf-8"?>
<ds:datastoreItem xmlns:ds="http://schemas.openxmlformats.org/officeDocument/2006/customXml" ds:itemID="{A3585C01-7AC1-4B1A-B0E8-5539A872F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25259-14A9-4142-8580-F0B13930CC5F}">
  <ds:schemaRefs>
    <ds:schemaRef ds:uri="16d5b80b-e038-44a5-8302-02371da5b824"/>
    <ds:schemaRef ds:uri="53b0ca01-9401-4f32-8459-a6b8861bd4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FDE764-97A0-4879-BE73-3313BA0D95E7}">
  <ds:schemaRefs>
    <ds:schemaRef ds:uri="http://schemas.microsoft.com/office/2006/metadata/properties"/>
    <ds:schemaRef ds:uri="http://schemas.microsoft.com/office/2006/documentManagement/types"/>
    <ds:schemaRef ds:uri="53b0ca01-9401-4f32-8459-a6b8861bd4d0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d5b80b-e038-44a5-8302-02371da5b824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54f2212-fe43-4578-b841-38c95b77cb60}" enabled="1" method="Standard" siteId="{9869aa0d-ebba-4f8c-9399-7dff7665b1d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AESO Regular Screen_Presentation March 2023</Template>
  <TotalTime>1</TotalTime>
  <Words>621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AESO presentation</vt:lpstr>
      <vt:lpstr>Our Transforming Grid</vt:lpstr>
      <vt:lpstr>Our Public Interest Mandate</vt:lpstr>
      <vt:lpstr>How the System Works</vt:lpstr>
      <vt:lpstr>Alberta Power System Growth</vt:lpstr>
      <vt:lpstr>An Eventful Time</vt:lpstr>
      <vt:lpstr>January 13, 2024: A Close Call – Albertans Respond</vt:lpstr>
      <vt:lpstr>Coal Transition and Emissions </vt:lpstr>
      <vt:lpstr>Significant Volume of Generation in the Connection Project List</vt:lpstr>
      <vt:lpstr>Renewables Growth</vt:lpstr>
      <vt:lpstr>Leading the Industry Forward</vt:lpstr>
      <vt:lpstr>What We Are Trying To Accomplish</vt:lpstr>
      <vt:lpstr>Option Value of 2050 vs 2035</vt:lpstr>
      <vt:lpstr>2035 vs 2050 Decarbonization</vt:lpstr>
      <vt:lpstr>What’s Ahead</vt:lpstr>
      <vt:lpstr>The Floor is Open! </vt:lpstr>
      <vt:lpstr>Contact the AESO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AESO Slides</dc:title>
  <dc:creator>Caelin Robinson</dc:creator>
  <cp:lastModifiedBy>Elizabeth Brouwers</cp:lastModifiedBy>
  <cp:revision>1</cp:revision>
  <dcterms:created xsi:type="dcterms:W3CDTF">2024-02-12T15:42:37Z</dcterms:created>
  <dcterms:modified xsi:type="dcterms:W3CDTF">2024-02-13T19:07:10Z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4f2212-fe43-4578-b841-38c95b77cb60_Enabled">
    <vt:lpwstr>true</vt:lpwstr>
  </property>
  <property fmtid="{D5CDD505-2E9C-101B-9397-08002B2CF9AE}" pid="3" name="MSIP_Label_854f2212-fe43-4578-b841-38c95b77cb60_SetDate">
    <vt:lpwstr>2021-04-28T20:35:13Z</vt:lpwstr>
  </property>
  <property fmtid="{D5CDD505-2E9C-101B-9397-08002B2CF9AE}" pid="4" name="MSIP_Label_854f2212-fe43-4578-b841-38c95b77cb60_Method">
    <vt:lpwstr>Standard</vt:lpwstr>
  </property>
  <property fmtid="{D5CDD505-2E9C-101B-9397-08002B2CF9AE}" pid="5" name="MSIP_Label_854f2212-fe43-4578-b841-38c95b77cb60_Name">
    <vt:lpwstr>AESO Internal Protected Document</vt:lpwstr>
  </property>
  <property fmtid="{D5CDD505-2E9C-101B-9397-08002B2CF9AE}" pid="6" name="MSIP_Label_854f2212-fe43-4578-b841-38c95b77cb60_SiteId">
    <vt:lpwstr>9869aa0d-ebba-4f8c-9399-7dff7665b1d1</vt:lpwstr>
  </property>
  <property fmtid="{D5CDD505-2E9C-101B-9397-08002B2CF9AE}" pid="7" name="MSIP_Label_854f2212-fe43-4578-b841-38c95b77cb60_ActionId">
    <vt:lpwstr>b38b0a36-d725-44cd-ac61-f7a2d95ae261</vt:lpwstr>
  </property>
  <property fmtid="{D5CDD505-2E9C-101B-9397-08002B2CF9AE}" pid="8" name="MSIP_Label_854f2212-fe43-4578-b841-38c95b77cb60_ContentBits">
    <vt:lpwstr>0</vt:lpwstr>
  </property>
  <property fmtid="{D5CDD505-2E9C-101B-9397-08002B2CF9AE}" pid="9" name="ContentTypeId">
    <vt:lpwstr>0x01010055FC3A03E99C9249AEA73447BF26B2F4</vt:lpwstr>
  </property>
</Properties>
</file>