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2692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04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312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934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983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90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288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18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86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238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971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63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0885-0240-4136-8FA8-6D3692658FD3}" type="datetimeFigureOut">
              <a:rPr lang="en-CA" smtClean="0"/>
              <a:t>08/23/2019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731EF-3952-4591-A714-DA4FF5E477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855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le:Rotary International Logo.svg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24" y="1232452"/>
            <a:ext cx="5360107" cy="20226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32452" y="5198164"/>
            <a:ext cx="450242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Lethbridge Sunrise Budget 2019-2020</a:t>
            </a:r>
          </a:p>
          <a:p>
            <a:endParaRPr lang="en-CA" dirty="0"/>
          </a:p>
        </p:txBody>
      </p:sp>
      <p:pic>
        <p:nvPicPr>
          <p:cNvPr id="10" name="Picture 9" descr="10 Ways to Avoid Death by Meeting (via Redpointcoaching’s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52" y="8427349"/>
            <a:ext cx="4502425" cy="300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1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70" y="1003852"/>
            <a:ext cx="6639339" cy="104162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592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83" y="1590262"/>
            <a:ext cx="6500191" cy="9422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7932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7" y="1311965"/>
            <a:ext cx="6341165" cy="993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7091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7" y="3120888"/>
            <a:ext cx="6311347" cy="6182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6994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1" y="2396490"/>
            <a:ext cx="6639340" cy="8755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3103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nd Re-Opening Celebration!! Free Giveaway!! | Kevin'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48" y="557421"/>
            <a:ext cx="6062868" cy="6062868"/>
          </a:xfrm>
          <a:prstGeom prst="rect">
            <a:avLst/>
          </a:prstGeom>
        </p:spPr>
      </p:pic>
      <p:pic>
        <p:nvPicPr>
          <p:cNvPr id="3" name="Picture 2" descr="MINDZPEAK: The Beginning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62" y="7718815"/>
            <a:ext cx="5148470" cy="411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634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Western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Daryn Wenaas</dc:creator>
  <cp:lastModifiedBy>Daryn Wenaas</cp:lastModifiedBy>
  <cp:revision>3</cp:revision>
  <dcterms:created xsi:type="dcterms:W3CDTF">2019-08-23T21:42:51Z</dcterms:created>
  <dcterms:modified xsi:type="dcterms:W3CDTF">2019-08-23T22:03:00Z</dcterms:modified>
</cp:coreProperties>
</file>