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0" r:id="rId1"/>
    <p:sldMasterId id="2147483950" r:id="rId2"/>
    <p:sldMasterId id="2147483968" r:id="rId3"/>
    <p:sldMasterId id="2147483980" r:id="rId4"/>
    <p:sldMasterId id="2147484018" r:id="rId5"/>
    <p:sldMasterId id="2147484036" r:id="rId6"/>
    <p:sldMasterId id="2147484054" r:id="rId7"/>
  </p:sldMasterIdLst>
  <p:notesMasterIdLst>
    <p:notesMasterId r:id="rId45"/>
  </p:notesMasterIdLst>
  <p:sldIdLst>
    <p:sldId id="1425" r:id="rId8"/>
    <p:sldId id="1341" r:id="rId9"/>
    <p:sldId id="1409" r:id="rId10"/>
    <p:sldId id="938" r:id="rId11"/>
    <p:sldId id="1401" r:id="rId12"/>
    <p:sldId id="1419" r:id="rId13"/>
    <p:sldId id="1426" r:id="rId14"/>
    <p:sldId id="1404" r:id="rId15"/>
    <p:sldId id="1293" r:id="rId16"/>
    <p:sldId id="1430" r:id="rId17"/>
    <p:sldId id="1433" r:id="rId18"/>
    <p:sldId id="1434" r:id="rId19"/>
    <p:sldId id="1429" r:id="rId20"/>
    <p:sldId id="1423" r:id="rId21"/>
    <p:sldId id="1432" r:id="rId22"/>
    <p:sldId id="1380" r:id="rId23"/>
    <p:sldId id="308" r:id="rId24"/>
    <p:sldId id="1398" r:id="rId25"/>
    <p:sldId id="1403" r:id="rId26"/>
    <p:sldId id="1402" r:id="rId27"/>
    <p:sldId id="1312" r:id="rId28"/>
    <p:sldId id="262" r:id="rId29"/>
    <p:sldId id="1384" r:id="rId30"/>
    <p:sldId id="1427" r:id="rId31"/>
    <p:sldId id="1300" r:id="rId32"/>
    <p:sldId id="1424" r:id="rId33"/>
    <p:sldId id="1421" r:id="rId34"/>
    <p:sldId id="263" r:id="rId35"/>
    <p:sldId id="1417" r:id="rId36"/>
    <p:sldId id="1415" r:id="rId37"/>
    <p:sldId id="1387" r:id="rId38"/>
    <p:sldId id="1412" r:id="rId39"/>
    <p:sldId id="1405" r:id="rId40"/>
    <p:sldId id="1007" r:id="rId41"/>
    <p:sldId id="1416" r:id="rId42"/>
    <p:sldId id="1154" r:id="rId43"/>
    <p:sldId id="1431" r:id="rId44"/>
  </p:sldIdLst>
  <p:sldSz cx="12192000" cy="6400800"/>
  <p:notesSz cx="7010400" cy="9296400"/>
  <p:embeddedFontLst>
    <p:embeddedFont>
      <p:font typeface="Agency FB" panose="020B0503020202020204" pitchFamily="34" charset="0"/>
      <p:regular r:id="rId46"/>
      <p:bold r:id="rId47"/>
    </p:embeddedFont>
    <p:embeddedFont>
      <p:font typeface="Aharoni" panose="02010803020104030203" pitchFamily="2" charset="-79"/>
      <p:bold r:id="rId48"/>
    </p:embeddedFont>
    <p:embeddedFont>
      <p:font typeface="AR BONNIE" panose="02000000000000000000" pitchFamily="2" charset="0"/>
      <p:regular r:id="rId49"/>
    </p:embeddedFont>
    <p:embeddedFont>
      <p:font typeface="AR CENA" panose="02000000000000000000" pitchFamily="2" charset="0"/>
      <p:regular r:id="rId50"/>
    </p:embeddedFont>
    <p:embeddedFont>
      <p:font typeface="AR CHRISTY" panose="02000000000000000000" pitchFamily="2" charset="0"/>
      <p:regular r:id="rId51"/>
    </p:embeddedFont>
    <p:embeddedFont>
      <p:font typeface="AR ESSENCE" panose="02000000000000000000" pitchFamily="2" charset="0"/>
      <p:regular r:id="rId52"/>
    </p:embeddedFont>
    <p:embeddedFont>
      <p:font typeface="AR HERMANN" panose="02000000000000000000" pitchFamily="2" charset="0"/>
      <p:regular r:id="rId53"/>
    </p:embeddedFont>
    <p:embeddedFont>
      <p:font typeface="Arial Black" panose="020B0A04020102020204" pitchFamily="34" charset="0"/>
      <p:bold r:id="rId54"/>
    </p:embeddedFon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Arial Nova Cond" panose="020B0506020202020204" pitchFamily="34" charset="0"/>
      <p:regular r:id="rId59"/>
      <p:bold r:id="rId60"/>
      <p:italic r:id="rId61"/>
      <p:boldItalic r:id="rId62"/>
    </p:embeddedFont>
    <p:embeddedFont>
      <p:font typeface="Arial Nova Cond Light" panose="020B0306020202020204" pitchFamily="34" charset="0"/>
      <p:regular r:id="rId63"/>
      <p:italic r:id="rId64"/>
    </p:embeddedFont>
    <p:embeddedFont>
      <p:font typeface="Arial Nova Light" panose="020B0304020202020204" pitchFamily="34" charset="0"/>
      <p:regular r:id="rId65"/>
      <p:italic r:id="rId66"/>
    </p:embeddedFont>
    <p:embeddedFont>
      <p:font typeface="Arial Rounded MT Bold" panose="020F0704030504030204" pitchFamily="34" charset="0"/>
      <p:regular r:id="rId67"/>
    </p:embeddedFont>
    <p:embeddedFont>
      <p:font typeface="Avenir Next LT Pro" panose="020B0504020202020204" pitchFamily="34" charset="0"/>
      <p:regular r:id="rId68"/>
      <p:bold r:id="rId69"/>
      <p:italic r:id="rId70"/>
      <p:boldItalic r:id="rId71"/>
    </p:embeddedFont>
    <p:embeddedFont>
      <p:font typeface="Avenir Next LT Pro Light" panose="020B0304020202020204" pitchFamily="34" charset="0"/>
      <p:regular r:id="rId72"/>
      <p:italic r:id="rId73"/>
    </p:embeddedFont>
    <p:embeddedFont>
      <p:font typeface="Bahnschrift Light Condensed" panose="020B0502040204020203" pitchFamily="34" charset="0"/>
      <p:regular r:id="rId74"/>
    </p:embeddedFont>
    <p:embeddedFont>
      <p:font typeface="Bahnschrift SemiBold Condensed" panose="020B0502040204020203" pitchFamily="34" charset="0"/>
      <p:bold r:id="rId75"/>
    </p:embeddedFont>
    <p:embeddedFont>
      <p:font typeface="Bahnschrift SemiBold SemiConden" panose="020B0502040204020203" pitchFamily="34" charset="0"/>
      <p:bold r:id="rId76"/>
    </p:embeddedFont>
    <p:embeddedFont>
      <p:font typeface="Berlin Sans FB" panose="020E0602020502020306" pitchFamily="34" charset="0"/>
      <p:regular r:id="rId77"/>
      <p:bold r:id="rId78"/>
    </p:embeddedFont>
    <p:embeddedFont>
      <p:font typeface="Berlin Sans FB Demi" panose="020E0802020502020306" pitchFamily="34" charset="0"/>
      <p:bold r:id="rId79"/>
    </p:embeddedFont>
    <p:embeddedFont>
      <p:font typeface="Bernard MT Condensed" panose="02050806060905020404" pitchFamily="18" charset="0"/>
      <p:regular r:id="rId80"/>
    </p:embeddedFont>
    <p:embeddedFont>
      <p:font typeface="Bodoni MT Black" panose="02070A03080606020203" pitchFamily="18" charset="0"/>
      <p:bold r:id="rId81"/>
      <p:boldItalic r:id="rId82"/>
    </p:embeddedFont>
    <p:embeddedFont>
      <p:font typeface="Book Antiqua" panose="02040602050305030304" pitchFamily="18" charset="0"/>
      <p:regular r:id="rId83"/>
      <p:bold r:id="rId84"/>
      <p:italic r:id="rId85"/>
      <p:boldItalic r:id="rId86"/>
    </p:embeddedFont>
    <p:embeddedFont>
      <p:font typeface="Broadway" panose="04040905080B02020502" pitchFamily="82" charset="0"/>
      <p:regular r:id="rId87"/>
    </p:embeddedFont>
    <p:embeddedFont>
      <p:font typeface="Brush Script MT" panose="03060802040406070304" pitchFamily="66" charset="0"/>
      <p:italic r:id="rId88"/>
    </p:embeddedFont>
    <p:embeddedFont>
      <p:font typeface="Calibri" panose="020F0502020204030204" pitchFamily="34" charset="0"/>
      <p:regular r:id="rId89"/>
      <p:bold r:id="rId90"/>
      <p:italic r:id="rId91"/>
      <p:boldItalic r:id="rId92"/>
    </p:embeddedFont>
    <p:embeddedFont>
      <p:font typeface="Cavolini" panose="03000502040302020204" pitchFamily="66" charset="0"/>
      <p:regular r:id="rId93"/>
      <p:bold r:id="rId94"/>
      <p:italic r:id="rId95"/>
      <p:boldItalic r:id="rId96"/>
    </p:embeddedFont>
    <p:embeddedFont>
      <p:font typeface="Century Gothic" panose="020B0502020202020204" pitchFamily="34" charset="0"/>
      <p:regular r:id="rId97"/>
      <p:bold r:id="rId98"/>
      <p:italic r:id="rId99"/>
      <p:boldItalic r:id="rId100"/>
    </p:embeddedFont>
    <p:embeddedFont>
      <p:font typeface="Century Schoolbook" panose="02040604050505020304" pitchFamily="18" charset="0"/>
      <p:regular r:id="rId101"/>
      <p:bold r:id="rId102"/>
      <p:italic r:id="rId103"/>
      <p:boldItalic r:id="rId104"/>
    </p:embeddedFont>
    <p:embeddedFont>
      <p:font typeface="Copperplate Gothic Bold" panose="020E0705020206020404" pitchFamily="34" charset="0"/>
      <p:regular r:id="rId105"/>
    </p:embeddedFont>
    <p:embeddedFont>
      <p:font typeface="Franklin Gothic Book" panose="020B0503020102020204" pitchFamily="34" charset="0"/>
      <p:regular r:id="rId106"/>
      <p:italic r:id="rId107"/>
    </p:embeddedFont>
    <p:embeddedFont>
      <p:font typeface="Garamond" panose="02020404030301010803" pitchFamily="18" charset="0"/>
      <p:regular r:id="rId108"/>
      <p:bold r:id="rId109"/>
      <p:italic r:id="rId110"/>
    </p:embeddedFont>
    <p:embeddedFont>
      <p:font typeface="Mistral" panose="03090702030407020403" pitchFamily="66" charset="0"/>
      <p:regular r:id="rId111"/>
    </p:embeddedFont>
    <p:embeddedFont>
      <p:font typeface="Showcard Gothic" panose="04020904020102020604" pitchFamily="82" charset="0"/>
      <p:regular r:id="rId112"/>
    </p:embeddedFont>
    <p:embeddedFont>
      <p:font typeface="Wingdings 2" panose="05020102010507070707" pitchFamily="18" charset="2"/>
      <p:regular r:id="rId113"/>
    </p:embeddedFont>
    <p:embeddedFont>
      <p:font typeface="Wingdings 3" panose="05040102010807070707" pitchFamily="18" charset="2"/>
      <p:regular r:id="rId1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937BD1-DF9D-4762-80E9-4472196E1E5E}">
          <p14:sldIdLst>
            <p14:sldId id="1425"/>
            <p14:sldId id="1341"/>
            <p14:sldId id="1409"/>
            <p14:sldId id="938"/>
            <p14:sldId id="1401"/>
            <p14:sldId id="1419"/>
            <p14:sldId id="1426"/>
            <p14:sldId id="1404"/>
            <p14:sldId id="1293"/>
            <p14:sldId id="1430"/>
            <p14:sldId id="1433"/>
            <p14:sldId id="1434"/>
            <p14:sldId id="1429"/>
            <p14:sldId id="1423"/>
            <p14:sldId id="1432"/>
            <p14:sldId id="1380"/>
            <p14:sldId id="308"/>
            <p14:sldId id="1398"/>
            <p14:sldId id="1403"/>
            <p14:sldId id="1402"/>
            <p14:sldId id="1312"/>
            <p14:sldId id="262"/>
            <p14:sldId id="1384"/>
            <p14:sldId id="1427"/>
            <p14:sldId id="1300"/>
            <p14:sldId id="1424"/>
            <p14:sldId id="1421"/>
            <p14:sldId id="263"/>
            <p14:sldId id="1417"/>
            <p14:sldId id="1415"/>
            <p14:sldId id="1387"/>
            <p14:sldId id="1412"/>
            <p14:sldId id="1405"/>
            <p14:sldId id="1007"/>
            <p14:sldId id="1416"/>
            <p14:sldId id="1154"/>
            <p14:sldId id="1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i Reed" initials="JR" lastIdx="1" clrIdx="0">
    <p:extLst>
      <p:ext uri="{19B8F6BF-5375-455C-9EA6-DF929625EA0E}">
        <p15:presenceInfo xmlns:p15="http://schemas.microsoft.com/office/powerpoint/2012/main" userId="8311181db7c7b4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BDDEFF"/>
    <a:srgbClr val="CCFFFF"/>
    <a:srgbClr val="005696"/>
    <a:srgbClr val="9900FF"/>
    <a:srgbClr val="CCECFF"/>
    <a:srgbClr val="CC9900"/>
    <a:srgbClr val="97CBFF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5781" autoAdjust="0"/>
  </p:normalViewPr>
  <p:slideViewPr>
    <p:cSldViewPr snapToGrid="0">
      <p:cViewPr varScale="1">
        <p:scale>
          <a:sx n="118" d="100"/>
          <a:sy n="118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viewProps" Target="viewProps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84" Type="http://schemas.openxmlformats.org/officeDocument/2006/relationships/font" Target="fonts/font39.fntdata"/><Relationship Id="rId89" Type="http://schemas.openxmlformats.org/officeDocument/2006/relationships/font" Target="fonts/font44.fntdata"/><Relationship Id="rId112" Type="http://schemas.openxmlformats.org/officeDocument/2006/relationships/font" Target="fonts/font67.fntdata"/><Relationship Id="rId16" Type="http://schemas.openxmlformats.org/officeDocument/2006/relationships/slide" Target="slides/slide9.xml"/><Relationship Id="rId107" Type="http://schemas.openxmlformats.org/officeDocument/2006/relationships/font" Target="fonts/font62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openxmlformats.org/officeDocument/2006/relationships/font" Target="fonts/font34.fntdata"/><Relationship Id="rId87" Type="http://schemas.openxmlformats.org/officeDocument/2006/relationships/font" Target="fonts/font42.fntdata"/><Relationship Id="rId102" Type="http://schemas.openxmlformats.org/officeDocument/2006/relationships/font" Target="fonts/font57.fntdata"/><Relationship Id="rId110" Type="http://schemas.openxmlformats.org/officeDocument/2006/relationships/font" Target="fonts/font65.fntdata"/><Relationship Id="rId11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6.fntdata"/><Relationship Id="rId82" Type="http://schemas.openxmlformats.org/officeDocument/2006/relationships/font" Target="fonts/font37.fntdata"/><Relationship Id="rId90" Type="http://schemas.openxmlformats.org/officeDocument/2006/relationships/font" Target="fonts/font45.fntdata"/><Relationship Id="rId95" Type="http://schemas.openxmlformats.org/officeDocument/2006/relationships/font" Target="fonts/font50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100" Type="http://schemas.openxmlformats.org/officeDocument/2006/relationships/font" Target="fonts/font55.fntdata"/><Relationship Id="rId105" Type="http://schemas.openxmlformats.org/officeDocument/2006/relationships/font" Target="fonts/font60.fntdata"/><Relationship Id="rId113" Type="http://schemas.openxmlformats.org/officeDocument/2006/relationships/font" Target="fonts/font68.fntdata"/><Relationship Id="rId11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font" Target="fonts/font35.fntdata"/><Relationship Id="rId85" Type="http://schemas.openxmlformats.org/officeDocument/2006/relationships/font" Target="fonts/font40.fntdata"/><Relationship Id="rId93" Type="http://schemas.openxmlformats.org/officeDocument/2006/relationships/font" Target="fonts/font48.fntdata"/><Relationship Id="rId98" Type="http://schemas.openxmlformats.org/officeDocument/2006/relationships/font" Target="fonts/font5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103" Type="http://schemas.openxmlformats.org/officeDocument/2006/relationships/font" Target="fonts/font58.fntdata"/><Relationship Id="rId108" Type="http://schemas.openxmlformats.org/officeDocument/2006/relationships/font" Target="fonts/font63.fntdata"/><Relationship Id="rId11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83" Type="http://schemas.openxmlformats.org/officeDocument/2006/relationships/font" Target="fonts/font38.fntdata"/><Relationship Id="rId88" Type="http://schemas.openxmlformats.org/officeDocument/2006/relationships/font" Target="fonts/font43.fntdata"/><Relationship Id="rId91" Type="http://schemas.openxmlformats.org/officeDocument/2006/relationships/font" Target="fonts/font46.fntdata"/><Relationship Id="rId96" Type="http://schemas.openxmlformats.org/officeDocument/2006/relationships/font" Target="fonts/font51.fntdata"/><Relationship Id="rId111" Type="http://schemas.openxmlformats.org/officeDocument/2006/relationships/font" Target="fonts/font6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6" Type="http://schemas.openxmlformats.org/officeDocument/2006/relationships/font" Target="fonts/font61.fntdata"/><Relationship Id="rId114" Type="http://schemas.openxmlformats.org/officeDocument/2006/relationships/font" Target="fonts/font69.fntdata"/><Relationship Id="rId119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font" Target="fonts/font33.fntdata"/><Relationship Id="rId81" Type="http://schemas.openxmlformats.org/officeDocument/2006/relationships/font" Target="fonts/font36.fntdata"/><Relationship Id="rId86" Type="http://schemas.openxmlformats.org/officeDocument/2006/relationships/font" Target="fonts/font41.fntdata"/><Relationship Id="rId94" Type="http://schemas.openxmlformats.org/officeDocument/2006/relationships/font" Target="fonts/font49.fntdata"/><Relationship Id="rId99" Type="http://schemas.openxmlformats.org/officeDocument/2006/relationships/font" Target="fonts/font54.fntdata"/><Relationship Id="rId101" Type="http://schemas.openxmlformats.org/officeDocument/2006/relationships/font" Target="fonts/font5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font" Target="fonts/font64.fntdata"/><Relationship Id="rId34" Type="http://schemas.openxmlformats.org/officeDocument/2006/relationships/slide" Target="slides/slide27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97" Type="http://schemas.openxmlformats.org/officeDocument/2006/relationships/font" Target="fonts/font52.fntdata"/><Relationship Id="rId104" Type="http://schemas.openxmlformats.org/officeDocument/2006/relationships/font" Target="fonts/font5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6.fntdata"/><Relationship Id="rId92" Type="http://schemas.openxmlformats.org/officeDocument/2006/relationships/font" Target="fonts/font4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41213-3D29-4CE5-A5BE-1EC92EF74743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9113" y="1162050"/>
            <a:ext cx="59721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3C60F-B3FA-43A8-952C-13E766F891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24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20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3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11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889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123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872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834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280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05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7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841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683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84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33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B48B0-85B2-40C4-A05A-571C99C8A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15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76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8466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379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37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6978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464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322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5731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28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6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3C60F-B3FA-43A8-952C-13E766F8911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260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659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05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7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3C60F-B3FA-43A8-952C-13E766F8911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sv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40080"/>
            <a:ext cx="8001000" cy="27736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8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587610"/>
            <a:ext cx="6400800" cy="181751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6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3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9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497840"/>
            <a:ext cx="10818812" cy="291592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587609"/>
            <a:ext cx="8304210" cy="4267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493"/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0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473"/>
            <a:ext cx="12192000" cy="231732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695395"/>
            <a:ext cx="2057400" cy="364292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7" y="695396"/>
            <a:ext cx="8204201" cy="3642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54612"/>
            <a:ext cx="2910840" cy="340783"/>
          </a:xfrm>
        </p:spPr>
        <p:txBody>
          <a:bodyPr/>
          <a:lstStyle>
            <a:lvl1pPr algn="r">
              <a:defRPr/>
            </a:lvl1pPr>
          </a:lstStyle>
          <a:p>
            <a:fld id="{FF87CAB8-DCAE-46A5-AADA-B3FAD11A54E0}" type="datetime1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55601"/>
            <a:ext cx="6991492" cy="34078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55601"/>
            <a:ext cx="643748" cy="340783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83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40081"/>
            <a:ext cx="8001000" cy="27736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18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587611"/>
            <a:ext cx="6400800" cy="181751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29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94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92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91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89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8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85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8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8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40082"/>
            <a:ext cx="8534400" cy="3374249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3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1872828"/>
            <a:ext cx="8534401" cy="21294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36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196080"/>
            <a:ext cx="8534400" cy="13986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568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964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194730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4pPr>
            <a:lvl5pPr marL="1592974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5pPr>
            <a:lvl6pPr marL="199121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6pPr>
            <a:lvl7pPr marL="2389462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7pPr>
            <a:lvl8pPr marL="278770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8pPr>
            <a:lvl9pPr marL="318594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8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8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640082"/>
            <a:ext cx="4937655" cy="337424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6" y="640081"/>
            <a:ext cx="4934479" cy="337424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2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8"/>
            <a:ext cx="8534400" cy="14065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3" y="640081"/>
            <a:ext cx="4649787" cy="53784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39" b="0">
                <a:solidFill>
                  <a:schemeClr val="tx1"/>
                </a:solidFill>
              </a:defRPr>
            </a:lvl1pPr>
            <a:lvl2pPr marL="398244" indent="0">
              <a:buNone/>
              <a:defRPr sz="1742" b="1"/>
            </a:lvl2pPr>
            <a:lvl3pPr marL="796488" indent="0">
              <a:buNone/>
              <a:defRPr sz="1568" b="1"/>
            </a:lvl3pPr>
            <a:lvl4pPr marL="1194730" indent="0">
              <a:buNone/>
              <a:defRPr sz="1393" b="1"/>
            </a:lvl4pPr>
            <a:lvl5pPr marL="1592974" indent="0">
              <a:buNone/>
              <a:defRPr sz="1393" b="1"/>
            </a:lvl5pPr>
            <a:lvl6pPr marL="1991218" indent="0">
              <a:buNone/>
              <a:defRPr sz="1393" b="1"/>
            </a:lvl6pPr>
            <a:lvl7pPr marL="2389462" indent="0">
              <a:buNone/>
              <a:defRPr sz="1393" b="1"/>
            </a:lvl7pPr>
            <a:lvl8pPr marL="2787705" indent="0">
              <a:buNone/>
              <a:defRPr sz="1393" b="1"/>
            </a:lvl8pPr>
            <a:lvl9pPr marL="3185948" indent="0">
              <a:buNone/>
              <a:defRPr sz="13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4" y="1185827"/>
            <a:ext cx="4937655" cy="282850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40081"/>
            <a:ext cx="4665134" cy="53784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39" b="0">
                <a:solidFill>
                  <a:schemeClr val="tx1"/>
                </a:solidFill>
              </a:defRPr>
            </a:lvl1pPr>
            <a:lvl2pPr marL="398244" indent="0">
              <a:buNone/>
              <a:defRPr sz="1742" b="1"/>
            </a:lvl2pPr>
            <a:lvl3pPr marL="796488" indent="0">
              <a:buNone/>
              <a:defRPr sz="1568" b="1"/>
            </a:lvl3pPr>
            <a:lvl4pPr marL="1194730" indent="0">
              <a:buNone/>
              <a:defRPr sz="1393" b="1"/>
            </a:lvl4pPr>
            <a:lvl5pPr marL="1592974" indent="0">
              <a:buNone/>
              <a:defRPr sz="1393" b="1"/>
            </a:lvl5pPr>
            <a:lvl6pPr marL="1991218" indent="0">
              <a:buNone/>
              <a:defRPr sz="1393" b="1"/>
            </a:lvl6pPr>
            <a:lvl7pPr marL="2389462" indent="0">
              <a:buNone/>
              <a:defRPr sz="1393" b="1"/>
            </a:lvl7pPr>
            <a:lvl8pPr marL="2787705" indent="0">
              <a:buNone/>
              <a:defRPr sz="1393" b="1"/>
            </a:lvl8pPr>
            <a:lvl9pPr marL="3185948" indent="0">
              <a:buNone/>
              <a:defRPr sz="13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177925"/>
            <a:ext cx="4929188" cy="282850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8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6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40080"/>
            <a:ext cx="3657600" cy="1280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91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40080"/>
            <a:ext cx="5943601" cy="49546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062481"/>
            <a:ext cx="3657600" cy="19518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393"/>
            </a:lvl1pPr>
            <a:lvl2pPr marL="398244" indent="0">
              <a:buNone/>
              <a:defRPr sz="1045"/>
            </a:lvl2pPr>
            <a:lvl3pPr marL="796488" indent="0">
              <a:buNone/>
              <a:defRPr sz="871"/>
            </a:lvl3pPr>
            <a:lvl4pPr marL="1194730" indent="0">
              <a:buNone/>
              <a:defRPr sz="784"/>
            </a:lvl4pPr>
            <a:lvl5pPr marL="1592974" indent="0">
              <a:buNone/>
              <a:defRPr sz="784"/>
            </a:lvl5pPr>
            <a:lvl6pPr marL="1991218" indent="0">
              <a:buNone/>
              <a:defRPr sz="784"/>
            </a:lvl6pPr>
            <a:lvl7pPr marL="2389462" indent="0">
              <a:buNone/>
              <a:defRPr sz="784"/>
            </a:lvl7pPr>
            <a:lvl8pPr marL="2787705" indent="0">
              <a:buNone/>
              <a:defRPr sz="784"/>
            </a:lvl8pPr>
            <a:lvl9pPr marL="3185948" indent="0">
              <a:buNone/>
              <a:defRPr sz="7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1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351280"/>
            <a:ext cx="6019800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3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853440"/>
            <a:ext cx="3280974" cy="4267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93"/>
            </a:lvl1pPr>
            <a:lvl2pPr marL="398244" indent="0">
              <a:buNone/>
              <a:defRPr sz="1393"/>
            </a:lvl2pPr>
            <a:lvl3pPr marL="796488" indent="0">
              <a:buNone/>
              <a:defRPr sz="1393"/>
            </a:lvl3pPr>
            <a:lvl4pPr marL="1194730" indent="0">
              <a:buNone/>
              <a:defRPr sz="1393"/>
            </a:lvl4pPr>
            <a:lvl5pPr marL="1592974" indent="0">
              <a:buNone/>
              <a:defRPr sz="1393"/>
            </a:lvl5pPr>
            <a:lvl6pPr marL="1991218" indent="0">
              <a:buNone/>
              <a:defRPr sz="1393"/>
            </a:lvl6pPr>
            <a:lvl7pPr marL="2389462" indent="0">
              <a:buNone/>
              <a:defRPr sz="1393"/>
            </a:lvl7pPr>
            <a:lvl8pPr marL="2787705" indent="0">
              <a:buNone/>
              <a:defRPr sz="1393"/>
            </a:lvl8pPr>
            <a:lvl9pPr marL="3185948" indent="0">
              <a:buNone/>
              <a:defRPr sz="13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591930"/>
            <a:ext cx="6021388" cy="19123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568"/>
            </a:lvl1pPr>
            <a:lvl2pPr marL="398244" indent="0">
              <a:buNone/>
              <a:defRPr sz="1045"/>
            </a:lvl2pPr>
            <a:lvl3pPr marL="796488" indent="0">
              <a:buNone/>
              <a:defRPr sz="871"/>
            </a:lvl3pPr>
            <a:lvl4pPr marL="1194730" indent="0">
              <a:buNone/>
              <a:defRPr sz="784"/>
            </a:lvl4pPr>
            <a:lvl5pPr marL="1592974" indent="0">
              <a:buNone/>
              <a:defRPr sz="784"/>
            </a:lvl5pPr>
            <a:lvl6pPr marL="1991218" indent="0">
              <a:buNone/>
              <a:defRPr sz="784"/>
            </a:lvl6pPr>
            <a:lvl7pPr marL="2389462" indent="0">
              <a:buNone/>
              <a:defRPr sz="784"/>
            </a:lvl7pPr>
            <a:lvl8pPr marL="2787705" indent="0">
              <a:buNone/>
              <a:defRPr sz="784"/>
            </a:lvl8pPr>
            <a:lvl9pPr marL="3185948" indent="0">
              <a:buNone/>
              <a:defRPr sz="7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40080"/>
            <a:ext cx="10058400" cy="2560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87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3840480"/>
            <a:ext cx="8535988" cy="17542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67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9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8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497840"/>
            <a:ext cx="10818812" cy="291592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93"/>
            </a:lvl1pPr>
            <a:lvl2pPr marL="398244" indent="0">
              <a:buNone/>
              <a:defRPr sz="1393"/>
            </a:lvl2pPr>
            <a:lvl3pPr marL="796488" indent="0">
              <a:buNone/>
              <a:defRPr sz="1393"/>
            </a:lvl3pPr>
            <a:lvl4pPr marL="1194730" indent="0">
              <a:buNone/>
              <a:defRPr sz="1393"/>
            </a:lvl4pPr>
            <a:lvl5pPr marL="1592974" indent="0">
              <a:buNone/>
              <a:defRPr sz="1393"/>
            </a:lvl5pPr>
            <a:lvl6pPr marL="1991218" indent="0">
              <a:buNone/>
              <a:defRPr sz="1393"/>
            </a:lvl6pPr>
            <a:lvl7pPr marL="2389462" indent="0">
              <a:buNone/>
              <a:defRPr sz="1393"/>
            </a:lvl7pPr>
            <a:lvl8pPr marL="2787705" indent="0">
              <a:buNone/>
              <a:defRPr sz="1393"/>
            </a:lvl8pPr>
            <a:lvl9pPr marL="3185948" indent="0">
              <a:buNone/>
              <a:defRPr sz="13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587609"/>
            <a:ext cx="8304210" cy="4267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393"/>
            </a:lvl1pPr>
            <a:lvl2pPr marL="398244" indent="0">
              <a:buFontTx/>
              <a:buNone/>
              <a:defRPr/>
            </a:lvl2pPr>
            <a:lvl3pPr marL="796488" indent="0">
              <a:buFontTx/>
              <a:buNone/>
              <a:defRPr/>
            </a:lvl3pPr>
            <a:lvl4pPr marL="1194730" indent="0">
              <a:buFontTx/>
              <a:buNone/>
              <a:defRPr/>
            </a:lvl4pPr>
            <a:lvl5pPr marL="159297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4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40080"/>
            <a:ext cx="10058400" cy="2560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788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3840480"/>
            <a:ext cx="8535988" cy="17542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742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964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194730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4pPr>
            <a:lvl5pPr marL="1592974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5pPr>
            <a:lvl6pPr marL="199121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6pPr>
            <a:lvl7pPr marL="2389462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7pPr>
            <a:lvl8pPr marL="278770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8pPr>
            <a:lvl9pPr marL="318594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40080"/>
            <a:ext cx="9144001" cy="2560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788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200400"/>
            <a:ext cx="8534400" cy="3556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/>
            </a:lvl1pPr>
            <a:lvl2pPr marL="398244" indent="0">
              <a:buFontTx/>
              <a:buNone/>
              <a:defRPr/>
            </a:lvl2pPr>
            <a:lvl3pPr marL="796488" indent="0">
              <a:buFontTx/>
              <a:buNone/>
              <a:defRPr/>
            </a:lvl3pPr>
            <a:lvl4pPr marL="1194730" indent="0">
              <a:buFontTx/>
              <a:buNone/>
              <a:defRPr/>
            </a:lvl4pPr>
            <a:lvl5pPr marL="159297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014331"/>
            <a:ext cx="8534400" cy="1572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742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964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194730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4pPr>
            <a:lvl5pPr marL="1592974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5pPr>
            <a:lvl6pPr marL="199121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6pPr>
            <a:lvl7pPr marL="2389462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7pPr>
            <a:lvl8pPr marL="278770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8pPr>
            <a:lvl9pPr marL="318594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758075"/>
            <a:ext cx="609600" cy="545791"/>
          </a:xfrm>
          <a:prstGeom prst="rect">
            <a:avLst/>
          </a:prstGeom>
        </p:spPr>
        <p:txBody>
          <a:bodyPr vert="horz" lIns="79654" tIns="39827" rIns="79654" bIns="39827" rtlCol="0" anchor="ctr">
            <a:noAutofit/>
          </a:bodyPr>
          <a:lstStyle/>
          <a:p>
            <a:r>
              <a:rPr lang="en-US" sz="6968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584029"/>
            <a:ext cx="609600" cy="545791"/>
          </a:xfrm>
          <a:prstGeom prst="rect">
            <a:avLst/>
          </a:prstGeom>
        </p:spPr>
        <p:txBody>
          <a:bodyPr vert="horz" lIns="79654" tIns="39827" rIns="79654" bIns="39827" rtlCol="0" anchor="ctr">
            <a:noAutofit/>
          </a:bodyPr>
          <a:lstStyle/>
          <a:p>
            <a:pPr algn="r"/>
            <a:r>
              <a:rPr lang="en-US" sz="6968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116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200400"/>
            <a:ext cx="8534400" cy="15842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788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90782"/>
            <a:ext cx="8535990" cy="8030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742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964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194730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4pPr>
            <a:lvl5pPr marL="1592974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5pPr>
            <a:lvl6pPr marL="199121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6pPr>
            <a:lvl7pPr marL="2389462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7pPr>
            <a:lvl8pPr marL="278770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8pPr>
            <a:lvl9pPr marL="318594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2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40080"/>
            <a:ext cx="9144000" cy="2560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788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5" y="3666633"/>
            <a:ext cx="8534401" cy="979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91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646507"/>
            <a:ext cx="8534401" cy="9482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568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964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194730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4pPr>
            <a:lvl5pPr marL="1592974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5pPr>
            <a:lvl6pPr marL="199121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6pPr>
            <a:lvl7pPr marL="2389462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7pPr>
            <a:lvl8pPr marL="278770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8pPr>
            <a:lvl9pPr marL="318594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758075"/>
            <a:ext cx="609600" cy="545791"/>
          </a:xfrm>
          <a:prstGeom prst="rect">
            <a:avLst/>
          </a:prstGeom>
        </p:spPr>
        <p:txBody>
          <a:bodyPr vert="horz" lIns="79654" tIns="39827" rIns="79654" bIns="39827" rtlCol="0" anchor="ctr">
            <a:noAutofit/>
          </a:bodyPr>
          <a:lstStyle/>
          <a:p>
            <a:r>
              <a:rPr lang="en-US" sz="6968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584029"/>
            <a:ext cx="609600" cy="545791"/>
          </a:xfrm>
          <a:prstGeom prst="rect">
            <a:avLst/>
          </a:prstGeom>
        </p:spPr>
        <p:txBody>
          <a:bodyPr vert="horz" lIns="79654" tIns="39827" rIns="79654" bIns="39827" rtlCol="0" anchor="ctr">
            <a:noAutofit/>
          </a:bodyPr>
          <a:lstStyle/>
          <a:p>
            <a:pPr algn="r"/>
            <a:r>
              <a:rPr lang="en-US" sz="6968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957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40080"/>
            <a:ext cx="10058400" cy="256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666632"/>
            <a:ext cx="8534400" cy="782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91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448950"/>
            <a:ext cx="8534401" cy="11458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568">
                <a:solidFill>
                  <a:schemeClr val="bg2">
                    <a:lumMod val="50000"/>
                  </a:schemeClr>
                </a:solidFill>
              </a:defRPr>
            </a:lvl1pPr>
            <a:lvl2pPr marL="398244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2pPr>
            <a:lvl3pPr marL="796488" indent="0">
              <a:buNone/>
              <a:defRPr sz="1393">
                <a:solidFill>
                  <a:schemeClr val="tx1">
                    <a:tint val="75000"/>
                  </a:schemeClr>
                </a:solidFill>
              </a:defRPr>
            </a:lvl3pPr>
            <a:lvl4pPr marL="1194730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4pPr>
            <a:lvl5pPr marL="1592974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5pPr>
            <a:lvl6pPr marL="199121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6pPr>
            <a:lvl7pPr marL="2389462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7pPr>
            <a:lvl8pPr marL="278770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8pPr>
            <a:lvl9pPr marL="3185948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3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8"/>
            <a:ext cx="8534400" cy="140659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2" y="640082"/>
            <a:ext cx="8534400" cy="3374249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40080"/>
            <a:ext cx="2057400" cy="4267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40080"/>
            <a:ext cx="7823200" cy="495469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2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2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3" y="5206578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2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183215"/>
            <a:ext cx="9576262" cy="4020753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317508"/>
            <a:ext cx="9296400" cy="37657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183215"/>
            <a:ext cx="1920240" cy="682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183215"/>
            <a:ext cx="1691640" cy="574872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095175"/>
            <a:ext cx="8933796" cy="2274750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346" b="0" kern="1200" cap="all" spc="-9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369925"/>
            <a:ext cx="8936846" cy="42672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80" spc="75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26705" indent="0" algn="ctr">
              <a:buNone/>
              <a:defRPr sz="1493"/>
            </a:lvl2pPr>
            <a:lvl3pPr marL="853410" indent="0" algn="ctr">
              <a:buNone/>
              <a:defRPr sz="1493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251839"/>
            <a:ext cx="1554480" cy="453176"/>
          </a:xfrm>
        </p:spPr>
        <p:txBody>
          <a:bodyPr/>
          <a:lstStyle>
            <a:lvl1pPr algn="ctr">
              <a:defRPr sz="1213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1" y="4832247"/>
            <a:ext cx="5730295" cy="21336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4832247"/>
            <a:ext cx="1955980" cy="2133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386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01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40080"/>
            <a:ext cx="9144001" cy="2560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87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200400"/>
            <a:ext cx="8534400" cy="3556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/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014330"/>
            <a:ext cx="8534400" cy="1572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67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758074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r>
              <a:rPr lang="en-US" sz="7466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584028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algn="r"/>
            <a:r>
              <a:rPr lang="en-US" sz="7466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954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183215"/>
            <a:ext cx="9576262" cy="4020753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317508"/>
            <a:ext cx="9296400" cy="37657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183215"/>
            <a:ext cx="1920240" cy="6827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123488"/>
            <a:ext cx="8933688" cy="224643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346" kern="1200" cap="all" spc="-9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183215"/>
            <a:ext cx="1691640" cy="574872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369925"/>
            <a:ext cx="8939784" cy="42672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457998" algn="l"/>
              </a:tabLst>
              <a:defRPr sz="168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26705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254869"/>
            <a:ext cx="1554480" cy="465529"/>
          </a:xfrm>
        </p:spPr>
        <p:txBody>
          <a:bodyPr/>
          <a:lstStyle>
            <a:lvl1pPr algn="ctr">
              <a:defRPr lang="en-US" sz="1213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4832247"/>
            <a:ext cx="5660134" cy="21336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5" y="4832247"/>
            <a:ext cx="1958339" cy="2133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887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62912"/>
            <a:ext cx="4663440" cy="3499104"/>
          </a:xfrm>
        </p:spPr>
        <p:txBody>
          <a:bodyPr/>
          <a:lstStyle>
            <a:lvl1pPr>
              <a:defRPr sz="1680"/>
            </a:lvl1pPr>
            <a:lvl2pPr>
              <a:defRPr sz="1493"/>
            </a:lvl2pPr>
            <a:lvl3pPr>
              <a:defRPr sz="1307"/>
            </a:lvl3pPr>
            <a:lvl4pPr>
              <a:defRPr sz="1307"/>
            </a:lvl4pPr>
            <a:lvl5pPr>
              <a:defRPr sz="1307"/>
            </a:lvl5pPr>
            <a:lvl6pPr>
              <a:defRPr sz="1307"/>
            </a:lvl6pPr>
            <a:lvl7pPr>
              <a:defRPr sz="1307"/>
            </a:lvl7pPr>
            <a:lvl8pPr>
              <a:defRPr sz="1307"/>
            </a:lvl8pPr>
            <a:lvl9pPr>
              <a:defRPr sz="13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1962912"/>
            <a:ext cx="4663440" cy="3499104"/>
          </a:xfrm>
        </p:spPr>
        <p:txBody>
          <a:bodyPr/>
          <a:lstStyle>
            <a:lvl1pPr>
              <a:defRPr sz="1680"/>
            </a:lvl1pPr>
            <a:lvl2pPr>
              <a:defRPr sz="1493"/>
            </a:lvl2pPr>
            <a:lvl3pPr>
              <a:defRPr sz="1307"/>
            </a:lvl3pPr>
            <a:lvl4pPr>
              <a:defRPr sz="1307"/>
            </a:lvl4pPr>
            <a:lvl5pPr>
              <a:defRPr sz="1307"/>
            </a:lvl5pPr>
            <a:lvl6pPr>
              <a:defRPr sz="1307"/>
            </a:lvl6pPr>
            <a:lvl7pPr>
              <a:defRPr sz="1307"/>
            </a:lvl7pPr>
            <a:lvl8pPr>
              <a:defRPr sz="1307"/>
            </a:lvl8pPr>
            <a:lvl9pPr>
              <a:defRPr sz="13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023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936045"/>
            <a:ext cx="4663440" cy="59740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773" b="1" i="0">
                <a:solidFill>
                  <a:schemeClr val="tx1"/>
                </a:solidFill>
                <a:latin typeface="+mn-lt"/>
              </a:defRPr>
            </a:lvl1pPr>
            <a:lvl2pPr marL="426705" indent="0">
              <a:buNone/>
              <a:defRPr sz="1680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606308"/>
            <a:ext cx="4663440" cy="2952903"/>
          </a:xfrm>
        </p:spPr>
        <p:txBody>
          <a:bodyPr/>
          <a:lstStyle>
            <a:lvl1pPr>
              <a:defRPr sz="1680"/>
            </a:lvl1pPr>
            <a:lvl2pPr>
              <a:defRPr sz="1493"/>
            </a:lvl2pPr>
            <a:lvl3pPr>
              <a:defRPr sz="1307"/>
            </a:lvl3pPr>
            <a:lvl4pPr>
              <a:defRPr sz="1307"/>
            </a:lvl4pPr>
            <a:lvl5pPr>
              <a:defRPr sz="1307"/>
            </a:lvl5pPr>
            <a:lvl6pPr>
              <a:defRPr sz="1307"/>
            </a:lvl6pPr>
            <a:lvl7pPr>
              <a:defRPr sz="1307"/>
            </a:lvl7pPr>
            <a:lvl8pPr>
              <a:defRPr sz="1307"/>
            </a:lvl8pPr>
            <a:lvl9pPr>
              <a:defRPr sz="13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1936045"/>
            <a:ext cx="4663440" cy="59740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773" b="1">
                <a:solidFill>
                  <a:schemeClr val="tx1"/>
                </a:solidFill>
              </a:defRPr>
            </a:lvl1pPr>
            <a:lvl2pPr marL="426705" indent="0">
              <a:buNone/>
              <a:defRPr sz="1680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606307"/>
            <a:ext cx="4663440" cy="2953542"/>
          </a:xfrm>
        </p:spPr>
        <p:txBody>
          <a:bodyPr/>
          <a:lstStyle>
            <a:lvl1pPr>
              <a:defRPr sz="1680"/>
            </a:lvl1pPr>
            <a:lvl2pPr>
              <a:defRPr sz="1493"/>
            </a:lvl2pPr>
            <a:lvl3pPr>
              <a:defRPr sz="1307"/>
            </a:lvl3pPr>
            <a:lvl4pPr>
              <a:defRPr sz="1307"/>
            </a:lvl4pPr>
            <a:lvl5pPr>
              <a:defRPr sz="1307"/>
            </a:lvl5pPr>
            <a:lvl6pPr>
              <a:defRPr sz="1307"/>
            </a:lvl6pPr>
            <a:lvl7pPr>
              <a:defRPr sz="1307"/>
            </a:lvl7pPr>
            <a:lvl8pPr>
              <a:defRPr sz="1307"/>
            </a:lvl8pPr>
            <a:lvl9pPr>
              <a:defRPr sz="13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221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317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110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21895"/>
            <a:ext cx="3826596" cy="5957011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49911"/>
            <a:ext cx="3557016" cy="5700979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1" y="566899"/>
            <a:ext cx="3161963" cy="1536192"/>
          </a:xfrm>
        </p:spPr>
        <p:txBody>
          <a:bodyPr anchor="b">
            <a:normAutofit/>
          </a:bodyPr>
          <a:lstStyle>
            <a:lvl1pPr algn="l" defTabSz="8534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987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68960"/>
            <a:ext cx="6858000" cy="4978400"/>
          </a:xfrm>
        </p:spPr>
        <p:txBody>
          <a:bodyPr/>
          <a:lstStyle>
            <a:lvl1pPr>
              <a:defRPr sz="1773"/>
            </a:lvl1pPr>
            <a:lvl2pPr>
              <a:defRPr sz="1493"/>
            </a:lvl2pPr>
            <a:lvl3pPr>
              <a:defRPr sz="1307"/>
            </a:lvl3pPr>
            <a:lvl4pPr>
              <a:defRPr sz="1307"/>
            </a:lvl4pPr>
            <a:lvl5pPr>
              <a:defRPr sz="1307"/>
            </a:lvl5pPr>
            <a:lvl6pPr>
              <a:defRPr sz="1307"/>
            </a:lvl6pPr>
            <a:lvl7pPr>
              <a:defRPr sz="1307"/>
            </a:lvl7pPr>
            <a:lvl8pPr>
              <a:defRPr sz="1307"/>
            </a:lvl8pPr>
            <a:lvl9pPr>
              <a:defRPr sz="13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1" y="2181013"/>
            <a:ext cx="3161963" cy="336634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747"/>
              </a:spcBef>
              <a:buNone/>
              <a:defRPr sz="1680">
                <a:solidFill>
                  <a:schemeClr val="tx1"/>
                </a:solidFill>
              </a:defRPr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5632704"/>
            <a:ext cx="1955800" cy="34137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5632704"/>
            <a:ext cx="4584700" cy="341376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9" y="5632704"/>
            <a:ext cx="1223435" cy="34137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165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21895"/>
            <a:ext cx="3826596" cy="5957011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21895"/>
            <a:ext cx="7696201" cy="5957011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8" y="5632704"/>
            <a:ext cx="2071963" cy="341376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5632704"/>
            <a:ext cx="4588002" cy="341376"/>
          </a:xfrm>
        </p:spPr>
        <p:txBody>
          <a:bodyPr/>
          <a:lstStyle>
            <a:lvl1pPr marL="0" algn="r" defTabSz="853410" rtl="0" eaLnBrk="1" latinLnBrk="0" hangingPunct="1">
              <a:defRPr lang="en-US" sz="933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5632704"/>
            <a:ext cx="1225296" cy="341376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49911"/>
            <a:ext cx="3557016" cy="5700979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563270"/>
            <a:ext cx="3144774" cy="153619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987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227478"/>
            <a:ext cx="3144774" cy="327721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747"/>
              </a:spcBef>
              <a:buNone/>
              <a:defRPr sz="1680">
                <a:solidFill>
                  <a:schemeClr val="tx1"/>
                </a:solidFill>
              </a:defRPr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2457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242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11200"/>
            <a:ext cx="2362200" cy="49072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11200"/>
            <a:ext cx="8077200" cy="49072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5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200400"/>
            <a:ext cx="8534400" cy="15842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987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90782"/>
            <a:ext cx="8535990" cy="8030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67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12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40080"/>
            <a:ext cx="9144000" cy="25603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87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666632"/>
            <a:ext cx="8534401" cy="979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4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646507"/>
            <a:ext cx="8534401" cy="9482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8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758074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r>
              <a:rPr lang="en-US" sz="7466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584028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algn="r"/>
            <a:r>
              <a:rPr lang="en-US" sz="7466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864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40080"/>
            <a:ext cx="10058400" cy="256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666632"/>
            <a:ext cx="8534400" cy="782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4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448950"/>
            <a:ext cx="8534401" cy="11458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8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4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2" y="640081"/>
            <a:ext cx="8534400" cy="3374249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2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40080"/>
            <a:ext cx="2057400" cy="4267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40080"/>
            <a:ext cx="7823200" cy="495469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7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9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553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40081"/>
            <a:ext cx="8534400" cy="3374249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1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93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872827"/>
            <a:ext cx="8534401" cy="2129493"/>
          </a:xfrm>
        </p:spPr>
        <p:txBody>
          <a:bodyPr anchor="b">
            <a:normAutofit/>
          </a:bodyPr>
          <a:lstStyle>
            <a:lvl1pPr algn="l">
              <a:defRPr sz="336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196080"/>
            <a:ext cx="8534400" cy="1398693"/>
          </a:xfrm>
        </p:spPr>
        <p:txBody>
          <a:bodyPr anchor="t">
            <a:normAutofit/>
          </a:bodyPr>
          <a:lstStyle>
            <a:lvl1pPr marL="0" indent="0" algn="l">
              <a:buNone/>
              <a:defRPr sz="168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98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640081"/>
            <a:ext cx="4937655" cy="337424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4" y="640081"/>
            <a:ext cx="4934479" cy="337424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123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40080"/>
            <a:ext cx="4649787" cy="537845"/>
          </a:xfrm>
        </p:spPr>
        <p:txBody>
          <a:bodyPr anchor="b">
            <a:noAutofit/>
          </a:bodyPr>
          <a:lstStyle>
            <a:lvl1pPr marL="0" indent="0">
              <a:buNone/>
              <a:defRPr sz="2613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2" y="1185827"/>
            <a:ext cx="4937655" cy="282850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40080"/>
            <a:ext cx="4665134" cy="537845"/>
          </a:xfrm>
        </p:spPr>
        <p:txBody>
          <a:bodyPr anchor="b">
            <a:noAutofit/>
          </a:bodyPr>
          <a:lstStyle>
            <a:lvl1pPr marL="0" indent="0">
              <a:buNone/>
              <a:defRPr sz="2613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177925"/>
            <a:ext cx="4929188" cy="282850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89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676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738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40080"/>
            <a:ext cx="3657600" cy="1280160"/>
          </a:xfrm>
        </p:spPr>
        <p:txBody>
          <a:bodyPr anchor="b">
            <a:normAutofit/>
          </a:bodyPr>
          <a:lstStyle>
            <a:lvl1pPr algn="l">
              <a:defRPr sz="22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40080"/>
            <a:ext cx="5943601" cy="495469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062480"/>
            <a:ext cx="3657600" cy="1951849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80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351280"/>
            <a:ext cx="6019800" cy="1066800"/>
          </a:xfrm>
        </p:spPr>
        <p:txBody>
          <a:bodyPr anchor="b">
            <a:normAutofit/>
          </a:bodyPr>
          <a:lstStyle>
            <a:lvl1pPr algn="l">
              <a:defRPr sz="26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853440"/>
            <a:ext cx="3280974" cy="4267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591929"/>
            <a:ext cx="6021388" cy="191233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763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497840"/>
            <a:ext cx="10818812" cy="291592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587609"/>
            <a:ext cx="8304210" cy="42672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93"/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154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40080"/>
            <a:ext cx="10058400" cy="2560320"/>
          </a:xfrm>
        </p:spPr>
        <p:txBody>
          <a:bodyPr anchor="ctr">
            <a:normAutofit/>
          </a:bodyPr>
          <a:lstStyle>
            <a:lvl1pPr algn="l">
              <a:defRPr sz="2987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3840480"/>
            <a:ext cx="8535988" cy="1754293"/>
          </a:xfrm>
        </p:spPr>
        <p:txBody>
          <a:bodyPr anchor="ctr">
            <a:normAutofit/>
          </a:bodyPr>
          <a:lstStyle>
            <a:lvl1pPr marL="0" indent="0" algn="l">
              <a:buNone/>
              <a:defRPr sz="1867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16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872827"/>
            <a:ext cx="8534401" cy="21294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36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196080"/>
            <a:ext cx="8534400" cy="13986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8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4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40080"/>
            <a:ext cx="9144001" cy="2560320"/>
          </a:xfrm>
        </p:spPr>
        <p:txBody>
          <a:bodyPr anchor="ctr">
            <a:normAutofit/>
          </a:bodyPr>
          <a:lstStyle>
            <a:lvl1pPr algn="l">
              <a:defRPr sz="2987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200400"/>
            <a:ext cx="8534400" cy="355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26705" indent="0">
              <a:buFontTx/>
              <a:buNone/>
              <a:defRPr/>
            </a:lvl2pPr>
            <a:lvl3pPr marL="853410" indent="0">
              <a:buFontTx/>
              <a:buNone/>
              <a:defRPr/>
            </a:lvl3pPr>
            <a:lvl4pPr marL="1280114" indent="0">
              <a:buFontTx/>
              <a:buNone/>
              <a:defRPr/>
            </a:lvl4pPr>
            <a:lvl5pPr marL="17068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014330"/>
            <a:ext cx="8534400" cy="1572541"/>
          </a:xfrm>
        </p:spPr>
        <p:txBody>
          <a:bodyPr anchor="ctr">
            <a:normAutofit/>
          </a:bodyPr>
          <a:lstStyle>
            <a:lvl1pPr marL="0" indent="0" algn="l">
              <a:buNone/>
              <a:defRPr sz="1867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531812" y="758074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/>
            <a:r>
              <a:rPr lang="en-US" sz="74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584028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 algn="r"/>
            <a:r>
              <a:rPr lang="en-US" sz="74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75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200400"/>
            <a:ext cx="8534400" cy="1584240"/>
          </a:xfrm>
        </p:spPr>
        <p:txBody>
          <a:bodyPr anchor="b">
            <a:normAutofit/>
          </a:bodyPr>
          <a:lstStyle>
            <a:lvl1pPr algn="l">
              <a:defRPr sz="2987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90782"/>
            <a:ext cx="8535990" cy="803040"/>
          </a:xfrm>
        </p:spPr>
        <p:txBody>
          <a:bodyPr anchor="t">
            <a:normAutofit/>
          </a:bodyPr>
          <a:lstStyle>
            <a:lvl1pPr marL="0" indent="0" algn="l">
              <a:buNone/>
              <a:defRPr sz="1867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5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40080"/>
            <a:ext cx="9144000" cy="2560320"/>
          </a:xfrm>
        </p:spPr>
        <p:txBody>
          <a:bodyPr anchor="ctr">
            <a:normAutofit/>
          </a:bodyPr>
          <a:lstStyle>
            <a:lvl1pPr algn="l">
              <a:defRPr sz="2987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666632"/>
            <a:ext cx="8534401" cy="97987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4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646507"/>
            <a:ext cx="8534401" cy="948267"/>
          </a:xfrm>
        </p:spPr>
        <p:txBody>
          <a:bodyPr anchor="t">
            <a:normAutofit/>
          </a:bodyPr>
          <a:lstStyle>
            <a:lvl1pPr marL="0" indent="0" algn="l">
              <a:buNone/>
              <a:defRPr sz="168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531812" y="758074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/>
            <a:r>
              <a:rPr lang="en-US" sz="74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584028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/>
          <a:p>
            <a:pPr lvl="0" algn="r"/>
            <a:r>
              <a:rPr lang="en-US" sz="74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68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40080"/>
            <a:ext cx="10058400" cy="25603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666632"/>
            <a:ext cx="8534400" cy="78232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4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448950"/>
            <a:ext cx="8534401" cy="1145823"/>
          </a:xfrm>
        </p:spPr>
        <p:txBody>
          <a:bodyPr anchor="t">
            <a:normAutofit/>
          </a:bodyPr>
          <a:lstStyle>
            <a:lvl1pPr marL="0" indent="0" algn="l">
              <a:buNone/>
              <a:defRPr sz="1680">
                <a:solidFill>
                  <a:schemeClr val="bg2">
                    <a:lumMod val="50000"/>
                  </a:schemeClr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998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8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40080"/>
            <a:ext cx="2057400" cy="4267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40080"/>
            <a:ext cx="7823200" cy="49546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C955A-F25F-4761-9999-398B25B68A80}" type="datetimeFigureOut">
              <a:rPr lang="en-CA" smtClean="0"/>
              <a:t>2020-03-11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54F13-FD4D-4722-8D8F-6AD5C8C1B3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87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2880047"/>
            <a:ext cx="11298932" cy="3115606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52403"/>
            <a:ext cx="10993549" cy="1376679"/>
          </a:xfrm>
          <a:effectLst/>
        </p:spPr>
        <p:txBody>
          <a:bodyPr anchor="b">
            <a:normAutofit/>
          </a:bodyPr>
          <a:lstStyle>
            <a:lvl1pPr>
              <a:defRPr sz="33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329083"/>
            <a:ext cx="10993546" cy="550966"/>
          </a:xfrm>
        </p:spPr>
        <p:txBody>
          <a:bodyPr anchor="t">
            <a:normAutofit/>
          </a:bodyPr>
          <a:lstStyle>
            <a:lvl1pPr marL="0" indent="0" algn="l">
              <a:buNone/>
              <a:defRPr sz="1493" cap="all">
                <a:solidFill>
                  <a:schemeClr val="accent1"/>
                </a:solidFill>
              </a:defRPr>
            </a:lvl1pPr>
            <a:lvl2pPr marL="426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3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6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3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5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55346"/>
            <a:ext cx="11029616" cy="11094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4806"/>
            <a:ext cx="11029615" cy="3392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91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4799176"/>
            <a:ext cx="11290860" cy="117490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234354"/>
            <a:ext cx="11029615" cy="2004303"/>
          </a:xfrm>
        </p:spPr>
        <p:txBody>
          <a:bodyPr anchor="b">
            <a:normAutofit/>
          </a:bodyPr>
          <a:lstStyle>
            <a:lvl1pPr algn="l">
              <a:defRPr sz="336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238656"/>
            <a:ext cx="11029615" cy="560519"/>
          </a:xfrm>
        </p:spPr>
        <p:txBody>
          <a:bodyPr anchor="t">
            <a:normAutofit/>
          </a:bodyPr>
          <a:lstStyle>
            <a:lvl1pPr marL="0" indent="0" algn="l">
              <a:buNone/>
              <a:defRPr sz="1680" cap="all">
                <a:solidFill>
                  <a:schemeClr val="accent1"/>
                </a:solidFill>
              </a:defRPr>
            </a:lvl1pPr>
            <a:lvl2pPr marL="42670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3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2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81014"/>
            <a:ext cx="11029616" cy="92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079470"/>
            <a:ext cx="5194767" cy="339084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40" y="2079470"/>
            <a:ext cx="5194769" cy="339084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8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640081"/>
            <a:ext cx="4937655" cy="337424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4" y="640081"/>
            <a:ext cx="4934479" cy="337424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7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681014"/>
            <a:ext cx="11029616" cy="92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100832"/>
            <a:ext cx="5194769" cy="520598"/>
          </a:xfrm>
        </p:spPr>
        <p:txBody>
          <a:bodyPr anchor="ctr">
            <a:noAutofit/>
          </a:bodyPr>
          <a:lstStyle>
            <a:lvl1pPr marL="0" indent="0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730983"/>
            <a:ext cx="5194766" cy="273933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100833"/>
            <a:ext cx="5194770" cy="516481"/>
          </a:xfrm>
        </p:spPr>
        <p:txBody>
          <a:bodyPr anchor="ctr">
            <a:noAutofit/>
          </a:bodyPr>
          <a:lstStyle>
            <a:lvl1pPr marL="0" marR="0" indent="0" algn="l" defTabSz="4267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6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marL="0" marR="0" lvl="0" indent="0" algn="l" defTabSz="4267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6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8" y="2730983"/>
            <a:ext cx="5194771" cy="273933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38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681014"/>
            <a:ext cx="11029616" cy="9224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7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731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8" y="561120"/>
            <a:ext cx="3682723" cy="542777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871221"/>
            <a:ext cx="3031852" cy="1607591"/>
          </a:xfrm>
        </p:spPr>
        <p:txBody>
          <a:bodyPr anchor="b">
            <a:normAutofit/>
          </a:bodyPr>
          <a:lstStyle>
            <a:lvl1pPr algn="l">
              <a:defRPr sz="224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9" y="1101174"/>
            <a:ext cx="6650991" cy="4347668"/>
          </a:xfrm>
        </p:spPr>
        <p:txBody>
          <a:bodyPr anchor="ctr">
            <a:normAutofit/>
          </a:bodyPr>
          <a:lstStyle>
            <a:lvl1pPr>
              <a:defRPr sz="1867">
                <a:solidFill>
                  <a:schemeClr val="tx2"/>
                </a:solidFill>
              </a:defRPr>
            </a:lvl1pPr>
            <a:lvl2pPr>
              <a:defRPr sz="1680">
                <a:solidFill>
                  <a:schemeClr val="tx2"/>
                </a:solidFill>
              </a:defRPr>
            </a:lvl2pPr>
            <a:lvl3pPr>
              <a:defRPr sz="1493">
                <a:solidFill>
                  <a:schemeClr val="tx2"/>
                </a:solidFill>
              </a:defRPr>
            </a:lvl3pPr>
            <a:lvl4pPr>
              <a:defRPr sz="1307">
                <a:solidFill>
                  <a:schemeClr val="tx2"/>
                </a:solidFill>
              </a:defRPr>
            </a:lvl4pPr>
            <a:lvl5pPr>
              <a:defRPr sz="1307">
                <a:solidFill>
                  <a:schemeClr val="tx2"/>
                </a:solidFill>
              </a:defRPr>
            </a:lvl5pPr>
            <a:lvl6pPr>
              <a:defRPr sz="1307">
                <a:solidFill>
                  <a:schemeClr val="tx2"/>
                </a:solidFill>
              </a:defRPr>
            </a:lvl6pPr>
            <a:lvl7pPr>
              <a:defRPr sz="1307">
                <a:solidFill>
                  <a:schemeClr val="tx2"/>
                </a:solidFill>
              </a:defRPr>
            </a:lvl7pPr>
            <a:lvl8pPr>
              <a:defRPr sz="1307">
                <a:solidFill>
                  <a:schemeClr val="tx2"/>
                </a:solidFill>
              </a:defRPr>
            </a:lvl8pPr>
            <a:lvl9pPr>
              <a:defRPr sz="1307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647544"/>
            <a:ext cx="3031852" cy="2801299"/>
          </a:xfrm>
        </p:spPr>
        <p:txBody>
          <a:bodyPr anchor="t">
            <a:normAutofit/>
          </a:bodyPr>
          <a:lstStyle>
            <a:lvl1pPr marL="0" indent="0" algn="l">
              <a:buNone/>
              <a:defRPr sz="1493">
                <a:solidFill>
                  <a:srgbClr val="FFFFFF"/>
                </a:solidFill>
              </a:defRPr>
            </a:lvl1pPr>
            <a:lvl2pPr marL="426705" indent="0">
              <a:buNone/>
              <a:defRPr sz="1027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2" y="6026456"/>
            <a:ext cx="2844799" cy="340783"/>
          </a:xfrm>
        </p:spPr>
        <p:txBody>
          <a:bodyPr/>
          <a:lstStyle/>
          <a:p>
            <a:fld id="{D82884F1-FFEA-405F-9602-3DCA865EDA4E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022418"/>
            <a:ext cx="6917210" cy="3407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026456"/>
            <a:ext cx="1052510" cy="340783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37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380497"/>
            <a:ext cx="11029616" cy="528955"/>
          </a:xfrm>
        </p:spPr>
        <p:txBody>
          <a:bodyPr anchor="b">
            <a:normAutofit/>
          </a:bodyPr>
          <a:lstStyle>
            <a:lvl1pPr algn="l">
              <a:defRPr sz="224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8" y="598594"/>
            <a:ext cx="11290859" cy="3407832"/>
          </a:xfrm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4909452"/>
            <a:ext cx="11029617" cy="931605"/>
          </a:xfr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19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655346"/>
            <a:ext cx="11029616" cy="9462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29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59744"/>
            <a:ext cx="3687316" cy="542915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06026"/>
            <a:ext cx="3124200" cy="4486838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4" y="806026"/>
            <a:ext cx="7161625" cy="4486838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26720"/>
            <a:ext cx="3703320" cy="8866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23400"/>
            <a:ext cx="3703320" cy="9198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26720"/>
            <a:ext cx="3703320" cy="853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89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A5174-1112-4D75-9ACE-EB000DE44EEE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41F2F-6D67-4597-AB7C-D982860837A5}"/>
              </a:ext>
            </a:extLst>
          </p:cNvPr>
          <p:cNvSpPr/>
          <p:nvPr userDrawn="1"/>
        </p:nvSpPr>
        <p:spPr>
          <a:xfrm>
            <a:off x="3585972" y="0"/>
            <a:ext cx="5020056" cy="64008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639DF-BB81-43B2-81DF-DC0942E884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972" y="2381335"/>
            <a:ext cx="5020056" cy="152421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133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2A2A7-5821-4BAA-A45B-8AFDF4E0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1" y="4343216"/>
            <a:ext cx="5027613" cy="772051"/>
          </a:xfrm>
        </p:spPr>
        <p:txBody>
          <a:bodyPr>
            <a:normAutofit/>
          </a:bodyPr>
          <a:lstStyle>
            <a:lvl1pPr marL="0" indent="0" algn="ctr">
              <a:buNone/>
              <a:defRPr sz="2613">
                <a:solidFill>
                  <a:schemeClr val="tx2"/>
                </a:solidFill>
              </a:defRPr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828D1A9-3D67-4106-B288-BC23A7CC5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708" y="1607097"/>
            <a:ext cx="2386800" cy="4536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226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E2F25-E114-4A75-B5B3-F09D555DDFF8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9BEFEA-934B-49DB-9A67-071B716E9BCC}"/>
              </a:ext>
            </a:extLst>
          </p:cNvPr>
          <p:cNvSpPr/>
          <p:nvPr userDrawn="1"/>
        </p:nvSpPr>
        <p:spPr>
          <a:xfrm>
            <a:off x="6769608" y="0"/>
            <a:ext cx="5422392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6D2BD-969D-4473-8460-B0377486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5827" y="3663278"/>
            <a:ext cx="4116387" cy="1624415"/>
          </a:xfrm>
        </p:spPr>
        <p:txBody>
          <a:bodyPr lIns="0" tIns="0" rIns="0" bIns="0" anchor="b" anchorCtr="0">
            <a:noAutofit/>
          </a:bodyPr>
          <a:lstStyle>
            <a:lvl1pPr algn="r">
              <a:defRPr sz="5133" b="1"/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2B65509E-400D-48FF-845C-D88E53CDAF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5413" y="794829"/>
            <a:ext cx="2386800" cy="4536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24E491-FFE2-4D91-8211-BFEB67FC40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827" y="5302515"/>
            <a:ext cx="4116387" cy="373409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613">
                <a:solidFill>
                  <a:schemeClr val="bg2"/>
                </a:solidFill>
              </a:defRPr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 noProof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9273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5480A-D762-4968-B35D-F8EBD1135B65}"/>
              </a:ext>
            </a:extLst>
          </p:cNvPr>
          <p:cNvSpPr/>
          <p:nvPr userDrawn="1"/>
        </p:nvSpPr>
        <p:spPr>
          <a:xfrm>
            <a:off x="0" y="3200400"/>
            <a:ext cx="12192000" cy="32004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41282D-68FE-4C49-8F91-14A2214B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7109"/>
            <a:ext cx="10680596" cy="105786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560"/>
              </a:spcBef>
              <a:buNone/>
              <a:defRPr sz="1680">
                <a:solidFill>
                  <a:schemeClr val="tx2"/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FF6A3-D40E-4089-92AF-A2DB4994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1512"/>
            <a:ext cx="10674246" cy="593917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2A16-0E09-486C-9A28-B508902D11B6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E22EDD9E-AEE4-4D2A-BD45-AABB792F68A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1850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91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40080"/>
            <a:ext cx="4649787" cy="53784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13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2" y="1185827"/>
            <a:ext cx="4937655" cy="282850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40080"/>
            <a:ext cx="4665134" cy="53784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13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177925"/>
            <a:ext cx="4929188" cy="282850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80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5608320" y="0"/>
            <a:ext cx="6583680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F729-1298-4F0B-B725-EFAD88305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778" y="1413073"/>
            <a:ext cx="4585780" cy="1018339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E3DF9-29A5-4D11-98E9-191D1E8E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33" y="2519025"/>
            <a:ext cx="4607015" cy="2927783"/>
          </a:xfrm>
        </p:spPr>
        <p:txBody>
          <a:bodyPr lIns="0" tIns="0" rIns="0" bIns="0">
            <a:normAutofit/>
          </a:bodyPr>
          <a:lstStyle>
            <a:lvl1pPr>
              <a:lnSpc>
                <a:spcPct val="85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/>
            </a:lvl1pPr>
            <a:lvl2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/>
            </a:lvl2pPr>
            <a:lvl3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/>
            </a:lvl3pPr>
            <a:lvl4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/>
            </a:lvl4pPr>
            <a:lvl5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8687278-82AE-4E5D-96D6-672F8FAFC70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0501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6583680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F729-1298-4F0B-B725-EFAD88305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00" y="1413073"/>
            <a:ext cx="4585780" cy="1018339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E3DF9-29A5-4D11-98E9-191D1E8E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5255" y="2519025"/>
            <a:ext cx="4607015" cy="2927783"/>
          </a:xfrm>
        </p:spPr>
        <p:txBody>
          <a:bodyPr lIns="0" tIns="0" rIns="0" bIns="0">
            <a:normAutofit/>
          </a:bodyPr>
          <a:lstStyle>
            <a:lvl1pPr>
              <a:lnSpc>
                <a:spcPct val="85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defRPr sz="168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5EF6E06-1E31-4D29-80D8-1A734B23181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1850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899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A39C64-09F5-4EDF-B203-730A1BC0B4BB}"/>
              </a:ext>
            </a:extLst>
          </p:cNvPr>
          <p:cNvSpPr/>
          <p:nvPr userDrawn="1"/>
        </p:nvSpPr>
        <p:spPr>
          <a:xfrm>
            <a:off x="0" y="0"/>
            <a:ext cx="12192000" cy="332841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328416"/>
            <a:ext cx="12192000" cy="307238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8127212" cy="517440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0B3A-B1A7-4004-BD9A-BB135B2B9A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720577"/>
            <a:ext cx="2286000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2364AD-425B-49F5-828E-637D018369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6614" y="4124912"/>
            <a:ext cx="2286000" cy="1285701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086FCF-DB15-4696-80F9-5F48426CE837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623390" y="3720577"/>
            <a:ext cx="2286000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DC38AB5-30F7-45B7-9FD0-AFBD09BA11D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3390" y="4124912"/>
            <a:ext cx="2286000" cy="1285701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410166" y="3720577"/>
            <a:ext cx="2286000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10166" y="4124912"/>
            <a:ext cx="2286000" cy="1285701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196942" y="3720577"/>
            <a:ext cx="2286000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96942" y="4124912"/>
            <a:ext cx="2286000" cy="1285701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4" y="1299620"/>
            <a:ext cx="8128799" cy="311026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D9E3969-277E-442F-A61A-B5F910626BF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39788" y="2283823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604A078C-C27C-43BF-AD80-27BC78DCBCC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5506" y="2283823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3790D791-9C4C-4EAC-8EC6-2B8F7529A0A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11224" y="2283823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4DD07A0-DC68-453E-B928-953969C0686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196942" y="2283823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0EE565DC-46C2-4F46-AFCF-D7D77AF99B0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3084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ror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08BB97-79BE-43F2-AD10-528EEFEE61AB}"/>
              </a:ext>
            </a:extLst>
          </p:cNvPr>
          <p:cNvSpPr/>
          <p:nvPr userDrawn="1"/>
        </p:nvSpPr>
        <p:spPr>
          <a:xfrm>
            <a:off x="0" y="0"/>
            <a:ext cx="12192000" cy="35417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541776"/>
            <a:ext cx="12192000" cy="285902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51774"/>
            <a:ext cx="8127212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410166" y="3885274"/>
            <a:ext cx="2286000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10166" y="4289610"/>
            <a:ext cx="2286000" cy="1065877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196942" y="3885274"/>
            <a:ext cx="2286000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96942" y="4289610"/>
            <a:ext cx="2286000" cy="1065877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4" y="1299620"/>
            <a:ext cx="8128799" cy="311026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tx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10DA4B-80F1-44A9-8C5F-93B634E0D0F8}"/>
              </a:ext>
            </a:extLst>
          </p:cNvPr>
          <p:cNvSpPr/>
          <p:nvPr userDrawn="1"/>
        </p:nvSpPr>
        <p:spPr>
          <a:xfrm>
            <a:off x="839788" y="2029543"/>
            <a:ext cx="4946904" cy="38234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9F34831C-234C-4CF5-969E-2D5618BDBB3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11224" y="2448521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F7D067F-9653-4BC2-A7E9-BE894EC5E2F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196942" y="2448521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C97C3B-5FB4-4D00-93DA-BCD15F89906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313" y="2201757"/>
            <a:ext cx="4648200" cy="2681817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7EF3BAF8-222C-4E67-B4CF-081E9C0720A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7513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D9829-C7D8-4164-BF7D-FD4B38C747F5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4198925"/>
            <a:ext cx="12192000" cy="2201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4992445"/>
            <a:ext cx="5257800" cy="515991"/>
          </a:xfrm>
        </p:spPr>
        <p:txBody>
          <a:bodyPr lIns="0" tIns="0" rIns="0" bIns="0" anchor="b" anchorCtr="0"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E705CC21-80AA-488E-B95D-0E00300A0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600" y="810735"/>
            <a:ext cx="2386800" cy="4536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0386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7D7942-83AE-46FF-83B1-84835F486286}"/>
              </a:ext>
            </a:extLst>
          </p:cNvPr>
          <p:cNvSpPr/>
          <p:nvPr userDrawn="1"/>
        </p:nvSpPr>
        <p:spPr>
          <a:xfrm>
            <a:off x="0" y="0"/>
            <a:ext cx="12192000" cy="29614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961437"/>
            <a:ext cx="12192000" cy="34393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7599790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836613" y="3327609"/>
            <a:ext cx="304495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6613" y="3731944"/>
            <a:ext cx="3044952" cy="161067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4637302" y="3327609"/>
            <a:ext cx="304495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637302" y="3731944"/>
            <a:ext cx="3044952" cy="161067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4" y="1299619"/>
            <a:ext cx="8128799" cy="1151925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tx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4C738A8-00FA-480E-9730-8625B9F8CF66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8437990" y="3327609"/>
            <a:ext cx="304495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7347BFF-8FB8-4EF0-81EE-3A9E7C6F236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37990" y="3731944"/>
            <a:ext cx="3044952" cy="161067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7555D5F3-897A-4180-AC97-B866E5BBB2E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41997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2214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s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980BA4-A23A-4C88-B574-5C1C7E0F1D99}"/>
              </a:ext>
            </a:extLst>
          </p:cNvPr>
          <p:cNvSpPr/>
          <p:nvPr userDrawn="1"/>
        </p:nvSpPr>
        <p:spPr>
          <a:xfrm>
            <a:off x="-1587" y="0"/>
            <a:ext cx="12192000" cy="6400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456432"/>
            <a:ext cx="12192000" cy="294436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02464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718924" y="3821702"/>
            <a:ext cx="3666744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18924" y="4226038"/>
            <a:ext cx="3666744" cy="128280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6498182" y="3821702"/>
            <a:ext cx="3666744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98182" y="4226038"/>
            <a:ext cx="3666744" cy="128280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10515600" cy="854673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E693E7E-08CF-4C07-BFC7-C34D6269EFD9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1555148" y="2526709"/>
            <a:ext cx="3666744" cy="79347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653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$12,345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D213FF3-2ADF-437D-9C3A-5C5821DBAF4E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6334406" y="2526709"/>
            <a:ext cx="3666744" cy="79347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653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$6,789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E7019E9C-AA4E-4592-97BE-BF366FFA1A7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3845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8F4135-A9EE-4D29-A8AB-5DEB57ABC181}"/>
              </a:ext>
            </a:extLst>
          </p:cNvPr>
          <p:cNvSpPr/>
          <p:nvPr userDrawn="1"/>
        </p:nvSpPr>
        <p:spPr>
          <a:xfrm>
            <a:off x="-1587" y="0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444904"/>
            <a:ext cx="12192000" cy="295589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7081434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587236" y="4478680"/>
            <a:ext cx="257728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587236" y="4886444"/>
            <a:ext cx="2577284" cy="658861"/>
          </a:xfrm>
        </p:spPr>
        <p:txBody>
          <a:bodyPr lIns="36000" tIns="0" rIns="0" bIns="0">
            <a:norm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10515600" cy="854673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tx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62DB99-23AA-4B84-915B-58A12122905A}"/>
              </a:ext>
            </a:extLst>
          </p:cNvPr>
          <p:cNvSpPr/>
          <p:nvPr userDrawn="1"/>
        </p:nvSpPr>
        <p:spPr>
          <a:xfrm>
            <a:off x="1969178" y="2619010"/>
            <a:ext cx="1847088" cy="1723949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7C4674D-D19C-4346-8AB3-EEC70C5BA12B}"/>
              </a:ext>
            </a:extLst>
          </p:cNvPr>
          <p:cNvSpPr/>
          <p:nvPr userDrawn="1"/>
        </p:nvSpPr>
        <p:spPr>
          <a:xfrm>
            <a:off x="4730062" y="2200824"/>
            <a:ext cx="2295144" cy="214213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32287E6-00FD-4CA9-879A-D113874BCAF3}"/>
              </a:ext>
            </a:extLst>
          </p:cNvPr>
          <p:cNvSpPr/>
          <p:nvPr userDrawn="1"/>
        </p:nvSpPr>
        <p:spPr>
          <a:xfrm>
            <a:off x="7613594" y="1902120"/>
            <a:ext cx="2615184" cy="2440838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4B6C5DB-65E0-4261-A490-0CEBD77B8A6C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2022734" y="2876788"/>
            <a:ext cx="1739976" cy="891870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5600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$25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AFF07C-4D15-4A29-B939-C47256023C91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2022734" y="3803506"/>
            <a:ext cx="1739976" cy="26220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C71864B-9476-4445-B961-A4480119AB3B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5007646" y="2694298"/>
            <a:ext cx="1739976" cy="891870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5600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$50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2AAA459-A7E1-451E-BABB-0C87139B389F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5007646" y="3621016"/>
            <a:ext cx="1739976" cy="26220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F679BEC-0CFD-449F-B3E0-BB712F00052B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7761966" y="2541894"/>
            <a:ext cx="2295144" cy="891870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5600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$100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5220FFF-D7A7-4DFC-97E2-8D717A6B97FF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8038166" y="3468612"/>
            <a:ext cx="1739976" cy="26220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3C0B4F4-FAB3-45B3-A57B-B8A00F765A8C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4587884" y="4478680"/>
            <a:ext cx="257728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2710ED40-A455-4EEF-AAD2-1479EE311AB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587884" y="4891533"/>
            <a:ext cx="2577284" cy="658861"/>
          </a:xfrm>
        </p:spPr>
        <p:txBody>
          <a:bodyPr lIns="36000" tIns="0" rIns="0" bIns="0">
            <a:norm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9FC0BF2-FC28-43C1-864A-CAB49C8381A2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7654886" y="4478680"/>
            <a:ext cx="257728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4793ACF-6372-4346-9E08-F9E4D258476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654886" y="4883016"/>
            <a:ext cx="2577284" cy="658861"/>
          </a:xfrm>
        </p:spPr>
        <p:txBody>
          <a:bodyPr lIns="36000" tIns="0" rIns="0" bIns="0">
            <a:norm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3FD923B-7063-49D8-8286-0F8424648970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9971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A9D50-F092-4CE4-833F-A116EB21A237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790749"/>
            <a:ext cx="12192000" cy="36100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053452" y="3117993"/>
            <a:ext cx="3666744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6613" y="3522328"/>
            <a:ext cx="5259387" cy="1948569"/>
          </a:xfrm>
        </p:spPr>
        <p:txBody>
          <a:bodyPr lIns="0" tIns="0" rIns="0" bIns="0">
            <a:normAutofit/>
          </a:bodyPr>
          <a:lstStyle>
            <a:lvl1pPr marL="201593" indent="-201593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10515600" cy="873067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3E44B3E-B67E-47BB-9B17-495800CC539C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6682936" y="3129941"/>
            <a:ext cx="3666744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E6654E2-1600-436C-996F-AB13D779B06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66097" y="3534276"/>
            <a:ext cx="5068178" cy="1948569"/>
          </a:xfrm>
        </p:spPr>
        <p:txBody>
          <a:bodyPr lIns="0" tIns="0" rIns="0" bIns="0">
            <a:normAutofit/>
          </a:bodyPr>
          <a:lstStyle>
            <a:lvl1pPr marL="201593" indent="-201593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11B1F208-6C15-4A3F-B7B4-388A18DC2B1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841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ontent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7ADE7-21F0-4422-AD3C-0A7865E4FAB1}"/>
              </a:ext>
            </a:extLst>
          </p:cNvPr>
          <p:cNvSpPr/>
          <p:nvPr userDrawn="1"/>
        </p:nvSpPr>
        <p:spPr>
          <a:xfrm>
            <a:off x="0" y="0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F00F53-9697-4331-BE9F-B94FA62B0402}"/>
              </a:ext>
            </a:extLst>
          </p:cNvPr>
          <p:cNvSpPr/>
          <p:nvPr userDrawn="1"/>
        </p:nvSpPr>
        <p:spPr>
          <a:xfrm>
            <a:off x="0" y="1426296"/>
            <a:ext cx="12192000" cy="497450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7430939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E705CC21-80AA-488E-B95D-0E00300A0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5413" y="1844178"/>
            <a:ext cx="2386584" cy="452323"/>
          </a:xfrm>
          <a:prstGeom prst="round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1" descr="Competitors logos quadrant">
            <a:extLst>
              <a:ext uri="{FF2B5EF4-FFF2-40B4-BE49-F238E27FC236}">
                <a16:creationId xmlns:a16="http://schemas.microsoft.com/office/drawing/2014/main" id="{B02B30B1-85C9-4BFB-89EF-F61F699F9CB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893" y="2336700"/>
            <a:ext cx="1772153" cy="72542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17" name="Picture Placeholder 11" descr="Competitors logos quadrant">
            <a:extLst>
              <a:ext uri="{FF2B5EF4-FFF2-40B4-BE49-F238E27FC236}">
                <a16:creationId xmlns:a16="http://schemas.microsoft.com/office/drawing/2014/main" id="{BB248D0D-569D-4CE5-B4A5-1CB766D4BC2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41365" y="1931307"/>
            <a:ext cx="1655064" cy="72542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18" name="Picture Placeholder 11" descr="Competitors logos quadrant">
            <a:extLst>
              <a:ext uri="{FF2B5EF4-FFF2-40B4-BE49-F238E27FC236}">
                <a16:creationId xmlns:a16="http://schemas.microsoft.com/office/drawing/2014/main" id="{63441834-C0B7-467E-BB8A-077BFB4CC64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209801" y="4372095"/>
            <a:ext cx="1772153" cy="72542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0" name="Picture Placeholder 11" descr="Competitors logos quadrant">
            <a:extLst>
              <a:ext uri="{FF2B5EF4-FFF2-40B4-BE49-F238E27FC236}">
                <a16:creationId xmlns:a16="http://schemas.microsoft.com/office/drawing/2014/main" id="{4845EF5C-F9AE-4C81-B40A-0EF51B85391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54711" y="2421876"/>
            <a:ext cx="1772153" cy="72542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1" name="Picture Placeholder 11" descr="Competitors logos quadrant">
            <a:extLst>
              <a:ext uri="{FF2B5EF4-FFF2-40B4-BE49-F238E27FC236}">
                <a16:creationId xmlns:a16="http://schemas.microsoft.com/office/drawing/2014/main" id="{75396269-14C7-4297-BE40-EB61A04CF4C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537" y="4530120"/>
            <a:ext cx="1772153" cy="72542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9EC32D0-3CC5-4D03-90E1-35DD544F353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65414" y="3847144"/>
            <a:ext cx="1772153" cy="72542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9793465-C4F7-40FC-AEF8-5F868E36ECA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8628" y="3336639"/>
            <a:ext cx="2741612" cy="232295"/>
          </a:xfrm>
        </p:spPr>
        <p:txBody>
          <a:bodyPr>
            <a:noAutofit/>
          </a:bodyPr>
          <a:lstStyle>
            <a:lvl1pPr marL="0" indent="0">
              <a:buNone/>
              <a:defRPr sz="1307" b="0">
                <a:solidFill>
                  <a:schemeClr val="tx2"/>
                </a:solidFill>
              </a:defRPr>
            </a:lvl1pPr>
            <a:lvl2pPr marL="426705" indent="0">
              <a:buNone/>
              <a:defRPr sz="1120" b="1"/>
            </a:lvl2pPr>
            <a:lvl3pPr>
              <a:defRPr sz="1120" b="1"/>
            </a:lvl3pPr>
            <a:lvl4pPr>
              <a:defRPr sz="1120" b="1"/>
            </a:lvl4pPr>
            <a:lvl5pPr>
              <a:defRPr sz="112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E34E738-15BA-4311-BA02-5FDA3723F4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30592" y="3336639"/>
            <a:ext cx="2741612" cy="232295"/>
          </a:xfrm>
        </p:spPr>
        <p:txBody>
          <a:bodyPr>
            <a:noAutofit/>
          </a:bodyPr>
          <a:lstStyle>
            <a:lvl1pPr marL="0" indent="0" algn="r">
              <a:buNone/>
              <a:defRPr sz="1307" b="0">
                <a:solidFill>
                  <a:schemeClr val="tx2"/>
                </a:solidFill>
              </a:defRPr>
            </a:lvl1pPr>
            <a:lvl2pPr marL="426705" indent="0">
              <a:buNone/>
              <a:defRPr sz="1120" b="1"/>
            </a:lvl2pPr>
            <a:lvl3pPr>
              <a:defRPr sz="1120" b="1"/>
            </a:lvl3pPr>
            <a:lvl4pPr>
              <a:defRPr sz="1120" b="1"/>
            </a:lvl4pPr>
            <a:lvl5pPr>
              <a:defRPr sz="112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3026573-79FA-414F-85CC-BB2AFC84C27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41450" y="5733245"/>
            <a:ext cx="2741612" cy="232295"/>
          </a:xfrm>
        </p:spPr>
        <p:txBody>
          <a:bodyPr>
            <a:noAutofit/>
          </a:bodyPr>
          <a:lstStyle>
            <a:lvl1pPr marL="0" indent="0" algn="ctr">
              <a:buNone/>
              <a:defRPr sz="1307" b="0">
                <a:solidFill>
                  <a:schemeClr val="tx2"/>
                </a:solidFill>
              </a:defRPr>
            </a:lvl1pPr>
            <a:lvl2pPr marL="426705" indent="0">
              <a:buNone/>
              <a:defRPr sz="1120" b="1"/>
            </a:lvl2pPr>
            <a:lvl3pPr>
              <a:defRPr sz="1120" b="1"/>
            </a:lvl3pPr>
            <a:lvl4pPr>
              <a:defRPr sz="1120" b="1"/>
            </a:lvl4pPr>
            <a:lvl5pPr>
              <a:defRPr sz="112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54AC58C-2EFE-42E3-B1C3-3A3F7161FC0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41450" y="1646663"/>
            <a:ext cx="2741612" cy="232295"/>
          </a:xfrm>
        </p:spPr>
        <p:txBody>
          <a:bodyPr>
            <a:noAutofit/>
          </a:bodyPr>
          <a:lstStyle>
            <a:lvl1pPr marL="0" indent="0" algn="ctr">
              <a:buNone/>
              <a:defRPr sz="1307" b="0">
                <a:solidFill>
                  <a:schemeClr val="tx2"/>
                </a:solidFill>
              </a:defRPr>
            </a:lvl1pPr>
            <a:lvl2pPr marL="426705" indent="0">
              <a:buNone/>
              <a:defRPr sz="1120" b="1"/>
            </a:lvl2pPr>
            <a:lvl3pPr>
              <a:defRPr sz="1120" b="1"/>
            </a:lvl3pPr>
            <a:lvl4pPr>
              <a:defRPr sz="1120" b="1"/>
            </a:lvl4pPr>
            <a:lvl5pPr>
              <a:defRPr sz="112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842B13-E900-4B2B-AB93-A64B64227466}"/>
              </a:ext>
            </a:extLst>
          </p:cNvPr>
          <p:cNvCxnSpPr/>
          <p:nvPr userDrawn="1"/>
        </p:nvCxnSpPr>
        <p:spPr>
          <a:xfrm>
            <a:off x="872933" y="3311717"/>
            <a:ext cx="1047037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45D1A3-05DF-4B1E-9C02-6D8A69BE201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231234" y="3866513"/>
            <a:ext cx="3729533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C01BAE8-6C4C-4DBC-AFB4-6B3BCF8D071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3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8E4FA-B29A-4342-834B-094336E65A24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841955"/>
            <a:ext cx="12192000" cy="355884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6527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053452" y="2272863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3452" y="2598417"/>
            <a:ext cx="2769902" cy="19981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434373"/>
            <a:ext cx="10515600" cy="700584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BEE5DC-84EC-43EB-9CD1-9837D8A4F67C}"/>
              </a:ext>
            </a:extLst>
          </p:cNvPr>
          <p:cNvSpPr/>
          <p:nvPr userDrawn="1"/>
        </p:nvSpPr>
        <p:spPr>
          <a:xfrm>
            <a:off x="834925" y="2158081"/>
            <a:ext cx="3139490" cy="3294278"/>
          </a:xfrm>
          <a:custGeom>
            <a:avLst/>
            <a:gdLst>
              <a:gd name="connsiteX0" fmla="*/ 0 w 3136392"/>
              <a:gd name="connsiteY0" fmla="*/ 522742 h 3529584"/>
              <a:gd name="connsiteX1" fmla="*/ 522742 w 3136392"/>
              <a:gd name="connsiteY1" fmla="*/ 0 h 3529584"/>
              <a:gd name="connsiteX2" fmla="*/ 2613650 w 3136392"/>
              <a:gd name="connsiteY2" fmla="*/ 0 h 3529584"/>
              <a:gd name="connsiteX3" fmla="*/ 3136392 w 3136392"/>
              <a:gd name="connsiteY3" fmla="*/ 522742 h 3529584"/>
              <a:gd name="connsiteX4" fmla="*/ 3136392 w 3136392"/>
              <a:gd name="connsiteY4" fmla="*/ 3006842 h 3529584"/>
              <a:gd name="connsiteX5" fmla="*/ 2613650 w 3136392"/>
              <a:gd name="connsiteY5" fmla="*/ 3529584 h 3529584"/>
              <a:gd name="connsiteX6" fmla="*/ 522742 w 3136392"/>
              <a:gd name="connsiteY6" fmla="*/ 3529584 h 3529584"/>
              <a:gd name="connsiteX7" fmla="*/ 0 w 3136392"/>
              <a:gd name="connsiteY7" fmla="*/ 3006842 h 3529584"/>
              <a:gd name="connsiteX8" fmla="*/ 0 w 3136392"/>
              <a:gd name="connsiteY8" fmla="*/ 522742 h 3529584"/>
              <a:gd name="connsiteX0" fmla="*/ 0 w 3136404"/>
              <a:gd name="connsiteY0" fmla="*/ 522742 h 3529584"/>
              <a:gd name="connsiteX1" fmla="*/ 522742 w 3136404"/>
              <a:gd name="connsiteY1" fmla="*/ 0 h 3529584"/>
              <a:gd name="connsiteX2" fmla="*/ 2854281 w 3136404"/>
              <a:gd name="connsiteY2" fmla="*/ 0 h 3529584"/>
              <a:gd name="connsiteX3" fmla="*/ 3136392 w 3136404"/>
              <a:gd name="connsiteY3" fmla="*/ 522742 h 3529584"/>
              <a:gd name="connsiteX4" fmla="*/ 3136392 w 3136404"/>
              <a:gd name="connsiteY4" fmla="*/ 3006842 h 3529584"/>
              <a:gd name="connsiteX5" fmla="*/ 2613650 w 3136404"/>
              <a:gd name="connsiteY5" fmla="*/ 3529584 h 3529584"/>
              <a:gd name="connsiteX6" fmla="*/ 522742 w 3136404"/>
              <a:gd name="connsiteY6" fmla="*/ 3529584 h 3529584"/>
              <a:gd name="connsiteX7" fmla="*/ 0 w 3136404"/>
              <a:gd name="connsiteY7" fmla="*/ 3006842 h 3529584"/>
              <a:gd name="connsiteX8" fmla="*/ 0 w 3136404"/>
              <a:gd name="connsiteY8" fmla="*/ 522742 h 3529584"/>
              <a:gd name="connsiteX0" fmla="*/ 0 w 3137803"/>
              <a:gd name="connsiteY0" fmla="*/ 522742 h 3529584"/>
              <a:gd name="connsiteX1" fmla="*/ 522742 w 3137803"/>
              <a:gd name="connsiteY1" fmla="*/ 0 h 3529584"/>
              <a:gd name="connsiteX2" fmla="*/ 2883464 w 3137803"/>
              <a:gd name="connsiteY2" fmla="*/ 0 h 3529584"/>
              <a:gd name="connsiteX3" fmla="*/ 3136392 w 3137803"/>
              <a:gd name="connsiteY3" fmla="*/ 522742 h 3529584"/>
              <a:gd name="connsiteX4" fmla="*/ 3136392 w 3137803"/>
              <a:gd name="connsiteY4" fmla="*/ 3006842 h 3529584"/>
              <a:gd name="connsiteX5" fmla="*/ 2613650 w 3137803"/>
              <a:gd name="connsiteY5" fmla="*/ 3529584 h 3529584"/>
              <a:gd name="connsiteX6" fmla="*/ 522742 w 3137803"/>
              <a:gd name="connsiteY6" fmla="*/ 3529584 h 3529584"/>
              <a:gd name="connsiteX7" fmla="*/ 0 w 3137803"/>
              <a:gd name="connsiteY7" fmla="*/ 3006842 h 3529584"/>
              <a:gd name="connsiteX8" fmla="*/ 0 w 3137803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524429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848801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490" h="3529584">
                <a:moveTo>
                  <a:pt x="1687" y="522742"/>
                </a:moveTo>
                <a:cubicBezTo>
                  <a:pt x="1687" y="234040"/>
                  <a:pt x="-36647" y="0"/>
                  <a:pt x="252055" y="0"/>
                </a:cubicBezTo>
                <a:lnTo>
                  <a:pt x="2885151" y="0"/>
                </a:lnTo>
                <a:cubicBezTo>
                  <a:pt x="3173853" y="0"/>
                  <a:pt x="3138079" y="234040"/>
                  <a:pt x="3138079" y="522742"/>
                </a:cubicBezTo>
                <a:lnTo>
                  <a:pt x="3138079" y="3006842"/>
                </a:lnTo>
                <a:cubicBezTo>
                  <a:pt x="3138079" y="3295544"/>
                  <a:pt x="3137503" y="3529584"/>
                  <a:pt x="2848801" y="3529584"/>
                </a:cubicBezTo>
                <a:lnTo>
                  <a:pt x="329876" y="3529584"/>
                </a:lnTo>
                <a:cubicBezTo>
                  <a:pt x="41174" y="3529584"/>
                  <a:pt x="1687" y="3295544"/>
                  <a:pt x="1687" y="3006842"/>
                </a:cubicBezTo>
                <a:lnTo>
                  <a:pt x="1687" y="522742"/>
                </a:lnTo>
                <a:close/>
              </a:path>
            </a:pathLst>
          </a:custGeom>
          <a:noFill/>
          <a:ln>
            <a:solidFill>
              <a:srgbClr val="D14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B7E67C7-1C94-4372-81CF-D888A17E9E6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53452" y="3058180"/>
            <a:ext cx="2769902" cy="2203971"/>
          </a:xfrm>
        </p:spPr>
        <p:txBody>
          <a:bodyPr lIns="0" tIns="0" rIns="0" bIns="0">
            <a:normAutofit/>
          </a:bodyPr>
          <a:lstStyle>
            <a:lvl1pPr marL="201593" indent="-201593"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1FD2E8C-BDB7-4C4A-B56C-7F3091987DAE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8431250" y="2272863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038B74-8E2F-43C0-914C-E2BF1688356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431250" y="2598417"/>
            <a:ext cx="2769902" cy="19981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50BFB1A6-61C6-40D0-A6EC-86ECD5632A5C}"/>
              </a:ext>
            </a:extLst>
          </p:cNvPr>
          <p:cNvSpPr/>
          <p:nvPr userDrawn="1"/>
        </p:nvSpPr>
        <p:spPr>
          <a:xfrm>
            <a:off x="8212723" y="2158081"/>
            <a:ext cx="3139490" cy="3294278"/>
          </a:xfrm>
          <a:custGeom>
            <a:avLst/>
            <a:gdLst>
              <a:gd name="connsiteX0" fmla="*/ 0 w 3136392"/>
              <a:gd name="connsiteY0" fmla="*/ 522742 h 3529584"/>
              <a:gd name="connsiteX1" fmla="*/ 522742 w 3136392"/>
              <a:gd name="connsiteY1" fmla="*/ 0 h 3529584"/>
              <a:gd name="connsiteX2" fmla="*/ 2613650 w 3136392"/>
              <a:gd name="connsiteY2" fmla="*/ 0 h 3529584"/>
              <a:gd name="connsiteX3" fmla="*/ 3136392 w 3136392"/>
              <a:gd name="connsiteY3" fmla="*/ 522742 h 3529584"/>
              <a:gd name="connsiteX4" fmla="*/ 3136392 w 3136392"/>
              <a:gd name="connsiteY4" fmla="*/ 3006842 h 3529584"/>
              <a:gd name="connsiteX5" fmla="*/ 2613650 w 3136392"/>
              <a:gd name="connsiteY5" fmla="*/ 3529584 h 3529584"/>
              <a:gd name="connsiteX6" fmla="*/ 522742 w 3136392"/>
              <a:gd name="connsiteY6" fmla="*/ 3529584 h 3529584"/>
              <a:gd name="connsiteX7" fmla="*/ 0 w 3136392"/>
              <a:gd name="connsiteY7" fmla="*/ 3006842 h 3529584"/>
              <a:gd name="connsiteX8" fmla="*/ 0 w 3136392"/>
              <a:gd name="connsiteY8" fmla="*/ 522742 h 3529584"/>
              <a:gd name="connsiteX0" fmla="*/ 0 w 3136404"/>
              <a:gd name="connsiteY0" fmla="*/ 522742 h 3529584"/>
              <a:gd name="connsiteX1" fmla="*/ 522742 w 3136404"/>
              <a:gd name="connsiteY1" fmla="*/ 0 h 3529584"/>
              <a:gd name="connsiteX2" fmla="*/ 2854281 w 3136404"/>
              <a:gd name="connsiteY2" fmla="*/ 0 h 3529584"/>
              <a:gd name="connsiteX3" fmla="*/ 3136392 w 3136404"/>
              <a:gd name="connsiteY3" fmla="*/ 522742 h 3529584"/>
              <a:gd name="connsiteX4" fmla="*/ 3136392 w 3136404"/>
              <a:gd name="connsiteY4" fmla="*/ 3006842 h 3529584"/>
              <a:gd name="connsiteX5" fmla="*/ 2613650 w 3136404"/>
              <a:gd name="connsiteY5" fmla="*/ 3529584 h 3529584"/>
              <a:gd name="connsiteX6" fmla="*/ 522742 w 3136404"/>
              <a:gd name="connsiteY6" fmla="*/ 3529584 h 3529584"/>
              <a:gd name="connsiteX7" fmla="*/ 0 w 3136404"/>
              <a:gd name="connsiteY7" fmla="*/ 3006842 h 3529584"/>
              <a:gd name="connsiteX8" fmla="*/ 0 w 3136404"/>
              <a:gd name="connsiteY8" fmla="*/ 522742 h 3529584"/>
              <a:gd name="connsiteX0" fmla="*/ 0 w 3137803"/>
              <a:gd name="connsiteY0" fmla="*/ 522742 h 3529584"/>
              <a:gd name="connsiteX1" fmla="*/ 522742 w 3137803"/>
              <a:gd name="connsiteY1" fmla="*/ 0 h 3529584"/>
              <a:gd name="connsiteX2" fmla="*/ 2883464 w 3137803"/>
              <a:gd name="connsiteY2" fmla="*/ 0 h 3529584"/>
              <a:gd name="connsiteX3" fmla="*/ 3136392 w 3137803"/>
              <a:gd name="connsiteY3" fmla="*/ 522742 h 3529584"/>
              <a:gd name="connsiteX4" fmla="*/ 3136392 w 3137803"/>
              <a:gd name="connsiteY4" fmla="*/ 3006842 h 3529584"/>
              <a:gd name="connsiteX5" fmla="*/ 2613650 w 3137803"/>
              <a:gd name="connsiteY5" fmla="*/ 3529584 h 3529584"/>
              <a:gd name="connsiteX6" fmla="*/ 522742 w 3137803"/>
              <a:gd name="connsiteY6" fmla="*/ 3529584 h 3529584"/>
              <a:gd name="connsiteX7" fmla="*/ 0 w 3137803"/>
              <a:gd name="connsiteY7" fmla="*/ 3006842 h 3529584"/>
              <a:gd name="connsiteX8" fmla="*/ 0 w 3137803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524429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848801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490" h="3529584">
                <a:moveTo>
                  <a:pt x="1687" y="522742"/>
                </a:moveTo>
                <a:cubicBezTo>
                  <a:pt x="1687" y="234040"/>
                  <a:pt x="-36647" y="0"/>
                  <a:pt x="252055" y="0"/>
                </a:cubicBezTo>
                <a:lnTo>
                  <a:pt x="2885151" y="0"/>
                </a:lnTo>
                <a:cubicBezTo>
                  <a:pt x="3173853" y="0"/>
                  <a:pt x="3138079" y="234040"/>
                  <a:pt x="3138079" y="522742"/>
                </a:cubicBezTo>
                <a:lnTo>
                  <a:pt x="3138079" y="3006842"/>
                </a:lnTo>
                <a:cubicBezTo>
                  <a:pt x="3138079" y="3295544"/>
                  <a:pt x="3137503" y="3529584"/>
                  <a:pt x="2848801" y="3529584"/>
                </a:cubicBezTo>
                <a:lnTo>
                  <a:pt x="329876" y="3529584"/>
                </a:lnTo>
                <a:cubicBezTo>
                  <a:pt x="41174" y="3529584"/>
                  <a:pt x="1687" y="3295544"/>
                  <a:pt x="1687" y="3006842"/>
                </a:cubicBezTo>
                <a:lnTo>
                  <a:pt x="1687" y="522742"/>
                </a:lnTo>
                <a:close/>
              </a:path>
            </a:pathLst>
          </a:custGeom>
          <a:noFill/>
          <a:ln>
            <a:solidFill>
              <a:srgbClr val="D14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EDB747B-532C-44A9-AD7A-2352A1F089B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431250" y="3058180"/>
            <a:ext cx="2769902" cy="2203971"/>
          </a:xfrm>
        </p:spPr>
        <p:txBody>
          <a:bodyPr lIns="0" tIns="0" rIns="0" bIns="0">
            <a:normAutofit/>
          </a:bodyPr>
          <a:lstStyle>
            <a:lvl1pPr marL="201593" indent="-201593"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74267C-7E1D-4515-B053-1121335429CD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4742351" y="2269780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BED0DB43-ABA6-4E0E-BA64-F6DBD79467F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2351" y="2595334"/>
            <a:ext cx="2769902" cy="199815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0FC703B8-4AAD-4000-8C02-C257F7016FFF}"/>
              </a:ext>
            </a:extLst>
          </p:cNvPr>
          <p:cNvSpPr/>
          <p:nvPr userDrawn="1"/>
        </p:nvSpPr>
        <p:spPr>
          <a:xfrm>
            <a:off x="4523824" y="2158081"/>
            <a:ext cx="3139490" cy="3294278"/>
          </a:xfrm>
          <a:custGeom>
            <a:avLst/>
            <a:gdLst>
              <a:gd name="connsiteX0" fmla="*/ 0 w 3136392"/>
              <a:gd name="connsiteY0" fmla="*/ 522742 h 3529584"/>
              <a:gd name="connsiteX1" fmla="*/ 522742 w 3136392"/>
              <a:gd name="connsiteY1" fmla="*/ 0 h 3529584"/>
              <a:gd name="connsiteX2" fmla="*/ 2613650 w 3136392"/>
              <a:gd name="connsiteY2" fmla="*/ 0 h 3529584"/>
              <a:gd name="connsiteX3" fmla="*/ 3136392 w 3136392"/>
              <a:gd name="connsiteY3" fmla="*/ 522742 h 3529584"/>
              <a:gd name="connsiteX4" fmla="*/ 3136392 w 3136392"/>
              <a:gd name="connsiteY4" fmla="*/ 3006842 h 3529584"/>
              <a:gd name="connsiteX5" fmla="*/ 2613650 w 3136392"/>
              <a:gd name="connsiteY5" fmla="*/ 3529584 h 3529584"/>
              <a:gd name="connsiteX6" fmla="*/ 522742 w 3136392"/>
              <a:gd name="connsiteY6" fmla="*/ 3529584 h 3529584"/>
              <a:gd name="connsiteX7" fmla="*/ 0 w 3136392"/>
              <a:gd name="connsiteY7" fmla="*/ 3006842 h 3529584"/>
              <a:gd name="connsiteX8" fmla="*/ 0 w 3136392"/>
              <a:gd name="connsiteY8" fmla="*/ 522742 h 3529584"/>
              <a:gd name="connsiteX0" fmla="*/ 0 w 3136404"/>
              <a:gd name="connsiteY0" fmla="*/ 522742 h 3529584"/>
              <a:gd name="connsiteX1" fmla="*/ 522742 w 3136404"/>
              <a:gd name="connsiteY1" fmla="*/ 0 h 3529584"/>
              <a:gd name="connsiteX2" fmla="*/ 2854281 w 3136404"/>
              <a:gd name="connsiteY2" fmla="*/ 0 h 3529584"/>
              <a:gd name="connsiteX3" fmla="*/ 3136392 w 3136404"/>
              <a:gd name="connsiteY3" fmla="*/ 522742 h 3529584"/>
              <a:gd name="connsiteX4" fmla="*/ 3136392 w 3136404"/>
              <a:gd name="connsiteY4" fmla="*/ 3006842 h 3529584"/>
              <a:gd name="connsiteX5" fmla="*/ 2613650 w 3136404"/>
              <a:gd name="connsiteY5" fmla="*/ 3529584 h 3529584"/>
              <a:gd name="connsiteX6" fmla="*/ 522742 w 3136404"/>
              <a:gd name="connsiteY6" fmla="*/ 3529584 h 3529584"/>
              <a:gd name="connsiteX7" fmla="*/ 0 w 3136404"/>
              <a:gd name="connsiteY7" fmla="*/ 3006842 h 3529584"/>
              <a:gd name="connsiteX8" fmla="*/ 0 w 3136404"/>
              <a:gd name="connsiteY8" fmla="*/ 522742 h 3529584"/>
              <a:gd name="connsiteX0" fmla="*/ 0 w 3137803"/>
              <a:gd name="connsiteY0" fmla="*/ 522742 h 3529584"/>
              <a:gd name="connsiteX1" fmla="*/ 522742 w 3137803"/>
              <a:gd name="connsiteY1" fmla="*/ 0 h 3529584"/>
              <a:gd name="connsiteX2" fmla="*/ 2883464 w 3137803"/>
              <a:gd name="connsiteY2" fmla="*/ 0 h 3529584"/>
              <a:gd name="connsiteX3" fmla="*/ 3136392 w 3137803"/>
              <a:gd name="connsiteY3" fmla="*/ 522742 h 3529584"/>
              <a:gd name="connsiteX4" fmla="*/ 3136392 w 3137803"/>
              <a:gd name="connsiteY4" fmla="*/ 3006842 h 3529584"/>
              <a:gd name="connsiteX5" fmla="*/ 2613650 w 3137803"/>
              <a:gd name="connsiteY5" fmla="*/ 3529584 h 3529584"/>
              <a:gd name="connsiteX6" fmla="*/ 522742 w 3137803"/>
              <a:gd name="connsiteY6" fmla="*/ 3529584 h 3529584"/>
              <a:gd name="connsiteX7" fmla="*/ 0 w 3137803"/>
              <a:gd name="connsiteY7" fmla="*/ 3006842 h 3529584"/>
              <a:gd name="connsiteX8" fmla="*/ 0 w 3137803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524429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848801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490" h="3529584">
                <a:moveTo>
                  <a:pt x="1687" y="522742"/>
                </a:moveTo>
                <a:cubicBezTo>
                  <a:pt x="1687" y="234040"/>
                  <a:pt x="-36647" y="0"/>
                  <a:pt x="252055" y="0"/>
                </a:cubicBezTo>
                <a:lnTo>
                  <a:pt x="2885151" y="0"/>
                </a:lnTo>
                <a:cubicBezTo>
                  <a:pt x="3173853" y="0"/>
                  <a:pt x="3138079" y="234040"/>
                  <a:pt x="3138079" y="522742"/>
                </a:cubicBezTo>
                <a:lnTo>
                  <a:pt x="3138079" y="3006842"/>
                </a:lnTo>
                <a:cubicBezTo>
                  <a:pt x="3138079" y="3295544"/>
                  <a:pt x="3137503" y="3529584"/>
                  <a:pt x="2848801" y="3529584"/>
                </a:cubicBezTo>
                <a:lnTo>
                  <a:pt x="329876" y="3529584"/>
                </a:lnTo>
                <a:cubicBezTo>
                  <a:pt x="41174" y="3529584"/>
                  <a:pt x="1687" y="3295544"/>
                  <a:pt x="1687" y="3006842"/>
                </a:cubicBezTo>
                <a:lnTo>
                  <a:pt x="1687" y="522742"/>
                </a:lnTo>
                <a:close/>
              </a:path>
            </a:pathLst>
          </a:custGeom>
          <a:noFill/>
          <a:ln>
            <a:solidFill>
              <a:srgbClr val="D14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294241C-27BC-4F81-86AC-BB6A1B6C317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742351" y="3055097"/>
            <a:ext cx="2769902" cy="2203971"/>
          </a:xfrm>
        </p:spPr>
        <p:txBody>
          <a:bodyPr lIns="0" tIns="0" rIns="0" bIns="0">
            <a:normAutofit/>
          </a:bodyPr>
          <a:lstStyle>
            <a:lvl1pPr marL="201593" indent="-201593">
              <a:lnSpc>
                <a:spcPct val="100000"/>
              </a:lnSpc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A174FF28-7765-4AA3-9FD4-CD935B4751C7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35023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0C2245-DE76-4D87-9695-FB48563BCAE4}"/>
              </a:ext>
            </a:extLst>
          </p:cNvPr>
          <p:cNvSpPr/>
          <p:nvPr userDrawn="1"/>
        </p:nvSpPr>
        <p:spPr>
          <a:xfrm>
            <a:off x="0" y="14749"/>
            <a:ext cx="12192000" cy="638605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253082"/>
            <a:ext cx="12192000" cy="414771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838199" y="1800185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74267C-7E1D-4515-B053-1121335429CD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6402339" y="1797103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7BEA77-6F19-47A4-89B3-773557D35ADD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839788" y="2433045"/>
            <a:ext cx="4913312" cy="2821093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CB2E1E06-E22D-4555-9D15-BBCA0BE6F5F4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402339" y="2433045"/>
            <a:ext cx="4913312" cy="2821093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BF4CB8DC-40CD-4909-8F71-4707DCC2606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2912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8B7734-2772-4C9A-BD61-B27A99E74C14}"/>
              </a:ext>
            </a:extLst>
          </p:cNvPr>
          <p:cNvSpPr/>
          <p:nvPr userDrawn="1"/>
        </p:nvSpPr>
        <p:spPr>
          <a:xfrm>
            <a:off x="-3560" y="17304"/>
            <a:ext cx="12192000" cy="638349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200400"/>
            <a:ext cx="12192000" cy="32004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7A0267-8AC8-4915-9542-1B14DD87BB22}"/>
              </a:ext>
            </a:extLst>
          </p:cNvPr>
          <p:cNvCxnSpPr/>
          <p:nvPr userDrawn="1"/>
        </p:nvCxnSpPr>
        <p:spPr>
          <a:xfrm>
            <a:off x="1743456" y="3200400"/>
            <a:ext cx="870508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11126" y="3949026"/>
            <a:ext cx="202082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11127" y="4353361"/>
            <a:ext cx="2020824" cy="10999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10515600" cy="873067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691C53-AE3E-4F20-95DD-9685FED4F5A1}"/>
              </a:ext>
            </a:extLst>
          </p:cNvPr>
          <p:cNvSpPr/>
          <p:nvPr userDrawn="1"/>
        </p:nvSpPr>
        <p:spPr>
          <a:xfrm>
            <a:off x="1053452" y="2579248"/>
            <a:ext cx="1335024" cy="124602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DE282-1A6F-4DBA-865E-1B11BA3ABC55}"/>
              </a:ext>
            </a:extLst>
          </p:cNvPr>
          <p:cNvSpPr/>
          <p:nvPr userDrawn="1"/>
        </p:nvSpPr>
        <p:spPr>
          <a:xfrm>
            <a:off x="9803524" y="2579248"/>
            <a:ext cx="1335024" cy="124602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A74B15-692A-450D-B310-878022A27D88}"/>
              </a:ext>
            </a:extLst>
          </p:cNvPr>
          <p:cNvSpPr/>
          <p:nvPr userDrawn="1"/>
        </p:nvSpPr>
        <p:spPr>
          <a:xfrm>
            <a:off x="3240970" y="2579248"/>
            <a:ext cx="1335024" cy="124602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CE791CF-B7E8-4D71-8684-B32E8C8F4301}"/>
              </a:ext>
            </a:extLst>
          </p:cNvPr>
          <p:cNvSpPr/>
          <p:nvPr userDrawn="1"/>
        </p:nvSpPr>
        <p:spPr>
          <a:xfrm>
            <a:off x="5428488" y="2579248"/>
            <a:ext cx="1335024" cy="124602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D3D6DD-0953-43C9-8188-184BE5DA2793}"/>
              </a:ext>
            </a:extLst>
          </p:cNvPr>
          <p:cNvSpPr/>
          <p:nvPr userDrawn="1"/>
        </p:nvSpPr>
        <p:spPr>
          <a:xfrm>
            <a:off x="7616006" y="2579248"/>
            <a:ext cx="1335024" cy="124602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E8A912-57C4-484A-BC10-933FA672E85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9452932" y="3949026"/>
            <a:ext cx="202082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7A3AAFE-6461-4AE9-B70B-74CB089850A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52933" y="4353361"/>
            <a:ext cx="2020824" cy="10999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3255040-19AE-4D3C-B7EB-0DFF91543E3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2896577" y="3949026"/>
            <a:ext cx="202082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BE4D9BD-0351-4B91-B0BC-1DC3E5348A9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896578" y="4353361"/>
            <a:ext cx="2020824" cy="10999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8AB56CF-F4C5-4F54-9C81-C6AF325445C4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5082028" y="3949026"/>
            <a:ext cx="202082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EDAADAFF-CDF8-4B5A-B4AF-07A1E3BDCFF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082029" y="4353361"/>
            <a:ext cx="2020824" cy="10999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55E4403-2A75-455B-8AB8-D9D2DEE6B4B8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7267480" y="3949026"/>
            <a:ext cx="2020824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72A71372-85B1-4BE9-AFC9-78A34420C19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267481" y="4353361"/>
            <a:ext cx="2020824" cy="10999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50A7337-3C0A-4855-BC87-AA251494827A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1053452" y="2869337"/>
            <a:ext cx="1335024" cy="43181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70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7169E62-2B9B-4CF2-B2E2-3FD55EEEFF87}"/>
              </a:ext>
            </a:extLst>
          </p:cNvPr>
          <p:cNvSpPr>
            <a:spLocks noGrp="1"/>
          </p:cNvSpPr>
          <p:nvPr>
            <p:ph type="body" idx="57" hasCustomPrompt="1"/>
          </p:nvPr>
        </p:nvSpPr>
        <p:spPr>
          <a:xfrm>
            <a:off x="1053452" y="3240103"/>
            <a:ext cx="1335024" cy="21826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C0575D2-AA1D-44C6-9FB3-21ADF8988B54}"/>
              </a:ext>
            </a:extLst>
          </p:cNvPr>
          <p:cNvSpPr>
            <a:spLocks noGrp="1"/>
          </p:cNvSpPr>
          <p:nvPr>
            <p:ph type="body" idx="58" hasCustomPrompt="1"/>
          </p:nvPr>
        </p:nvSpPr>
        <p:spPr>
          <a:xfrm>
            <a:off x="3240970" y="2864348"/>
            <a:ext cx="1335024" cy="43181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70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BBDBCDC-6887-4C68-B9B1-5692A081F030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3240970" y="3235115"/>
            <a:ext cx="1335024" cy="21826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ABCAEE9-21FE-4449-83EB-FBEC4248EE5E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5428488" y="2871956"/>
            <a:ext cx="1335024" cy="43181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70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5136500-0830-4515-8356-C6B23041E5C7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5428488" y="3242723"/>
            <a:ext cx="1335024" cy="21826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BD503F2-AFE4-4764-8A65-FCC3DF905012}"/>
              </a:ext>
            </a:extLst>
          </p:cNvPr>
          <p:cNvSpPr>
            <a:spLocks noGrp="1"/>
          </p:cNvSpPr>
          <p:nvPr>
            <p:ph type="body" idx="62" hasCustomPrompt="1"/>
          </p:nvPr>
        </p:nvSpPr>
        <p:spPr>
          <a:xfrm>
            <a:off x="7616006" y="2877303"/>
            <a:ext cx="1335024" cy="43181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70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DC0A657-989F-4B29-8E27-DDC81B0140EE}"/>
              </a:ext>
            </a:extLst>
          </p:cNvPr>
          <p:cNvSpPr>
            <a:spLocks noGrp="1"/>
          </p:cNvSpPr>
          <p:nvPr>
            <p:ph type="body" idx="63" hasCustomPrompt="1"/>
          </p:nvPr>
        </p:nvSpPr>
        <p:spPr>
          <a:xfrm>
            <a:off x="7616006" y="3248070"/>
            <a:ext cx="1335024" cy="21826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437BAC6-4C02-46D8-AB5C-54416FDC4E11}"/>
              </a:ext>
            </a:extLst>
          </p:cNvPr>
          <p:cNvSpPr>
            <a:spLocks noGrp="1"/>
          </p:cNvSpPr>
          <p:nvPr>
            <p:ph type="body" idx="64" hasCustomPrompt="1"/>
          </p:nvPr>
        </p:nvSpPr>
        <p:spPr>
          <a:xfrm>
            <a:off x="9803524" y="2874433"/>
            <a:ext cx="1335024" cy="431812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70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0840D65-23FD-4BDF-B966-5BF3BE32F620}"/>
              </a:ext>
            </a:extLst>
          </p:cNvPr>
          <p:cNvSpPr>
            <a:spLocks noGrp="1"/>
          </p:cNvSpPr>
          <p:nvPr>
            <p:ph type="body" idx="65" hasCustomPrompt="1"/>
          </p:nvPr>
        </p:nvSpPr>
        <p:spPr>
          <a:xfrm>
            <a:off x="9803524" y="3245199"/>
            <a:ext cx="1335024" cy="21826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DBB3EB4E-1DA2-4278-B918-D5B7EDBD9B35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6300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0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1834896"/>
            <a:ext cx="12192000" cy="4565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7BEA77-6F19-47A4-89B3-773557D35ADD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839788" y="1813560"/>
            <a:ext cx="10512425" cy="3440578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29030D9-F540-4B24-AA27-17B8726068F1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10160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F4E3C4-06F3-4C9B-8844-62F3323AB7DD}"/>
              </a:ext>
            </a:extLst>
          </p:cNvPr>
          <p:cNvSpPr/>
          <p:nvPr userDrawn="1"/>
        </p:nvSpPr>
        <p:spPr>
          <a:xfrm>
            <a:off x="-1587" y="5981"/>
            <a:ext cx="12192000" cy="63948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944368"/>
            <a:ext cx="12192000" cy="345643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10515600" cy="549487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74267C-7E1D-4515-B053-1121335429CD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4711049" y="4065560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BED0DB43-ABA6-4E0E-BA64-F6DBD79467F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11049" y="4421059"/>
            <a:ext cx="2769902" cy="199815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1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294241C-27BC-4F81-86AC-BB6A1B6C317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711049" y="4671207"/>
            <a:ext cx="2769902" cy="769085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998E5C-D637-4A1F-9056-73766B04FE2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5145170" y="2065381"/>
            <a:ext cx="1901952" cy="17751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89779B3-74BD-410E-8DCD-302D161A4673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8147243" y="4067423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367781E-9C82-4788-A807-0111EF793B6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47243" y="4422922"/>
            <a:ext cx="2769902" cy="199815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1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5484CD3-57F0-46B6-96E6-54BDB7A030D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47243" y="4673070"/>
            <a:ext cx="2769902" cy="769085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383DFDF4-9A8E-4653-9207-FC82A7B603A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8580060" y="2065381"/>
            <a:ext cx="1901952" cy="17751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1272438" y="4080930"/>
            <a:ext cx="2769902" cy="312590"/>
          </a:xfrm>
        </p:spPr>
        <p:txBody>
          <a:bodyPr lIns="0" tIns="0" rIns="0" bIns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53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272438" y="4436429"/>
            <a:ext cx="2769902" cy="199815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1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A582499F-142E-436A-931B-C9E57565DF2F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272438" y="4686577"/>
            <a:ext cx="2769902" cy="769085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950B3CF8-BCAD-487D-A0EB-0F031B9DFEB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710279" y="2065381"/>
            <a:ext cx="1901952" cy="1775155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6CAD31EE-07E0-48DC-8A30-3C3AC6285B2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9993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67B149A-3C8A-48D5-A7CF-D900619C493B}"/>
              </a:ext>
            </a:extLst>
          </p:cNvPr>
          <p:cNvSpPr/>
          <p:nvPr userDrawn="1"/>
        </p:nvSpPr>
        <p:spPr>
          <a:xfrm>
            <a:off x="0" y="4432"/>
            <a:ext cx="12192000" cy="6400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210410"/>
            <a:ext cx="12192000" cy="419039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10515600" cy="51599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tx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2534173" y="2849926"/>
            <a:ext cx="1908000" cy="551842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534173" y="3444677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950B3CF8-BCAD-487D-A0EB-0F031B9DFEB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207008" y="2651828"/>
            <a:ext cx="1179576" cy="1100938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B0328E-C8F6-40C1-8E47-5E04F8C378BC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6072016" y="2849926"/>
            <a:ext cx="1908000" cy="551842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A001AE7-4E42-42A6-9347-729901FA288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6072016" y="3444677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Picture Placeholder 10">
            <a:extLst>
              <a:ext uri="{FF2B5EF4-FFF2-40B4-BE49-F238E27FC236}">
                <a16:creationId xmlns:a16="http://schemas.microsoft.com/office/drawing/2014/main" id="{C3CA770E-AF5C-412A-8286-39C2516C33F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744851" y="2651828"/>
            <a:ext cx="1179576" cy="1100938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2536D59-8909-4D52-8F15-FBD7DDF9B649}"/>
              </a:ext>
            </a:extLst>
          </p:cNvPr>
          <p:cNvSpPr>
            <a:spLocks noGrp="1"/>
          </p:cNvSpPr>
          <p:nvPr>
            <p:ph type="body" idx="74" hasCustomPrompt="1"/>
          </p:nvPr>
        </p:nvSpPr>
        <p:spPr>
          <a:xfrm>
            <a:off x="9516223" y="2849926"/>
            <a:ext cx="1908000" cy="551842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222413B-A6E3-48FA-8BD0-7B34247C788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516223" y="3444677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6F69DD81-BD33-4878-BE6B-E6252B0E4610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8189058" y="2651828"/>
            <a:ext cx="1179576" cy="1100938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F7F53399-AF88-4B19-8C26-1A63E023245D}"/>
              </a:ext>
            </a:extLst>
          </p:cNvPr>
          <p:cNvSpPr>
            <a:spLocks noGrp="1"/>
          </p:cNvSpPr>
          <p:nvPr>
            <p:ph type="body" idx="77" hasCustomPrompt="1"/>
          </p:nvPr>
        </p:nvSpPr>
        <p:spPr>
          <a:xfrm>
            <a:off x="2534173" y="4363748"/>
            <a:ext cx="1908000" cy="57160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CCEF4D60-F822-4C96-86FD-DE22EF496C7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2534173" y="4978266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3" name="Picture Placeholder 10">
            <a:extLst>
              <a:ext uri="{FF2B5EF4-FFF2-40B4-BE49-F238E27FC236}">
                <a16:creationId xmlns:a16="http://schemas.microsoft.com/office/drawing/2014/main" id="{B4A9AE49-2C61-49A9-BBAB-B10B7982EF05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207008" y="4185416"/>
            <a:ext cx="1179576" cy="1100938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59FC5F10-BCA0-4110-AEDF-4A9729F7FDF3}"/>
              </a:ext>
            </a:extLst>
          </p:cNvPr>
          <p:cNvSpPr>
            <a:spLocks noGrp="1"/>
          </p:cNvSpPr>
          <p:nvPr>
            <p:ph type="body" idx="80" hasCustomPrompt="1"/>
          </p:nvPr>
        </p:nvSpPr>
        <p:spPr>
          <a:xfrm>
            <a:off x="6072016" y="4363748"/>
            <a:ext cx="1908000" cy="57160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D74DE44D-21EB-4B7D-A729-0564A65C12D5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6072016" y="4978266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6" name="Picture Placeholder 10">
            <a:extLst>
              <a:ext uri="{FF2B5EF4-FFF2-40B4-BE49-F238E27FC236}">
                <a16:creationId xmlns:a16="http://schemas.microsoft.com/office/drawing/2014/main" id="{9F70A0CC-AF4B-47BB-A8FA-067E7844751E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4744851" y="4185416"/>
            <a:ext cx="1179576" cy="1100938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F607D0D-855E-4436-857B-20E66E881082}"/>
              </a:ext>
            </a:extLst>
          </p:cNvPr>
          <p:cNvSpPr>
            <a:spLocks noGrp="1"/>
          </p:cNvSpPr>
          <p:nvPr>
            <p:ph type="body" idx="83" hasCustomPrompt="1"/>
          </p:nvPr>
        </p:nvSpPr>
        <p:spPr>
          <a:xfrm>
            <a:off x="9516223" y="4363748"/>
            <a:ext cx="1908000" cy="57160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tx2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10099025-C128-45B2-90F6-5ABA8380C6C8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9516223" y="4978266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9" name="Picture Placeholder 10">
            <a:extLst>
              <a:ext uri="{FF2B5EF4-FFF2-40B4-BE49-F238E27FC236}">
                <a16:creationId xmlns:a16="http://schemas.microsoft.com/office/drawing/2014/main" id="{019F774E-7063-44F5-AE2D-146FCBD9B4C4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8189058" y="4185416"/>
            <a:ext cx="1179576" cy="1100938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1" name="Picture Placeholder 11">
            <a:extLst>
              <a:ext uri="{FF2B5EF4-FFF2-40B4-BE49-F238E27FC236}">
                <a16:creationId xmlns:a16="http://schemas.microsoft.com/office/drawing/2014/main" id="{FA89EF75-E798-40D3-897E-2FAC5108B5A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4515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A87ED0-1555-4955-AB1F-016220F037D5}"/>
              </a:ext>
            </a:extLst>
          </p:cNvPr>
          <p:cNvSpPr/>
          <p:nvPr userDrawn="1"/>
        </p:nvSpPr>
        <p:spPr>
          <a:xfrm>
            <a:off x="0" y="-23306"/>
            <a:ext cx="12192000" cy="640079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483510"/>
            <a:ext cx="12192000" cy="391729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5389917" y="3494753"/>
            <a:ext cx="1908000" cy="26152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389917" y="3799182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B0328E-C8F6-40C1-8E47-5E04F8C378BC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7424934" y="3494753"/>
            <a:ext cx="1908000" cy="26152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A001AE7-4E42-42A6-9347-729901FA288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424934" y="3799182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2536D59-8909-4D52-8F15-FBD7DDF9B649}"/>
              </a:ext>
            </a:extLst>
          </p:cNvPr>
          <p:cNvSpPr>
            <a:spLocks noGrp="1"/>
          </p:cNvSpPr>
          <p:nvPr>
            <p:ph type="body" idx="74" hasCustomPrompt="1"/>
          </p:nvPr>
        </p:nvSpPr>
        <p:spPr>
          <a:xfrm>
            <a:off x="9459951" y="3494753"/>
            <a:ext cx="1908000" cy="26152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222413B-A6E3-48FA-8BD0-7B34247C788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459951" y="3799182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D76DCFE-3432-4A5F-955D-7561AB292330}"/>
              </a:ext>
            </a:extLst>
          </p:cNvPr>
          <p:cNvSpPr>
            <a:spLocks noGrp="1"/>
          </p:cNvSpPr>
          <p:nvPr>
            <p:ph type="body" idx="76" hasCustomPrompt="1"/>
          </p:nvPr>
        </p:nvSpPr>
        <p:spPr>
          <a:xfrm>
            <a:off x="5389917" y="4465461"/>
            <a:ext cx="1908000" cy="26152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11F291FA-EABF-4C0D-AF94-B7A47A81ECED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5389917" y="4769890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22A983C-97ED-4D4F-90B9-78A07353BC8F}"/>
              </a:ext>
            </a:extLst>
          </p:cNvPr>
          <p:cNvSpPr>
            <a:spLocks noGrp="1"/>
          </p:cNvSpPr>
          <p:nvPr>
            <p:ph type="body" idx="78" hasCustomPrompt="1"/>
          </p:nvPr>
        </p:nvSpPr>
        <p:spPr>
          <a:xfrm>
            <a:off x="7424934" y="4465461"/>
            <a:ext cx="1908000" cy="26152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FD1E7350-7D86-49FC-8701-EE982A922CD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7424934" y="4769890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D11603C-59B8-4FC2-97A6-FA9D7C86E67F}"/>
              </a:ext>
            </a:extLst>
          </p:cNvPr>
          <p:cNvSpPr>
            <a:spLocks noGrp="1"/>
          </p:cNvSpPr>
          <p:nvPr>
            <p:ph type="body" idx="80" hasCustomPrompt="1"/>
          </p:nvPr>
        </p:nvSpPr>
        <p:spPr>
          <a:xfrm>
            <a:off x="9459951" y="4465461"/>
            <a:ext cx="1908000" cy="26152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53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E490732-5FB8-4E3E-9D69-E5406F92F7FB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9459951" y="4769890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6A0EC4-BC37-4FC9-9F26-E3C1334A4C34}"/>
              </a:ext>
            </a:extLst>
          </p:cNvPr>
          <p:cNvSpPr/>
          <p:nvPr userDrawn="1"/>
        </p:nvSpPr>
        <p:spPr>
          <a:xfrm>
            <a:off x="5381032" y="3085597"/>
            <a:ext cx="265176" cy="248640"/>
          </a:xfrm>
          <a:prstGeom prst="rect">
            <a:avLst/>
          </a:prstGeom>
          <a:solidFill>
            <a:srgbClr val="214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BD5238-9183-4891-90FE-BFADE39D52EE}"/>
              </a:ext>
            </a:extLst>
          </p:cNvPr>
          <p:cNvSpPr/>
          <p:nvPr userDrawn="1"/>
        </p:nvSpPr>
        <p:spPr>
          <a:xfrm>
            <a:off x="7416049" y="3085597"/>
            <a:ext cx="265176" cy="2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B2D4CE-3326-4F5C-847C-7ADD21460FA5}"/>
              </a:ext>
            </a:extLst>
          </p:cNvPr>
          <p:cNvSpPr/>
          <p:nvPr userDrawn="1"/>
        </p:nvSpPr>
        <p:spPr>
          <a:xfrm>
            <a:off x="9451066" y="3085597"/>
            <a:ext cx="265176" cy="2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FBD00C-155A-4E35-84F8-6154CA214B93}"/>
              </a:ext>
            </a:extLst>
          </p:cNvPr>
          <p:cNvSpPr/>
          <p:nvPr userDrawn="1"/>
        </p:nvSpPr>
        <p:spPr>
          <a:xfrm>
            <a:off x="5381032" y="4108181"/>
            <a:ext cx="265176" cy="2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0A9D06-023A-4BEC-A29D-DB94D1C5D09B}"/>
              </a:ext>
            </a:extLst>
          </p:cNvPr>
          <p:cNvSpPr/>
          <p:nvPr userDrawn="1"/>
        </p:nvSpPr>
        <p:spPr>
          <a:xfrm>
            <a:off x="7416049" y="4108181"/>
            <a:ext cx="265176" cy="24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783EDA-47B1-4EE9-9DF1-72DA4FBB6EBB}"/>
              </a:ext>
            </a:extLst>
          </p:cNvPr>
          <p:cNvSpPr/>
          <p:nvPr userDrawn="1"/>
        </p:nvSpPr>
        <p:spPr>
          <a:xfrm>
            <a:off x="9451066" y="4108181"/>
            <a:ext cx="265176" cy="2486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A6297C2-03D3-4827-8174-BFCF830BF105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839789" y="1903559"/>
            <a:ext cx="4110037" cy="3065951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99F0FD6D-EAFC-4719-A178-145AF6E9077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5648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142097-9D10-4804-A189-9D860F05AC59}"/>
              </a:ext>
            </a:extLst>
          </p:cNvPr>
          <p:cNvSpPr/>
          <p:nvPr userDrawn="1"/>
        </p:nvSpPr>
        <p:spPr>
          <a:xfrm>
            <a:off x="0" y="2620061"/>
            <a:ext cx="12192000" cy="378073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2A16-0E09-486C-9A28-B508902D11B6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97FFDD0-A08E-4CF1-A48B-295DE8087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3177"/>
            <a:ext cx="4927266" cy="1543782"/>
          </a:xfrm>
        </p:spPr>
        <p:txBody>
          <a:bodyPr lIns="0" tIns="0" rIns="0" bIns="0">
            <a:normAutofit/>
          </a:bodyPr>
          <a:lstStyle>
            <a:lvl1pPr marL="201593" indent="-201593">
              <a:spcBef>
                <a:spcPts val="56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587">
                <a:solidFill>
                  <a:schemeClr val="tx2"/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430E2-DDF4-4D72-AF97-86B66F11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2773"/>
            <a:ext cx="10515600" cy="593917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6E1E0F-4E59-4E81-9D45-686A3E2B32E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24947" y="3823177"/>
            <a:ext cx="4927266" cy="1543782"/>
          </a:xfrm>
        </p:spPr>
        <p:txBody>
          <a:bodyPr lIns="0" tIns="0" rIns="0" bIns="0">
            <a:normAutofit/>
          </a:bodyPr>
          <a:lstStyle>
            <a:lvl1pPr marL="201593" indent="-201593">
              <a:spcBef>
                <a:spcPts val="56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587">
                <a:solidFill>
                  <a:schemeClr val="tx2"/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1C431EA9-1FA6-4AB8-B683-837876623C1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1850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0350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6583680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F729-1298-4F0B-B725-EFAD88305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458" y="1413073"/>
            <a:ext cx="4585780" cy="1018339"/>
          </a:xfrm>
        </p:spPr>
        <p:txBody>
          <a:bodyPr lIns="0" tIns="0" rIns="0" bIns="0" anchor="b" anchorCtr="0">
            <a:noAutofit/>
          </a:bodyPr>
          <a:lstStyle>
            <a:lvl1pPr>
              <a:defRPr sz="5133"/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A35B9E4-40D9-41FE-A3DD-5A314E6E0B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850" y="794829"/>
            <a:ext cx="2386800" cy="4536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1815864-FC8F-40F2-AB2F-2E8B29A59E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2923280"/>
            <a:ext cx="4586288" cy="4755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360" b="1">
                <a:solidFill>
                  <a:schemeClr val="bg2"/>
                </a:solidFill>
                <a:latin typeface="+mj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Allan Mattsson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92DC1-71DA-42B0-9222-A94944D56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456912"/>
            <a:ext cx="4586288" cy="2155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717FFFD-9D64-40AB-9C05-B5348E9B83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683593"/>
            <a:ext cx="4586288" cy="27082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613" b="0">
                <a:solidFill>
                  <a:schemeClr val="bg1"/>
                </a:solidFill>
                <a:latin typeface="+mn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208-555-0183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D85ADCA-D658-49E9-B312-5F5BFFDF2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129024"/>
            <a:ext cx="4586288" cy="2155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200E180-BBC5-45C4-B9FE-291D676739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340733"/>
            <a:ext cx="4586288" cy="3401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613" b="0">
                <a:solidFill>
                  <a:schemeClr val="bg1"/>
                </a:solidFill>
                <a:latin typeface="+mn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alaan@fineartschool.net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E52E9F4-4D2A-4D77-A34F-A611634DD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4809490"/>
            <a:ext cx="4586288" cy="2155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87" b="1">
                <a:solidFill>
                  <a:schemeClr val="bg2"/>
                </a:solidFill>
                <a:latin typeface="+mn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Website: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0CC1407-FB5D-49EA-B205-A8DD06DF02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006227"/>
            <a:ext cx="4586288" cy="3401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613" b="0">
                <a:solidFill>
                  <a:schemeClr val="bg1"/>
                </a:solidFill>
                <a:latin typeface="+mn-lt"/>
              </a:defRPr>
            </a:lvl1pPr>
            <a:lvl2pPr marL="426705" indent="0">
              <a:buNone/>
              <a:defRPr sz="3360" b="1">
                <a:solidFill>
                  <a:schemeClr val="bg2"/>
                </a:solidFill>
                <a:latin typeface="+mj-lt"/>
              </a:defRPr>
            </a:lvl2pPr>
            <a:lvl3pPr marL="853410" indent="0">
              <a:buNone/>
              <a:defRPr sz="3360" b="1">
                <a:solidFill>
                  <a:schemeClr val="bg2"/>
                </a:solidFill>
                <a:latin typeface="+mj-lt"/>
              </a:defRPr>
            </a:lvl3pPr>
            <a:lvl4pPr marL="1280114" indent="0">
              <a:buNone/>
              <a:defRPr sz="3360" b="1">
                <a:solidFill>
                  <a:schemeClr val="bg2"/>
                </a:solidFill>
                <a:latin typeface="+mj-lt"/>
              </a:defRPr>
            </a:lvl4pPr>
            <a:lvl5pPr marL="1706819" indent="0">
              <a:buNone/>
              <a:defRPr sz="336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www.fineartschool.net</a:t>
            </a:r>
          </a:p>
        </p:txBody>
      </p:sp>
    </p:spTree>
    <p:extLst>
      <p:ext uri="{BB962C8B-B14F-4D97-AF65-F5344CB8AC3E}">
        <p14:creationId xmlns:p14="http://schemas.microsoft.com/office/powerpoint/2010/main" val="3632327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rcRect/>
            <a:stretch>
              <a:fillRect l="-1" r="-3288" b="-32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E2087C-0B0E-4369-B682-3BD45618E7AC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5480A-D762-4968-B35D-F8EBD1135B65}"/>
              </a:ext>
            </a:extLst>
          </p:cNvPr>
          <p:cNvSpPr/>
          <p:nvPr userDrawn="1"/>
        </p:nvSpPr>
        <p:spPr>
          <a:xfrm>
            <a:off x="0" y="4198925"/>
            <a:ext cx="12192000" cy="2201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FF6A3-D40E-4089-92AF-A2DB4994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8563"/>
            <a:ext cx="10515600" cy="593917"/>
          </a:xfrm>
        </p:spPr>
        <p:txBody>
          <a:bodyPr lIns="0" tIns="0" rIns="0" bIns="0"/>
          <a:lstStyle>
            <a:lvl1pPr algn="ctr"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2A16-0E09-486C-9A28-B508902D11B6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21449DB-6E23-41CB-AD61-C3F2044E825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26736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84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6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60F428-57C5-4F3D-A940-BE104D4E7EB6}"/>
              </a:ext>
            </a:extLst>
          </p:cNvPr>
          <p:cNvSpPr/>
          <p:nvPr userDrawn="1"/>
        </p:nvSpPr>
        <p:spPr>
          <a:xfrm>
            <a:off x="0" y="1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305178"/>
            <a:ext cx="12192000" cy="309562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2742719" y="2400750"/>
            <a:ext cx="1908000" cy="551842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6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742719" y="2995501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950B3CF8-BCAD-487D-A0EB-0F031B9DFEB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30546" y="2277514"/>
            <a:ext cx="1389888" cy="1297229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B0328E-C8F6-40C1-8E47-5E04F8C378BC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7916852" y="2400750"/>
            <a:ext cx="1908000" cy="551842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67" b="1">
                <a:solidFill>
                  <a:schemeClr val="bg1"/>
                </a:solidFill>
                <a:latin typeface="+mj-lt"/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A001AE7-4E42-42A6-9347-729901FA288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916852" y="2995501"/>
            <a:ext cx="1908000" cy="19981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Picture Placeholder 10">
            <a:extLst>
              <a:ext uri="{FF2B5EF4-FFF2-40B4-BE49-F238E27FC236}">
                <a16:creationId xmlns:a16="http://schemas.microsoft.com/office/drawing/2014/main" id="{C3CA770E-AF5C-412A-8286-39C2516C33F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52805" y="2277514"/>
            <a:ext cx="1389888" cy="1297229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8E76348-9871-4FA1-9460-69F230C89BD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742719" y="3616312"/>
            <a:ext cx="3039906" cy="174972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11E7F0-ED81-4CB0-8A14-4C97909FDA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916852" y="3616312"/>
            <a:ext cx="3039906" cy="174972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6B1C1861-9B5E-4FAB-A6BD-7DB0815CBD7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28502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B7F5A1-ACE9-48DF-BB64-61C809D3A883}"/>
              </a:ext>
            </a:extLst>
          </p:cNvPr>
          <p:cNvSpPr/>
          <p:nvPr userDrawn="1"/>
        </p:nvSpPr>
        <p:spPr>
          <a:xfrm>
            <a:off x="0" y="-13279"/>
            <a:ext cx="12192000" cy="6400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305178"/>
            <a:ext cx="12192000" cy="309562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8E76348-9871-4FA1-9460-69F230C89BD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39789" y="3676202"/>
            <a:ext cx="4942837" cy="174972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11E7F0-ED81-4CB0-8A14-4C97909FDA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6409377" y="3676202"/>
            <a:ext cx="4942836" cy="1749722"/>
          </a:xfrm>
        </p:spPr>
        <p:txBody>
          <a:bodyPr lIns="0" tIns="0" rIns="0" bIns="0">
            <a:normAutofit/>
          </a:bodyPr>
          <a:lstStyle>
            <a:lvl1pPr marL="201593" indent="-201593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118C391-74F9-4973-A7A7-1B372BA2986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8128800" cy="81228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tx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9112DCB4-4925-43FD-B9C6-F2236950857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95130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A5190-405E-4BAD-9D24-C60BCE1026AC}"/>
              </a:ext>
            </a:extLst>
          </p:cNvPr>
          <p:cNvSpPr/>
          <p:nvPr userDrawn="1"/>
        </p:nvSpPr>
        <p:spPr>
          <a:xfrm>
            <a:off x="0" y="-313"/>
            <a:ext cx="12192000" cy="640079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780739"/>
            <a:ext cx="12192000" cy="26200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6862011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8E76348-9871-4FA1-9460-69F230C89BD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39787" y="4211382"/>
            <a:ext cx="2176272" cy="280408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2053" b="1" i="0">
                <a:solidFill>
                  <a:schemeClr val="bg2"/>
                </a:solidFill>
                <a:latin typeface="+mj-lt"/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11E7F0-ED81-4CB0-8A14-4C97909FDA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28570" y="4526914"/>
            <a:ext cx="2176272" cy="87547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118C391-74F9-4973-A7A7-1B372BA2986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299620"/>
            <a:ext cx="8128800" cy="560232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680" i="0">
                <a:solidFill>
                  <a:schemeClr val="bg2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BC5C1227-3435-44A2-A29B-3E34D7E6EDF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8570" y="2688081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84E6553B-BFD6-41B1-B2FB-B2FF92DCFFF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614288" y="2688081"/>
            <a:ext cx="1069848" cy="74249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88F4128-E844-49D5-B896-F5B8360E054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479372" y="4211382"/>
            <a:ext cx="2176272" cy="280408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2053" b="1" i="0">
                <a:solidFill>
                  <a:schemeClr val="bg2"/>
                </a:solidFill>
                <a:latin typeface="+mj-lt"/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Section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4D9A5A5-DC49-42A9-AF1C-03EE63FAC03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468155" y="4526914"/>
            <a:ext cx="2176272" cy="87547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56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307" b="0" i="0">
                <a:solidFill>
                  <a:schemeClr val="bg1"/>
                </a:solidFill>
              </a:defRPr>
            </a:lvl1pPr>
            <a:lvl2pPr marL="426705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12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8B1E6-F024-4B3C-B742-0BF9E09286E4}"/>
              </a:ext>
            </a:extLst>
          </p:cNvPr>
          <p:cNvSpPr/>
          <p:nvPr userDrawn="1"/>
        </p:nvSpPr>
        <p:spPr>
          <a:xfrm>
            <a:off x="6125937" y="2100513"/>
            <a:ext cx="2286000" cy="341376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43F6EC-68DC-4837-BACC-5AD6767A59B3}"/>
              </a:ext>
            </a:extLst>
          </p:cNvPr>
          <p:cNvSpPr/>
          <p:nvPr userDrawn="1"/>
        </p:nvSpPr>
        <p:spPr>
          <a:xfrm rot="5400000">
            <a:off x="8675124" y="2489300"/>
            <a:ext cx="2133600" cy="2684355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62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4" tIns="42672" rIns="85344" bIns="426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629E6EA-0F70-4614-B242-4AE3E4301398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283325" y="2249702"/>
            <a:ext cx="1974850" cy="2844268"/>
          </a:xfrm>
          <a:ln w="254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2379FE9-C48F-4225-A40A-A3E6CAD4F51E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8412164" y="2916299"/>
            <a:ext cx="2511425" cy="1844640"/>
          </a:xfrm>
          <a:ln w="254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0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FDA0C1B-4B80-4211-8E8D-A19CA0D2A593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9409913" y="794830"/>
            <a:ext cx="1938528" cy="366979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9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4185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A5174-1112-4D75-9ACE-EB000DE44EEE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41F2F-6D67-4597-AB7C-D982860837A5}"/>
              </a:ext>
            </a:extLst>
          </p:cNvPr>
          <p:cNvSpPr/>
          <p:nvPr userDrawn="1"/>
        </p:nvSpPr>
        <p:spPr>
          <a:xfrm>
            <a:off x="3585972" y="0"/>
            <a:ext cx="5020056" cy="64008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639DF-BB81-43B2-81DF-DC0942E884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972" y="2381335"/>
            <a:ext cx="5020056" cy="152421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133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2A2A7-5821-4BAA-A45B-8AFDF4E0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1" y="4343216"/>
            <a:ext cx="5027613" cy="772051"/>
          </a:xfrm>
        </p:spPr>
        <p:txBody>
          <a:bodyPr>
            <a:normAutofit/>
          </a:bodyPr>
          <a:lstStyle>
            <a:lvl1pPr marL="0" indent="0" algn="ctr">
              <a:buNone/>
              <a:defRPr sz="2613">
                <a:solidFill>
                  <a:schemeClr val="tx2"/>
                </a:solidFill>
              </a:defRPr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6867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E2F25-E114-4A75-B5B3-F09D555DDFF8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9BEFEA-934B-49DB-9A67-071B716E9BCC}"/>
              </a:ext>
            </a:extLst>
          </p:cNvPr>
          <p:cNvSpPr/>
          <p:nvPr userDrawn="1"/>
        </p:nvSpPr>
        <p:spPr>
          <a:xfrm>
            <a:off x="6769608" y="0"/>
            <a:ext cx="5422392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6D2BD-969D-4473-8460-B0377486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5827" y="3663278"/>
            <a:ext cx="4116387" cy="1624415"/>
          </a:xfrm>
        </p:spPr>
        <p:txBody>
          <a:bodyPr lIns="0" tIns="0" rIns="0" bIns="0" anchor="b" anchorCtr="0">
            <a:noAutofit/>
          </a:bodyPr>
          <a:lstStyle>
            <a:lvl1pPr algn="r">
              <a:defRPr sz="5133" b="1"/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24E491-FFE2-4D91-8211-BFEB67FC40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827" y="5302515"/>
            <a:ext cx="4116387" cy="373409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613">
                <a:solidFill>
                  <a:schemeClr val="bg2"/>
                </a:solidFill>
              </a:defRPr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 noProof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76154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0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1834896"/>
            <a:ext cx="12192000" cy="4565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10512425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62FAC8-55F2-4A8C-BD0D-938A7257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839"/>
            <a:ext cx="10515600" cy="3364631"/>
          </a:xfrm>
        </p:spPr>
        <p:txBody>
          <a:bodyPr>
            <a:normAutofit/>
          </a:bodyPr>
          <a:lstStyle>
            <a:lvl1pPr>
              <a:defRPr sz="2240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80">
                <a:solidFill>
                  <a:schemeClr val="bg1"/>
                </a:solidFill>
              </a:defRPr>
            </a:lvl3pPr>
            <a:lvl4pPr>
              <a:defRPr sz="1493">
                <a:solidFill>
                  <a:schemeClr val="bg1"/>
                </a:solidFill>
              </a:defRPr>
            </a:lvl4pPr>
            <a:lvl5pPr>
              <a:defRPr sz="149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795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F4E3C4-06F3-4C9B-8844-62F3323AB7DD}"/>
              </a:ext>
            </a:extLst>
          </p:cNvPr>
          <p:cNvSpPr/>
          <p:nvPr userDrawn="1"/>
        </p:nvSpPr>
        <p:spPr>
          <a:xfrm>
            <a:off x="-1587" y="5981"/>
            <a:ext cx="12192000" cy="63948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314DC4-8C9E-4F01-A18F-43188041EB03}"/>
              </a:ext>
            </a:extLst>
          </p:cNvPr>
          <p:cNvSpPr/>
          <p:nvPr userDrawn="1"/>
        </p:nvSpPr>
        <p:spPr>
          <a:xfrm>
            <a:off x="0" y="1834896"/>
            <a:ext cx="12192000" cy="4565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7010291-978E-4CC6-876F-E22ADA4A3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2778"/>
            <a:ext cx="5181600" cy="3349374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C0C7E056-802B-46B6-8017-5D7F87B41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2778"/>
            <a:ext cx="5181600" cy="3331039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D76E00-0ACB-4B7A-B045-2A0F2EF8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7E-06A4-424E-83B2-0F5C45AFEB4E}" type="datetime1">
              <a:rPr lang="en-US" noProof="0" smtClean="0"/>
              <a:pPr/>
              <a:t>3/11/2020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112229-A962-49D4-B30E-99CFF547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D09447-00BF-439A-B49F-4D5A25FE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D1F570F-D9DD-43A5-A55C-A231D1F7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10512425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3503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0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1834896"/>
            <a:ext cx="12192000" cy="45659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10512425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794048-CBDE-4DD8-B381-C7B3F8BC6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12776"/>
            <a:ext cx="5157787" cy="425294"/>
          </a:xfrm>
        </p:spPr>
        <p:txBody>
          <a:bodyPr anchor="b"/>
          <a:lstStyle>
            <a:lvl1pPr marL="0" indent="0">
              <a:buNone/>
              <a:defRPr sz="2240" b="1">
                <a:solidFill>
                  <a:schemeClr val="tx2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728F1E0-EBE6-4A1C-A9AD-A2F93B614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2775"/>
            <a:ext cx="5183188" cy="425295"/>
          </a:xfrm>
        </p:spPr>
        <p:txBody>
          <a:bodyPr anchor="b"/>
          <a:lstStyle>
            <a:lvl1pPr marL="0" indent="0">
              <a:buNone/>
              <a:defRPr sz="2240" b="1">
                <a:solidFill>
                  <a:schemeClr val="tx2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A0E71F33-4A3C-4FCB-968D-EDA3A37F0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8070"/>
            <a:ext cx="5183188" cy="2924083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E2D98C8-5649-4EB0-A619-A662461E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38070"/>
            <a:ext cx="5157787" cy="2924083"/>
          </a:xfrm>
        </p:spPr>
        <p:txBody>
          <a:bodyPr>
            <a:normAutofit/>
          </a:bodyPr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80">
                <a:solidFill>
                  <a:schemeClr val="bg1"/>
                </a:solidFill>
              </a:defRPr>
            </a:lvl2pPr>
            <a:lvl3pPr>
              <a:defRPr sz="1493">
                <a:solidFill>
                  <a:schemeClr val="bg1"/>
                </a:solidFill>
              </a:defRPr>
            </a:lvl3pPr>
            <a:lvl4pPr>
              <a:defRPr sz="1307">
                <a:solidFill>
                  <a:schemeClr val="bg1"/>
                </a:solidFill>
              </a:defRPr>
            </a:lvl4pPr>
            <a:lvl5pPr>
              <a:defRPr sz="13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475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15BD07-216B-4BED-B02B-A824C3BF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26720"/>
            <a:ext cx="3932237" cy="149352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CB25A8-485F-445D-B110-8C51B4D99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920240"/>
            <a:ext cx="3932237" cy="3557482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6DD5FE-C12D-447A-88F9-437E12A2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65848"/>
            <a:ext cx="6172200" cy="5004466"/>
          </a:xfrm>
        </p:spPr>
        <p:txBody>
          <a:bodyPr>
            <a:normAutofit/>
          </a:bodyPr>
          <a:lstStyle>
            <a:lvl1pPr>
              <a:defRPr sz="2240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680">
                <a:solidFill>
                  <a:schemeClr val="bg1"/>
                </a:solidFill>
              </a:defRPr>
            </a:lvl3pPr>
            <a:lvl4pPr>
              <a:defRPr sz="1493">
                <a:solidFill>
                  <a:schemeClr val="bg1"/>
                </a:solidFill>
              </a:defRPr>
            </a:lvl4pPr>
            <a:lvl5pPr>
              <a:defRPr sz="1493">
                <a:solidFill>
                  <a:schemeClr val="bg1"/>
                </a:solidFill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928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152D61-B915-4FFA-BFAB-BE67BD9F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26720"/>
            <a:ext cx="3932237" cy="1493520"/>
          </a:xfrm>
        </p:spPr>
        <p:txBody>
          <a:bodyPr anchor="b"/>
          <a:lstStyle>
            <a:lvl1pPr>
              <a:defRPr sz="2987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6B9FA21-7A71-4ACD-9725-F9C35C794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920240"/>
            <a:ext cx="3932237" cy="3557482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3F69D43-2C7D-427D-9395-81FD4D07F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26721"/>
            <a:ext cx="6172200" cy="5043593"/>
          </a:xfrm>
        </p:spPr>
        <p:txBody>
          <a:bodyPr/>
          <a:lstStyle>
            <a:lvl1pPr marL="0" indent="0">
              <a:buNone/>
              <a:defRPr sz="2987">
                <a:solidFill>
                  <a:schemeClr val="bg1"/>
                </a:solidFill>
              </a:defRPr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627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40080"/>
            <a:ext cx="3657600" cy="1280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2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40080"/>
            <a:ext cx="5943601" cy="49546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062480"/>
            <a:ext cx="3657600" cy="19518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93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7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F4E3C4-06F3-4C9B-8844-62F3323AB7DD}"/>
              </a:ext>
            </a:extLst>
          </p:cNvPr>
          <p:cNvSpPr/>
          <p:nvPr userDrawn="1"/>
        </p:nvSpPr>
        <p:spPr>
          <a:xfrm>
            <a:off x="-1587" y="5981"/>
            <a:ext cx="12192000" cy="63948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D76E00-0ACB-4B7A-B045-2A0F2EF8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7E-06A4-424E-83B2-0F5C45AFEB4E}" type="datetime1">
              <a:rPr lang="en-US" noProof="0" smtClean="0"/>
              <a:pPr/>
              <a:t>3/11/2020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112229-A962-49D4-B30E-99CFF547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D09447-00BF-439A-B49F-4D5A25FE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D1F570F-D9DD-43A5-A55C-A231D1F7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774"/>
            <a:ext cx="10512425" cy="515991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2656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0"/>
            <a:ext cx="12192000" cy="64007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9937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ABCF6-9B78-49BE-A2AD-F0AA9C62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BFF-A7D8-4C29-89A0-BC16EA5EFCC1}" type="datetime1">
              <a:rPr lang="en-US" noProof="0" smtClean="0"/>
              <a:t>3/11/2020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934F3-5442-470C-BF40-00437371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14656-DB95-4E7F-83A3-E5750E23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88578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3A9DA67-F108-42B4-9EB1-30A00E34C4D3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745462"/>
            <a:ext cx="2743200" cy="172029"/>
          </a:xfrm>
        </p:spPr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2850582"/>
            <a:ext cx="1645920" cy="484869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87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5" y="1863367"/>
            <a:ext cx="2469965" cy="916789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4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2850582"/>
            <a:ext cx="1389888" cy="484869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87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marL="0" lvl="0" indent="0" algn="l" defTabSz="8534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432043"/>
            <a:ext cx="1636776" cy="151058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432043"/>
            <a:ext cx="1636776" cy="151058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2850582"/>
            <a:ext cx="2113508" cy="484869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87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marL="0" lvl="0" indent="0" algn="l" defTabSz="8534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9" y="1863367"/>
            <a:ext cx="1622417" cy="916789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4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432043"/>
            <a:ext cx="2048256" cy="8363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07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20" y="2850582"/>
            <a:ext cx="2197045" cy="484869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87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marL="0" lvl="0" indent="0" algn="l" defTabSz="8534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1" y="1863367"/>
            <a:ext cx="1622417" cy="916789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4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73425" y="4064909"/>
            <a:ext cx="2223939" cy="484869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07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marL="0" lvl="0" indent="0" algn="l" defTabSz="8534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457762"/>
            <a:ext cx="2048256" cy="484869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07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marL="0" lvl="0" indent="0" algn="l" defTabSz="8534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1888519"/>
            <a:ext cx="558402" cy="83637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533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866194"/>
            <a:ext cx="558402" cy="83637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533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1869435"/>
            <a:ext cx="558402" cy="83637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533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00319" y="3476961"/>
            <a:ext cx="2386800" cy="453600"/>
          </a:xfrm>
          <a:ln>
            <a:solidFill>
              <a:srgbClr val="000000">
                <a:alpha val="30196"/>
              </a:srgb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307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5" y="5326094"/>
            <a:ext cx="8993089" cy="340781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307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944548"/>
            <a:ext cx="10512424" cy="566232"/>
          </a:xfrm>
        </p:spPr>
        <p:txBody>
          <a:bodyPr lIns="0" tIns="0" rIns="0" bIns="0" anchor="t" anchorCtr="0">
            <a:normAutofit/>
          </a:bodyPr>
          <a:lstStyle>
            <a:lvl1pPr marL="0" algn="l" defTabSz="8534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36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89508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473"/>
            <a:ext cx="12192000" cy="23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178"/>
            <a:ext cx="9448800" cy="1703423"/>
          </a:xfrm>
        </p:spPr>
        <p:txBody>
          <a:bodyPr anchor="b">
            <a:normAutofit/>
          </a:bodyPr>
          <a:lstStyle>
            <a:lvl1pPr algn="l"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90054"/>
            <a:ext cx="9448800" cy="640080"/>
          </a:xfrm>
        </p:spPr>
        <p:txBody>
          <a:bodyPr>
            <a:normAutofit/>
          </a:bodyPr>
          <a:lstStyle>
            <a:lvl1pPr marL="0" indent="0" algn="l">
              <a:buNone/>
              <a:defRPr sz="1867"/>
            </a:lvl1pPr>
            <a:lvl2pPr marL="426705" indent="0" algn="ctr">
              <a:buNone/>
              <a:defRPr sz="1867"/>
            </a:lvl2pPr>
            <a:lvl3pPr marL="853410" indent="0" algn="ctr">
              <a:buNone/>
              <a:defRPr sz="1680"/>
            </a:lvl3pPr>
            <a:lvl4pPr marL="1280114" indent="0" algn="ctr">
              <a:buNone/>
              <a:defRPr sz="1493"/>
            </a:lvl4pPr>
            <a:lvl5pPr marL="1706819" indent="0" algn="ctr">
              <a:buNone/>
              <a:defRPr sz="1493"/>
            </a:lvl5pPr>
            <a:lvl6pPr marL="2133524" indent="0" algn="ctr">
              <a:buNone/>
              <a:defRPr sz="1493"/>
            </a:lvl6pPr>
            <a:lvl7pPr marL="2560229" indent="0" algn="ctr">
              <a:buNone/>
              <a:defRPr sz="1493"/>
            </a:lvl7pPr>
            <a:lvl8pPr marL="2986933" indent="0" algn="ctr">
              <a:buNone/>
              <a:defRPr sz="1493"/>
            </a:lvl8pPr>
            <a:lvl9pPr marL="3413638" indent="0" algn="ctr">
              <a:buNone/>
              <a:defRPr sz="14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026706"/>
            <a:ext cx="2910840" cy="349666"/>
          </a:xfrm>
        </p:spPr>
        <p:txBody>
          <a:bodyPr/>
          <a:lstStyle/>
          <a:p>
            <a:fld id="{EA0C0817-A112-4847-8014-A94B7D2A4EA3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035589"/>
            <a:ext cx="6400800" cy="3407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335476"/>
            <a:ext cx="2743200" cy="340783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12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92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473"/>
            <a:ext cx="12192000" cy="23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03298"/>
            <a:ext cx="10820399" cy="2615139"/>
          </a:xfrm>
        </p:spPr>
        <p:txBody>
          <a:bodyPr anchor="b">
            <a:normAutofit/>
          </a:bodyPr>
          <a:lstStyle>
            <a:lvl1pPr algn="r">
              <a:defRPr sz="37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398944"/>
            <a:ext cx="10490200" cy="891963"/>
          </a:xfrm>
        </p:spPr>
        <p:txBody>
          <a:bodyPr>
            <a:normAutofit/>
          </a:bodyPr>
          <a:lstStyle>
            <a:lvl1pPr marL="0" indent="0" algn="r">
              <a:buNone/>
              <a:defRPr sz="2053">
                <a:solidFill>
                  <a:schemeClr val="tx1">
                    <a:tint val="75000"/>
                  </a:schemeClr>
                </a:solidFill>
              </a:defRPr>
            </a:lvl1pPr>
            <a:lvl2pPr marL="4267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85341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28011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70681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133524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560229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298693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413638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55601"/>
            <a:ext cx="2910840" cy="340783"/>
          </a:xfrm>
        </p:spPr>
        <p:txBody>
          <a:bodyPr/>
          <a:lstStyle>
            <a:lvl1pPr algn="r">
              <a:defRPr/>
            </a:lvl1pPr>
          </a:lstStyle>
          <a:p>
            <a:fld id="{D9C646AA-F36E-4540-911D-FFFC0A0EF24A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55601"/>
            <a:ext cx="6991492" cy="3397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55601"/>
            <a:ext cx="643748" cy="340783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329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48256"/>
            <a:ext cx="5334000" cy="3755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48256"/>
            <a:ext cx="5334000" cy="3755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97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11200"/>
            <a:ext cx="8610600" cy="1209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038215"/>
            <a:ext cx="5079991" cy="768985"/>
          </a:xfrm>
        </p:spPr>
        <p:txBody>
          <a:bodyPr anchor="b">
            <a:normAutofit/>
          </a:bodyPr>
          <a:lstStyle>
            <a:lvl1pPr marL="0" indent="0">
              <a:buNone/>
              <a:defRPr sz="2613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923822"/>
            <a:ext cx="5311775" cy="2880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038215"/>
            <a:ext cx="5105400" cy="768985"/>
          </a:xfrm>
        </p:spPr>
        <p:txBody>
          <a:bodyPr anchor="b">
            <a:normAutofit/>
          </a:bodyPr>
          <a:lstStyle>
            <a:lvl1pPr marL="0" indent="0">
              <a:buNone/>
              <a:defRPr sz="2613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3822"/>
            <a:ext cx="5334000" cy="2880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712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351280"/>
            <a:ext cx="6019800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853440"/>
            <a:ext cx="3280974" cy="4267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591929"/>
            <a:ext cx="6021388" cy="19123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/>
          <a:lstStyle/>
          <a:p>
            <a:fld id="{7A5C955A-F25F-4761-9999-398B25B68A80}" type="datetimeFigureOut">
              <a:rPr lang="en-CA">
                <a:solidFill>
                  <a:prstClr val="white"/>
                </a:solidFill>
              </a:rPr>
              <a:pPr/>
              <a:t>2020-03-11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/>
          <a:lstStyle/>
          <a:p>
            <a:fld id="{79A54F13-FD4D-4722-8D8F-6AD5C8C1B364}" type="slidenum">
              <a:rPr lang="en-CA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0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61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0"/>
            <a:ext cx="4114800" cy="1493520"/>
          </a:xfrm>
        </p:spPr>
        <p:txBody>
          <a:bodyPr anchor="b"/>
          <a:lstStyle>
            <a:lvl1pPr algn="l"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696976"/>
            <a:ext cx="6510618" cy="510713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15920"/>
            <a:ext cx="4114800" cy="2888186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63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0"/>
            <a:ext cx="6873240" cy="1493520"/>
          </a:xfrm>
        </p:spPr>
        <p:txBody>
          <a:bodyPr anchor="b"/>
          <a:lstStyle>
            <a:lvl1pPr algn="l"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01159"/>
            <a:ext cx="3644962" cy="5102947"/>
          </a:xfrm>
        </p:spPr>
        <p:txBody>
          <a:bodyPr anchor="t"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15920"/>
            <a:ext cx="6873240" cy="2888186"/>
          </a:xfrm>
        </p:spPr>
        <p:txBody>
          <a:bodyPr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2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384203"/>
            <a:ext cx="10822034" cy="764731"/>
          </a:xfrm>
        </p:spPr>
        <p:txBody>
          <a:bodyPr anchor="b"/>
          <a:lstStyle>
            <a:lvl1pPr algn="l"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878677"/>
            <a:ext cx="10821840" cy="3246284"/>
          </a:xfrm>
        </p:spPr>
        <p:txBody>
          <a:bodyPr anchor="t"/>
          <a:lstStyle>
            <a:lvl1pPr marL="0" indent="0">
              <a:buNone/>
              <a:defRPr sz="2987"/>
            </a:lvl1pPr>
            <a:lvl2pPr marL="426705" indent="0">
              <a:buNone/>
              <a:defRPr sz="2613"/>
            </a:lvl2pPr>
            <a:lvl3pPr marL="853410" indent="0">
              <a:buNone/>
              <a:defRPr sz="2240"/>
            </a:lvl3pPr>
            <a:lvl4pPr marL="1280114" indent="0">
              <a:buNone/>
              <a:defRPr sz="1867"/>
            </a:lvl4pPr>
            <a:lvl5pPr marL="1706819" indent="0">
              <a:buNone/>
              <a:defRPr sz="1867"/>
            </a:lvl5pPr>
            <a:lvl6pPr marL="2133524" indent="0">
              <a:buNone/>
              <a:defRPr sz="1867"/>
            </a:lvl6pPr>
            <a:lvl7pPr marL="2560229" indent="0">
              <a:buNone/>
              <a:defRPr sz="1867"/>
            </a:lvl7pPr>
            <a:lvl8pPr marL="2986933" indent="0">
              <a:buNone/>
              <a:defRPr sz="1867"/>
            </a:lvl8pPr>
            <a:lvl9pPr marL="3413638" indent="0">
              <a:buNone/>
              <a:defRPr sz="18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48935"/>
            <a:ext cx="10820400" cy="655171"/>
          </a:xfrm>
        </p:spPr>
        <p:txBody>
          <a:bodyPr/>
          <a:lstStyle>
            <a:lvl1pPr marL="0" indent="0" algn="l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989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473"/>
            <a:ext cx="12192000" cy="23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3297"/>
            <a:ext cx="10820400" cy="2615636"/>
          </a:xfrm>
        </p:spPr>
        <p:txBody>
          <a:bodyPr anchor="ctr"/>
          <a:lstStyle>
            <a:lvl1pPr algn="l"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405858"/>
            <a:ext cx="10130516" cy="932463"/>
          </a:xfrm>
        </p:spPr>
        <p:txBody>
          <a:bodyPr anchor="ctr"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55601"/>
            <a:ext cx="2910840" cy="340783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54612"/>
            <a:ext cx="6991492" cy="3407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55601"/>
            <a:ext cx="643748" cy="340783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5130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473"/>
            <a:ext cx="12192000" cy="23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03298"/>
            <a:ext cx="10151533" cy="2430862"/>
          </a:xfrm>
        </p:spPr>
        <p:txBody>
          <a:bodyPr anchor="ctr"/>
          <a:lstStyle>
            <a:lvl1pPr algn="l"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141186"/>
            <a:ext cx="9592736" cy="414813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695872"/>
            <a:ext cx="10151533" cy="634546"/>
          </a:xfrm>
        </p:spPr>
        <p:txBody>
          <a:bodyPr anchor="ctr">
            <a:normAutofit/>
          </a:bodyPr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55601"/>
            <a:ext cx="2910840" cy="340783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54612"/>
            <a:ext cx="6991492" cy="3407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55601"/>
            <a:ext cx="643748" cy="340783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871220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4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521204"/>
            <a:ext cx="609600" cy="545791"/>
          </a:xfrm>
          <a:prstGeom prst="rect">
            <a:avLst/>
          </a:prstGeom>
        </p:spPr>
        <p:txBody>
          <a:bodyPr vert="horz" lIns="85344" tIns="42672" rIns="85344" bIns="4267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4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9685684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3473"/>
            <a:ext cx="12192000" cy="23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049722"/>
            <a:ext cx="10146186" cy="2344379"/>
          </a:xfrm>
        </p:spPr>
        <p:txBody>
          <a:bodyPr anchor="b"/>
          <a:lstStyle>
            <a:lvl1pPr algn="l">
              <a:defRPr sz="298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405094"/>
            <a:ext cx="10144654" cy="933226"/>
          </a:xfrm>
        </p:spPr>
        <p:txBody>
          <a:bodyPr anchor="t"/>
          <a:lstStyle>
            <a:lvl1pPr marL="0" indent="0">
              <a:buNone/>
              <a:defRPr sz="1493"/>
            </a:lvl1pPr>
            <a:lvl2pPr marL="426705" indent="0">
              <a:buNone/>
              <a:defRPr sz="1307"/>
            </a:lvl2pPr>
            <a:lvl3pPr marL="853410" indent="0">
              <a:buNone/>
              <a:defRPr sz="1120"/>
            </a:lvl3pPr>
            <a:lvl4pPr marL="1280114" indent="0">
              <a:buNone/>
              <a:defRPr sz="933"/>
            </a:lvl4pPr>
            <a:lvl5pPr marL="1706819" indent="0">
              <a:buNone/>
              <a:defRPr sz="933"/>
            </a:lvl5pPr>
            <a:lvl6pPr marL="2133524" indent="0">
              <a:buNone/>
              <a:defRPr sz="933"/>
            </a:lvl6pPr>
            <a:lvl7pPr marL="2560229" indent="0">
              <a:buNone/>
              <a:defRPr sz="933"/>
            </a:lvl7pPr>
            <a:lvl8pPr marL="2986933" indent="0">
              <a:buNone/>
              <a:defRPr sz="933"/>
            </a:lvl8pPr>
            <a:lvl9pPr marL="3413638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53625"/>
            <a:ext cx="2910840" cy="340783"/>
          </a:xfrm>
        </p:spPr>
        <p:txBody>
          <a:bodyPr/>
          <a:lstStyle>
            <a:lvl1pPr algn="r">
              <a:defRPr/>
            </a:lvl1pPr>
          </a:lstStyle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53625"/>
            <a:ext cx="6991492" cy="3407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55601"/>
            <a:ext cx="643748" cy="340783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07898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11199"/>
            <a:ext cx="8610599" cy="12169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55275"/>
            <a:ext cx="3456432" cy="576165"/>
          </a:xfrm>
        </p:spPr>
        <p:txBody>
          <a:bodyPr anchor="b">
            <a:noAutofit/>
          </a:bodyPr>
          <a:lstStyle>
            <a:lvl1pPr marL="0" indent="0">
              <a:buNone/>
              <a:defRPr sz="2240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710927"/>
            <a:ext cx="3456432" cy="3093190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054578"/>
            <a:ext cx="3456432" cy="584765"/>
          </a:xfrm>
        </p:spPr>
        <p:txBody>
          <a:bodyPr anchor="b">
            <a:noAutofit/>
          </a:bodyPr>
          <a:lstStyle>
            <a:lvl1pPr marL="0" indent="0">
              <a:buNone/>
              <a:defRPr sz="2240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710463"/>
            <a:ext cx="3456432" cy="3093643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046675"/>
            <a:ext cx="3456432" cy="584765"/>
          </a:xfrm>
        </p:spPr>
        <p:txBody>
          <a:bodyPr anchor="b">
            <a:noAutofit/>
          </a:bodyPr>
          <a:lstStyle>
            <a:lvl1pPr marL="0" indent="0">
              <a:buNone/>
              <a:defRPr sz="2240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710927"/>
            <a:ext cx="3456432" cy="3093190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78689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11200"/>
            <a:ext cx="8610599" cy="12090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3911601"/>
            <a:ext cx="3451582" cy="637247"/>
          </a:xfrm>
        </p:spPr>
        <p:txBody>
          <a:bodyPr anchor="b">
            <a:noAutofit/>
          </a:bodyPr>
          <a:lstStyle>
            <a:lvl1pPr marL="0" indent="0">
              <a:buNone/>
              <a:defRPr sz="2240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204720"/>
            <a:ext cx="3451582" cy="14224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548847"/>
            <a:ext cx="3451582" cy="1255260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4" y="3911601"/>
            <a:ext cx="3448935" cy="637247"/>
          </a:xfrm>
        </p:spPr>
        <p:txBody>
          <a:bodyPr anchor="b">
            <a:noAutofit/>
          </a:bodyPr>
          <a:lstStyle>
            <a:lvl1pPr marL="0" indent="0">
              <a:buNone/>
              <a:defRPr sz="2240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204720"/>
            <a:ext cx="3448936" cy="14224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5" y="4548846"/>
            <a:ext cx="3448935" cy="1255260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3911601"/>
            <a:ext cx="3456469" cy="637247"/>
          </a:xfrm>
        </p:spPr>
        <p:txBody>
          <a:bodyPr anchor="b">
            <a:noAutofit/>
          </a:bodyPr>
          <a:lstStyle>
            <a:lvl1pPr marL="0" indent="0">
              <a:buNone/>
              <a:defRPr sz="2240" b="0">
                <a:solidFill>
                  <a:schemeClr val="tx1"/>
                </a:solidFill>
              </a:defRPr>
            </a:lvl1pPr>
            <a:lvl2pPr marL="426705" indent="0">
              <a:buNone/>
              <a:defRPr sz="1867" b="1"/>
            </a:lvl2pPr>
            <a:lvl3pPr marL="853410" indent="0">
              <a:buNone/>
              <a:defRPr sz="1680" b="1"/>
            </a:lvl3pPr>
            <a:lvl4pPr marL="1280114" indent="0">
              <a:buNone/>
              <a:defRPr sz="1493" b="1"/>
            </a:lvl4pPr>
            <a:lvl5pPr marL="1706819" indent="0">
              <a:buNone/>
              <a:defRPr sz="1493" b="1"/>
            </a:lvl5pPr>
            <a:lvl6pPr marL="2133524" indent="0">
              <a:buNone/>
              <a:defRPr sz="1493" b="1"/>
            </a:lvl6pPr>
            <a:lvl7pPr marL="2560229" indent="0">
              <a:buNone/>
              <a:defRPr sz="1493" b="1"/>
            </a:lvl7pPr>
            <a:lvl8pPr marL="2986933" indent="0">
              <a:buNone/>
              <a:defRPr sz="1493" b="1"/>
            </a:lvl8pPr>
            <a:lvl9pPr marL="3413638" indent="0">
              <a:buNone/>
              <a:defRPr sz="149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204720"/>
            <a:ext cx="3447878" cy="14224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93"/>
            </a:lvl1pPr>
            <a:lvl2pPr marL="426705" indent="0">
              <a:buNone/>
              <a:defRPr sz="1493"/>
            </a:lvl2pPr>
            <a:lvl3pPr marL="853410" indent="0">
              <a:buNone/>
              <a:defRPr sz="1493"/>
            </a:lvl3pPr>
            <a:lvl4pPr marL="1280114" indent="0">
              <a:buNone/>
              <a:defRPr sz="1493"/>
            </a:lvl4pPr>
            <a:lvl5pPr marL="1706819" indent="0">
              <a:buNone/>
              <a:defRPr sz="1493"/>
            </a:lvl5pPr>
            <a:lvl6pPr marL="2133524" indent="0">
              <a:buNone/>
              <a:defRPr sz="1493"/>
            </a:lvl6pPr>
            <a:lvl7pPr marL="2560229" indent="0">
              <a:buNone/>
              <a:defRPr sz="1493"/>
            </a:lvl7pPr>
            <a:lvl8pPr marL="2986933" indent="0">
              <a:buNone/>
              <a:defRPr sz="1493"/>
            </a:lvl8pPr>
            <a:lvl9pPr marL="3413638" indent="0">
              <a:buNone/>
              <a:defRPr sz="14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548844"/>
            <a:ext cx="3452445" cy="1255260"/>
          </a:xfrm>
        </p:spPr>
        <p:txBody>
          <a:bodyPr anchor="t">
            <a:normAutofit/>
          </a:bodyPr>
          <a:lstStyle>
            <a:lvl1pPr marL="0" indent="0">
              <a:buNone/>
              <a:defRPr sz="1307"/>
            </a:lvl1pPr>
            <a:lvl2pPr marL="426705" indent="0">
              <a:buNone/>
              <a:defRPr sz="1120"/>
            </a:lvl2pPr>
            <a:lvl3pPr marL="853410" indent="0">
              <a:buNone/>
              <a:defRPr sz="933"/>
            </a:lvl3pPr>
            <a:lvl4pPr marL="1280114" indent="0">
              <a:buNone/>
              <a:defRPr sz="840"/>
            </a:lvl4pPr>
            <a:lvl5pPr marL="1706819" indent="0">
              <a:buNone/>
              <a:defRPr sz="840"/>
            </a:lvl5pPr>
            <a:lvl6pPr marL="2133524" indent="0">
              <a:buNone/>
              <a:defRPr sz="840"/>
            </a:lvl6pPr>
            <a:lvl7pPr marL="2560229" indent="0">
              <a:buNone/>
              <a:defRPr sz="840"/>
            </a:lvl7pPr>
            <a:lvl8pPr marL="2986933" indent="0">
              <a:buNone/>
              <a:defRPr sz="840"/>
            </a:lvl8pPr>
            <a:lvl9pPr marL="3413638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16148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048256"/>
            <a:ext cx="10820400" cy="3755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8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410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949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xStyles>
    <p:titleStyle>
      <a:lvl1pPr algn="l" defTabSz="426705" rtl="0" eaLnBrk="1" latinLnBrk="0" hangingPunct="1">
        <a:spcBef>
          <a:spcPct val="0"/>
        </a:spcBef>
        <a:buNone/>
        <a:defRPr sz="336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6690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693395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120100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440129" indent="-160014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1973510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346876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773581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200286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626990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765778"/>
            <a:ext cx="2981858" cy="2994943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188177"/>
            <a:ext cx="8534400" cy="14065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40081"/>
            <a:ext cx="8534400" cy="3374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5760721"/>
            <a:ext cx="1600200" cy="3407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5760721"/>
            <a:ext cx="7543800" cy="3407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1" y="5206577"/>
            <a:ext cx="1142245" cy="625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98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37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xStyles>
    <p:titleStyle>
      <a:lvl1pPr algn="l" defTabSz="426705" rtl="0" eaLnBrk="1" latinLnBrk="0" hangingPunct="1">
        <a:spcBef>
          <a:spcPct val="0"/>
        </a:spcBef>
        <a:buNone/>
        <a:defRPr sz="336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6690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693395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120100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440129" indent="-160014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1973510" indent="-266690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346876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773581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200286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626990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07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58116"/>
            <a:ext cx="11029616" cy="1110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180269"/>
            <a:ext cx="11029616" cy="3408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2" y="5995654"/>
            <a:ext cx="2844799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95654"/>
            <a:ext cx="691721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95654"/>
            <a:ext cx="105251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26720"/>
            <a:ext cx="3703320" cy="8866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23400"/>
            <a:ext cx="3703320" cy="9198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26720"/>
            <a:ext cx="3703320" cy="853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721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sldNum="0" hdr="0" ftr="0" dt="0"/>
  <p:txStyles>
    <p:titleStyle>
      <a:lvl1pPr algn="l" defTabSz="426705" rtl="0" eaLnBrk="1" latinLnBrk="0" hangingPunct="1">
        <a:lnSpc>
          <a:spcPct val="100000"/>
        </a:lnSpc>
        <a:spcBef>
          <a:spcPct val="0"/>
        </a:spcBef>
        <a:buNone/>
        <a:defRPr sz="2427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590" indent="-285590" algn="l" defTabSz="426705" rtl="0" eaLnBrk="1" latinLnBrk="0" hangingPunct="1">
        <a:lnSpc>
          <a:spcPct val="110000"/>
        </a:lnSpc>
        <a:spcBef>
          <a:spcPct val="20000"/>
        </a:spcBef>
        <a:spcAft>
          <a:spcPts val="56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87979" indent="-285590" algn="l" defTabSz="426705" rtl="0" eaLnBrk="1" latinLnBrk="0" hangingPunct="1">
        <a:spcBef>
          <a:spcPct val="20000"/>
        </a:spcBef>
        <a:spcAft>
          <a:spcPts val="56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39970" indent="-251991" algn="l" defTabSz="426705" rtl="0" eaLnBrk="1" latinLnBrk="0" hangingPunct="1">
        <a:spcBef>
          <a:spcPct val="20000"/>
        </a:spcBef>
        <a:spcAft>
          <a:spcPts val="56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59159" indent="-218392" algn="l" defTabSz="426705" rtl="0" eaLnBrk="1" latinLnBrk="0" hangingPunct="1">
        <a:spcBef>
          <a:spcPct val="20000"/>
        </a:spcBef>
        <a:spcAft>
          <a:spcPts val="56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0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95147" indent="-218392" algn="l" defTabSz="426705" rtl="0" eaLnBrk="1" latinLnBrk="0" hangingPunct="1">
        <a:spcBef>
          <a:spcPct val="20000"/>
        </a:spcBef>
        <a:spcAft>
          <a:spcPts val="56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0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73270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20" kern="1200">
          <a:solidFill>
            <a:schemeClr val="tx2"/>
          </a:solidFill>
          <a:latin typeface="+mn-lt"/>
          <a:ea typeface="+mn-ea"/>
          <a:cs typeface="+mn-cs"/>
        </a:defRPr>
      </a:lvl6pPr>
      <a:lvl7pPr marL="2053260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20" kern="1200">
          <a:solidFill>
            <a:schemeClr val="tx2"/>
          </a:solidFill>
          <a:latin typeface="+mn-lt"/>
          <a:ea typeface="+mn-ea"/>
          <a:cs typeface="+mn-cs"/>
        </a:defRPr>
      </a:lvl7pPr>
      <a:lvl8pPr marL="2333250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20" kern="1200">
          <a:solidFill>
            <a:schemeClr val="tx2"/>
          </a:solidFill>
          <a:latin typeface="+mn-lt"/>
          <a:ea typeface="+mn-ea"/>
          <a:cs typeface="+mn-cs"/>
        </a:defRPr>
      </a:lvl8pPr>
      <a:lvl9pPr marL="2613240" indent="-213352" algn="l" defTabSz="426705" rtl="0" eaLnBrk="1" latinLnBrk="0" hangingPunct="1">
        <a:spcBef>
          <a:spcPct val="20000"/>
        </a:spcBef>
        <a:spcAft>
          <a:spcPts val="56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12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426705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0C71E-9398-4660-B728-2C20DF0C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784"/>
            <a:ext cx="10515600" cy="1237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60D45-FD1B-48F7-BF6C-5EA65F9F4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3917"/>
            <a:ext cx="10515600" cy="3710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305D-6746-4346-B610-8CE28B825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9013" y="5598576"/>
            <a:ext cx="2743200" cy="13360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33">
                <a:solidFill>
                  <a:schemeClr val="bg1">
                    <a:lumMod val="85000"/>
                    <a:alpha val="60000"/>
                  </a:schemeClr>
                </a:solidFill>
              </a:defRPr>
            </a:lvl1pPr>
          </a:lstStyle>
          <a:p>
            <a:fld id="{DE8A4E7E-06A4-424E-83B2-0F5C45AFEB4E}" type="datetime1">
              <a:rPr lang="en-US" noProof="0" smtClean="0"/>
              <a:pPr/>
              <a:t>3/11/2020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B3F55-6374-4C74-96AC-1EC34CFAA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7413" y="5757315"/>
            <a:ext cx="4114800" cy="17763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33">
                <a:solidFill>
                  <a:schemeClr val="bg1">
                    <a:lumMod val="85000"/>
                    <a:alpha val="6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E6012-FDCC-451A-96F6-5645ABEB8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5745462"/>
            <a:ext cx="457200" cy="1720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33">
                <a:solidFill>
                  <a:schemeClr val="bg1">
                    <a:lumMod val="85000"/>
                    <a:alpha val="60000"/>
                  </a:schemeClr>
                </a:solidFill>
              </a:defRPr>
            </a:lvl1pPr>
          </a:lstStyle>
          <a:p>
            <a:fld id="{4950F5D8-22E1-4015-8661-E5B1FD28C2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117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  <p:sldLayoutId id="2147484009" r:id="rId29"/>
    <p:sldLayoutId id="2147484010" r:id="rId30"/>
    <p:sldLayoutId id="2147484011" r:id="rId31"/>
    <p:sldLayoutId id="2147484012" r:id="rId32"/>
    <p:sldLayoutId id="2147484013" r:id="rId33"/>
    <p:sldLayoutId id="2147484014" r:id="rId34"/>
    <p:sldLayoutId id="2147484015" r:id="rId35"/>
    <p:sldLayoutId id="2147484016" r:id="rId36"/>
    <p:sldLayoutId id="2147484017" r:id="rId37"/>
  </p:sldLayoutIdLst>
  <p:hf hdr="0"/>
  <p:txStyles>
    <p:titleStyle>
      <a:lvl1pPr algn="l" defTabSz="853410" rtl="0" eaLnBrk="1" latinLnBrk="0" hangingPunct="1">
        <a:lnSpc>
          <a:spcPct val="90000"/>
        </a:lnSpc>
        <a:spcBef>
          <a:spcPct val="0"/>
        </a:spcBef>
        <a:buNone/>
        <a:defRPr sz="336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3352" indent="-213352" algn="l" defTabSz="8534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2613" kern="1200">
          <a:solidFill>
            <a:schemeClr val="bg2"/>
          </a:solidFill>
          <a:latin typeface="+mn-lt"/>
          <a:ea typeface="+mn-ea"/>
          <a:cs typeface="+mn-cs"/>
        </a:defRPr>
      </a:lvl1pPr>
      <a:lvl2pPr marL="64005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40" kern="1200">
          <a:solidFill>
            <a:schemeClr val="bg2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7" kern="1200">
          <a:solidFill>
            <a:schemeClr val="bg2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bg2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bg2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7151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453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13415"/>
            <a:ext cx="8610600" cy="1206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10820400" cy="375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5932594"/>
            <a:ext cx="291084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932123"/>
            <a:ext cx="77724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55601"/>
            <a:ext cx="2743200" cy="3407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93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</p:sldLayoutIdLst>
  <p:hf sldNum="0" hdr="0" ftr="0" dt="0"/>
  <p:txStyles>
    <p:titleStyle>
      <a:lvl1pPr algn="r" defTabSz="853410" rtl="0" eaLnBrk="1" latinLnBrk="0" hangingPunct="1">
        <a:lnSpc>
          <a:spcPct val="90000"/>
        </a:lnSpc>
        <a:spcBef>
          <a:spcPct val="0"/>
        </a:spcBef>
        <a:buNone/>
        <a:defRPr sz="3733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352" indent="-213352" algn="l" defTabSz="8534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64005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066762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493467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4pPr>
      <a:lvl5pPr marL="192017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5pPr>
      <a:lvl6pPr marL="234687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6pPr>
      <a:lvl7pPr marL="2773581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6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8pPr>
      <a:lvl9pPr marL="3626990" indent="-213352" algn="l" defTabSz="853410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558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xStyles>
    <p:titleStyle>
      <a:lvl1pPr algn="l" defTabSz="398244" rtl="0" eaLnBrk="1" latinLnBrk="0" hangingPunct="1">
        <a:spcBef>
          <a:spcPct val="0"/>
        </a:spcBef>
        <a:buNone/>
        <a:defRPr sz="3136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8902" indent="-248902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42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647146" indent="-248902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68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045389" indent="-248902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93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344072" indent="-149341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2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1841877" indent="-248902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2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190339" indent="-199121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2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588583" indent="-199121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2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2986827" indent="-199121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2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385070" indent="-199121" algn="l" defTabSz="398244" rtl="0" eaLnBrk="1" latinLnBrk="0" hangingPunct="1">
        <a:spcBef>
          <a:spcPct val="20000"/>
        </a:spcBef>
        <a:spcAft>
          <a:spcPts val="52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2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1pPr>
      <a:lvl2pPr marL="398244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2pPr>
      <a:lvl3pPr marL="796488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3pPr>
      <a:lvl4pPr marL="1194730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4pPr>
      <a:lvl5pPr marL="1592974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5pPr>
      <a:lvl6pPr marL="1991218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6pPr>
      <a:lvl7pPr marL="2389462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7pPr>
      <a:lvl8pPr marL="2787705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8pPr>
      <a:lvl9pPr marL="3185948" algn="l" defTabSz="398244" rtl="0" eaLnBrk="1" latinLnBrk="0" hangingPunct="1">
        <a:defRPr sz="15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40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/>
          </a:p>
        </p:txBody>
      </p:sp>
      <p:sp>
        <p:nvSpPr>
          <p:cNvPr id="7" name="Rectangle 6"/>
          <p:cNvSpPr/>
          <p:nvPr/>
        </p:nvSpPr>
        <p:spPr>
          <a:xfrm>
            <a:off x="234696" y="221895"/>
            <a:ext cx="11722608" cy="595701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49911"/>
            <a:ext cx="11448288" cy="5700979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599754"/>
            <a:ext cx="10058400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62912"/>
            <a:ext cx="10058400" cy="359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5" y="5632704"/>
            <a:ext cx="2893045" cy="341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4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5632704"/>
            <a:ext cx="5816600" cy="341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4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5632704"/>
            <a:ext cx="838200" cy="3413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4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7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hf sldNum="0" hdr="0" ftr="0" dt="0"/>
  <p:txStyles>
    <p:titleStyle>
      <a:lvl1pPr algn="l" defTabSz="853410" rtl="0" eaLnBrk="1" latinLnBrk="0" hangingPunct="1">
        <a:lnSpc>
          <a:spcPct val="90000"/>
        </a:lnSpc>
        <a:spcBef>
          <a:spcPct val="0"/>
        </a:spcBef>
        <a:buNone/>
        <a:defRPr lang="en-US" sz="3733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70682" indent="-170682" algn="l" defTabSz="853410" rtl="0" eaLnBrk="1" latinLnBrk="0" hangingPunct="1">
        <a:lnSpc>
          <a:spcPct val="110000"/>
        </a:lnSpc>
        <a:spcBef>
          <a:spcPts val="84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indent="-17068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13" kern="1200">
          <a:solidFill>
            <a:schemeClr val="tx1"/>
          </a:solidFill>
          <a:latin typeface="+mn-lt"/>
          <a:ea typeface="+mn-ea"/>
          <a:cs typeface="+mn-cs"/>
        </a:defRPr>
      </a:lvl2pPr>
      <a:lvl3pPr marL="682728" indent="-17068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20" kern="1200">
          <a:solidFill>
            <a:schemeClr val="tx1"/>
          </a:solidFill>
          <a:latin typeface="+mn-lt"/>
          <a:ea typeface="+mn-ea"/>
          <a:cs typeface="+mn-cs"/>
        </a:defRPr>
      </a:lvl3pPr>
      <a:lvl4pPr marL="938750" indent="-17068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20" kern="1200">
          <a:solidFill>
            <a:schemeClr val="tx1"/>
          </a:solidFill>
          <a:latin typeface="+mn-lt"/>
          <a:ea typeface="+mn-ea"/>
          <a:cs typeface="+mn-cs"/>
        </a:defRPr>
      </a:lvl4pPr>
      <a:lvl5pPr marL="1194773" indent="-17068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20" kern="1200">
          <a:solidFill>
            <a:schemeClr val="tx1"/>
          </a:solidFill>
          <a:latin typeface="+mn-lt"/>
          <a:ea typeface="+mn-ea"/>
          <a:cs typeface="+mn-cs"/>
        </a:defRPr>
      </a:lvl5pPr>
      <a:lvl6pPr marL="1493280" indent="-21335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7" kern="1200">
          <a:solidFill>
            <a:schemeClr val="tx1"/>
          </a:solidFill>
          <a:latin typeface="+mn-lt"/>
          <a:ea typeface="+mn-ea"/>
          <a:cs typeface="+mn-cs"/>
        </a:defRPr>
      </a:lvl6pPr>
      <a:lvl7pPr marL="1773270" indent="-21335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7" kern="1200">
          <a:solidFill>
            <a:schemeClr val="tx1"/>
          </a:solidFill>
          <a:latin typeface="+mn-lt"/>
          <a:ea typeface="+mn-ea"/>
          <a:cs typeface="+mn-cs"/>
        </a:defRPr>
      </a:lvl7pPr>
      <a:lvl8pPr marL="2053260" indent="-21335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7" kern="1200">
          <a:solidFill>
            <a:schemeClr val="tx1"/>
          </a:solidFill>
          <a:latin typeface="+mn-lt"/>
          <a:ea typeface="+mn-ea"/>
          <a:cs typeface="+mn-cs"/>
        </a:defRPr>
      </a:lvl8pPr>
      <a:lvl9pPr marL="2333250" indent="-213352" algn="l" defTabSz="853410" rtl="0" eaLnBrk="1" latinLnBrk="0" hangingPunct="1">
        <a:lnSpc>
          <a:spcPct val="100000"/>
        </a:lnSpc>
        <a:spcBef>
          <a:spcPts val="4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6705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3410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1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0681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3524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29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86933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13638" algn="l" defTabSz="8534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" Target="slide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slide" Target="slide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8.jpe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7.jpeg"/><Relationship Id="rId5" Type="http://schemas.openxmlformats.org/officeDocument/2006/relationships/image" Target="../media/image52.png"/><Relationship Id="rId10" Type="http://schemas.openxmlformats.org/officeDocument/2006/relationships/image" Target="../media/image56.jpeg"/><Relationship Id="rId4" Type="http://schemas.openxmlformats.org/officeDocument/2006/relationships/slide" Target="slide36.xml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slide" Target="slide36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slide" Target="slide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gif"/><Relationship Id="rId5" Type="http://schemas.openxmlformats.org/officeDocument/2006/relationships/slide" Target="slide36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36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slide" Target="slide36.xml"/><Relationship Id="rId10" Type="http://schemas.openxmlformats.org/officeDocument/2006/relationships/image" Target="../media/image95.png"/><Relationship Id="rId4" Type="http://schemas.openxmlformats.org/officeDocument/2006/relationships/image" Target="../media/image90.jpeg"/><Relationship Id="rId9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slide" Target="slide36.xml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slide" Target="slide36.xml"/><Relationship Id="rId9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iscon5360.ca/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005696"/>
            </a:gs>
            <a:gs pos="96000">
              <a:srgbClr val="97C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covered in snow&#10;&#10;Description automatically generated">
            <a:extLst>
              <a:ext uri="{FF2B5EF4-FFF2-40B4-BE49-F238E27FC236}">
                <a16:creationId xmlns:a16="http://schemas.microsoft.com/office/drawing/2014/main" id="{CCA50334-C2DB-4FA6-8B3F-4FE7AEDE41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53"/>
            <a:ext cx="12192000" cy="6417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8D1F7-14FF-4FBB-9D62-AA269BFFBF41}"/>
              </a:ext>
            </a:extLst>
          </p:cNvPr>
          <p:cNvSpPr txBox="1"/>
          <p:nvPr/>
        </p:nvSpPr>
        <p:spPr>
          <a:xfrm>
            <a:off x="-928383" y="-39370"/>
            <a:ext cx="8116316" cy="2394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1" i="0" u="none" strike="noStrike" kern="1200" cap="none" spc="0" normalizeH="0" baseline="0" noProof="0" dirty="0">
              <a:ln w="10160">
                <a:solidFill>
                  <a:srgbClr val="46788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 HERMANN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BC55A277-8E50-4E5E-B9C4-EBFC2261279C}"/>
              </a:ext>
            </a:extLst>
          </p:cNvPr>
          <p:cNvSpPr/>
          <p:nvPr/>
        </p:nvSpPr>
        <p:spPr>
          <a:xfrm>
            <a:off x="11714371" y="5996954"/>
            <a:ext cx="289550" cy="234669"/>
          </a:xfrm>
          <a:prstGeom prst="rightArrow">
            <a:avLst/>
          </a:prstGeom>
          <a:solidFill>
            <a:srgbClr val="0070C0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09E01-86EB-4D43-8DF8-321A904CFB09}"/>
              </a:ext>
            </a:extLst>
          </p:cNvPr>
          <p:cNvSpPr txBox="1"/>
          <p:nvPr/>
        </p:nvSpPr>
        <p:spPr>
          <a:xfrm>
            <a:off x="4953000" y="563348"/>
            <a:ext cx="7467600" cy="29138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 BONNIE" panose="02000000000000000000" pitchFamily="2" charset="0"/>
                <a:ea typeface="HGSGothicE" panose="020B0400000000000000" pitchFamily="34" charset="-128"/>
                <a:cs typeface="Aparajita" panose="020B0502040204020203" pitchFamily="18" charset="0"/>
              </a:rPr>
              <a:t>WELCOME</a:t>
            </a:r>
            <a:endParaRPr kumimoji="0" lang="en-CA" sz="16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 BONNIE" panose="02000000000000000000" pitchFamily="2" charset="0"/>
              <a:ea typeface="HGSGothicE" panose="020B0400000000000000" pitchFamily="34" charset="-128"/>
              <a:cs typeface="Aparajita" panose="020B05020402040202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E4105-79A6-48F0-B32E-DEA6A46BA6A4}"/>
              </a:ext>
            </a:extLst>
          </p:cNvPr>
          <p:cNvSpPr txBox="1"/>
          <p:nvPr/>
        </p:nvSpPr>
        <p:spPr>
          <a:xfrm>
            <a:off x="6177308" y="2934900"/>
            <a:ext cx="5018983" cy="716330"/>
          </a:xfrm>
          <a:prstGeom prst="rect">
            <a:avLst/>
          </a:prstGeom>
          <a:solidFill>
            <a:schemeClr val="tx1">
              <a:alpha val="32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- WE ARE GLAD YOU ARE HERE 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-</a:t>
            </a:r>
            <a:endParaRPr kumimoji="0" lang="en-CA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0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33EBAF-3035-42EC-A7D3-9C9D3770FEDB}"/>
              </a:ext>
            </a:extLst>
          </p:cNvPr>
          <p:cNvSpPr txBox="1"/>
          <p:nvPr/>
        </p:nvSpPr>
        <p:spPr>
          <a:xfrm>
            <a:off x="-153836" y="718938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 Nova Cond" panose="020B0506020202020204" pitchFamily="34" charset="0"/>
              </a:rPr>
              <a:t>February 27,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B71BB-5306-4553-AF05-0875655DC9FF}"/>
              </a:ext>
            </a:extLst>
          </p:cNvPr>
          <p:cNvSpPr txBox="1"/>
          <p:nvPr/>
        </p:nvSpPr>
        <p:spPr>
          <a:xfrm>
            <a:off x="-153836" y="1227377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</a:rPr>
              <a:t>WELCOME</a:t>
            </a:r>
            <a:endParaRPr kumimoji="0" lang="en-CA" sz="8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92D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howcard Gothic" panose="04020904020102020604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1D396-5AF6-4ABC-844A-7FF69E72DCF0}"/>
              </a:ext>
            </a:extLst>
          </p:cNvPr>
          <p:cNvSpPr txBox="1"/>
          <p:nvPr/>
        </p:nvSpPr>
        <p:spPr>
          <a:xfrm>
            <a:off x="-80147" y="2523725"/>
            <a:ext cx="60223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Brian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Haayema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New Member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Rotary Club of Lethbridge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Sunrise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2ED0F-1C72-4790-BF61-D6B5D5D99846}"/>
              </a:ext>
            </a:extLst>
          </p:cNvPr>
          <p:cNvSpPr txBox="1"/>
          <p:nvPr/>
        </p:nvSpPr>
        <p:spPr>
          <a:xfrm>
            <a:off x="5914206" y="4802074"/>
            <a:ext cx="5891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75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L-R   Barrie Orich, Carolyn Clark,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75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Brian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Haayema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, Carol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Haayema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8EFB9-E0BD-4970-A873-59C1CAF2C9E2}"/>
              </a:ext>
            </a:extLst>
          </p:cNvPr>
          <p:cNvSpPr/>
          <p:nvPr/>
        </p:nvSpPr>
        <p:spPr>
          <a:xfrm>
            <a:off x="564218" y="4864432"/>
            <a:ext cx="4622242" cy="103677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B681FAE2-3110-478C-A534-CFD844B2BDBA}"/>
              </a:ext>
            </a:extLst>
          </p:cNvPr>
          <p:cNvSpPr/>
          <p:nvPr/>
        </p:nvSpPr>
        <p:spPr>
          <a:xfrm>
            <a:off x="11805829" y="609330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905D22-B15C-4D0B-B40F-6F336A98D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4" b="20101"/>
          <a:stretch/>
        </p:blipFill>
        <p:spPr>
          <a:xfrm>
            <a:off x="462371" y="4864432"/>
            <a:ext cx="4825936" cy="1036778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9BE2C15-913A-491C-8ECA-78A6395143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20214"/>
          <a:stretch/>
        </p:blipFill>
        <p:spPr>
          <a:xfrm>
            <a:off x="5914206" y="988589"/>
            <a:ext cx="5891624" cy="3656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336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575">
              <a:srgbClr val="97CBFF"/>
            </a:gs>
            <a:gs pos="20000">
              <a:srgbClr val="005696"/>
            </a:gs>
            <a:gs pos="74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DAE532-19DB-41EE-94FB-8EEF77E2BD14}"/>
              </a:ext>
            </a:extLst>
          </p:cNvPr>
          <p:cNvSpPr/>
          <p:nvPr/>
        </p:nvSpPr>
        <p:spPr>
          <a:xfrm>
            <a:off x="1820708" y="695914"/>
            <a:ext cx="8456177" cy="49361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1982D0-98AB-47FF-9266-B20D302AF963}"/>
              </a:ext>
            </a:extLst>
          </p:cNvPr>
          <p:cNvSpPr/>
          <p:nvPr/>
        </p:nvSpPr>
        <p:spPr>
          <a:xfrm>
            <a:off x="2079653" y="484173"/>
            <a:ext cx="7946379" cy="53582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2FF829-77AB-4702-935B-EA952384D8BD}"/>
              </a:ext>
            </a:extLst>
          </p:cNvPr>
          <p:cNvSpPr/>
          <p:nvPr/>
        </p:nvSpPr>
        <p:spPr>
          <a:xfrm>
            <a:off x="2330506" y="331773"/>
            <a:ext cx="7428489" cy="569679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row: Right 16">
            <a:hlinkClick r:id="rId3" action="ppaction://hlinksldjump"/>
            <a:extLst>
              <a:ext uri="{FF2B5EF4-FFF2-40B4-BE49-F238E27FC236}">
                <a16:creationId xmlns:a16="http://schemas.microsoft.com/office/drawing/2014/main" id="{FDC4E0A1-E692-4A81-81A5-8FE0C7E3A2D3}"/>
              </a:ext>
            </a:extLst>
          </p:cNvPr>
          <p:cNvSpPr/>
          <p:nvPr/>
        </p:nvSpPr>
        <p:spPr>
          <a:xfrm>
            <a:off x="11825417" y="611448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picture containing engine&#10;&#10;Description automatically generated">
            <a:extLst>
              <a:ext uri="{FF2B5EF4-FFF2-40B4-BE49-F238E27FC236}">
                <a16:creationId xmlns:a16="http://schemas.microsoft.com/office/drawing/2014/main" id="{C34FCD41-9475-4751-8BA2-2B905706C6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64" y="153748"/>
            <a:ext cx="4800600" cy="6101395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124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605692" y="2516623"/>
            <a:ext cx="4412397" cy="364546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100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Arrow: Right 10">
            <a:hlinkClick r:id="rId4" action="ppaction://hlinksldjump"/>
            <a:extLst>
              <a:ext uri="{FF2B5EF4-FFF2-40B4-BE49-F238E27FC236}">
                <a16:creationId xmlns:a16="http://schemas.microsoft.com/office/drawing/2014/main" id="{A4DCA0B5-B5D2-4653-A174-BA9396CB486B}"/>
              </a:ext>
            </a:extLst>
          </p:cNvPr>
          <p:cNvSpPr/>
          <p:nvPr/>
        </p:nvSpPr>
        <p:spPr>
          <a:xfrm>
            <a:off x="11774983" y="6048575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5B4206-98F2-4C5E-97EE-E7E6066C0CE4}"/>
              </a:ext>
            </a:extLst>
          </p:cNvPr>
          <p:cNvSpPr/>
          <p:nvPr/>
        </p:nvSpPr>
        <p:spPr>
          <a:xfrm>
            <a:off x="497628" y="2707029"/>
            <a:ext cx="467657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CA" sz="4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>
                      <a:alpha val="70000"/>
                    </a:prstClr>
                  </a:glow>
                </a:effectLst>
                <a:latin typeface="AR CENA" panose="02000000000000000000" pitchFamily="2" charset="0"/>
              </a:rPr>
              <a:t>Way to Go</a:t>
            </a:r>
          </a:p>
          <a:p>
            <a:pPr lvl="0" algn="ctr">
              <a:defRPr/>
            </a:pPr>
            <a:r>
              <a:rPr lang="en-CA" sz="4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prstClr val="white">
                      <a:alpha val="70000"/>
                    </a:prstClr>
                  </a:glow>
                </a:effectLst>
                <a:latin typeface="AR CENA" panose="02000000000000000000" pitchFamily="2" charset="0"/>
              </a:rPr>
              <a:t>VOLUNTEERS</a:t>
            </a:r>
          </a:p>
          <a:p>
            <a:pPr lvl="0" algn="ctr">
              <a:defRPr/>
            </a:pPr>
            <a:endParaRPr lang="en-CA" sz="1100" b="1" dirty="0">
              <a:ln w="22225">
                <a:solidFill>
                  <a:prstClr val="black"/>
                </a:solidFill>
                <a:prstDash val="solid"/>
              </a:ln>
              <a:solidFill>
                <a:srgbClr val="00B0F0"/>
              </a:solidFill>
              <a:latin typeface="AR CENA" panose="02000000000000000000" pitchFamily="2" charset="0"/>
            </a:endParaRPr>
          </a:p>
          <a:p>
            <a:pPr lvl="0" algn="ctr">
              <a:defRPr/>
            </a:pPr>
            <a:r>
              <a:rPr lang="en-CA" sz="3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latin typeface="AR CENA" panose="02000000000000000000" pitchFamily="2" charset="0"/>
              </a:rPr>
              <a:t>We raised over $10,000!</a:t>
            </a:r>
            <a:endParaRPr lang="en-CA" sz="3200" b="1" dirty="0">
              <a:ln w="22225">
                <a:solidFill>
                  <a:prstClr val="black"/>
                </a:solidFill>
                <a:prstDash val="solid"/>
              </a:ln>
              <a:solidFill>
                <a:srgbClr val="92D050"/>
              </a:solidFill>
              <a:latin typeface="AR CENA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4214-914F-4D76-BE2B-F386895835AB}"/>
              </a:ext>
            </a:extLst>
          </p:cNvPr>
          <p:cNvSpPr/>
          <p:nvPr/>
        </p:nvSpPr>
        <p:spPr>
          <a:xfrm>
            <a:off x="487171" y="4815016"/>
            <a:ext cx="4676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ctr">
              <a:defRPr/>
            </a:pPr>
            <a:r>
              <a:rPr lang="en-CA" sz="32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THANK YOU</a:t>
            </a:r>
          </a:p>
          <a:p>
            <a:pPr marL="0" lvl="5" algn="ctr">
              <a:defRPr/>
            </a:pPr>
            <a:r>
              <a:rPr lang="en-CA" sz="32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FOR YOUR GREAT WORK!</a:t>
            </a:r>
          </a:p>
        </p:txBody>
      </p:sp>
      <p:pic>
        <p:nvPicPr>
          <p:cNvPr id="7" name="Picture 6" descr="A close up of a cow&#10;&#10;Description automatically generated">
            <a:extLst>
              <a:ext uri="{FF2B5EF4-FFF2-40B4-BE49-F238E27FC236}">
                <a16:creationId xmlns:a16="http://schemas.microsoft.com/office/drawing/2014/main" id="{F6A5D048-1407-470B-BA88-1D494260F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14565" r="1"/>
          <a:stretch/>
        </p:blipFill>
        <p:spPr>
          <a:xfrm>
            <a:off x="605693" y="243999"/>
            <a:ext cx="4412397" cy="212587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7-Point Star 2">
            <a:extLst>
              <a:ext uri="{FF2B5EF4-FFF2-40B4-BE49-F238E27FC236}">
                <a16:creationId xmlns:a16="http://schemas.microsoft.com/office/drawing/2014/main" id="{E067EB27-D4CE-467D-80FF-3FF621E02440}"/>
              </a:ext>
            </a:extLst>
          </p:cNvPr>
          <p:cNvSpPr/>
          <p:nvPr/>
        </p:nvSpPr>
        <p:spPr>
          <a:xfrm>
            <a:off x="5195455" y="227374"/>
            <a:ext cx="6393949" cy="591809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100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5" algn="ctr">
              <a:defRPr/>
            </a:pPr>
            <a:endParaRPr lang="en-CA" sz="48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</p:txBody>
      </p:sp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DC97BEB-F3E3-4CBB-AD6B-A6F253A871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72801" y="1807149"/>
            <a:ext cx="3650678" cy="27380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picture containing indoor, person, man, table&#10;&#10;Description automatically generated">
            <a:extLst>
              <a:ext uri="{FF2B5EF4-FFF2-40B4-BE49-F238E27FC236}">
                <a16:creationId xmlns:a16="http://schemas.microsoft.com/office/drawing/2014/main" id="{943FFAB4-67C6-4274-8A5B-EBF970DB26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12755" b="5453"/>
          <a:stretch/>
        </p:blipFill>
        <p:spPr>
          <a:xfrm rot="5400000">
            <a:off x="4876030" y="3319996"/>
            <a:ext cx="3246113" cy="21445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7-Point Star 2">
            <a:extLst>
              <a:ext uri="{FF2B5EF4-FFF2-40B4-BE49-F238E27FC236}">
                <a16:creationId xmlns:a16="http://schemas.microsoft.com/office/drawing/2014/main" id="{DC920A57-F440-44A3-89BC-F64B20F5C7C4}"/>
              </a:ext>
            </a:extLst>
          </p:cNvPr>
          <p:cNvSpPr/>
          <p:nvPr/>
        </p:nvSpPr>
        <p:spPr>
          <a:xfrm>
            <a:off x="5426070" y="1237491"/>
            <a:ext cx="2163059" cy="138499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100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5" algn="ctr">
              <a:defRPr/>
            </a:pPr>
            <a:endParaRPr lang="en-CA" sz="4000" b="1" dirty="0">
              <a:ln>
                <a:solidFill>
                  <a:prstClr val="black"/>
                </a:solidFill>
              </a:ln>
              <a:solidFill>
                <a:srgbClr val="92D05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  <a:p>
            <a:pPr marL="0" lvl="5" algn="ctr">
              <a:defRPr/>
            </a:pPr>
            <a:endParaRPr lang="en-CA" sz="4000" b="1" dirty="0">
              <a:ln>
                <a:solidFill>
                  <a:prstClr val="black"/>
                </a:solidFill>
              </a:ln>
              <a:solidFill>
                <a:srgbClr val="92D05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  <a:p>
            <a:pPr marL="0" lvl="5" algn="ctr">
              <a:defRPr/>
            </a:pPr>
            <a:endParaRPr lang="en-CA" sz="48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BC107-91E0-48B1-B69E-53B34FDE31C7}"/>
              </a:ext>
            </a:extLst>
          </p:cNvPr>
          <p:cNvSpPr txBox="1"/>
          <p:nvPr/>
        </p:nvSpPr>
        <p:spPr>
          <a:xfrm>
            <a:off x="5414803" y="1306937"/>
            <a:ext cx="218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>
              <a:defRPr/>
            </a:pPr>
            <a:r>
              <a:rPr lang="en-CA" sz="3200" b="1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Friday</a:t>
            </a:r>
          </a:p>
          <a:p>
            <a:pPr marL="0" lvl="5" algn="ctr">
              <a:defRPr/>
            </a:pPr>
            <a:r>
              <a:rPr lang="en-CA" sz="2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Jason Poole</a:t>
            </a:r>
          </a:p>
          <a:p>
            <a:pPr marL="0" lvl="5" algn="ctr">
              <a:defRPr/>
            </a:pPr>
            <a:r>
              <a:rPr lang="en-CA" sz="2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$3,722</a:t>
            </a:r>
            <a:endParaRPr lang="en-CA" sz="24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92506-B0EA-4143-A907-09BB6926FA30}"/>
              </a:ext>
            </a:extLst>
          </p:cNvPr>
          <p:cNvSpPr txBox="1"/>
          <p:nvPr/>
        </p:nvSpPr>
        <p:spPr>
          <a:xfrm>
            <a:off x="5232847" y="361508"/>
            <a:ext cx="631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>
              <a:defRPr/>
            </a:pPr>
            <a:r>
              <a:rPr lang="en-CA" sz="48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50/50 DRAW WINNERS</a:t>
            </a:r>
          </a:p>
        </p:txBody>
      </p:sp>
      <p:sp>
        <p:nvSpPr>
          <p:cNvPr id="14" name="7-Point Star 2">
            <a:extLst>
              <a:ext uri="{FF2B5EF4-FFF2-40B4-BE49-F238E27FC236}">
                <a16:creationId xmlns:a16="http://schemas.microsoft.com/office/drawing/2014/main" id="{48369728-25E6-4EF1-80E4-040169400A6E}"/>
              </a:ext>
            </a:extLst>
          </p:cNvPr>
          <p:cNvSpPr/>
          <p:nvPr/>
        </p:nvSpPr>
        <p:spPr>
          <a:xfrm>
            <a:off x="8498838" y="4661127"/>
            <a:ext cx="2163059" cy="1384997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100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5" algn="ctr">
              <a:defRPr/>
            </a:pPr>
            <a:endParaRPr lang="en-CA" sz="4000" b="1" dirty="0">
              <a:ln>
                <a:solidFill>
                  <a:prstClr val="black"/>
                </a:solidFill>
              </a:ln>
              <a:solidFill>
                <a:srgbClr val="92D05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  <a:p>
            <a:pPr marL="0" lvl="5" algn="ctr">
              <a:defRPr/>
            </a:pPr>
            <a:endParaRPr lang="en-CA" sz="4000" b="1" dirty="0">
              <a:ln>
                <a:solidFill>
                  <a:prstClr val="black"/>
                </a:solidFill>
              </a:ln>
              <a:solidFill>
                <a:srgbClr val="92D05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  <a:p>
            <a:pPr marL="0" lvl="5" algn="ctr">
              <a:defRPr/>
            </a:pPr>
            <a:endParaRPr lang="en-CA" sz="48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DDCA0-2226-4110-90C6-BC4A590D1D76}"/>
              </a:ext>
            </a:extLst>
          </p:cNvPr>
          <p:cNvSpPr txBox="1"/>
          <p:nvPr/>
        </p:nvSpPr>
        <p:spPr>
          <a:xfrm>
            <a:off x="8412454" y="4691905"/>
            <a:ext cx="233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>
              <a:defRPr/>
            </a:pPr>
            <a:r>
              <a:rPr lang="en-CA" sz="3200" b="1" dirty="0">
                <a:ln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Saturday</a:t>
            </a:r>
          </a:p>
          <a:p>
            <a:pPr marL="0" lvl="5" algn="ctr">
              <a:defRPr/>
            </a:pPr>
            <a:r>
              <a:rPr lang="en-CA" sz="2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Matthew </a:t>
            </a:r>
            <a:r>
              <a:rPr lang="en-CA" sz="2000" b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Battey</a:t>
            </a:r>
            <a:endParaRPr lang="en-CA" sz="20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228600">
                  <a:srgbClr val="FFFF00">
                    <a:alpha val="70000"/>
                  </a:srgbClr>
                </a:glow>
              </a:effectLst>
              <a:latin typeface="AR CENA" panose="02000000000000000000" pitchFamily="2" charset="0"/>
            </a:endParaRPr>
          </a:p>
          <a:p>
            <a:pPr marL="0" lvl="5" algn="ctr">
              <a:defRPr/>
            </a:pPr>
            <a:r>
              <a:rPr lang="en-CA" sz="2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00">
                      <a:alpha val="70000"/>
                    </a:srgbClr>
                  </a:glow>
                </a:effectLst>
                <a:latin typeface="AR CENA" panose="02000000000000000000" pitchFamily="2" charset="0"/>
              </a:rPr>
              <a:t>$7,100</a:t>
            </a:r>
          </a:p>
        </p:txBody>
      </p:sp>
    </p:spTree>
    <p:extLst>
      <p:ext uri="{BB962C8B-B14F-4D97-AF65-F5344CB8AC3E}">
        <p14:creationId xmlns:p14="http://schemas.microsoft.com/office/powerpoint/2010/main" val="329210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CCECFF"/>
            </a:gs>
            <a:gs pos="100000">
              <a:srgbClr val="0070C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5B024-EB62-4A6D-BD73-C002E7E3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57" y="1364658"/>
            <a:ext cx="3545432" cy="237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BBC86-C06F-49FD-BBBB-93DB0CF53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071" y="1364658"/>
            <a:ext cx="3545434" cy="237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B71A4-EE94-4A58-9773-0521E86D9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57" y="3892897"/>
            <a:ext cx="3545433" cy="237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B6FF4-A891-49DC-9014-389411BA5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071" y="3892897"/>
            <a:ext cx="3545434" cy="237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0D5552-C822-43CE-A3E0-4523034EA256}"/>
              </a:ext>
            </a:extLst>
          </p:cNvPr>
          <p:cNvSpPr/>
          <p:nvPr/>
        </p:nvSpPr>
        <p:spPr>
          <a:xfrm>
            <a:off x="0" y="168801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AG Scholarships 2020 </a:t>
            </a:r>
            <a:r>
              <a:rPr lang="en-CA" sz="28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CA" sz="28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Rotary Club of Lethbridge East and Lethbridge Exhibition Park </a:t>
            </a:r>
          </a:p>
          <a:p>
            <a:pPr algn="ctr"/>
            <a:r>
              <a:rPr lang="en-CA" sz="28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Thursday, February 27, 2020 – Scholarship Recipients – Mallory Adam and </a:t>
            </a:r>
            <a:r>
              <a:rPr lang="en-CA" sz="2800" dirty="0" err="1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Geni</a:t>
            </a:r>
            <a:r>
              <a:rPr lang="en-CA" sz="2800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CA" sz="2800" dirty="0" err="1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Witdouck</a:t>
            </a:r>
            <a:endParaRPr lang="en-CA" sz="2800" dirty="0">
              <a:solidFill>
                <a:schemeClr val="bg1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57DCC7-C5AD-4619-B981-0885A2D52656}"/>
              </a:ext>
            </a:extLst>
          </p:cNvPr>
          <p:cNvSpPr/>
          <p:nvPr/>
        </p:nvSpPr>
        <p:spPr>
          <a:xfrm>
            <a:off x="3932604" y="1576780"/>
            <a:ext cx="2163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Scholarship Presentations: L to R:  Rudy Friesen (CEO Exhibition Park), </a:t>
            </a:r>
            <a:r>
              <a:rPr lang="en-CA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Geni</a:t>
            </a:r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Witdouck</a:t>
            </a:r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Fran Leggett (Rotary Club of Lethbridge East), Steve Leavitt (Rotary District 5360), Mallory Adams, Bev Lanz (Director Exhibition Park)</a:t>
            </a:r>
            <a:endParaRPr lang="en-CA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47EF8-CD35-417D-859C-F029BD2B5218}"/>
              </a:ext>
            </a:extLst>
          </p:cNvPr>
          <p:cNvSpPr/>
          <p:nvPr/>
        </p:nvSpPr>
        <p:spPr>
          <a:xfrm>
            <a:off x="10011279" y="2115388"/>
            <a:ext cx="19771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The original painting by Rotarian Lynn Gregson which sold by auction to Cor Van </a:t>
            </a:r>
            <a:r>
              <a:rPr lang="en-CA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Raay</a:t>
            </a:r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09813-BDC7-4C4F-A0F9-224F0A6E924F}"/>
              </a:ext>
            </a:extLst>
          </p:cNvPr>
          <p:cNvSpPr/>
          <p:nvPr/>
        </p:nvSpPr>
        <p:spPr>
          <a:xfrm>
            <a:off x="3953264" y="4416772"/>
            <a:ext cx="20959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Auctioneer Justin </a:t>
            </a:r>
            <a:r>
              <a:rPr lang="en-CA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Perlich</a:t>
            </a:r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kept the sell out crowd in Heritage Hall bidding on the Lynn Gregson original.</a:t>
            </a:r>
            <a:endParaRPr lang="en-CA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03281-8EA3-4BEF-864E-DDB99912F625}"/>
              </a:ext>
            </a:extLst>
          </p:cNvPr>
          <p:cNvSpPr/>
          <p:nvPr/>
        </p:nvSpPr>
        <p:spPr>
          <a:xfrm>
            <a:off x="10011279" y="4201327"/>
            <a:ext cx="19771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Robert </a:t>
            </a:r>
            <a:r>
              <a:rPr lang="en-CA" sz="1400" b="1" dirty="0" err="1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Saik</a:t>
            </a:r>
            <a:r>
              <a:rPr lang="en-CA" sz="1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was guest speaker and he did a great job of inspiring the young adults in the crowd to consider a career in agriculture.  </a:t>
            </a:r>
            <a:endParaRPr lang="en-CA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3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002060"/>
          </a:fgClr>
          <a:bgClr>
            <a:srgbClr val="00B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A040FA4-FF8D-4000-A6DF-83A4EB24193A}"/>
              </a:ext>
            </a:extLst>
          </p:cNvPr>
          <p:cNvSpPr/>
          <p:nvPr/>
        </p:nvSpPr>
        <p:spPr>
          <a:xfrm>
            <a:off x="1207770" y="-1030147"/>
            <a:ext cx="9776460" cy="845012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629E059-17FC-427D-80B0-B4DE6A86EA79}"/>
              </a:ext>
            </a:extLst>
          </p:cNvPr>
          <p:cNvSpPr/>
          <p:nvPr/>
        </p:nvSpPr>
        <p:spPr>
          <a:xfrm>
            <a:off x="11805829" y="609330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E5033B85-EE27-48AD-9934-B4D8AA5434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FF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366273D-A39E-4F70-892E-410FB2408CE1}"/>
              </a:ext>
            </a:extLst>
          </p:cNvPr>
          <p:cNvSpPr/>
          <p:nvPr/>
        </p:nvSpPr>
        <p:spPr>
          <a:xfrm>
            <a:off x="338614" y="810260"/>
            <a:ext cx="3668900" cy="494669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B681FAE2-3110-478C-A534-CFD844B2BDBA}"/>
              </a:ext>
            </a:extLst>
          </p:cNvPr>
          <p:cNvSpPr/>
          <p:nvPr/>
        </p:nvSpPr>
        <p:spPr>
          <a:xfrm>
            <a:off x="11776579" y="6048872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76A8A8-61DC-4ED8-9410-A68F2017DF80}"/>
              </a:ext>
            </a:extLst>
          </p:cNvPr>
          <p:cNvSpPr/>
          <p:nvPr/>
        </p:nvSpPr>
        <p:spPr>
          <a:xfrm>
            <a:off x="4285185" y="810260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60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0"/>
                <a:ea typeface="Times New Roman" panose="02020603050405020304" pitchFamily="18" charset="0"/>
              </a:rPr>
              <a:t>INTERNATIONAL WOMEN’S DAY</a:t>
            </a:r>
          </a:p>
          <a:p>
            <a:endParaRPr lang="en-CA" sz="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rlin Sans FB" panose="020E0602020502020306" pitchFamily="34" charset="0"/>
              <a:ea typeface="Times New Roman" panose="02020603050405020304" pitchFamily="18" charset="0"/>
            </a:endParaRPr>
          </a:p>
          <a:p>
            <a:r>
              <a:rPr lang="en-CA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0"/>
                <a:ea typeface="Times New Roman" panose="02020603050405020304" pitchFamily="18" charset="0"/>
              </a:rPr>
              <a:t>March 8, 2020</a:t>
            </a:r>
          </a:p>
          <a:p>
            <a:r>
              <a:rPr lang="en-CA" dirty="0">
                <a:latin typeface="Arial Nova Cond" panose="020B050602020202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219EA8A-EF56-4851-9FE6-E86CD01E6F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r="19722"/>
          <a:stretch/>
        </p:blipFill>
        <p:spPr>
          <a:xfrm>
            <a:off x="500237" y="1444978"/>
            <a:ext cx="3361040" cy="2955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60238A-060E-4EC8-AD81-DF7EACA2E3D4}"/>
              </a:ext>
            </a:extLst>
          </p:cNvPr>
          <p:cNvSpPr txBox="1"/>
          <p:nvPr/>
        </p:nvSpPr>
        <p:spPr>
          <a:xfrm>
            <a:off x="4285185" y="5295294"/>
            <a:ext cx="300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0"/>
              </a:rPr>
              <a:t>Melinda Gates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E0E8BB-6EEA-410E-B803-7FFC1603BF61}"/>
              </a:ext>
            </a:extLst>
          </p:cNvPr>
          <p:cNvSpPr/>
          <p:nvPr/>
        </p:nvSpPr>
        <p:spPr>
          <a:xfrm>
            <a:off x="11015359" y="947137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94AE29-A2A1-435A-BFF2-1A1D9F7CFD5F}"/>
              </a:ext>
            </a:extLst>
          </p:cNvPr>
          <p:cNvSpPr/>
          <p:nvPr/>
        </p:nvSpPr>
        <p:spPr>
          <a:xfrm>
            <a:off x="10263537" y="947137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E91679-D653-46F8-9F7B-112A67AC36D2}"/>
              </a:ext>
            </a:extLst>
          </p:cNvPr>
          <p:cNvSpPr/>
          <p:nvPr/>
        </p:nvSpPr>
        <p:spPr>
          <a:xfrm>
            <a:off x="10658856" y="1693898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3962F2-198F-41FD-937C-B40CA62D2BBF}"/>
              </a:ext>
            </a:extLst>
          </p:cNvPr>
          <p:cNvSpPr/>
          <p:nvPr/>
        </p:nvSpPr>
        <p:spPr>
          <a:xfrm>
            <a:off x="10623146" y="213923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768623-7692-42AA-9CB1-412F2E08AFBB}"/>
              </a:ext>
            </a:extLst>
          </p:cNvPr>
          <p:cNvSpPr/>
          <p:nvPr/>
        </p:nvSpPr>
        <p:spPr>
          <a:xfrm>
            <a:off x="11426049" y="213923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8D3E30-999C-4393-BE19-CF3B86F4B0CD}"/>
              </a:ext>
            </a:extLst>
          </p:cNvPr>
          <p:cNvSpPr/>
          <p:nvPr/>
        </p:nvSpPr>
        <p:spPr>
          <a:xfrm>
            <a:off x="11426049" y="1680351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0A5BB5-B2ED-42DF-9306-4BF475190105}"/>
              </a:ext>
            </a:extLst>
          </p:cNvPr>
          <p:cNvSpPr/>
          <p:nvPr/>
        </p:nvSpPr>
        <p:spPr>
          <a:xfrm>
            <a:off x="11015359" y="2490121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F5F0FD-59C5-4549-957D-ACC777CD9EF5}"/>
              </a:ext>
            </a:extLst>
          </p:cNvPr>
          <p:cNvSpPr/>
          <p:nvPr/>
        </p:nvSpPr>
        <p:spPr>
          <a:xfrm>
            <a:off x="10263537" y="2490121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7C932A5-A060-4AD8-A1F5-4BDBE745C66A}"/>
              </a:ext>
            </a:extLst>
          </p:cNvPr>
          <p:cNvSpPr/>
          <p:nvPr/>
        </p:nvSpPr>
        <p:spPr>
          <a:xfrm>
            <a:off x="10658856" y="3236882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DCE830-412E-4A3E-AE51-EB6B0B6F1727}"/>
              </a:ext>
            </a:extLst>
          </p:cNvPr>
          <p:cNvSpPr/>
          <p:nvPr/>
        </p:nvSpPr>
        <p:spPr>
          <a:xfrm>
            <a:off x="11426049" y="3223335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F4C4B5-F81A-4121-9A04-7C8AF00AF2D0}"/>
              </a:ext>
            </a:extLst>
          </p:cNvPr>
          <p:cNvSpPr/>
          <p:nvPr/>
        </p:nvSpPr>
        <p:spPr>
          <a:xfrm>
            <a:off x="10978896" y="5526127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5E225C-7E6E-421C-9649-7641F5838FF1}"/>
              </a:ext>
            </a:extLst>
          </p:cNvPr>
          <p:cNvSpPr/>
          <p:nvPr/>
        </p:nvSpPr>
        <p:spPr>
          <a:xfrm>
            <a:off x="10227074" y="5526127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329E94-ECE6-436B-A034-D0E9CB0697B5}"/>
              </a:ext>
            </a:extLst>
          </p:cNvPr>
          <p:cNvSpPr/>
          <p:nvPr/>
        </p:nvSpPr>
        <p:spPr>
          <a:xfrm>
            <a:off x="11015359" y="3987743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B9A78AA-9E78-410A-ADBB-D41E36BF5CA9}"/>
              </a:ext>
            </a:extLst>
          </p:cNvPr>
          <p:cNvSpPr/>
          <p:nvPr/>
        </p:nvSpPr>
        <p:spPr>
          <a:xfrm>
            <a:off x="10263537" y="3987743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DE759C-7322-4843-9104-A92E6B7B619E}"/>
              </a:ext>
            </a:extLst>
          </p:cNvPr>
          <p:cNvSpPr/>
          <p:nvPr/>
        </p:nvSpPr>
        <p:spPr>
          <a:xfrm>
            <a:off x="10658856" y="4734504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68D005F-963D-4EED-A44F-7FBF628EB4D9}"/>
              </a:ext>
            </a:extLst>
          </p:cNvPr>
          <p:cNvSpPr/>
          <p:nvPr/>
        </p:nvSpPr>
        <p:spPr>
          <a:xfrm>
            <a:off x="11426049" y="4720957"/>
            <a:ext cx="640080" cy="64008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552877-0299-41C4-B517-282C9F90A470}"/>
              </a:ext>
            </a:extLst>
          </p:cNvPr>
          <p:cNvSpPr/>
          <p:nvPr/>
        </p:nvSpPr>
        <p:spPr>
          <a:xfrm>
            <a:off x="4285185" y="3540968"/>
            <a:ext cx="5091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  <a:ea typeface="Calibri" panose="020F0502020204030204" pitchFamily="34" charset="0"/>
              </a:rPr>
              <a:t> “I was in my 40s before I started thinking critically about gender equality.  </a:t>
            </a:r>
            <a:r>
              <a:rPr lang="en-CA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  <a:ea typeface="Times New Roman" panose="02020603050405020304" pitchFamily="18" charset="0"/>
              </a:rPr>
              <a:t>The data is unequivocal: No matter where in the world you are born, your life will be harder if you are a girl.....it is still overwhelmingly men making decisions, controlling resources, and shaping policies and perspectives.”</a:t>
            </a:r>
            <a:endParaRPr lang="en-CA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 Cond" panose="020B0506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rgbClr val="CC990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84EA64AE-F0C2-4C50-8A1D-D252387CEEC8}"/>
              </a:ext>
            </a:extLst>
          </p:cNvPr>
          <p:cNvSpPr/>
          <p:nvPr/>
        </p:nvSpPr>
        <p:spPr>
          <a:xfrm>
            <a:off x="11766158" y="6062210"/>
            <a:ext cx="289550" cy="234669"/>
          </a:xfrm>
          <a:prstGeom prst="rightArrow">
            <a:avLst/>
          </a:prstGeom>
          <a:solidFill>
            <a:srgbClr val="0070C0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picture containing cup, table, coffee, food&#10;&#10;Description automatically generated">
            <a:extLst>
              <a:ext uri="{FF2B5EF4-FFF2-40B4-BE49-F238E27FC236}">
                <a16:creationId xmlns:a16="http://schemas.microsoft.com/office/drawing/2014/main" id="{C67DBDFA-EF10-4666-8EC0-0E0C83FE79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26" y="0"/>
            <a:ext cx="8610942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0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rgbClr val="3095B4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358132-A1A3-43BF-9039-C329D85ECCEB}"/>
              </a:ext>
            </a:extLst>
          </p:cNvPr>
          <p:cNvSpPr/>
          <p:nvPr/>
        </p:nvSpPr>
        <p:spPr>
          <a:xfrm>
            <a:off x="421251" y="744847"/>
            <a:ext cx="4823208" cy="2562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EB96726C-2353-49A7-899A-50282890B706}"/>
              </a:ext>
            </a:extLst>
          </p:cNvPr>
          <p:cNvSpPr/>
          <p:nvPr/>
        </p:nvSpPr>
        <p:spPr>
          <a:xfrm>
            <a:off x="11809441" y="6085478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E77210-9916-45B6-9EAB-332C71B466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54" y="827408"/>
            <a:ext cx="2253272" cy="2397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291DB6-FA23-40D2-86EF-EE872317E20A}"/>
              </a:ext>
            </a:extLst>
          </p:cNvPr>
          <p:cNvSpPr txBox="1"/>
          <p:nvPr/>
        </p:nvSpPr>
        <p:spPr>
          <a:xfrm>
            <a:off x="2774702" y="827408"/>
            <a:ext cx="2369578" cy="2397211"/>
          </a:xfrm>
          <a:prstGeom prst="rect">
            <a:avLst/>
          </a:prstGeom>
          <a:solidFill>
            <a:schemeClr val="tx1"/>
          </a:solidFill>
        </p:spPr>
        <p:txBody>
          <a:bodyPr wrap="square" tIns="2743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Club members are encouraged to participate in one or more committees.</a:t>
            </a:r>
          </a:p>
          <a:p>
            <a:r>
              <a:rPr lang="en-US" sz="1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Get in touch with the committee chair for more information.</a:t>
            </a:r>
            <a:endParaRPr lang="en-CA" sz="1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1CB738-AD33-406B-8B6D-47230BA8B5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170" y="1848018"/>
            <a:ext cx="478840" cy="4788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FB097A-1AF2-4AC8-B6F1-D782D88F73D2}"/>
              </a:ext>
            </a:extLst>
          </p:cNvPr>
          <p:cNvSpPr/>
          <p:nvPr/>
        </p:nvSpPr>
        <p:spPr>
          <a:xfrm>
            <a:off x="5486700" y="744847"/>
            <a:ext cx="6322741" cy="48131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A86040-50DE-4695-B62E-3926C0935F2B}"/>
              </a:ext>
            </a:extLst>
          </p:cNvPr>
          <p:cNvSpPr txBox="1"/>
          <p:nvPr/>
        </p:nvSpPr>
        <p:spPr>
          <a:xfrm>
            <a:off x="5598848" y="1611182"/>
            <a:ext cx="2735593" cy="3852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NAME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Membership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Community Service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International Service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Los Amigos Project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Club Service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Foundation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Youth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Fundraising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604020202020204" pitchFamily="34" charset="0"/>
              </a:rPr>
              <a:t>Public Relations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C5C7FD-43F1-4743-B438-C67807A62DDA}"/>
              </a:ext>
            </a:extLst>
          </p:cNvPr>
          <p:cNvSpPr/>
          <p:nvPr/>
        </p:nvSpPr>
        <p:spPr>
          <a:xfrm>
            <a:off x="5598848" y="821909"/>
            <a:ext cx="6116162" cy="6897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SUNRISE COMMITTEES</a:t>
            </a:r>
            <a:endParaRPr lang="en-CA" sz="28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C5BF13-6919-42EF-8C29-9732DDBA2A37}"/>
              </a:ext>
            </a:extLst>
          </p:cNvPr>
          <p:cNvSpPr txBox="1"/>
          <p:nvPr/>
        </p:nvSpPr>
        <p:spPr>
          <a:xfrm>
            <a:off x="8446588" y="1606156"/>
            <a:ext cx="3268422" cy="38573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CHAIR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Myrna Procinsky-Longair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Diane Randell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Berga Moen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Karl Samuels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Julie Smith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Carol Kundrik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Felipe Guerra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Ron Bunton &amp; Udo </a:t>
            </a:r>
            <a:r>
              <a:rPr lang="en-US" b="1" dirty="0" err="1">
                <a:solidFill>
                  <a:schemeClr val="bg1"/>
                </a:solidFill>
                <a:latin typeface="Arial Nova Light" panose="020B0304020202020204" pitchFamily="34" charset="0"/>
              </a:rPr>
              <a:t>Hanebaum</a:t>
            </a: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Nova Light" panose="020B0304020202020204" pitchFamily="34" charset="0"/>
              </a:rPr>
              <a:t>Matthew Hatch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890C-2732-4C2A-9C74-D7E6D94CB703}"/>
              </a:ext>
            </a:extLst>
          </p:cNvPr>
          <p:cNvSpPr/>
          <p:nvPr/>
        </p:nvSpPr>
        <p:spPr>
          <a:xfrm>
            <a:off x="421251" y="3539853"/>
            <a:ext cx="4823208" cy="20291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4495FF-0650-409E-8E91-B39EAB463E36}"/>
              </a:ext>
            </a:extLst>
          </p:cNvPr>
          <p:cNvSpPr txBox="1"/>
          <p:nvPr/>
        </p:nvSpPr>
        <p:spPr>
          <a:xfrm>
            <a:off x="521430" y="3645360"/>
            <a:ext cx="4622850" cy="1818141"/>
          </a:xfrm>
          <a:prstGeom prst="rect">
            <a:avLst/>
          </a:prstGeom>
          <a:solidFill>
            <a:schemeClr val="tx1"/>
          </a:solidFill>
        </p:spPr>
        <p:txBody>
          <a:bodyPr wrap="square" tIns="457200" rtlCol="0">
            <a:noAutofit/>
          </a:bodyPr>
          <a:lstStyle/>
          <a:p>
            <a:pPr algn="ctr"/>
            <a:r>
              <a:rPr lang="en-US" sz="5800" dirty="0">
                <a:solidFill>
                  <a:schemeClr val="bg1"/>
                </a:solidFill>
                <a:latin typeface="Mistral" panose="03090702030407020403" pitchFamily="66" charset="0"/>
                <a:cs typeface="Aparajita" panose="020B0502040204020203" pitchFamily="18" charset="0"/>
              </a:rPr>
              <a:t>Service Above Self</a:t>
            </a:r>
            <a:endParaRPr lang="en-CA" sz="5800" dirty="0">
              <a:solidFill>
                <a:schemeClr val="bg1"/>
              </a:solidFill>
              <a:latin typeface="Mistral" panose="03090702030407020403" pitchFamily="66" charset="0"/>
              <a:cs typeface="Aparajita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03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3318B7-0040-45B9-9A91-B920C34441E9}"/>
              </a:ext>
            </a:extLst>
          </p:cNvPr>
          <p:cNvSpPr/>
          <p:nvPr/>
        </p:nvSpPr>
        <p:spPr>
          <a:xfrm>
            <a:off x="1431786" y="226578"/>
            <a:ext cx="4460733" cy="5947643"/>
          </a:xfrm>
          <a:prstGeom prst="rect">
            <a:avLst/>
          </a:prstGeom>
          <a:solidFill>
            <a:srgbClr val="97CBFF"/>
          </a:solidFill>
          <a:effectLst>
            <a:innerShdw blurRad="114300">
              <a:prstClr val="black"/>
            </a:innerShdw>
          </a:effectLst>
        </p:spPr>
        <p:txBody>
          <a:bodyPr wrap="square" lIns="274320" tIns="274320" rIns="274320" bIns="274320">
            <a:noAutofit/>
          </a:bodyPr>
          <a:lstStyle/>
          <a:p>
            <a:endParaRPr lang="en-CA" sz="1100" dirty="0">
              <a:latin typeface="Arial Narrow" panose="020B0606020202030204" pitchFamily="34" charset="0"/>
            </a:endParaRPr>
          </a:p>
          <a:p>
            <a:endParaRPr lang="en-CA" sz="1100" dirty="0">
              <a:latin typeface="Arial Narrow" panose="020B0606020202030204" pitchFamily="34" charset="0"/>
            </a:endParaRPr>
          </a:p>
          <a:p>
            <a:endParaRPr lang="en-CA" sz="1100" dirty="0">
              <a:latin typeface="Arial Narrow" panose="020B0606020202030204" pitchFamily="34" charset="0"/>
            </a:endParaRPr>
          </a:p>
          <a:p>
            <a:endParaRPr lang="en-CA" sz="1100" dirty="0">
              <a:latin typeface="Arial Narrow" panose="020B0606020202030204" pitchFamily="34" charset="0"/>
            </a:endParaRPr>
          </a:p>
          <a:p>
            <a:endParaRPr lang="en-CA" sz="1100" dirty="0">
              <a:latin typeface="Arial Narrow" panose="020B0606020202030204" pitchFamily="34" charset="0"/>
            </a:endParaRPr>
          </a:p>
          <a:p>
            <a:pPr algn="ctr"/>
            <a:endParaRPr lang="en-CA" sz="4400" b="1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  <a:p>
            <a:pPr algn="ctr"/>
            <a:endParaRPr lang="en-CA" sz="4400" b="1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  <a:p>
            <a:pPr algn="ctr"/>
            <a:endParaRPr lang="en-CA" sz="4400" b="1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  <a:p>
            <a:pPr algn="ctr"/>
            <a:endParaRPr lang="en-CA" sz="4400" b="1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  <a:p>
            <a:pPr algn="ctr"/>
            <a:r>
              <a:rPr lang="en-CA" sz="4400" b="1" dirty="0"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Random Acts of Kindness</a:t>
            </a:r>
            <a:r>
              <a:rPr lang="en-CA" sz="1100" dirty="0">
                <a:effectLst>
                  <a:glow rad="127000">
                    <a:schemeClr val="tx1"/>
                  </a:glow>
                </a:effectLst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5" name="Picture 4" descr="A picture containing building, small, sitting, living&#10;&#10;Description automatically generated">
            <a:extLst>
              <a:ext uri="{FF2B5EF4-FFF2-40B4-BE49-F238E27FC236}">
                <a16:creationId xmlns:a16="http://schemas.microsoft.com/office/drawing/2014/main" id="{3F346E05-8E62-4E8B-AC45-C9C718FCEC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657" y="970034"/>
            <a:ext cx="5947643" cy="44607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Picture 9" descr="A picture containing star, drawing&#10;&#10;Description automatically generated">
            <a:extLst>
              <a:ext uri="{FF2B5EF4-FFF2-40B4-BE49-F238E27FC236}">
                <a16:creationId xmlns:a16="http://schemas.microsoft.com/office/drawing/2014/main" id="{42AD39B1-F3A2-4E0B-9481-372A298D6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679896"/>
            <a:ext cx="6029774" cy="170039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AD3ADC-FCEA-4DB1-9762-83D5593855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7723" r="4610" b="8388"/>
          <a:stretch/>
        </p:blipFill>
        <p:spPr>
          <a:xfrm>
            <a:off x="2480338" y="2733341"/>
            <a:ext cx="2363627" cy="934115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9772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3318B7-0040-45B9-9A91-B920C34441E9}"/>
              </a:ext>
            </a:extLst>
          </p:cNvPr>
          <p:cNvSpPr/>
          <p:nvPr/>
        </p:nvSpPr>
        <p:spPr>
          <a:xfrm>
            <a:off x="238126" y="226579"/>
            <a:ext cx="4781550" cy="3069071"/>
          </a:xfrm>
          <a:prstGeom prst="rect">
            <a:avLst/>
          </a:prstGeom>
          <a:solidFill>
            <a:srgbClr val="97CBFF"/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274320" tIns="457200" rIns="274320" bIns="274320">
            <a:noAutofit/>
          </a:bodyPr>
          <a:lstStyle/>
          <a:p>
            <a:endParaRPr lang="en-CA" sz="1100" dirty="0">
              <a:latin typeface="Arial Narrow" panose="020B0606020202030204" pitchFamily="34" charset="0"/>
            </a:endParaRPr>
          </a:p>
          <a:p>
            <a:pPr algn="ctr"/>
            <a:r>
              <a:rPr lang="en-CA" sz="2800" b="1" dirty="0"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Pancake Breakfast at Westminster School</a:t>
            </a:r>
            <a:endParaRPr lang="en-CA" sz="2800" dirty="0">
              <a:effectLst>
                <a:glow rad="127000">
                  <a:schemeClr val="tx1"/>
                </a:glow>
              </a:effectLst>
              <a:latin typeface="Arial Narrow" panose="020B0606020202030204" pitchFamily="34" charset="0"/>
            </a:endParaRPr>
          </a:p>
        </p:txBody>
      </p:sp>
      <p:pic>
        <p:nvPicPr>
          <p:cNvPr id="10" name="Picture 9" descr="A picture containing star, drawing&#10;&#10;Description automatically generated">
            <a:extLst>
              <a:ext uri="{FF2B5EF4-FFF2-40B4-BE49-F238E27FC236}">
                <a16:creationId xmlns:a16="http://schemas.microsoft.com/office/drawing/2014/main" id="{42AD39B1-F3A2-4E0B-9481-372A298D62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7"/>
          <a:stretch/>
        </p:blipFill>
        <p:spPr>
          <a:xfrm>
            <a:off x="971890" y="1775400"/>
            <a:ext cx="1443809" cy="5911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803A35-C47C-406C-8131-42442D87F4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7723" r="4610" b="8388"/>
          <a:stretch/>
        </p:blipFill>
        <p:spPr>
          <a:xfrm>
            <a:off x="846814" y="2479802"/>
            <a:ext cx="1680383" cy="664094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7BF345FE-A3FB-4442-9821-068D18C186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88" y="1838223"/>
            <a:ext cx="1359925" cy="50411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967B10-8610-486B-BD8E-CBE5C73555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7078" r="6576" b="9457"/>
          <a:stretch/>
        </p:blipFill>
        <p:spPr>
          <a:xfrm>
            <a:off x="2751890" y="2479802"/>
            <a:ext cx="1753445" cy="663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ece of cake on a plate&#10;&#10;Description automatically generated">
            <a:extLst>
              <a:ext uri="{FF2B5EF4-FFF2-40B4-BE49-F238E27FC236}">
                <a16:creationId xmlns:a16="http://schemas.microsoft.com/office/drawing/2014/main" id="{78D0E9A4-54CD-4EDF-A5D6-352A9C8B14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61" y="251698"/>
            <a:ext cx="717880" cy="71788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4E17BFE-F28A-4C29-8D33-12D73866DC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5942" r="22544" b="1136"/>
          <a:stretch/>
        </p:blipFill>
        <p:spPr>
          <a:xfrm>
            <a:off x="5304755" y="205884"/>
            <a:ext cx="2993808" cy="3223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FE77E-2110-4719-80F1-CC9CC25558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b="14732"/>
          <a:stretch/>
        </p:blipFill>
        <p:spPr>
          <a:xfrm rot="10800000">
            <a:off x="8437273" y="706680"/>
            <a:ext cx="3516601" cy="2392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E2941ED9-A5AE-431E-8F23-1205F37CE54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5" t="22557" r="10053" b="6080"/>
          <a:stretch/>
        </p:blipFill>
        <p:spPr>
          <a:xfrm>
            <a:off x="660280" y="3563038"/>
            <a:ext cx="3438525" cy="239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indoor, photo, television, different&#10;&#10;Description automatically generated">
            <a:extLst>
              <a:ext uri="{FF2B5EF4-FFF2-40B4-BE49-F238E27FC236}">
                <a16:creationId xmlns:a16="http://schemas.microsoft.com/office/drawing/2014/main" id="{8E23389D-A4EA-4778-97EE-9B2109726E1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52386" y="3563038"/>
            <a:ext cx="3190395" cy="239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8A24454-DCFD-4BB1-9B26-656A3E006C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32306" r="19340" b="7080"/>
          <a:stretch/>
        </p:blipFill>
        <p:spPr>
          <a:xfrm>
            <a:off x="7596361" y="3563038"/>
            <a:ext cx="3957646" cy="239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76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5000">
              <a:schemeClr val="tx1">
                <a:lumMod val="65000"/>
              </a:schemeClr>
            </a:gs>
            <a:gs pos="77000">
              <a:srgbClr val="FFFF99"/>
            </a:gs>
            <a:gs pos="18000">
              <a:srgbClr val="FF9966"/>
            </a:gs>
            <a:gs pos="5000">
              <a:srgbClr val="FFFF99"/>
            </a:gs>
            <a:gs pos="83000">
              <a:schemeClr val="tx1">
                <a:lumMod val="6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uds in the sky at sunset&#10;&#10;Description automatically generated">
            <a:extLst>
              <a:ext uri="{FF2B5EF4-FFF2-40B4-BE49-F238E27FC236}">
                <a16:creationId xmlns:a16="http://schemas.microsoft.com/office/drawing/2014/main" id="{E9A70B62-1526-4B73-863E-EA02915CE0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9" y="161925"/>
            <a:ext cx="8534397" cy="6029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833039" y="2370152"/>
            <a:ext cx="4823209" cy="1949799"/>
          </a:xfrm>
          <a:prstGeom prst="rect">
            <a:avLst/>
          </a:prstGeom>
          <a:noFill/>
          <a:ln w="6350">
            <a:noFill/>
          </a:ln>
          <a:effectLst>
            <a:glow rad="127000">
              <a:schemeClr val="accent1">
                <a:alpha val="84000"/>
              </a:schemeClr>
            </a:glow>
          </a:effectLst>
        </p:spPr>
        <p:txBody>
          <a:bodyPr wrap="square" lIns="256032" tIns="256032" rIns="341376" bIns="256032">
            <a:noAutofit/>
          </a:bodyPr>
          <a:lstStyle/>
          <a:p>
            <a:pPr marR="0" lvl="0" algn="ctr" defTabSz="982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99">
                      <a:alpha val="8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Breakfast meetings are held</a:t>
            </a:r>
          </a:p>
          <a:p>
            <a:pPr marR="0" lvl="0" algn="ctr" defTabSz="982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99">
                      <a:alpha val="8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7:00-8:00 am every Thursday at</a:t>
            </a:r>
          </a:p>
          <a:p>
            <a:pPr marR="0" lvl="0" algn="ctr" defTabSz="982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99">
                      <a:alpha val="8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Nord-Bridge Seniors Centre</a:t>
            </a:r>
            <a:endParaRPr lang="en-CA" sz="2000" b="1" dirty="0">
              <a:solidFill>
                <a:prstClr val="black"/>
              </a:solidFill>
              <a:effectLst>
                <a:glow rad="127000">
                  <a:srgbClr val="FFFF99">
                    <a:alpha val="80000"/>
                  </a:srgbClr>
                </a:glow>
              </a:effectLst>
              <a:latin typeface="Century Gothic" panose="020B0502020202020204"/>
            </a:endParaRPr>
          </a:p>
          <a:p>
            <a:pPr marR="0" lvl="0" algn="ctr" defTabSz="982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99">
                      <a:alpha val="8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1904-13 Avenue North, Lethbridge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FFFF99">
                    <a:alpha val="80000"/>
                  </a:srgbClr>
                </a:glo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4317" y="1349635"/>
            <a:ext cx="4823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FF99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SUNRISE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7689" y="818172"/>
            <a:ext cx="635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FF99">
                      <a:alpha val="80000"/>
                    </a:srgbClr>
                  </a:glo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Rotary Club of Lethbridge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566" y="4030648"/>
            <a:ext cx="1091045" cy="1091045"/>
          </a:xfrm>
          <a:prstGeom prst="rect">
            <a:avLst/>
          </a:prstGeom>
          <a:effectLst>
            <a:glow rad="127000">
              <a:srgbClr val="FFFF99">
                <a:alpha val="70000"/>
              </a:srgb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C07FC-7374-46FC-B3DE-E2A5A463AD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998" y="4117008"/>
            <a:ext cx="1119924" cy="102267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glow rad="279400">
              <a:srgbClr val="FFFF99">
                <a:alpha val="70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4E1477-2699-42A2-85F8-EBF0116D5DF2}"/>
              </a:ext>
            </a:extLst>
          </p:cNvPr>
          <p:cNvSpPr txBox="1"/>
          <p:nvPr/>
        </p:nvSpPr>
        <p:spPr>
          <a:xfrm>
            <a:off x="7296370" y="6092505"/>
            <a:ext cx="4250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bg1"/>
                </a:solidFill>
                <a:latin typeface="Arial Narrow" panose="020B0606020202030204" pitchFamily="34" charset="0"/>
              </a:rPr>
              <a:t>Photograph by Pat Lowell- Used with Permission</a:t>
            </a:r>
            <a:endParaRPr lang="en-CA" sz="11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11">
            <a:hlinkClick r:id="rId6" action="ppaction://hlinksldjump"/>
            <a:extLst>
              <a:ext uri="{FF2B5EF4-FFF2-40B4-BE49-F238E27FC236}">
                <a16:creationId xmlns:a16="http://schemas.microsoft.com/office/drawing/2014/main" id="{4C3A8885-96F7-4C46-91C7-1A614DA9462F}"/>
              </a:ext>
            </a:extLst>
          </p:cNvPr>
          <p:cNvSpPr/>
          <p:nvPr/>
        </p:nvSpPr>
        <p:spPr>
          <a:xfrm>
            <a:off x="11776207" y="6105976"/>
            <a:ext cx="289550" cy="234669"/>
          </a:xfrm>
          <a:prstGeom prst="rightArrow">
            <a:avLst/>
          </a:prstGeom>
          <a:solidFill>
            <a:srgbClr val="0070C0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418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A040FA4-FF8D-4000-A6DF-83A4EB24193A}"/>
              </a:ext>
            </a:extLst>
          </p:cNvPr>
          <p:cNvSpPr/>
          <p:nvPr/>
        </p:nvSpPr>
        <p:spPr>
          <a:xfrm>
            <a:off x="1207770" y="-1030147"/>
            <a:ext cx="9776460" cy="8450122"/>
          </a:xfrm>
          <a:prstGeom prst="ellipse">
            <a:avLst/>
          </a:prstGeom>
          <a:solidFill>
            <a:srgbClr val="FFD13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629E059-17FC-427D-80B0-B4DE6A86EA79}"/>
              </a:ext>
            </a:extLst>
          </p:cNvPr>
          <p:cNvSpPr/>
          <p:nvPr/>
        </p:nvSpPr>
        <p:spPr>
          <a:xfrm>
            <a:off x="11805829" y="609330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34C31-ADAF-41DE-8159-B6E0DEC061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ristmas tree&#10;&#10;Description automatically generated">
            <a:extLst>
              <a:ext uri="{FF2B5EF4-FFF2-40B4-BE49-F238E27FC236}">
                <a16:creationId xmlns:a16="http://schemas.microsoft.com/office/drawing/2014/main" id="{33496081-8313-4D3C-B325-6990F235B1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0210" y="2286253"/>
            <a:ext cx="2917810" cy="4739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74EB7-B72C-4DEA-A2AF-4FB8958D5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5457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CE0F8-89E3-41FC-BC27-DB261D88E33B}"/>
              </a:ext>
            </a:extLst>
          </p:cNvPr>
          <p:cNvSpPr txBox="1"/>
          <p:nvPr/>
        </p:nvSpPr>
        <p:spPr>
          <a:xfrm>
            <a:off x="311499" y="420130"/>
            <a:ext cx="9555983" cy="1418718"/>
          </a:xfrm>
          <a:prstGeom prst="rect">
            <a:avLst/>
          </a:prstGeom>
          <a:solidFill>
            <a:srgbClr val="FFFFAB">
              <a:alpha val="39000"/>
            </a:srgbClr>
          </a:solidFill>
        </p:spPr>
        <p:txBody>
          <a:bodyPr wrap="square" tIns="182880" rtlCol="0">
            <a:noAutofit/>
          </a:bodyPr>
          <a:lstStyle/>
          <a:p>
            <a:pPr algn="ctr"/>
            <a:r>
              <a:rPr lang="en-US" sz="7200" dirty="0">
                <a:solidFill>
                  <a:srgbClr val="FFFFA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Nova Light" panose="020B0304020202020204" pitchFamily="34" charset="0"/>
              </a:rPr>
              <a:t>GUEST</a:t>
            </a:r>
            <a:r>
              <a:rPr lang="en-US" sz="7200" dirty="0">
                <a:solidFill>
                  <a:srgbClr val="FFFFAB"/>
                </a:solidFill>
                <a:latin typeface="+mj-lt"/>
              </a:rPr>
              <a:t> </a:t>
            </a:r>
            <a:r>
              <a:rPr lang="en-US" sz="7200" dirty="0">
                <a:solidFill>
                  <a:srgbClr val="00CC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SPEAKERS</a:t>
            </a:r>
            <a:endParaRPr lang="en-CA" sz="7200" dirty="0"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Arrow: Right 6">
            <a:hlinkClick r:id="rId5" action="ppaction://hlinksldjump"/>
            <a:extLst>
              <a:ext uri="{FF2B5EF4-FFF2-40B4-BE49-F238E27FC236}">
                <a16:creationId xmlns:a16="http://schemas.microsoft.com/office/drawing/2014/main" id="{0E33607C-5124-4D5D-88AE-F038FBC35B7D}"/>
              </a:ext>
            </a:extLst>
          </p:cNvPr>
          <p:cNvSpPr/>
          <p:nvPr/>
        </p:nvSpPr>
        <p:spPr>
          <a:xfrm>
            <a:off x="11852402" y="6069027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923651B-496F-4000-8815-D9EA387FE8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264" y="-106196"/>
            <a:ext cx="2219330" cy="2219330"/>
          </a:xfrm>
          <a:prstGeom prst="rect">
            <a:avLst/>
          </a:prstGeom>
          <a:effectLst>
            <a:glow rad="101600">
              <a:srgbClr val="FFFF65">
                <a:alpha val="70000"/>
              </a:srgb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69141-7981-4B39-AECC-C71280746AF8}"/>
              </a:ext>
            </a:extLst>
          </p:cNvPr>
          <p:cNvSpPr txBox="1"/>
          <p:nvPr/>
        </p:nvSpPr>
        <p:spPr>
          <a:xfrm>
            <a:off x="311499" y="2067043"/>
            <a:ext cx="10790775" cy="4001984"/>
          </a:xfrm>
          <a:prstGeom prst="rect">
            <a:avLst/>
          </a:prstGeom>
          <a:solidFill>
            <a:srgbClr val="FFFFAB">
              <a:alpha val="39000"/>
            </a:srgbClr>
          </a:solidFill>
        </p:spPr>
        <p:txBody>
          <a:bodyPr wrap="square" tIns="182880" rtlCol="0">
            <a:noAutofit/>
          </a:bodyPr>
          <a:lstStyle/>
          <a:p>
            <a:pPr algn="ctr"/>
            <a:endParaRPr lang="en-CA" sz="7200" dirty="0">
              <a:solidFill>
                <a:srgbClr val="00CC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0958C-9FEE-4C1D-9959-DA93ABB04864}"/>
              </a:ext>
            </a:extLst>
          </p:cNvPr>
          <p:cNvSpPr txBox="1"/>
          <p:nvPr/>
        </p:nvSpPr>
        <p:spPr>
          <a:xfrm>
            <a:off x="738375" y="2387419"/>
            <a:ext cx="9937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March 12	Samantha Lenci</a:t>
            </a:r>
          </a:p>
          <a:p>
            <a:r>
              <a:rPr lang="en-CA" sz="36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			Lethbridge College Update</a:t>
            </a:r>
            <a:endParaRPr lang="en-CA" sz="44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AE725-8ACE-4538-97A9-2598F7DE9239}"/>
              </a:ext>
            </a:extLst>
          </p:cNvPr>
          <p:cNvSpPr txBox="1"/>
          <p:nvPr/>
        </p:nvSpPr>
        <p:spPr>
          <a:xfrm>
            <a:off x="738375" y="3856313"/>
            <a:ext cx="96214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March 19	</a:t>
            </a:r>
            <a:r>
              <a:rPr lang="en-CA" sz="4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 Light" panose="020B0306020202020204" pitchFamily="34" charset="0"/>
              </a:rPr>
              <a:t>Breakfast Meeting Cancelled</a:t>
            </a:r>
            <a:endParaRPr lang="en-CA" sz="24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  <a:p>
            <a:r>
              <a:rPr lang="en-CA" sz="2400" b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			Rotaract Fun-Facts-Fellowship Evening</a:t>
            </a:r>
          </a:p>
          <a:p>
            <a:pPr lvl="0"/>
            <a:r>
              <a:rPr lang="en-CA" sz="2400" b="1" i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			</a:t>
            </a:r>
            <a:r>
              <a:rPr lang="en-CA" sz="24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6:00-8:30 pm, Room 1035, </a:t>
            </a:r>
            <a:r>
              <a:rPr lang="en-CA" sz="2400" b="1" dirty="0" err="1">
                <a:solidFill>
                  <a:prstClr val="black"/>
                </a:solidFill>
                <a:latin typeface="Arial Nova Cond Light" panose="020B0306020202020204" pitchFamily="34" charset="0"/>
              </a:rPr>
              <a:t>Markin</a:t>
            </a:r>
            <a:r>
              <a:rPr lang="en-CA" sz="24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 Hall, U of L</a:t>
            </a:r>
          </a:p>
          <a:p>
            <a:pPr marL="2743200"/>
            <a:r>
              <a:rPr lang="en-CA" sz="2400" b="1" i="1" dirty="0">
                <a:solidFill>
                  <a:schemeClr val="bg1"/>
                </a:solidFill>
                <a:latin typeface="Arial Nova Cond Light" panose="020B0306020202020204" pitchFamily="34" charset="0"/>
              </a:rPr>
              <a:t>Cost $15 per Rotarian – Includes Pizza &amp; Salad Supper</a:t>
            </a:r>
            <a:endParaRPr lang="en-CA" sz="2400" b="1" dirty="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04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stract image">
            <a:extLst>
              <a:ext uri="{FF2B5EF4-FFF2-40B4-BE49-F238E27FC236}">
                <a16:creationId xmlns:a16="http://schemas.microsoft.com/office/drawing/2014/main" id="{8171AEC9-FC19-4627-8CE3-9E73C22B94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57190"/>
            <a:ext cx="1219197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7EB5C7-D3EF-4533-97BA-DD8B20E699D0}"/>
              </a:ext>
            </a:extLst>
          </p:cNvPr>
          <p:cNvSpPr/>
          <p:nvPr/>
        </p:nvSpPr>
        <p:spPr>
          <a:xfrm>
            <a:off x="989682" y="52031"/>
            <a:ext cx="10087893" cy="61055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565E11-C4D7-4802-9CF5-80091FD27A38}"/>
              </a:ext>
            </a:extLst>
          </p:cNvPr>
          <p:cNvSpPr/>
          <p:nvPr/>
        </p:nvSpPr>
        <p:spPr>
          <a:xfrm>
            <a:off x="1238250" y="317758"/>
            <a:ext cx="9544049" cy="5592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5C89B3-C309-40FD-8C4D-9C08863BDA23}"/>
              </a:ext>
            </a:extLst>
          </p:cNvPr>
          <p:cNvSpPr/>
          <p:nvPr/>
        </p:nvSpPr>
        <p:spPr>
          <a:xfrm>
            <a:off x="985297" y="4828494"/>
            <a:ext cx="5513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ush Script MT" panose="03060802040406070304" pitchFamily="66" charset="0"/>
              </a:rPr>
              <a:t>Best Trip Ever!</a:t>
            </a:r>
            <a:endParaRPr lang="en-CA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BB1D437-772A-41F5-B903-BDAA80CE09D6}"/>
              </a:ext>
            </a:extLst>
          </p:cNvPr>
          <p:cNvSpPr txBox="1">
            <a:spLocks/>
          </p:cNvSpPr>
          <p:nvPr/>
        </p:nvSpPr>
        <p:spPr>
          <a:xfrm>
            <a:off x="985297" y="2610973"/>
            <a:ext cx="5513396" cy="19066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CA" sz="6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 ESSENCE" panose="02000000000000000000" pitchFamily="2" charset="0"/>
              </a:rPr>
              <a:t>GALAPAGOS</a:t>
            </a:r>
            <a:br>
              <a:rPr lang="en-CA" sz="6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 ESSENCE" panose="02000000000000000000" pitchFamily="2" charset="0"/>
              </a:rPr>
            </a:br>
            <a:r>
              <a:rPr lang="en-CA" sz="6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 ESSENCE" panose="02000000000000000000" pitchFamily="2" charset="0"/>
              </a:rPr>
              <a:t>&amp; PERU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E5C0D79-BB95-4D5B-9D2C-3A10B090A938}"/>
              </a:ext>
            </a:extLst>
          </p:cNvPr>
          <p:cNvSpPr txBox="1">
            <a:spLocks/>
          </p:cNvSpPr>
          <p:nvPr/>
        </p:nvSpPr>
        <p:spPr>
          <a:xfrm>
            <a:off x="985297" y="1460272"/>
            <a:ext cx="5513396" cy="9980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kern="12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ush Script MT" panose="03060802040406070304" pitchFamily="66" charset="0"/>
              </a:rPr>
              <a:t>Pat Lowell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4C1AF-F567-4858-97A9-0E72F1D8A971}"/>
              </a:ext>
            </a:extLst>
          </p:cNvPr>
          <p:cNvSpPr txBox="1"/>
          <p:nvPr/>
        </p:nvSpPr>
        <p:spPr>
          <a:xfrm>
            <a:off x="1324453" y="756310"/>
            <a:ext cx="5477366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 ESSENCE" panose="02000000000000000000" pitchFamily="2" charset="0"/>
              </a:rPr>
              <a:t>GUEST SPEAKER – MARCH 5, 2020</a:t>
            </a: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D18D0726-F887-4CED-95F4-F6BA21D6B3AE}"/>
              </a:ext>
            </a:extLst>
          </p:cNvPr>
          <p:cNvSpPr/>
          <p:nvPr/>
        </p:nvSpPr>
        <p:spPr>
          <a:xfrm rot="305351">
            <a:off x="11650183" y="6048018"/>
            <a:ext cx="323849" cy="219075"/>
          </a:xfrm>
          <a:prstGeom prst="rightArrow">
            <a:avLst/>
          </a:prstGeom>
          <a:solidFill>
            <a:srgbClr val="3366FF"/>
          </a:solidFill>
          <a:ln w="6350" cap="flat" cmpd="thickThin" algn="ctr">
            <a:solidFill>
              <a:srgbClr val="760603">
                <a:shade val="50000"/>
                <a:tint val="90000"/>
                <a:satMod val="13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indoor, person, man, laptop&#10;&#10;Description automatically generated">
            <a:extLst>
              <a:ext uri="{FF2B5EF4-FFF2-40B4-BE49-F238E27FC236}">
                <a16:creationId xmlns:a16="http://schemas.microsoft.com/office/drawing/2014/main" id="{F4477ABF-922E-4C06-8A3E-C505D5BD6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29043" r="8680"/>
          <a:stretch/>
        </p:blipFill>
        <p:spPr>
          <a:xfrm rot="5400000">
            <a:off x="5736316" y="1469420"/>
            <a:ext cx="4986694" cy="3289534"/>
          </a:xfrm>
          <a:prstGeom prst="rect">
            <a:avLst/>
          </a:prstGeom>
          <a:ln w="57150">
            <a:noFill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7552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E8B6A4-2E7D-4656-ADC5-81C957F02E01}"/>
              </a:ext>
            </a:extLst>
          </p:cNvPr>
          <p:cNvSpPr/>
          <p:nvPr/>
        </p:nvSpPr>
        <p:spPr>
          <a:xfrm>
            <a:off x="6138511" y="307497"/>
            <a:ext cx="5097634" cy="47419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CC5C86-98E8-4CD6-974F-0A3433D834D3}"/>
              </a:ext>
            </a:extLst>
          </p:cNvPr>
          <p:cNvSpPr/>
          <p:nvPr/>
        </p:nvSpPr>
        <p:spPr>
          <a:xfrm>
            <a:off x="647364" y="550258"/>
            <a:ext cx="4941094" cy="47419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4B3ED-4717-4D2A-A458-8633832C2905}"/>
              </a:ext>
            </a:extLst>
          </p:cNvPr>
          <p:cNvSpPr/>
          <p:nvPr/>
        </p:nvSpPr>
        <p:spPr>
          <a:xfrm>
            <a:off x="6763042" y="1030660"/>
            <a:ext cx="5042787" cy="4578160"/>
          </a:xfrm>
          <a:prstGeom prst="rect">
            <a:avLst/>
          </a:prstGeom>
          <a:solidFill>
            <a:schemeClr val="tx1"/>
          </a:solidFill>
          <a:effectLst>
            <a:innerShdw blurRad="114300">
              <a:prstClr val="black"/>
            </a:innerShdw>
          </a:effectLst>
        </p:spPr>
        <p:txBody>
          <a:bodyPr wrap="square" lIns="274320" tIns="274320" bIns="457200">
            <a:noAutofit/>
          </a:bodyPr>
          <a:lstStyle/>
          <a:p>
            <a:pPr marL="2057400" lvl="3" indent="-2057400" defTabSz="1057275"/>
            <a:r>
              <a:rPr lang="en-CA" sz="32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Guest Speaker</a:t>
            </a:r>
          </a:p>
          <a:p>
            <a:pPr marL="2057400" lvl="3" indent="-2057400" defTabSz="1057275"/>
            <a:r>
              <a:rPr lang="en-CA" sz="32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February 27, 2020	</a:t>
            </a:r>
          </a:p>
          <a:p>
            <a:pPr marL="2057400" lvl="3" indent="-2057400" defTabSz="1057275"/>
            <a:endParaRPr lang="en-CA" sz="16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  <a:p>
            <a:pPr marL="2057400" lvl="3" indent="-2057400" defTabSz="1057275"/>
            <a:r>
              <a:rPr lang="en-CA" sz="80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ush Script MT" panose="03060802040406070304" pitchFamily="66" charset="0"/>
              </a:rPr>
              <a:t>Ross Kilgour</a:t>
            </a:r>
          </a:p>
          <a:p>
            <a:pPr marL="0" lvl="3" defTabSz="1057275">
              <a:lnSpc>
                <a:spcPts val="4200"/>
              </a:lnSpc>
            </a:pPr>
            <a:r>
              <a:rPr lang="en-CA" sz="32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Senior Community Planner</a:t>
            </a:r>
          </a:p>
          <a:p>
            <a:pPr marL="0" lvl="3" defTabSz="1057275">
              <a:lnSpc>
                <a:spcPts val="4200"/>
              </a:lnSpc>
            </a:pPr>
            <a:r>
              <a:rPr lang="en-CA" sz="32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City of Lethbridge</a:t>
            </a:r>
          </a:p>
          <a:p>
            <a:pPr marL="0" lvl="3" defTabSz="1057275">
              <a:lnSpc>
                <a:spcPts val="4200"/>
              </a:lnSpc>
            </a:pPr>
            <a:r>
              <a:rPr lang="en-CA" sz="32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Managing Urban Development</a:t>
            </a:r>
          </a:p>
        </p:txBody>
      </p:sp>
      <p:pic>
        <p:nvPicPr>
          <p:cNvPr id="3" name="Picture 2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6CE36CB9-65C0-445D-9C0B-A72469CA84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t="2532" r="26910"/>
          <a:stretch/>
        </p:blipFill>
        <p:spPr>
          <a:xfrm>
            <a:off x="2687324" y="307497"/>
            <a:ext cx="3209627" cy="38543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 descr="A person standing in front of a flat screen tv&#10;&#10;Description automatically generated">
            <a:extLst>
              <a:ext uri="{FF2B5EF4-FFF2-40B4-BE49-F238E27FC236}">
                <a16:creationId xmlns:a16="http://schemas.microsoft.com/office/drawing/2014/main" id="{D15D20C8-3615-48C9-A6C9-718AA0A1D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8319" r="22694" b="21338"/>
          <a:stretch/>
        </p:blipFill>
        <p:spPr>
          <a:xfrm>
            <a:off x="310437" y="3083066"/>
            <a:ext cx="3203698" cy="30102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52FDBC2-DF8A-40A4-BCBB-3F1743E334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988714"/>
            <a:ext cx="1404364" cy="183540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9367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5000">
              <a:schemeClr val="tx2">
                <a:lumMod val="75000"/>
              </a:schemeClr>
            </a:gs>
            <a:gs pos="100000">
              <a:srgbClr val="00206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63B0E4DE-D508-472D-AF58-B6B355F39A7A}"/>
              </a:ext>
            </a:extLst>
          </p:cNvPr>
          <p:cNvSpPr/>
          <p:nvPr/>
        </p:nvSpPr>
        <p:spPr>
          <a:xfrm>
            <a:off x="11826250" y="6040452"/>
            <a:ext cx="289550" cy="234669"/>
          </a:xfrm>
          <a:prstGeom prst="rightArrow">
            <a:avLst/>
          </a:prstGeom>
          <a:solidFill>
            <a:srgbClr val="3366FF"/>
          </a:solidFill>
          <a:ln w="6350" cap="flat" cmpd="thickThin" algn="ctr">
            <a:solidFill>
              <a:srgbClr val="760603">
                <a:shade val="50000"/>
                <a:tint val="90000"/>
                <a:satMod val="13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235558EB-AA44-4E28-AD75-5F7EB8794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" r="3174" b="17707"/>
          <a:stretch/>
        </p:blipFill>
        <p:spPr>
          <a:xfrm>
            <a:off x="1082050" y="695325"/>
            <a:ext cx="4740148" cy="4781550"/>
          </a:xfrm>
          <a:prstGeom prst="ellipse">
            <a:avLst/>
          </a:prstGeom>
          <a:ln w="190500" cap="rnd">
            <a:solidFill>
              <a:srgbClr val="CC99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058273-9915-47D6-A484-27A774F7BE96}"/>
              </a:ext>
            </a:extLst>
          </p:cNvPr>
          <p:cNvSpPr/>
          <p:nvPr/>
        </p:nvSpPr>
        <p:spPr>
          <a:xfrm>
            <a:off x="6406525" y="661988"/>
            <a:ext cx="4740148" cy="4848224"/>
          </a:xfrm>
          <a:prstGeom prst="ellipse">
            <a:avLst/>
          </a:prstGeom>
          <a:gradFill flip="none" rotWithShape="1">
            <a:gsLst>
              <a:gs pos="0">
                <a:srgbClr val="BDDEFF"/>
              </a:gs>
              <a:gs pos="50000">
                <a:srgbClr val="CCECFF"/>
              </a:gs>
              <a:gs pos="100000">
                <a:srgbClr val="760603">
                  <a:tint val="23500"/>
                  <a:satMod val="160000"/>
                </a:srgbClr>
              </a:gs>
            </a:gsLst>
            <a:lin ang="8100000" scaled="1"/>
            <a:tileRect/>
          </a:gradFill>
          <a:ln w="127000" cap="flat" cmpd="sng" algn="ctr">
            <a:solidFill>
              <a:srgbClr val="CC99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4C055-06B9-4675-AE29-08AEA9C9A384}"/>
              </a:ext>
            </a:extLst>
          </p:cNvPr>
          <p:cNvSpPr/>
          <p:nvPr/>
        </p:nvSpPr>
        <p:spPr>
          <a:xfrm>
            <a:off x="6406525" y="979697"/>
            <a:ext cx="4740148" cy="296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7400" lvl="3" indent="-2057400" algn="ctr" defTabSz="1057275"/>
            <a:r>
              <a:rPr lang="en-CA" sz="24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Guest Speaker</a:t>
            </a:r>
          </a:p>
          <a:p>
            <a:pPr marL="2057400" lvl="3" indent="-2057400" algn="ctr" defTabSz="1057275"/>
            <a:r>
              <a:rPr lang="en-CA" sz="24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February 20, 2020</a:t>
            </a:r>
          </a:p>
          <a:p>
            <a:pPr marL="2057400" lvl="3" indent="-2057400" algn="ctr" defTabSz="1057275"/>
            <a:endParaRPr lang="en-CA" sz="24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  <a:p>
            <a:pPr marL="2057400" lvl="3" indent="-2057400" algn="ctr" defTabSz="1057275"/>
            <a:r>
              <a:rPr lang="en-CA" sz="5400" b="1" dirty="0"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Ken Kellett</a:t>
            </a:r>
          </a:p>
          <a:p>
            <a:pPr marL="2057400" lvl="3" indent="-2057400" algn="ctr" defTabSz="1057275">
              <a:lnSpc>
                <a:spcPts val="4200"/>
              </a:lnSpc>
            </a:pPr>
            <a:r>
              <a:rPr lang="en-CA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Electric Car Ownership</a:t>
            </a:r>
          </a:p>
          <a:p>
            <a:pPr marL="2057400" lvl="3" indent="-2057400" algn="ctr" defTabSz="1057275">
              <a:lnSpc>
                <a:spcPts val="3000"/>
              </a:lnSpc>
            </a:pPr>
            <a:r>
              <a:rPr lang="en-CA" sz="28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Lethbridge</a:t>
            </a: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04F7B042-AECB-401F-8999-C856E3D92A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448" y="3721079"/>
            <a:ext cx="2867024" cy="16127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515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5E6C1B26-BE24-48E7-BCD9-846F2DE99BD2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F722A8-AEBA-48AE-88E6-584B27AF7FD2}"/>
              </a:ext>
            </a:extLst>
          </p:cNvPr>
          <p:cNvSpPr/>
          <p:nvPr/>
        </p:nvSpPr>
        <p:spPr>
          <a:xfrm>
            <a:off x="5434700" y="1016140"/>
            <a:ext cx="637112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rgbClr val="00B0F0"/>
                </a:solidFill>
                <a:latin typeface="Berlin Sans FB Demi" panose="020E0802020502020306" pitchFamily="34" charset="0"/>
              </a:rPr>
              <a:t>Guest Speaker - February 13, 2020</a:t>
            </a:r>
          </a:p>
          <a:p>
            <a:pPr algn="ctr"/>
            <a:endParaRPr lang="en-CA" sz="800" dirty="0">
              <a:solidFill>
                <a:srgbClr val="47B454">
                  <a:lumMod val="40000"/>
                  <a:lumOff val="60000"/>
                </a:srgbClr>
              </a:solidFill>
              <a:latin typeface="Franklin Gothic Book" panose="020B0502020104020203"/>
            </a:endParaRPr>
          </a:p>
          <a:p>
            <a:pPr algn="ctr"/>
            <a:r>
              <a:rPr lang="en-CA" sz="5400" dirty="0">
                <a:solidFill>
                  <a:srgbClr val="92D050"/>
                </a:solidFill>
                <a:effectLst>
                  <a:outerShdw blurRad="50800" dist="38100" dir="5400000" algn="t" rotWithShape="0">
                    <a:srgbClr val="FFFFFF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Michael </a:t>
            </a:r>
            <a:r>
              <a:rPr lang="en-CA" sz="5400" dirty="0" err="1">
                <a:solidFill>
                  <a:srgbClr val="92D050"/>
                </a:solidFill>
                <a:effectLst>
                  <a:outerShdw blurRad="50800" dist="38100" dir="5400000" algn="t" rotWithShape="0">
                    <a:srgbClr val="FFFFFF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Cormican</a:t>
            </a:r>
            <a:endParaRPr lang="en-CA" sz="5400" dirty="0">
              <a:solidFill>
                <a:srgbClr val="92D050"/>
              </a:solidFill>
              <a:effectLst>
                <a:outerShdw blurRad="50800" dist="38100" dir="5400000" algn="t" rotWithShape="0">
                  <a:srgbClr val="FFFFFF">
                    <a:alpha val="4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endParaRPr lang="en-CA" sz="800" dirty="0">
              <a:solidFill>
                <a:srgbClr val="FFC000"/>
              </a:solidFill>
              <a:effectLst>
                <a:outerShdw blurRad="50800" dist="38100" dir="5400000" algn="t" rotWithShape="0">
                  <a:srgbClr val="FFFFFF">
                    <a:alpha val="4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en-CA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srgbClr val="FFFFFF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Syrians in</a:t>
            </a:r>
          </a:p>
          <a:p>
            <a:pPr algn="ctr"/>
            <a:r>
              <a:rPr lang="en-CA" sz="4400" dirty="0">
                <a:solidFill>
                  <a:srgbClr val="FFC000"/>
                </a:solidFill>
                <a:effectLst>
                  <a:outerShdw blurRad="50800" dist="38100" dir="5400000" algn="t" rotWithShape="0">
                    <a:srgbClr val="FFFFFF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Lethbridge Update</a:t>
            </a:r>
          </a:p>
        </p:txBody>
      </p:sp>
      <p:pic>
        <p:nvPicPr>
          <p:cNvPr id="4" name="Picture 3" descr="A picture containing person, indoor, man, young&#10;&#10;Description automatically generated">
            <a:extLst>
              <a:ext uri="{FF2B5EF4-FFF2-40B4-BE49-F238E27FC236}">
                <a16:creationId xmlns:a16="http://schemas.microsoft.com/office/drawing/2014/main" id="{4CB0D768-6060-448E-8F07-B75126E10E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t="12163"/>
          <a:stretch/>
        </p:blipFill>
        <p:spPr>
          <a:xfrm rot="5400000">
            <a:off x="858454" y="724038"/>
            <a:ext cx="5087276" cy="4065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67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3165" y="426720"/>
            <a:ext cx="3456432" cy="8866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404" y="423400"/>
            <a:ext cx="3456432" cy="9198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5441" y="426720"/>
            <a:ext cx="3456432" cy="853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CBDD1-42AE-4B70-86DA-7626E253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3"/>
          <a:stretch/>
        </p:blipFill>
        <p:spPr>
          <a:xfrm>
            <a:off x="1" y="9"/>
            <a:ext cx="12191999" cy="6400791"/>
          </a:xfrm>
          <a:prstGeom prst="rect">
            <a:avLst/>
          </a:prstGeom>
        </p:spPr>
      </p:pic>
      <p:sp>
        <p:nvSpPr>
          <p:cNvPr id="6" name="Arrow: Right 5">
            <a:hlinkClick r:id="rId3" action="ppaction://hlinksldjump"/>
            <a:extLst>
              <a:ext uri="{FF2B5EF4-FFF2-40B4-BE49-F238E27FC236}">
                <a16:creationId xmlns:a16="http://schemas.microsoft.com/office/drawing/2014/main" id="{0AC9F12C-7AC4-41B0-98BB-F70B10C0DA18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EDE36-CC58-44AB-B243-1E2A55A4ECA5}"/>
              </a:ext>
            </a:extLst>
          </p:cNvPr>
          <p:cNvSpPr/>
          <p:nvPr/>
        </p:nvSpPr>
        <p:spPr>
          <a:xfrm>
            <a:off x="1" y="207264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Guest Speakers - February 6, 2020</a:t>
            </a:r>
          </a:p>
          <a:p>
            <a:pPr algn="ctr"/>
            <a:endParaRPr lang="en-CA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CA" sz="28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Mary Dyck and Matthew Hatch</a:t>
            </a:r>
          </a:p>
          <a:p>
            <a:pPr algn="ctr"/>
            <a:r>
              <a:rPr lang="en-CA" sz="4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Meeting Diverse Needs in Recreation Programs</a:t>
            </a:r>
          </a:p>
        </p:txBody>
      </p:sp>
      <p:pic>
        <p:nvPicPr>
          <p:cNvPr id="14" name="Picture 13" descr="A person standing in front of a barrel&#10;&#10;Description automatically generated">
            <a:extLst>
              <a:ext uri="{FF2B5EF4-FFF2-40B4-BE49-F238E27FC236}">
                <a16:creationId xmlns:a16="http://schemas.microsoft.com/office/drawing/2014/main" id="{2013C210-14BF-4092-9418-1190B90A01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6"/>
          <a:stretch/>
        </p:blipFill>
        <p:spPr>
          <a:xfrm>
            <a:off x="2477934" y="2394321"/>
            <a:ext cx="3460667" cy="3698982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5" name="Picture 14" descr="A person standing in a room&#10;&#10;Description automatically generated">
            <a:extLst>
              <a:ext uri="{FF2B5EF4-FFF2-40B4-BE49-F238E27FC236}">
                <a16:creationId xmlns:a16="http://schemas.microsoft.com/office/drawing/2014/main" id="{BA3E7724-312B-487C-83AB-8B9FA7B6B7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6"/>
          <a:stretch/>
        </p:blipFill>
        <p:spPr>
          <a:xfrm>
            <a:off x="6584292" y="2394321"/>
            <a:ext cx="3460667" cy="3698982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3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 crackSpacing="9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3318B7-0040-45B9-9A91-B920C34441E9}"/>
              </a:ext>
            </a:extLst>
          </p:cNvPr>
          <p:cNvSpPr/>
          <p:nvPr/>
        </p:nvSpPr>
        <p:spPr>
          <a:xfrm>
            <a:off x="733425" y="988578"/>
            <a:ext cx="10725150" cy="4012047"/>
          </a:xfrm>
          <a:prstGeom prst="rect">
            <a:avLst/>
          </a:prstGeom>
          <a:solidFill>
            <a:srgbClr val="97CBFF"/>
          </a:solidFill>
          <a:effectLst>
            <a:innerShdw blurRad="114300">
              <a:prstClr val="black"/>
            </a:innerShdw>
          </a:effectLst>
        </p:spPr>
        <p:txBody>
          <a:bodyPr wrap="square" lIns="274320" tIns="274320" rIns="274320" bIns="274320">
            <a:noAutofit/>
          </a:bodyPr>
          <a:lstStyle/>
          <a:p>
            <a:endParaRPr lang="en-CA" sz="1100" dirty="0">
              <a:latin typeface="Arial Narrow" panose="020B0606020202030204" pitchFamily="34" charset="0"/>
            </a:endParaRPr>
          </a:p>
          <a:p>
            <a:pPr algn="ctr"/>
            <a:r>
              <a:rPr lang="en-CA" sz="3200" b="1" dirty="0"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Guest Speaker – January 30, 2020</a:t>
            </a:r>
          </a:p>
          <a:p>
            <a:pPr algn="ctr"/>
            <a:endParaRPr lang="en-CA" sz="3200" b="1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Cavolini" panose="020B0502040204020203" pitchFamily="66" charset="0"/>
              <a:cs typeface="Cavolini" panose="020B0502040204020203" pitchFamily="66" charset="0"/>
            </a:endParaRPr>
          </a:p>
          <a:p>
            <a:pPr marL="2914650" lvl="7"/>
            <a:r>
              <a:rPr lang="en-CA" sz="6600" b="1" dirty="0"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Imogen Pohl</a:t>
            </a:r>
          </a:p>
          <a:p>
            <a:pPr marL="2914650" lvl="7"/>
            <a:r>
              <a:rPr lang="en-CA" sz="3200" b="1" dirty="0"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Previous Scholarship Recipient</a:t>
            </a:r>
          </a:p>
          <a:p>
            <a:pPr marL="2914650" lvl="7"/>
            <a:r>
              <a:rPr lang="en-CA" sz="3200" b="1" dirty="0"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Cavolini" panose="020B0502040204020203" pitchFamily="66" charset="0"/>
                <a:cs typeface="Cavolini" panose="020B0502040204020203" pitchFamily="66" charset="0"/>
              </a:rPr>
              <a:t>Life &amp; Activities Update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19C8E47-5966-44FF-825D-A84796DF5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4" y="2409825"/>
            <a:ext cx="2238376" cy="22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4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90B168-FA8E-4B9E-BB81-2196834CF027}"/>
              </a:ext>
            </a:extLst>
          </p:cNvPr>
          <p:cNvSpPr/>
          <p:nvPr/>
        </p:nvSpPr>
        <p:spPr>
          <a:xfrm>
            <a:off x="4798222" y="263746"/>
            <a:ext cx="6489526" cy="264138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27000">
              <a:schemeClr val="bg1">
                <a:alpha val="9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82880">
            <a:noAutofit/>
          </a:bodyPr>
          <a:lstStyle/>
          <a:p>
            <a:pPr marL="1658938" lvl="3" indent="-1658938" algn="ctr" defTabSz="1057275"/>
            <a:r>
              <a:rPr lang="en-CA" sz="3200" b="1" dirty="0">
                <a:solidFill>
                  <a:prstClr val="black"/>
                </a:solidFill>
                <a:effectLst/>
                <a:latin typeface="Arial Nova Cond Light" panose="020B0306020202020204" pitchFamily="34" charset="0"/>
              </a:rPr>
              <a:t>Guest Speaker – January 23, 2020</a:t>
            </a:r>
          </a:p>
          <a:p>
            <a:pPr marL="1658938" lvl="3" indent="-1658938" algn="ctr" defTabSz="1057275"/>
            <a:r>
              <a:rPr lang="en-CA" sz="7200" b="1" dirty="0">
                <a:solidFill>
                  <a:prstClr val="black"/>
                </a:solidFill>
                <a:effectLst/>
                <a:latin typeface="Arial Nova Cond" panose="020B0506020202020204" pitchFamily="34" charset="0"/>
              </a:rPr>
              <a:t>Aaron Domes</a:t>
            </a:r>
          </a:p>
          <a:p>
            <a:pPr marL="1658938" lvl="3" indent="-1658938" algn="ctr" defTabSz="1057275">
              <a:lnSpc>
                <a:spcPts val="4200"/>
              </a:lnSpc>
            </a:pPr>
            <a:r>
              <a:rPr lang="en-CA" sz="3600" b="1" dirty="0">
                <a:solidFill>
                  <a:prstClr val="black"/>
                </a:solidFill>
                <a:effectLst/>
                <a:latin typeface="Arial Nova Cond Light" panose="020B0306020202020204" pitchFamily="34" charset="0"/>
              </a:rPr>
              <a:t>Writing on Stone Provincial Park</a:t>
            </a:r>
          </a:p>
        </p:txBody>
      </p:sp>
      <p:pic>
        <p:nvPicPr>
          <p:cNvPr id="5" name="Picture 4" descr="A close up of a rock mountain&#10;&#10;Description automatically generated">
            <a:extLst>
              <a:ext uri="{FF2B5EF4-FFF2-40B4-BE49-F238E27FC236}">
                <a16:creationId xmlns:a16="http://schemas.microsoft.com/office/drawing/2014/main" id="{52DF0858-D171-4137-97EE-6487971DAD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40" y="3495672"/>
            <a:ext cx="3341489" cy="25061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503C7-C5B6-4BB0-AD21-1FE268BAE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4" y="5468977"/>
            <a:ext cx="963077" cy="433385"/>
          </a:xfrm>
          <a:prstGeom prst="rect">
            <a:avLst/>
          </a:prstGeom>
        </p:spPr>
      </p:pic>
      <p:pic>
        <p:nvPicPr>
          <p:cNvPr id="11" name="Picture 10" descr="A person standing in a room&#10;&#10;Description automatically generated">
            <a:extLst>
              <a:ext uri="{FF2B5EF4-FFF2-40B4-BE49-F238E27FC236}">
                <a16:creationId xmlns:a16="http://schemas.microsoft.com/office/drawing/2014/main" id="{02E376F3-3068-400F-80E9-C90475722D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32740" b="355"/>
          <a:stretch/>
        </p:blipFill>
        <p:spPr>
          <a:xfrm>
            <a:off x="807529" y="263747"/>
            <a:ext cx="3341488" cy="573804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Arrow: Right 5">
            <a:hlinkClick r:id="rId6" action="ppaction://hlinksldjump"/>
            <a:extLst>
              <a:ext uri="{FF2B5EF4-FFF2-40B4-BE49-F238E27FC236}">
                <a16:creationId xmlns:a16="http://schemas.microsoft.com/office/drawing/2014/main" id="{F67EB9EC-BA64-4884-98CD-C93FF523B69B}"/>
              </a:ext>
            </a:extLst>
          </p:cNvPr>
          <p:cNvSpPr/>
          <p:nvPr/>
        </p:nvSpPr>
        <p:spPr>
          <a:xfrm>
            <a:off x="11852402" y="6069027"/>
            <a:ext cx="289550" cy="234669"/>
          </a:xfrm>
          <a:prstGeom prst="rightArrow">
            <a:avLst/>
          </a:prstGeom>
          <a:solidFill>
            <a:srgbClr val="3366FF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97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85"/>
            </a:gs>
            <a:gs pos="57000">
              <a:srgbClr val="99CCFF"/>
            </a:gs>
            <a:gs pos="100000">
              <a:srgbClr val="FFFF8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29350" y="256518"/>
            <a:ext cx="5638800" cy="5825134"/>
          </a:xfrm>
          <a:prstGeom prst="rect">
            <a:avLst/>
          </a:prstGeom>
          <a:gradFill>
            <a:gsLst>
              <a:gs pos="31000">
                <a:srgbClr val="FFFF85"/>
              </a:gs>
              <a:gs pos="100000">
                <a:srgbClr val="99CCFF"/>
              </a:gs>
            </a:gsLst>
            <a:lin ang="5400000" scaled="1"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274320" rtlCol="0">
            <a:noAutofit/>
          </a:bodyPr>
          <a:lstStyle/>
          <a:p>
            <a:pPr marL="1484313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1" i="0" u="none" strike="noStrike" kern="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AR CENA" panose="02000000000000000000" pitchFamily="2" charset="0"/>
              <a:ea typeface="+mn-ea"/>
              <a:cs typeface="MoolBoran" panose="020B0604020202020204" pitchFamily="34" charset="0"/>
            </a:endParaRPr>
          </a:p>
        </p:txBody>
      </p:sp>
      <p:sp>
        <p:nvSpPr>
          <p:cNvPr id="16" name="Arrow: Right 15">
            <a:hlinkClick r:id="rId3" action="ppaction://hlinksldjump"/>
            <a:extLst>
              <a:ext uri="{FF2B5EF4-FFF2-40B4-BE49-F238E27FC236}">
                <a16:creationId xmlns:a16="http://schemas.microsoft.com/office/drawing/2014/main" id="{73B82A53-7A59-4806-9F43-9B299194CEF5}"/>
              </a:ext>
            </a:extLst>
          </p:cNvPr>
          <p:cNvSpPr/>
          <p:nvPr/>
        </p:nvSpPr>
        <p:spPr>
          <a:xfrm>
            <a:off x="11765131" y="608165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62EF92-5ECC-4800-8012-63E6F205FFED}"/>
              </a:ext>
            </a:extLst>
          </p:cNvPr>
          <p:cNvSpPr txBox="1"/>
          <p:nvPr/>
        </p:nvSpPr>
        <p:spPr>
          <a:xfrm>
            <a:off x="355266" y="256517"/>
            <a:ext cx="5638800" cy="5825135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64000">
                <a:srgbClr val="FFFF85"/>
              </a:gs>
            </a:gsLst>
            <a:lin ang="16200000" scaled="1"/>
            <a:tileRect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2743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kern="0" dirty="0">
                <a:ln w="3175">
                  <a:noFill/>
                </a:ln>
                <a:solidFill>
                  <a:prstClr val="black"/>
                </a:solidFill>
                <a:latin typeface="Bernard MT Condensed" panose="02050806060905020404" pitchFamily="18" charset="0"/>
              </a:rPr>
              <a:t>Guest Speaker – January 16,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Angela Wilde, Principal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kern="0" dirty="0">
                <a:ln w="3175">
                  <a:noFill/>
                </a:ln>
                <a:solidFill>
                  <a:prstClr val="black"/>
                </a:solidFill>
                <a:latin typeface="Bernard MT Condensed" panose="02050806060905020404" pitchFamily="18" charset="0"/>
              </a:rPr>
              <a:t>Westminster Elementary School</a:t>
            </a:r>
            <a:endParaRPr kumimoji="0" lang="en-CA" sz="2800" b="0" i="0" u="none" strike="noStrike" kern="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0" i="0" u="none" strike="noStrike" kern="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2800" kern="0" dirty="0">
              <a:ln w="3175">
                <a:noFill/>
              </a:ln>
              <a:solidFill>
                <a:prstClr val="black"/>
              </a:solidFill>
              <a:latin typeface="Bernard MT Condensed" panose="020508060609050204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ROTARY BREAKFAST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&amp; EARLY ACT PROJECT</a:t>
            </a: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4B75ADC-EBEF-42C5-9509-9D22112DA0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05" y="1981811"/>
            <a:ext cx="2010321" cy="745205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B8B165C-5FBA-4DDC-B637-7A0B4A059D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316" r="17133" b="15223"/>
          <a:stretch/>
        </p:blipFill>
        <p:spPr>
          <a:xfrm>
            <a:off x="6699362" y="3200400"/>
            <a:ext cx="4698775" cy="2613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group of people standing around a table posing for the camera&#10;&#10;Description automatically generated">
            <a:extLst>
              <a:ext uri="{FF2B5EF4-FFF2-40B4-BE49-F238E27FC236}">
                <a16:creationId xmlns:a16="http://schemas.microsoft.com/office/drawing/2014/main" id="{FC1FD2E5-3A78-4B03-9E96-5AEF2CF802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10655" r="9638" b="27884"/>
          <a:stretch/>
        </p:blipFill>
        <p:spPr>
          <a:xfrm>
            <a:off x="6699362" y="461138"/>
            <a:ext cx="4698775" cy="2613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59B9E92-55FD-4146-8B0A-B0A4A0ED4F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1913" r="7649" b="20102"/>
          <a:stretch/>
        </p:blipFill>
        <p:spPr>
          <a:xfrm>
            <a:off x="1725799" y="3899026"/>
            <a:ext cx="2897731" cy="2024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75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tx2">
                <a:lumMod val="75000"/>
              </a:schemeClr>
            </a:gs>
            <a:gs pos="100000">
              <a:schemeClr val="accent4">
                <a:lumMod val="7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 picture containing photo, woman, hand, holding&#10;&#10;Description automatically generated">
            <a:extLst>
              <a:ext uri="{FF2B5EF4-FFF2-40B4-BE49-F238E27FC236}">
                <a16:creationId xmlns:a16="http://schemas.microsoft.com/office/drawing/2014/main" id="{A01280CC-D6D2-469A-BCB6-57FC0C5260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77" y="0"/>
            <a:ext cx="6759245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54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 descr="Snow falling on trees in a forrest">
            <a:extLst>
              <a:ext uri="{FF2B5EF4-FFF2-40B4-BE49-F238E27FC236}">
                <a16:creationId xmlns:a16="http://schemas.microsoft.com/office/drawing/2014/main" id="{C72895A0-2A2F-4673-8313-42B0B5B97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1"/>
          <a:stretch/>
        </p:blipFill>
        <p:spPr>
          <a:xfrm>
            <a:off x="126248" y="-97104"/>
            <a:ext cx="12192001" cy="640080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</p:pic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78DB0992-98D3-4C88-BB7F-EF8134A0A2D6}"/>
              </a:ext>
            </a:extLst>
          </p:cNvPr>
          <p:cNvSpPr/>
          <p:nvPr/>
        </p:nvSpPr>
        <p:spPr>
          <a:xfrm>
            <a:off x="11852402" y="6069027"/>
            <a:ext cx="289550" cy="234669"/>
          </a:xfrm>
          <a:prstGeom prst="rightArrow">
            <a:avLst/>
          </a:prstGeom>
          <a:solidFill>
            <a:srgbClr val="3366FF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5B38C13-5808-490B-9C07-682EDA97E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4043" r="6927"/>
          <a:stretch/>
        </p:blipFill>
        <p:spPr>
          <a:xfrm>
            <a:off x="780781" y="1073626"/>
            <a:ext cx="5267592" cy="353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F54D2-D5E1-41F8-BCC6-FB372403686D}"/>
              </a:ext>
            </a:extLst>
          </p:cNvPr>
          <p:cNvSpPr txBox="1"/>
          <p:nvPr/>
        </p:nvSpPr>
        <p:spPr>
          <a:xfrm>
            <a:off x="6328344" y="1073626"/>
            <a:ext cx="5139756" cy="38977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68D0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365760" rtlCol="0">
            <a:noAutofit/>
          </a:bodyPr>
          <a:lstStyle/>
          <a:p>
            <a:pPr algn="ctr"/>
            <a:r>
              <a:rPr lang="en-CA" sz="2000" b="1" dirty="0"/>
              <a:t>Guest Speakers</a:t>
            </a:r>
          </a:p>
          <a:p>
            <a:pPr algn="ctr"/>
            <a:r>
              <a:rPr lang="en-CA" sz="2000" b="1" dirty="0"/>
              <a:t>January 9, 2020</a:t>
            </a:r>
          </a:p>
          <a:p>
            <a:pPr algn="ctr"/>
            <a:endParaRPr lang="en-CA" dirty="0"/>
          </a:p>
          <a:p>
            <a:pPr algn="ctr"/>
            <a:r>
              <a:rPr lang="en-CA" sz="6600" dirty="0">
                <a:latin typeface="Copperplate Gothic Bold" panose="020E0705020206020404" pitchFamily="34" charset="0"/>
              </a:rPr>
              <a:t>RYPEN </a:t>
            </a:r>
            <a:r>
              <a:rPr lang="en-CA" sz="4000" dirty="0">
                <a:latin typeface="Copperplate Gothic Bold" panose="020E0705020206020404" pitchFamily="34" charset="0"/>
              </a:rPr>
              <a:t>STUDENTS</a:t>
            </a:r>
            <a:endParaRPr lang="en-CA" sz="6600" dirty="0">
              <a:latin typeface="Copperplate Gothic Bold" panose="020E07050202060204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FF82C-4F90-4750-A8C0-492D52E313F8}"/>
              </a:ext>
            </a:extLst>
          </p:cNvPr>
          <p:cNvSpPr txBox="1"/>
          <p:nvPr/>
        </p:nvSpPr>
        <p:spPr>
          <a:xfrm>
            <a:off x="780781" y="4602001"/>
            <a:ext cx="5267592" cy="369332"/>
          </a:xfrm>
          <a:prstGeom prst="rect">
            <a:avLst/>
          </a:prstGeom>
          <a:gradFill flip="none" rotWithShape="1">
            <a:gsLst>
              <a:gs pos="7000">
                <a:srgbClr val="0068D0"/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L-R  Haven &amp; Leigh</a:t>
            </a:r>
          </a:p>
        </p:txBody>
      </p:sp>
      <p:pic>
        <p:nvPicPr>
          <p:cNvPr id="11" name="Picture 10" descr="A picture containing light&#10;&#10;Description automatically generated">
            <a:extLst>
              <a:ext uri="{FF2B5EF4-FFF2-40B4-BE49-F238E27FC236}">
                <a16:creationId xmlns:a16="http://schemas.microsoft.com/office/drawing/2014/main" id="{C9E224E5-0F78-42EF-A067-073610D561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34" y="4105274"/>
            <a:ext cx="1809579" cy="6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4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ign in front of a palm tree&#10;&#10;Description automatically generated">
            <a:extLst>
              <a:ext uri="{FF2B5EF4-FFF2-40B4-BE49-F238E27FC236}">
                <a16:creationId xmlns:a16="http://schemas.microsoft.com/office/drawing/2014/main" id="{5891E261-4B6B-4539-AD57-DDAFB0C42B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3829"/>
          <a:stretch/>
        </p:blipFill>
        <p:spPr>
          <a:xfrm>
            <a:off x="3230599" y="3053529"/>
            <a:ext cx="4013883" cy="2281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id="{84EA64AE-F0C2-4C50-8A1D-D252387CEEC8}"/>
              </a:ext>
            </a:extLst>
          </p:cNvPr>
          <p:cNvSpPr/>
          <p:nvPr/>
        </p:nvSpPr>
        <p:spPr>
          <a:xfrm>
            <a:off x="11850074" y="6101544"/>
            <a:ext cx="289550" cy="234669"/>
          </a:xfrm>
          <a:prstGeom prst="rightArrow">
            <a:avLst/>
          </a:prstGeom>
          <a:solidFill>
            <a:srgbClr val="0070C0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person, man, window, black&#10;&#10;Description automatically generated">
            <a:extLst>
              <a:ext uri="{FF2B5EF4-FFF2-40B4-BE49-F238E27FC236}">
                <a16:creationId xmlns:a16="http://schemas.microsoft.com/office/drawing/2014/main" id="{E08B5C47-3710-44F8-9BDD-1FD096817A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13405"/>
          <a:stretch/>
        </p:blipFill>
        <p:spPr>
          <a:xfrm rot="5400000">
            <a:off x="7602755" y="3522983"/>
            <a:ext cx="2631826" cy="2696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6FEA5983-F3B9-47AC-A9A2-992B64806A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15787" r="16525"/>
          <a:stretch/>
        </p:blipFill>
        <p:spPr>
          <a:xfrm>
            <a:off x="9275550" y="1918531"/>
            <a:ext cx="2696903" cy="263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erson holding a sign&#10;&#10;Description automatically generated">
            <a:extLst>
              <a:ext uri="{FF2B5EF4-FFF2-40B4-BE49-F238E27FC236}">
                <a16:creationId xmlns:a16="http://schemas.microsoft.com/office/drawing/2014/main" id="{3AD220CE-5451-46DB-ABC5-6F65A7B001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r="13254"/>
          <a:stretch/>
        </p:blipFill>
        <p:spPr>
          <a:xfrm>
            <a:off x="190493" y="2173490"/>
            <a:ext cx="2696904" cy="2631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330BC8-E2AB-4EB2-A11B-04C5520FC9AB}"/>
              </a:ext>
            </a:extLst>
          </p:cNvPr>
          <p:cNvSpPr txBox="1"/>
          <p:nvPr/>
        </p:nvSpPr>
        <p:spPr>
          <a:xfrm>
            <a:off x="3105146" y="213452"/>
            <a:ext cx="598170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lumMod val="95000"/>
                      <a:alpha val="91000"/>
                    </a:schemeClr>
                  </a:outerShdw>
                </a:effectLst>
                <a:latin typeface="AR CHRISTY" panose="02000000000000000000" pitchFamily="2" charset="0"/>
              </a:rPr>
              <a:t>December 19, 2019</a:t>
            </a:r>
          </a:p>
          <a:p>
            <a:pPr algn="ctr"/>
            <a:r>
              <a:rPr lang="en-CA" sz="6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tx1">
                      <a:lumMod val="95000"/>
                      <a:alpha val="91000"/>
                    </a:schemeClr>
                  </a:outerShdw>
                </a:effectLst>
                <a:latin typeface="AR CHRISTY" panose="02000000000000000000" pitchFamily="2" charset="0"/>
              </a:rPr>
              <a:t>Christmas</a:t>
            </a:r>
            <a:r>
              <a:rPr lang="en-CA" sz="6000" dirty="0">
                <a:effectLst>
                  <a:outerShdw blurRad="50800" dist="38100" dir="2700000" algn="tl" rotWithShape="0">
                    <a:schemeClr val="tx1">
                      <a:lumMod val="95000"/>
                      <a:alpha val="91000"/>
                    </a:schemeClr>
                  </a:outerShdw>
                </a:effectLst>
                <a:latin typeface="AR CHRISTY" panose="02000000000000000000" pitchFamily="2" charset="0"/>
              </a:rPr>
              <a:t> </a:t>
            </a:r>
            <a:r>
              <a:rPr lang="en-CA" sz="6000" dirty="0">
                <a:solidFill>
                  <a:srgbClr val="C00000"/>
                </a:solidFill>
                <a:effectLst>
                  <a:outerShdw blurRad="50800" dist="38100" dir="2700000" algn="tl" rotWithShape="0">
                    <a:schemeClr val="tx1">
                      <a:lumMod val="95000"/>
                      <a:alpha val="91000"/>
                    </a:schemeClr>
                  </a:outerShdw>
                </a:effectLst>
                <a:latin typeface="AR CHRISTY" panose="02000000000000000000" pitchFamily="2" charset="0"/>
              </a:rPr>
              <a:t>Social</a:t>
            </a:r>
          </a:p>
          <a:p>
            <a:pPr algn="ctr"/>
            <a:r>
              <a:rPr lang="en-CA" sz="6000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95000"/>
                      <a:alpha val="91000"/>
                    </a:schemeClr>
                  </a:outerShdw>
                </a:effectLst>
                <a:latin typeface="AR CHRISTY" panose="02000000000000000000" pitchFamily="2" charset="0"/>
              </a:rPr>
              <a:t>Ho-Ho-Ho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BDF8C-29D5-4B2E-93B6-8600D87634F9}"/>
              </a:ext>
            </a:extLst>
          </p:cNvPr>
          <p:cNvSpPr txBox="1"/>
          <p:nvPr/>
        </p:nvSpPr>
        <p:spPr>
          <a:xfrm>
            <a:off x="10367974" y="4598635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b="1" i="1" dirty="0">
                <a:latin typeface="Arial Nova Cond" panose="020B0506020202020204" pitchFamily="34" charset="0"/>
              </a:rPr>
              <a:t>Guest Speaker – Hazel Mitchell,</a:t>
            </a:r>
            <a:r>
              <a:rPr lang="en-CA" b="1" i="1" dirty="0">
                <a:solidFill>
                  <a:prstClr val="white"/>
                </a:solidFill>
                <a:latin typeface="Arial Nova Cond" panose="020B0506020202020204" pitchFamily="34" charset="0"/>
              </a:rPr>
              <a:t> FASD </a:t>
            </a:r>
            <a:r>
              <a:rPr lang="en-CA" sz="1000" b="1" i="1" dirty="0">
                <a:solidFill>
                  <a:prstClr val="white"/>
                </a:solidFill>
                <a:latin typeface="Arial Nova Cond" panose="020B0506020202020204" pitchFamily="34" charset="0"/>
              </a:rPr>
              <a:t>Fetal Alcohol Syndrome Disorder</a:t>
            </a:r>
            <a:r>
              <a:rPr lang="en-CA" sz="1000" b="1" i="1" dirty="0">
                <a:latin typeface="Arial Nova Cond" panose="020B0506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6371A-9440-4F8D-BB3F-7C56A0ECC2E2}"/>
              </a:ext>
            </a:extLst>
          </p:cNvPr>
          <p:cNvSpPr txBox="1"/>
          <p:nvPr/>
        </p:nvSpPr>
        <p:spPr>
          <a:xfrm>
            <a:off x="190492" y="4929188"/>
            <a:ext cx="269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>
                <a:latin typeface="Arial Nova Cond" panose="020B0506020202020204" pitchFamily="34" charset="0"/>
              </a:rPr>
              <a:t>Party Auction - Justin Trudeau “My Boyfriend” Record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B38E9F-3D24-4663-A796-F25FC04DE23D}"/>
              </a:ext>
            </a:extLst>
          </p:cNvPr>
          <p:cNvSpPr txBox="1"/>
          <p:nvPr/>
        </p:nvSpPr>
        <p:spPr>
          <a:xfrm>
            <a:off x="3236917" y="4550356"/>
            <a:ext cx="4007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i="1" dirty="0">
                <a:solidFill>
                  <a:schemeClr val="bg1"/>
                </a:solidFill>
                <a:latin typeface="Arial Nova Cond" panose="020B0506020202020204" pitchFamily="34" charset="0"/>
              </a:rPr>
              <a:t>Hosted by Cathy Moen</a:t>
            </a:r>
          </a:p>
        </p:txBody>
      </p: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8BC9ED5B-ABA8-43E4-ADD1-6EFB8F7F97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9670" y="126796"/>
            <a:ext cx="1848342" cy="1848342"/>
          </a:xfrm>
          <a:prstGeom prst="rect">
            <a:avLst/>
          </a:prstGeom>
        </p:spPr>
      </p:pic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3BB346C7-A857-4EA6-B61F-E04EEB1DDCC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96" y="408597"/>
            <a:ext cx="1372578" cy="13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7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6000">
              <a:srgbClr val="0070C0"/>
            </a:gs>
            <a:gs pos="100000">
              <a:srgbClr val="00B05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8098CD-AFA6-4B4B-B708-269354FF7BBC}"/>
              </a:ext>
            </a:extLst>
          </p:cNvPr>
          <p:cNvSpPr/>
          <p:nvPr/>
        </p:nvSpPr>
        <p:spPr>
          <a:xfrm>
            <a:off x="1634591" y="1882381"/>
            <a:ext cx="8860779" cy="44538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EDB0F9-D50F-4AC3-8D67-BDB5253450F9}"/>
              </a:ext>
            </a:extLst>
          </p:cNvPr>
          <p:cNvSpPr/>
          <p:nvPr/>
        </p:nvSpPr>
        <p:spPr>
          <a:xfrm>
            <a:off x="959966" y="269179"/>
            <a:ext cx="10211828" cy="1506498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84EA64AE-F0C2-4C50-8A1D-D252387CEEC8}"/>
              </a:ext>
            </a:extLst>
          </p:cNvPr>
          <p:cNvSpPr/>
          <p:nvPr/>
        </p:nvSpPr>
        <p:spPr>
          <a:xfrm>
            <a:off x="11850074" y="6101544"/>
            <a:ext cx="289550" cy="234669"/>
          </a:xfrm>
          <a:prstGeom prst="rightArrow">
            <a:avLst/>
          </a:prstGeom>
          <a:solidFill>
            <a:srgbClr val="0070C0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DD259F-BEF1-4130-8F80-968D798D7343}"/>
              </a:ext>
            </a:extLst>
          </p:cNvPr>
          <p:cNvSpPr txBox="1"/>
          <p:nvPr/>
        </p:nvSpPr>
        <p:spPr>
          <a:xfrm>
            <a:off x="2993857" y="468482"/>
            <a:ext cx="8360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CA" sz="2800" dirty="0">
                <a:ln w="12700">
                  <a:solidFill>
                    <a:prstClr val="black"/>
                  </a:solidFill>
                </a:ln>
                <a:gradFill flip="none" rotWithShape="1">
                  <a:gsLst>
                    <a:gs pos="3000">
                      <a:srgbClr val="FF0000"/>
                    </a:gs>
                    <a:gs pos="70000">
                      <a:srgbClr val="70AD47">
                        <a:lumMod val="75000"/>
                      </a:srgb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Showcard Gothic" panose="04020904020102020604" pitchFamily="82" charset="0"/>
              </a:rPr>
              <a:t>Guest speaker - December 12, 2019</a:t>
            </a:r>
          </a:p>
          <a:p>
            <a:pPr>
              <a:defRPr/>
            </a:pPr>
            <a:r>
              <a:rPr lang="en-CA" sz="4400" dirty="0">
                <a:ln w="12700">
                  <a:solidFill>
                    <a:prstClr val="black"/>
                  </a:solidFill>
                </a:ln>
                <a:gradFill flip="none" rotWithShape="1">
                  <a:gsLst>
                    <a:gs pos="3000">
                      <a:srgbClr val="FF0000"/>
                    </a:gs>
                    <a:gs pos="70000">
                      <a:srgbClr val="70AD47">
                        <a:lumMod val="75000"/>
                      </a:srgb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C000">
                      <a:alpha val="60000"/>
                    </a:srgbClr>
                  </a:glow>
                </a:effectLst>
                <a:latin typeface="Showcard Gothic" panose="04020904020102020604" pitchFamily="82" charset="0"/>
              </a:rPr>
              <a:t>Karl Samuels - Los Amigos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D660C6-B6A7-46E4-BFC3-2664018C52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07" y="558724"/>
            <a:ext cx="1309792" cy="88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group of people standing next to a truck&#10;&#10;Description automatically generated">
            <a:extLst>
              <a:ext uri="{FF2B5EF4-FFF2-40B4-BE49-F238E27FC236}">
                <a16:creationId xmlns:a16="http://schemas.microsoft.com/office/drawing/2014/main" id="{E2793962-6BA7-437A-AA46-221C264D13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13574" r="13430" b="2145"/>
          <a:stretch/>
        </p:blipFill>
        <p:spPr>
          <a:xfrm>
            <a:off x="7924375" y="1974980"/>
            <a:ext cx="2433600" cy="2038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B3C433C-4159-4826-B7E4-7C64ABEAC5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4" y="1974979"/>
            <a:ext cx="2718358" cy="2038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group of people standing around a bus&#10;&#10;Description automatically generated">
            <a:extLst>
              <a:ext uri="{FF2B5EF4-FFF2-40B4-BE49-F238E27FC236}">
                <a16:creationId xmlns:a16="http://schemas.microsoft.com/office/drawing/2014/main" id="{439BA6AA-6EB8-47FD-A30A-192377BD57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49" y="1967673"/>
            <a:ext cx="2764169" cy="2038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E352053-7E6A-40EA-8B0B-796725E86A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4" y="4220011"/>
            <a:ext cx="2697134" cy="2022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9BB3124-2C1F-4DAE-9A71-34E4C3FB26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r="756"/>
          <a:stretch/>
        </p:blipFill>
        <p:spPr>
          <a:xfrm>
            <a:off x="4829448" y="4220011"/>
            <a:ext cx="2764169" cy="2008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erson holding a sign&#10;&#10;Description automatically generated">
            <a:extLst>
              <a:ext uri="{FF2B5EF4-FFF2-40B4-BE49-F238E27FC236}">
                <a16:creationId xmlns:a16="http://schemas.microsoft.com/office/drawing/2014/main" id="{A56BA0C1-64D9-496B-8EC4-91DDCAE3A6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2"/>
          <a:stretch/>
        </p:blipFill>
        <p:spPr>
          <a:xfrm>
            <a:off x="7924375" y="4220011"/>
            <a:ext cx="2433600" cy="2006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18A0BC-4A85-42B7-858A-7EB99A217E4A}"/>
              </a:ext>
            </a:extLst>
          </p:cNvPr>
          <p:cNvSpPr/>
          <p:nvPr/>
        </p:nvSpPr>
        <p:spPr>
          <a:xfrm>
            <a:off x="959966" y="1882381"/>
            <a:ext cx="537230" cy="4453832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556EB-F1A6-4D3F-9991-226D06F3D15F}"/>
              </a:ext>
            </a:extLst>
          </p:cNvPr>
          <p:cNvSpPr/>
          <p:nvPr/>
        </p:nvSpPr>
        <p:spPr>
          <a:xfrm>
            <a:off x="10651199" y="1893846"/>
            <a:ext cx="537230" cy="4417942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590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rgbClr val="CC990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B2C806-EBE3-4D9D-A075-69A2837D6661}"/>
              </a:ext>
            </a:extLst>
          </p:cNvPr>
          <p:cNvSpPr/>
          <p:nvPr/>
        </p:nvSpPr>
        <p:spPr>
          <a:xfrm>
            <a:off x="2960370" y="388620"/>
            <a:ext cx="6389370" cy="567359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84EA64AE-F0C2-4C50-8A1D-D252387CEEC8}"/>
              </a:ext>
            </a:extLst>
          </p:cNvPr>
          <p:cNvSpPr/>
          <p:nvPr/>
        </p:nvSpPr>
        <p:spPr>
          <a:xfrm>
            <a:off x="11840458" y="6069554"/>
            <a:ext cx="289550" cy="234669"/>
          </a:xfrm>
          <a:prstGeom prst="rightArrow">
            <a:avLst/>
          </a:prstGeom>
          <a:solidFill>
            <a:srgbClr val="0070C0"/>
          </a:solidFill>
          <a:ln w="6350" cap="rnd" cmpd="sng" algn="ctr">
            <a:solidFill>
              <a:srgbClr val="760603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7D433-7016-4CD8-A00D-340D1D057689}"/>
              </a:ext>
            </a:extLst>
          </p:cNvPr>
          <p:cNvSpPr/>
          <p:nvPr/>
        </p:nvSpPr>
        <p:spPr>
          <a:xfrm>
            <a:off x="3135630" y="859085"/>
            <a:ext cx="6096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1650" lvl="3" indent="-1771650" algn="ctr" defTabSz="1057275"/>
            <a:r>
              <a:rPr lang="en-CA" sz="2800" b="1" dirty="0">
                <a:solidFill>
                  <a:srgbClr val="0056AC"/>
                </a:solidFill>
                <a:latin typeface="Bahnschrift SemiBold SemiConden" panose="020B0502040204020203" pitchFamily="34" charset="0"/>
              </a:rPr>
              <a:t>December 5, 2019</a:t>
            </a:r>
          </a:p>
          <a:p>
            <a:pPr marL="1771650" lvl="3" indent="-1771650" algn="ctr" defTabSz="1057275"/>
            <a:r>
              <a:rPr lang="en-CA" sz="5400" b="1" dirty="0">
                <a:solidFill>
                  <a:srgbClr val="0056AC"/>
                </a:solidFill>
                <a:latin typeface="Bahnschrift SemiBold SemiConden" panose="020B0502040204020203" pitchFamily="34" charset="0"/>
              </a:rPr>
              <a:t>Sunrise Rotary Club</a:t>
            </a:r>
          </a:p>
          <a:p>
            <a:pPr marL="1771650" lvl="3" indent="-1771650" defTabSz="1057275">
              <a:lnSpc>
                <a:spcPts val="4200"/>
              </a:lnSpc>
            </a:pPr>
            <a:r>
              <a:rPr lang="en-CA" sz="4400" b="1" dirty="0">
                <a:solidFill>
                  <a:prstClr val="black"/>
                </a:solidFill>
                <a:latin typeface="Arial Nova Cond Light" panose="020B0306020202020204" pitchFamily="34" charset="0"/>
              </a:rPr>
              <a:t>	</a:t>
            </a:r>
            <a:endParaRPr lang="en-CA" sz="3600" b="1" dirty="0">
              <a:solidFill>
                <a:prstClr val="black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DA44B-1CAF-47E7-8A10-A3D057043B81}"/>
              </a:ext>
            </a:extLst>
          </p:cNvPr>
          <p:cNvSpPr txBox="1"/>
          <p:nvPr/>
        </p:nvSpPr>
        <p:spPr>
          <a:xfrm>
            <a:off x="3613784" y="4403795"/>
            <a:ext cx="5139690" cy="1308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8000"/>
              </a:lnSpc>
            </a:pPr>
            <a:r>
              <a:rPr lang="en-US" sz="11500" b="1" dirty="0">
                <a:solidFill>
                  <a:srgbClr val="0056AC"/>
                </a:solidFill>
                <a:latin typeface="Arial Black" panose="020B0A04020102020204" pitchFamily="34" charset="0"/>
              </a:rPr>
              <a:t>A</a:t>
            </a:r>
            <a:r>
              <a:rPr lang="en-US" sz="115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G</a:t>
            </a:r>
            <a:r>
              <a:rPr lang="en-US" sz="115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M</a:t>
            </a:r>
            <a:r>
              <a:rPr lang="en-US" sz="11500" b="1" dirty="0">
                <a:solidFill>
                  <a:schemeClr val="bg1"/>
                </a:solidFill>
                <a:latin typeface="Bodoni MT Black" panose="02070A03080606020203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C5B3DA-F936-43F5-A5DF-2B362C4EC66E}"/>
              </a:ext>
            </a:extLst>
          </p:cNvPr>
          <p:cNvSpPr/>
          <p:nvPr/>
        </p:nvSpPr>
        <p:spPr>
          <a:xfrm>
            <a:off x="4300219" y="5188625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56AC"/>
                </a:solidFill>
                <a:latin typeface="Bahnschrift SemiBold SemiConden" panose="020B0502040204020203" pitchFamily="34" charset="0"/>
              </a:rPr>
              <a:t>Annual</a:t>
            </a:r>
            <a:r>
              <a:rPr lang="en-US" sz="2800" b="1" dirty="0">
                <a:solidFill>
                  <a:prstClr val="black"/>
                </a:solidFill>
                <a:latin typeface="Bahnschrift SemiBold SemiConden" panose="020B0502040204020203" pitchFamily="34" charset="0"/>
              </a:rPr>
              <a:t>  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General</a:t>
            </a:r>
            <a:r>
              <a:rPr lang="en-US" sz="2800" b="1" dirty="0">
                <a:solidFill>
                  <a:prstClr val="black"/>
                </a:solidFill>
                <a:latin typeface="Bahnschrift SemiBold SemiConden" panose="020B0502040204020203" pitchFamily="34" charset="0"/>
              </a:rPr>
              <a:t>  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Meeting</a:t>
            </a:r>
            <a:endParaRPr lang="en-CA" sz="2800" b="1" dirty="0">
              <a:solidFill>
                <a:schemeClr val="accent4">
                  <a:lumMod val="7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AD57B06-FCEC-445C-9A08-3648B152B4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39" y="2160604"/>
            <a:ext cx="1873322" cy="1873322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A4199FB-CFE7-48ED-9841-28404B540193}"/>
              </a:ext>
            </a:extLst>
          </p:cNvPr>
          <p:cNvSpPr/>
          <p:nvPr/>
        </p:nvSpPr>
        <p:spPr>
          <a:xfrm>
            <a:off x="555960" y="392930"/>
            <a:ext cx="1958339" cy="5669280"/>
          </a:xfrm>
          <a:prstGeom prst="homePlate">
            <a:avLst>
              <a:gd name="adj" fmla="val 49027"/>
            </a:avLst>
          </a:prstGeom>
          <a:blipFill dpi="0" rotWithShape="1">
            <a:blip r:embed="rId5">
              <a:alphaModFix amt="90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2F633528-0A50-4AB2-B9F4-13CE2DB53C37}"/>
              </a:ext>
            </a:extLst>
          </p:cNvPr>
          <p:cNvSpPr/>
          <p:nvPr/>
        </p:nvSpPr>
        <p:spPr>
          <a:xfrm flipH="1">
            <a:off x="9770746" y="392930"/>
            <a:ext cx="1958339" cy="5669280"/>
          </a:xfrm>
          <a:prstGeom prst="homePlate">
            <a:avLst>
              <a:gd name="adj" fmla="val 49027"/>
            </a:avLst>
          </a:prstGeom>
          <a:blipFill dpi="0" rotWithShape="1">
            <a:blip r:embed="rId5">
              <a:alphaModFix amt="90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675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85"/>
            </a:gs>
            <a:gs pos="57000">
              <a:srgbClr val="99CCFF"/>
            </a:gs>
            <a:gs pos="100000">
              <a:srgbClr val="FFFF8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29350" y="256518"/>
            <a:ext cx="5638800" cy="5691128"/>
          </a:xfrm>
          <a:prstGeom prst="rect">
            <a:avLst/>
          </a:prstGeom>
          <a:gradFill>
            <a:gsLst>
              <a:gs pos="31000">
                <a:srgbClr val="FFFF85"/>
              </a:gs>
              <a:gs pos="100000">
                <a:srgbClr val="99CCFF"/>
              </a:gs>
            </a:gsLst>
            <a:lin ang="5400000" scaled="1"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274320" rtlCol="0">
            <a:noAutofit/>
          </a:bodyPr>
          <a:lstStyle/>
          <a:p>
            <a:pPr marL="1484313" marR="0" lvl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400" b="1" i="0" u="none" strike="noStrike" kern="0" cap="none" spc="0" normalizeH="0" baseline="0" noProof="0" dirty="0">
              <a:ln w="12700">
                <a:noFill/>
              </a:ln>
              <a:solidFill>
                <a:schemeClr val="bg1"/>
              </a:solidFill>
              <a:effectLst/>
              <a:uLnTx/>
              <a:uFillTx/>
              <a:latin typeface="AR CENA" panose="02000000000000000000" pitchFamily="2" charset="0"/>
              <a:cs typeface="MoolBoran" panose="020B0604020202020204" pitchFamily="34" charset="0"/>
            </a:endParaRPr>
          </a:p>
        </p:txBody>
      </p:sp>
      <p:sp>
        <p:nvSpPr>
          <p:cNvPr id="16" name="Arrow: Right 15">
            <a:hlinkClick r:id="rId3" action="ppaction://hlinksldjump"/>
            <a:extLst>
              <a:ext uri="{FF2B5EF4-FFF2-40B4-BE49-F238E27FC236}">
                <a16:creationId xmlns:a16="http://schemas.microsoft.com/office/drawing/2014/main" id="{73B82A53-7A59-4806-9F43-9B299194CEF5}"/>
              </a:ext>
            </a:extLst>
          </p:cNvPr>
          <p:cNvSpPr/>
          <p:nvPr/>
        </p:nvSpPr>
        <p:spPr>
          <a:xfrm>
            <a:off x="11765131" y="608165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62EF92-5ECC-4800-8012-63E6F205FFED}"/>
              </a:ext>
            </a:extLst>
          </p:cNvPr>
          <p:cNvSpPr txBox="1"/>
          <p:nvPr/>
        </p:nvSpPr>
        <p:spPr>
          <a:xfrm>
            <a:off x="323850" y="256518"/>
            <a:ext cx="5638800" cy="5691128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64000">
                <a:srgbClr val="FFFF85"/>
              </a:gs>
            </a:gsLst>
            <a:lin ang="16200000" scaled="1"/>
            <a:tileRect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274320" rtlCol="0">
            <a:noAutofit/>
          </a:bodyPr>
          <a:lstStyle/>
          <a:p>
            <a:pPr lvl="0" algn="ctr">
              <a:defRPr/>
            </a:pPr>
            <a:endParaRPr lang="en-CA" sz="2800" kern="0" dirty="0">
              <a:ln w="3175">
                <a:noFill/>
              </a:ln>
              <a:solidFill>
                <a:prstClr val="black"/>
              </a:solidFill>
              <a:effectLst/>
              <a:latin typeface="Bernard MT Condensed" panose="02050806060905020404" pitchFamily="18" charset="0"/>
            </a:endParaRPr>
          </a:p>
          <a:p>
            <a:pPr lvl="0" algn="ctr">
              <a:defRPr/>
            </a:pPr>
            <a:r>
              <a:rPr lang="en-CA" sz="2800" kern="0" dirty="0">
                <a:ln w="3175">
                  <a:noFill/>
                </a:ln>
                <a:solidFill>
                  <a:prstClr val="black"/>
                </a:solidFill>
                <a:effectLst/>
                <a:latin typeface="Bernard MT Condensed" panose="02050806060905020404" pitchFamily="18" charset="0"/>
              </a:rPr>
              <a:t>ROTARY BREAKFAST PROGRAM</a:t>
            </a:r>
          </a:p>
          <a:p>
            <a:pPr lvl="0" algn="ctr">
              <a:defRPr/>
            </a:pPr>
            <a:r>
              <a:rPr lang="en-CA" sz="2800" kern="0" dirty="0">
                <a:ln w="3175">
                  <a:noFill/>
                </a:ln>
                <a:solidFill>
                  <a:prstClr val="black"/>
                </a:solidFill>
                <a:effectLst/>
                <a:latin typeface="Bernard MT Condensed" panose="02050806060905020404" pitchFamily="18" charset="0"/>
              </a:rPr>
              <a:t>WESTMINSTER SCHOOL</a:t>
            </a:r>
          </a:p>
          <a:p>
            <a:pPr lvl="0" algn="ctr">
              <a:defRPr/>
            </a:pPr>
            <a:endParaRPr lang="en-CA" sz="2800" kern="0" dirty="0">
              <a:ln w="3175">
                <a:noFill/>
              </a:ln>
              <a:solidFill>
                <a:prstClr val="black"/>
              </a:solidFill>
              <a:effectLst/>
              <a:latin typeface="Bernard MT Condensed" panose="02050806060905020404" pitchFamily="18" charset="0"/>
            </a:endParaRPr>
          </a:p>
          <a:p>
            <a:pPr lvl="0" algn="ctr">
              <a:defRPr/>
            </a:pPr>
            <a:endParaRPr lang="en-CA" sz="2800" kern="0" dirty="0">
              <a:ln w="3175">
                <a:noFill/>
              </a:ln>
              <a:solidFill>
                <a:prstClr val="black"/>
              </a:solidFill>
              <a:effectLst/>
              <a:latin typeface="Bernard MT Condensed" panose="02050806060905020404" pitchFamily="18" charset="0"/>
            </a:endParaRPr>
          </a:p>
          <a:p>
            <a:pPr lvl="0" algn="ctr">
              <a:defRPr/>
            </a:pPr>
            <a:endParaRPr kumimoji="0" lang="en-CA" sz="4400" i="0" u="none" strike="noStrike" kern="0" cap="none" spc="0" normalizeH="0" baseline="0" noProof="0" dirty="0">
              <a:ln w="3175">
                <a:noFill/>
              </a:ln>
              <a:solidFill>
                <a:prstClr val="black"/>
              </a:solidFill>
              <a:uLnTx/>
              <a:uFillTx/>
              <a:latin typeface="Bernard MT Condensed" panose="02050806060905020404" pitchFamily="18" charset="0"/>
            </a:endParaRPr>
          </a:p>
          <a:p>
            <a:pPr lvl="0" algn="ctr">
              <a:defRPr/>
            </a:pPr>
            <a:endParaRPr lang="en-CA" sz="4400" kern="0" dirty="0">
              <a:ln w="3175">
                <a:noFill/>
              </a:ln>
              <a:solidFill>
                <a:prstClr val="black"/>
              </a:solidFill>
              <a:latin typeface="Bernard MT Condensed" panose="02050806060905020404" pitchFamily="18" charset="0"/>
            </a:endParaRPr>
          </a:p>
          <a:p>
            <a:pPr lvl="0" algn="ctr">
              <a:defRPr/>
            </a:pPr>
            <a:r>
              <a:rPr kumimoji="0" lang="en-CA" sz="4400" i="0" u="none" strike="noStrike" kern="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uLnTx/>
                <a:uFillTx/>
                <a:latin typeface="Bernard MT Condensed" panose="02050806060905020404" pitchFamily="18" charset="0"/>
              </a:rPr>
              <a:t>A</a:t>
            </a:r>
            <a:r>
              <a:rPr lang="en-CA" sz="4400" kern="0" dirty="0">
                <a:ln w="3175">
                  <a:noFill/>
                </a:ln>
                <a:solidFill>
                  <a:prstClr val="black"/>
                </a:solidFill>
                <a:latin typeface="Bernard MT Condensed" panose="02050806060905020404" pitchFamily="18" charset="0"/>
              </a:rPr>
              <a:t>DVERTISEMENT</a:t>
            </a:r>
          </a:p>
          <a:p>
            <a:pPr lvl="0" algn="ctr">
              <a:defRPr/>
            </a:pPr>
            <a:r>
              <a:rPr kumimoji="0" lang="en-CA" sz="2800" i="0" u="none" strike="noStrike" kern="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</a:rPr>
              <a:t>JANUARY 16, 20</a:t>
            </a:r>
            <a:r>
              <a:rPr lang="en-CA" sz="2800" kern="0" dirty="0">
                <a:ln w="3175">
                  <a:noFill/>
                </a:ln>
                <a:solidFill>
                  <a:prstClr val="black"/>
                </a:solidFill>
                <a:latin typeface="Bernard MT Condensed" panose="02050806060905020404" pitchFamily="18" charset="0"/>
              </a:rPr>
              <a:t>20</a:t>
            </a:r>
            <a:endParaRPr kumimoji="0" lang="en-CA" sz="4400" i="0" u="none" strike="noStrike" kern="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Bernard MT Condensed" panose="02050806060905020404" pitchFamily="18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6A55A8-E934-4BBC-8EE4-2A0AE79BB4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85" y="426582"/>
            <a:ext cx="3430729" cy="5351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316B4C-9FD1-403D-AE0F-63AB5B4DC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971675"/>
            <a:ext cx="4495800" cy="160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84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85"/>
            </a:gs>
            <a:gs pos="57000">
              <a:srgbClr val="99CCFF"/>
            </a:gs>
            <a:gs pos="100000">
              <a:srgbClr val="FFFF8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73386" y="1744913"/>
            <a:ext cx="3825859" cy="1180359"/>
          </a:xfrm>
          <a:prstGeom prst="rect">
            <a:avLst/>
          </a:prstGeom>
          <a:gradFill>
            <a:gsLst>
              <a:gs pos="31000">
                <a:srgbClr val="FFFF85"/>
              </a:gs>
              <a:gs pos="100000">
                <a:srgbClr val="99CCFF"/>
              </a:gs>
            </a:gsLst>
            <a:lin ang="5400000" scaled="1"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274320" rtlCol="0">
            <a:noAutofit/>
          </a:bodyPr>
          <a:lstStyle/>
          <a:p>
            <a:pPr marL="1484313" marR="0" lvl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  <a:cs typeface="MoolBoran" panose="020B0604020202020204" pitchFamily="34" charset="0"/>
              </a:rPr>
              <a:t>Bear hugs to our</a:t>
            </a:r>
          </a:p>
          <a:p>
            <a:pPr marL="1484313" marR="0" lvl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b="1" kern="0" dirty="0">
                <a:ln w="12700">
                  <a:noFill/>
                </a:ln>
                <a:solidFill>
                  <a:schemeClr val="bg1"/>
                </a:solidFill>
                <a:latin typeface="AR CENA" panose="02000000000000000000" pitchFamily="2" charset="0"/>
                <a:cs typeface="MoolBoran" panose="020B0604020202020204" pitchFamily="34" charset="0"/>
              </a:rPr>
              <a:t>generous </a:t>
            </a:r>
            <a:r>
              <a:rPr kumimoji="0" lang="en-CA" sz="2400" b="1" i="0" u="none" strike="noStrike" kern="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  <a:cs typeface="MoolBoran" panose="020B0604020202020204" pitchFamily="34" charset="0"/>
              </a:rPr>
              <a:t>sponsor!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979" y="2054006"/>
            <a:ext cx="1155109" cy="562172"/>
          </a:xfrm>
          <a:prstGeom prst="rect">
            <a:avLst/>
          </a:prstGeom>
          <a:ln w="3175"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3342968" y="1744913"/>
            <a:ext cx="4621102" cy="1180359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64000">
                <a:srgbClr val="FFFF85"/>
              </a:gs>
            </a:gsLst>
            <a:lin ang="16200000" scaled="1"/>
            <a:tileRect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9144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  <a:ea typeface="+mn-ea"/>
                <a:cs typeface="+mn-cs"/>
              </a:rPr>
              <a:t>New Volunteers are Welcome</a:t>
            </a:r>
          </a:p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</a:rPr>
              <a:t>JOIN US April 1</a:t>
            </a:r>
            <a:r>
              <a:rPr kumimoji="0" lang="en-CA" sz="3600" b="1" i="0" u="none" strike="noStrike" kern="0" cap="none" spc="0" normalizeH="0" baseline="30000" noProof="0" dirty="0"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</a:rPr>
              <a:t>st</a:t>
            </a:r>
            <a:r>
              <a:rPr kumimoji="0" lang="en-CA" sz="3600" b="1" i="0" u="none" strike="noStrike" kern="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</a:rPr>
              <a:t> </a:t>
            </a:r>
          </a:p>
        </p:txBody>
      </p:sp>
      <p:sp>
        <p:nvSpPr>
          <p:cNvPr id="16" name="Arrow: Right 15">
            <a:hlinkClick r:id="rId4" action="ppaction://hlinksldjump"/>
            <a:extLst>
              <a:ext uri="{FF2B5EF4-FFF2-40B4-BE49-F238E27FC236}">
                <a16:creationId xmlns:a16="http://schemas.microsoft.com/office/drawing/2014/main" id="{73B82A53-7A59-4806-9F43-9B299194CEF5}"/>
              </a:ext>
            </a:extLst>
          </p:cNvPr>
          <p:cNvSpPr/>
          <p:nvPr/>
        </p:nvSpPr>
        <p:spPr>
          <a:xfrm>
            <a:off x="11765131" y="608165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A1330A-1BDA-4D3B-93D5-89F7096BE062}"/>
              </a:ext>
            </a:extLst>
          </p:cNvPr>
          <p:cNvSpPr txBox="1"/>
          <p:nvPr/>
        </p:nvSpPr>
        <p:spPr>
          <a:xfrm>
            <a:off x="367645" y="1732731"/>
            <a:ext cx="2866006" cy="1180359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64000">
                <a:srgbClr val="FFFF85"/>
              </a:gs>
            </a:gsLst>
            <a:lin ang="16200000" scaled="1"/>
            <a:tileRect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9144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0" cap="none" spc="0" normalizeH="0" baseline="0" noProof="0" dirty="0">
                <a:solidFill>
                  <a:schemeClr val="bg1"/>
                </a:solidFill>
                <a:effectLst/>
                <a:uLnTx/>
                <a:uFillTx/>
                <a:latin typeface="AR CENA" panose="02000000000000000000" pitchFamily="2" charset="0"/>
              </a:rPr>
              <a:t> 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5BC7BCB0-0C87-47FD-9E3D-BFEA00491F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13" y="1807405"/>
            <a:ext cx="2493822" cy="9244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E62EF92-5ECC-4800-8012-63E6F205FFED}"/>
              </a:ext>
            </a:extLst>
          </p:cNvPr>
          <p:cNvSpPr txBox="1"/>
          <p:nvPr/>
        </p:nvSpPr>
        <p:spPr>
          <a:xfrm>
            <a:off x="1283109" y="355875"/>
            <a:ext cx="9625781" cy="1277053"/>
          </a:xfrm>
          <a:prstGeom prst="rect">
            <a:avLst/>
          </a:prstGeom>
          <a:gradFill flip="none" rotWithShape="1">
            <a:gsLst>
              <a:gs pos="0">
                <a:srgbClr val="99CCFF"/>
              </a:gs>
              <a:gs pos="64000">
                <a:srgbClr val="FFFF85"/>
              </a:gs>
            </a:gsLst>
            <a:lin ang="16200000" scaled="1"/>
            <a:tileRect/>
          </a:gradFill>
          <a:ln w="25400">
            <a:noFill/>
          </a:ln>
          <a:effectLst>
            <a:innerShdw blurRad="114300">
              <a:prstClr val="black"/>
            </a:innerShdw>
          </a:effectLst>
        </p:spPr>
        <p:txBody>
          <a:bodyPr wrap="square" tIns="274320" rtlCol="0">
            <a:noAutofit/>
          </a:bodyPr>
          <a:lstStyle/>
          <a:p>
            <a:pPr lvl="0" algn="ctr">
              <a:defRPr/>
            </a:pPr>
            <a:r>
              <a:rPr lang="en-CA" sz="5400" kern="0" dirty="0">
                <a:ln w="3175">
                  <a:noFill/>
                </a:ln>
                <a:solidFill>
                  <a:prstClr val="black"/>
                </a:solidFill>
                <a:effectLst/>
                <a:latin typeface="Bernard MT Condensed" panose="02050806060905020404" pitchFamily="18" charset="0"/>
              </a:rPr>
              <a:t>ROTARY BREAKFAST PROGRAM</a:t>
            </a:r>
            <a:endParaRPr kumimoji="0" lang="en-CA" sz="5400" b="1" i="0" u="none" strike="noStrike" kern="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Bernard MT Condensed" panose="02050806060905020404" pitchFamily="18" charset="0"/>
            </a:endParaRPr>
          </a:p>
        </p:txBody>
      </p:sp>
      <p:pic>
        <p:nvPicPr>
          <p:cNvPr id="13" name="Picture 12" descr="A picture containing person, indoor, boy, young&#10;&#10;Description automatically generated">
            <a:extLst>
              <a:ext uri="{FF2B5EF4-FFF2-40B4-BE49-F238E27FC236}">
                <a16:creationId xmlns:a16="http://schemas.microsoft.com/office/drawing/2014/main" id="{27D55EFB-B119-44C0-BE93-4A8536626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r="18367"/>
          <a:stretch/>
        </p:blipFill>
        <p:spPr>
          <a:xfrm>
            <a:off x="2222918" y="3022509"/>
            <a:ext cx="3262558" cy="30058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387DE81E-3083-44F4-ACF5-62B8F9612E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r="41933" b="14990"/>
          <a:stretch/>
        </p:blipFill>
        <p:spPr>
          <a:xfrm>
            <a:off x="5599843" y="3022509"/>
            <a:ext cx="2239278" cy="300583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E0BB6AE6-02B8-428E-BEC9-4EBC4BD051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t="4900" r="25580" b="2821"/>
          <a:stretch/>
        </p:blipFill>
        <p:spPr>
          <a:xfrm>
            <a:off x="7953488" y="3029786"/>
            <a:ext cx="2044164" cy="2991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id="{50D3B342-A563-4913-AA96-4987C19E87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6" t="242" r="36500" b="11477"/>
          <a:stretch/>
        </p:blipFill>
        <p:spPr>
          <a:xfrm>
            <a:off x="10112019" y="3029786"/>
            <a:ext cx="1797887" cy="29959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 descr="A picture containing man, person, indoor, floor&#10;&#10;Description automatically generated">
            <a:extLst>
              <a:ext uri="{FF2B5EF4-FFF2-40B4-BE49-F238E27FC236}">
                <a16:creationId xmlns:a16="http://schemas.microsoft.com/office/drawing/2014/main" id="{D931BDF4-6EFD-4FB9-82C6-C44014994D5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1" t="9946" r="33866" b="7436"/>
          <a:stretch/>
        </p:blipFill>
        <p:spPr>
          <a:xfrm>
            <a:off x="367645" y="3029785"/>
            <a:ext cx="1740906" cy="299856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98910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6000">
              <a:schemeClr val="accent2">
                <a:lumMod val="0"/>
                <a:lumOff val="100000"/>
              </a:schemeClr>
            </a:gs>
            <a:gs pos="100000">
              <a:srgbClr val="0070C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DDEAC3-3073-4724-AB3A-8EA7264AC7E7}"/>
              </a:ext>
            </a:extLst>
          </p:cNvPr>
          <p:cNvSpPr/>
          <p:nvPr/>
        </p:nvSpPr>
        <p:spPr>
          <a:xfrm>
            <a:off x="2762055" y="4194928"/>
            <a:ext cx="6617616" cy="18193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3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95A39-1ACC-4146-9D61-1A57C178AB1D}"/>
              </a:ext>
            </a:extLst>
          </p:cNvPr>
          <p:cNvSpPr/>
          <p:nvPr/>
        </p:nvSpPr>
        <p:spPr>
          <a:xfrm>
            <a:off x="2997724" y="4358234"/>
            <a:ext cx="6174555" cy="149581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glow rad="2286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3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78371-DC4A-454F-8227-66B474774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67" y="222554"/>
            <a:ext cx="3628853" cy="365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1E6E38-CA07-41CA-97F4-A6B15318A5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17" y="210714"/>
            <a:ext cx="3922278" cy="368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B98FA-60E2-4607-82FF-642F6A6FA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392" y="182799"/>
            <a:ext cx="3686941" cy="368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36D603-190E-4624-9B58-DFCFC1EAA4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858" y="3961611"/>
            <a:ext cx="6400813" cy="2286005"/>
          </a:xfrm>
          <a:prstGeom prst="rect">
            <a:avLst/>
          </a:prstGeom>
        </p:spPr>
      </p:pic>
      <p:sp>
        <p:nvSpPr>
          <p:cNvPr id="13" name="Arrow: Right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8D43E76-3A2B-445F-8826-1E66003F378A}"/>
              </a:ext>
            </a:extLst>
          </p:cNvPr>
          <p:cNvSpPr/>
          <p:nvPr/>
        </p:nvSpPr>
        <p:spPr>
          <a:xfrm>
            <a:off x="11644439" y="5993528"/>
            <a:ext cx="277811" cy="21198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3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hlinkClick r:id="" action="ppaction://hlinkshowjump?jump=nextslide" tooltip="Four Way Test"/>
            <a:extLst>
              <a:ext uri="{FF2B5EF4-FFF2-40B4-BE49-F238E27FC236}">
                <a16:creationId xmlns:a16="http://schemas.microsoft.com/office/drawing/2014/main" id="{7DA67C57-005A-44E1-B634-2AFE0135C3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4" y="3949461"/>
            <a:ext cx="364684" cy="3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1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399000">
        <p15:prstTrans prst="peelOff"/>
      </p:transition>
    </mc:Choice>
    <mc:Fallback xmlns="">
      <p:transition spd="slow" advTm="86399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6000">
              <a:schemeClr val="accent2">
                <a:lumMod val="0"/>
                <a:lumOff val="100000"/>
              </a:schemeClr>
            </a:gs>
            <a:gs pos="94690">
              <a:srgbClr val="002060"/>
            </a:gs>
            <a:gs pos="72000">
              <a:srgbClr val="0070C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98BDAF5-0663-4B56-AB20-69105DBFA8B0}"/>
              </a:ext>
            </a:extLst>
          </p:cNvPr>
          <p:cNvSpPr/>
          <p:nvPr/>
        </p:nvSpPr>
        <p:spPr>
          <a:xfrm>
            <a:off x="336051" y="386499"/>
            <a:ext cx="11519895" cy="5627802"/>
          </a:xfrm>
          <a:prstGeom prst="rect">
            <a:avLst/>
          </a:prstGeom>
          <a:gradFill flip="none" rotWithShape="1">
            <a:gsLst>
              <a:gs pos="5000">
                <a:srgbClr val="BDDEFF"/>
              </a:gs>
              <a:gs pos="39000">
                <a:srgbClr val="005696"/>
              </a:gs>
              <a:gs pos="100000">
                <a:srgbClr val="0070C0"/>
              </a:gs>
            </a:gsLst>
            <a:lin ang="8100000" scaled="1"/>
            <a:tileRect/>
          </a:gradFill>
          <a:ln w="127000" cmpd="sng">
            <a:solidFill>
              <a:schemeClr val="tx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00585A79-1DE5-43AF-B8B6-8B865D3391C8}"/>
              </a:ext>
            </a:extLst>
          </p:cNvPr>
          <p:cNvSpPr/>
          <p:nvPr/>
        </p:nvSpPr>
        <p:spPr>
          <a:xfrm>
            <a:off x="11716118" y="6089064"/>
            <a:ext cx="279658" cy="231955"/>
          </a:xfrm>
          <a:prstGeom prst="rightArrow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3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DAE6BA-3D55-4788-92F8-5A2824AC6D06}"/>
              </a:ext>
            </a:extLst>
          </p:cNvPr>
          <p:cNvGrpSpPr/>
          <p:nvPr/>
        </p:nvGrpSpPr>
        <p:grpSpPr>
          <a:xfrm>
            <a:off x="904875" y="4709565"/>
            <a:ext cx="2429044" cy="1196194"/>
            <a:chOff x="657225" y="4590978"/>
            <a:chExt cx="2489200" cy="12893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DDEAC3-3073-4724-AB3A-8EA7264AC7E7}"/>
                </a:ext>
              </a:extLst>
            </p:cNvPr>
            <p:cNvSpPr/>
            <p:nvPr/>
          </p:nvSpPr>
          <p:spPr>
            <a:xfrm>
              <a:off x="657225" y="4656600"/>
              <a:ext cx="2489200" cy="113265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3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A95A39-1ACC-4146-9D61-1A57C178AB1D}"/>
                </a:ext>
              </a:extLst>
            </p:cNvPr>
            <p:cNvSpPr/>
            <p:nvPr/>
          </p:nvSpPr>
          <p:spPr>
            <a:xfrm>
              <a:off x="855876" y="4808127"/>
              <a:ext cx="2091897" cy="81270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  <a:effectLst>
              <a:glow rad="228600">
                <a:srgbClr val="0070C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3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36D603-190E-4624-9B58-DFCFC1EAA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328"/>
            <a:stretch/>
          </p:blipFill>
          <p:spPr>
            <a:xfrm>
              <a:off x="855876" y="4590978"/>
              <a:ext cx="1973695" cy="128930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F57D18-44EE-4CF1-AB82-DC8D0893F810}"/>
              </a:ext>
            </a:extLst>
          </p:cNvPr>
          <p:cNvSpPr txBox="1"/>
          <p:nvPr/>
        </p:nvSpPr>
        <p:spPr>
          <a:xfrm>
            <a:off x="336052" y="562797"/>
            <a:ext cx="1151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THE FOUR-WAY TEST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13B85-0E35-4090-9089-BECB3EE595A9}"/>
              </a:ext>
            </a:extLst>
          </p:cNvPr>
          <p:cNvSpPr txBox="1"/>
          <p:nvPr/>
        </p:nvSpPr>
        <p:spPr>
          <a:xfrm>
            <a:off x="0" y="156179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OF ALL THE THINGS WE THINK, SAY OR 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233A8-496E-43E6-9429-1A8DC07892C4}"/>
              </a:ext>
            </a:extLst>
          </p:cNvPr>
          <p:cNvSpPr txBox="1"/>
          <p:nvPr/>
        </p:nvSpPr>
        <p:spPr>
          <a:xfrm>
            <a:off x="1567676" y="2760353"/>
            <a:ext cx="56769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AutoNum type="arabicPeriod"/>
            </a:pP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 IT THE </a:t>
            </a:r>
            <a:r>
              <a:rPr lang="en-CA" sz="28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TRUTH</a:t>
            </a: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?</a:t>
            </a:r>
          </a:p>
          <a:p>
            <a:pPr marL="685800" indent="-685800"/>
            <a:endParaRPr lang="en-CA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 Cond" panose="020B0506020202020204" pitchFamily="34" charset="0"/>
            </a:endParaRPr>
          </a:p>
          <a:p>
            <a:pPr marL="685800" indent="-685800">
              <a:buAutoNum type="arabicPeriod" startAt="2"/>
            </a:pP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 IT </a:t>
            </a:r>
            <a:r>
              <a:rPr lang="en-CA" sz="28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FAIR</a:t>
            </a: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 TO ALL</a:t>
            </a:r>
          </a:p>
          <a:p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	CONCERNED?</a:t>
            </a:r>
          </a:p>
          <a:p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F3C1C-613A-4FF1-99F4-695C902661CB}"/>
              </a:ext>
            </a:extLst>
          </p:cNvPr>
          <p:cNvSpPr txBox="1"/>
          <p:nvPr/>
        </p:nvSpPr>
        <p:spPr>
          <a:xfrm>
            <a:off x="5706341" y="2700336"/>
            <a:ext cx="5314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AutoNum type="arabicPeriod" startAt="3"/>
            </a:pP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WILL IT BUILD </a:t>
            </a:r>
            <a:r>
              <a:rPr lang="en-CA" sz="28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GOODWILL</a:t>
            </a: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 &amp;</a:t>
            </a:r>
          </a:p>
          <a:p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	</a:t>
            </a:r>
            <a:r>
              <a:rPr lang="en-CA" sz="28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BETTER FRIENDSHIPS</a:t>
            </a: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?</a:t>
            </a:r>
          </a:p>
          <a:p>
            <a:endParaRPr lang="en-CA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ova Cond" panose="020B0506020202020204" pitchFamily="34" charset="0"/>
            </a:endParaRPr>
          </a:p>
          <a:p>
            <a:pPr marL="685800" indent="-685800">
              <a:buAutoNum type="arabicPeriod" startAt="4"/>
            </a:pP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WILL IT BE </a:t>
            </a:r>
            <a:r>
              <a:rPr lang="en-CA" sz="28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BENEFICIAL</a:t>
            </a:r>
            <a:r>
              <a:rPr lang="en-CA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 TO 	ALL CONCERNED?</a:t>
            </a:r>
          </a:p>
        </p:txBody>
      </p:sp>
    </p:spTree>
    <p:extLst>
      <p:ext uri="{BB962C8B-B14F-4D97-AF65-F5344CB8AC3E}">
        <p14:creationId xmlns:p14="http://schemas.microsoft.com/office/powerpoint/2010/main" val="200801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399000">
        <p15:prstTrans prst="peelOff"/>
      </p:transition>
    </mc:Choice>
    <mc:Fallback xmlns="">
      <p:transition spd="slow" advTm="86399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002060"/>
            </a:gs>
            <a:gs pos="50000">
              <a:srgbClr val="5FB6F7"/>
            </a:gs>
            <a:gs pos="74000">
              <a:srgbClr val="DAA600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hlinkClick r:id="rId2" action="ppaction://hlinksldjump"/>
            <a:extLst>
              <a:ext uri="{FF2B5EF4-FFF2-40B4-BE49-F238E27FC236}">
                <a16:creationId xmlns:a16="http://schemas.microsoft.com/office/drawing/2014/main" id="{9007BA06-6F51-4372-9D1A-25B36C4D67A7}"/>
              </a:ext>
            </a:extLst>
          </p:cNvPr>
          <p:cNvSpPr/>
          <p:nvPr/>
        </p:nvSpPr>
        <p:spPr>
          <a:xfrm>
            <a:off x="11805829" y="609330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13751-8CF5-451E-9899-E47B0220F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65" b="5606"/>
          <a:stretch/>
        </p:blipFill>
        <p:spPr>
          <a:xfrm>
            <a:off x="6096000" y="4634805"/>
            <a:ext cx="4009944" cy="124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DD19CE5-8671-4E37-A1B3-AA8756ED4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558" y="447673"/>
            <a:ext cx="4000502" cy="4000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680248-4598-442A-8070-5308EDE4E1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9539" y="471376"/>
            <a:ext cx="3533775" cy="5411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11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97CBFF"/>
            </a:gs>
            <a:gs pos="28319">
              <a:srgbClr val="BDDEFF"/>
            </a:gs>
            <a:gs pos="100000">
              <a:srgbClr val="0070C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223CC-2832-43E2-ADC2-5DDB29ACA0AC}"/>
              </a:ext>
            </a:extLst>
          </p:cNvPr>
          <p:cNvSpPr/>
          <p:nvPr/>
        </p:nvSpPr>
        <p:spPr>
          <a:xfrm>
            <a:off x="7207436" y="1051117"/>
            <a:ext cx="5339310" cy="403187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lIns="274320" tIns="274320" rIns="274320" bIns="18288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r>
              <a:rPr kumimoji="0" lang="en-CA" sz="3200" b="1" i="0" u="none" strike="noStrike" kern="1200" cap="none" spc="0" normalizeH="0" baseline="0" noProof="0" dirty="0">
                <a:ln w="10160">
                  <a:solidFill>
                    <a:srgbClr val="46788D"/>
                  </a:solidFill>
                  <a:prstDash val="solid"/>
                </a:ln>
                <a:solidFill>
                  <a:srgbClr val="0068D0"/>
                </a:solidFill>
                <a:effectLst>
                  <a:outerShdw blurRad="38100" dist="22860" dir="5400000" algn="tl" rotWithShape="0">
                    <a:schemeClr val="tx1">
                      <a:alpha val="90000"/>
                    </a:scheme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Member Birthday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4450" algn="l"/>
              </a:tabLst>
              <a:defRPr/>
            </a:pPr>
            <a:r>
              <a:rPr lang="en-CA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70000"/>
                    </a:prstClr>
                  </a:innerShdw>
                </a:effectLst>
                <a:latin typeface="Arial Narrow" panose="020B0606020202030204" pitchFamily="34" charset="0"/>
              </a:rPr>
              <a:t>March 11	Judi Reed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4450" algn="l"/>
              </a:tabLst>
              <a:defRPr/>
            </a:pPr>
            <a:r>
              <a:rPr lang="en-CA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70000"/>
                    </a:prstClr>
                  </a:innerShdw>
                </a:effectLst>
                <a:latin typeface="Arial Narrow" panose="020B0606020202030204" pitchFamily="34" charset="0"/>
              </a:rPr>
              <a:t>March 13	Daryn Wenaas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14450" algn="l"/>
              </a:tabLst>
              <a:defRPr/>
            </a:pPr>
            <a:endParaRPr lang="en-CA" sz="800" b="1" dirty="0">
              <a:solidFill>
                <a:srgbClr val="C00000"/>
              </a:solidFill>
              <a:effectLst>
                <a:innerShdw blurRad="63500" dist="50800" dir="5400000">
                  <a:prstClr val="black">
                    <a:alpha val="70000"/>
                  </a:prstClr>
                </a:innerShdw>
              </a:effectLst>
              <a:latin typeface="Arial Narrow" panose="020B0606020202030204" pitchFamily="34" charset="0"/>
            </a:endParaRPr>
          </a:p>
          <a:p>
            <a:pPr lvl="0">
              <a:tabLst>
                <a:tab pos="1314450" algn="l"/>
              </a:tabLst>
              <a:defRPr/>
            </a:pPr>
            <a:r>
              <a:rPr lang="en-CA" sz="3200" b="1" dirty="0">
                <a:ln w="10160">
                  <a:solidFill>
                    <a:srgbClr val="46788D"/>
                  </a:solidFill>
                  <a:prstDash val="solid"/>
                </a:ln>
                <a:solidFill>
                  <a:srgbClr val="0068D0"/>
                </a:solidFill>
                <a:effectLst>
                  <a:outerShdw blurRad="38100" dist="22860" dir="5400000" algn="tl" rotWithShape="0">
                    <a:schemeClr val="tx1">
                      <a:alpha val="90000"/>
                    </a:schemeClr>
                  </a:outerShdw>
                </a:effectLst>
                <a:latin typeface="Arial Narrow" panose="020B0606020202030204" pitchFamily="34" charset="0"/>
              </a:rPr>
              <a:t>Member Anniversaries</a:t>
            </a:r>
          </a:p>
          <a:p>
            <a:pPr lvl="0">
              <a:tabLst>
                <a:tab pos="1314450" algn="l"/>
              </a:tabLst>
              <a:defRPr/>
            </a:pPr>
            <a:r>
              <a:rPr lang="en-CA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70000"/>
                    </a:prstClr>
                  </a:innerShdw>
                </a:effectLst>
                <a:latin typeface="Arial Narrow" panose="020B0606020202030204" pitchFamily="34" charset="0"/>
              </a:rPr>
              <a:t>March 6	Anita &amp; Kevin Wickersham</a:t>
            </a:r>
          </a:p>
          <a:p>
            <a:pPr lvl="0">
              <a:tabLst>
                <a:tab pos="1600200" algn="l"/>
              </a:tabLst>
              <a:defRPr/>
            </a:pPr>
            <a:endParaRPr lang="en-CA" sz="800" b="1" dirty="0">
              <a:solidFill>
                <a:srgbClr val="C00000"/>
              </a:solidFill>
              <a:effectLst>
                <a:innerShdw blurRad="63500" dist="50800" dir="5400000">
                  <a:prstClr val="black">
                    <a:alpha val="70000"/>
                  </a:prstClr>
                </a:innerShdw>
              </a:effectLst>
              <a:latin typeface="Arial Narrow" panose="020B0606020202030204" pitchFamily="34" charset="0"/>
            </a:endParaRPr>
          </a:p>
          <a:p>
            <a:pPr lvl="0">
              <a:tabLst>
                <a:tab pos="1028700" algn="l"/>
              </a:tabLst>
              <a:defRPr/>
            </a:pPr>
            <a:r>
              <a:rPr lang="en-CA" sz="3200" b="1" dirty="0">
                <a:ln w="10160">
                  <a:solidFill>
                    <a:srgbClr val="46788D"/>
                  </a:solidFill>
                  <a:prstDash val="solid"/>
                </a:ln>
                <a:solidFill>
                  <a:srgbClr val="0068D0"/>
                </a:solidFill>
                <a:effectLst>
                  <a:outerShdw blurRad="38100" dist="22860" dir="5400000" algn="tl" rotWithShape="0">
                    <a:schemeClr val="tx1">
                      <a:alpha val="90000"/>
                    </a:schemeClr>
                  </a:outerShdw>
                </a:effectLst>
                <a:latin typeface="Arial Narrow" panose="020B0606020202030204" pitchFamily="34" charset="0"/>
              </a:rPr>
              <a:t>Date Joined Rotary</a:t>
            </a:r>
          </a:p>
          <a:p>
            <a:pPr lvl="0">
              <a:tabLst>
                <a:tab pos="1828800" algn="l"/>
              </a:tabLst>
              <a:defRPr/>
            </a:pPr>
            <a:r>
              <a:rPr lang="en-CA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70000"/>
                    </a:prstClr>
                  </a:innerShdw>
                </a:effectLst>
                <a:latin typeface="Arial Narrow" panose="020B0606020202030204" pitchFamily="34" charset="0"/>
              </a:rPr>
              <a:t>March 1, 1994	Brian Treadwell</a:t>
            </a:r>
          </a:p>
          <a:p>
            <a:pPr lvl="0">
              <a:tabLst>
                <a:tab pos="1828800" algn="l"/>
              </a:tabLst>
              <a:defRPr/>
            </a:pPr>
            <a:r>
              <a:rPr lang="en-CA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5400000">
                    <a:prstClr val="black">
                      <a:alpha val="70000"/>
                    </a:prstClr>
                  </a:innerShdw>
                </a:effectLst>
                <a:latin typeface="Arial Narrow" panose="020B0606020202030204" pitchFamily="34" charset="0"/>
              </a:rPr>
              <a:t>March 8, 2012	Greg Tiffin</a:t>
            </a:r>
          </a:p>
        </p:txBody>
      </p:sp>
      <p:pic>
        <p:nvPicPr>
          <p:cNvPr id="3" name="Picture 2" descr="A beach with a mountain in the background&#10;&#10;Description automatically generated">
            <a:extLst>
              <a:ext uri="{FF2B5EF4-FFF2-40B4-BE49-F238E27FC236}">
                <a16:creationId xmlns:a16="http://schemas.microsoft.com/office/drawing/2014/main" id="{4E660A5A-D33C-4112-9780-FC9C155F61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6"/>
          <a:stretch/>
        </p:blipFill>
        <p:spPr>
          <a:xfrm>
            <a:off x="0" y="0"/>
            <a:ext cx="7096715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CAE33-1E1F-47F8-A3BE-D19B931A013D}"/>
              </a:ext>
            </a:extLst>
          </p:cNvPr>
          <p:cNvSpPr txBox="1"/>
          <p:nvPr/>
        </p:nvSpPr>
        <p:spPr>
          <a:xfrm>
            <a:off x="1367132" y="220120"/>
            <a:ext cx="436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16200000" rotWithShape="0">
                    <a:schemeClr val="tx1">
                      <a:alpha val="90000"/>
                    </a:schemeClr>
                  </a:outerShdw>
                </a:effectLst>
                <a:latin typeface="Century Gothic" panose="020B0502020202020204"/>
              </a:rPr>
              <a:t>MARCH</a:t>
            </a:r>
            <a:endParaRPr kumimoji="0" lang="en-CA" sz="4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dir="16200000" rotWithShape="0">
                  <a:schemeClr val="tx1">
                    <a:alpha val="90000"/>
                  </a:schemeClr>
                </a:outerShdw>
              </a:effectLst>
              <a:uLnTx/>
              <a:uFillTx/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295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0068D0"/>
            </a:gs>
            <a:gs pos="100000">
              <a:srgbClr val="00B0F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421C4F-4AB8-4B2C-819A-C79D6A996AC3}"/>
              </a:ext>
            </a:extLst>
          </p:cNvPr>
          <p:cNvSpPr/>
          <p:nvPr/>
        </p:nvSpPr>
        <p:spPr>
          <a:xfrm>
            <a:off x="1018712" y="3400258"/>
            <a:ext cx="4925710" cy="2462213"/>
          </a:xfrm>
          <a:prstGeom prst="rect">
            <a:avLst/>
          </a:prstGeom>
          <a:gradFill>
            <a:gsLst>
              <a:gs pos="42000">
                <a:schemeClr val="bg1">
                  <a:lumMod val="50000"/>
                  <a:lumOff val="50000"/>
                </a:schemeClr>
              </a:gs>
              <a:gs pos="0">
                <a:schemeClr val="bg1"/>
              </a:gs>
              <a:gs pos="80000">
                <a:schemeClr val="bg1">
                  <a:lumMod val="75000"/>
                  <a:lumOff val="25000"/>
                </a:schemeClr>
              </a:gs>
              <a:gs pos="69000">
                <a:schemeClr val="bg2">
                  <a:lumMod val="50000"/>
                </a:schemeClr>
              </a:gs>
            </a:gsLst>
            <a:lin ang="81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74320" tIns="182880" rIns="182880" bIns="182880">
            <a:spAutoFit/>
          </a:bodyPr>
          <a:lstStyle/>
          <a:p>
            <a:r>
              <a:rPr lang="en-CA" sz="2000" dirty="0" err="1">
                <a:solidFill>
                  <a:srgbClr val="FF990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DisCon</a:t>
            </a:r>
            <a:r>
              <a:rPr lang="en-CA" sz="2000" dirty="0">
                <a:solidFill>
                  <a:srgbClr val="FF990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2020 </a:t>
            </a:r>
            <a:r>
              <a:rPr lang="en-CA" sz="2000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is such an opportunity.  Innovative in how we approach membership, forging wider and deeper connections to our communities, and attracting more and diverse members.  This year, we even have an award-winning daycare to ensure that young, busy families can still participate in our activities. </a:t>
            </a:r>
            <a:endParaRPr lang="en-CA" sz="1400" dirty="0">
              <a:latin typeface="Bahnschrift Light Condensed" panose="020B0502040204020203" pitchFamily="34" charset="0"/>
              <a:ea typeface="Calibri" panose="020F0502020204030204" pitchFamily="34" charset="0"/>
            </a:endParaRPr>
          </a:p>
          <a:p>
            <a:pPr algn="ctr"/>
            <a:endParaRPr lang="en-CA" sz="1600" dirty="0">
              <a:latin typeface="Bahnschrift Light Condensed" panose="020B0502040204020203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74701-799D-4235-8351-A191C6256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1" t="31605" r="7498" b="6701"/>
          <a:stretch/>
        </p:blipFill>
        <p:spPr>
          <a:xfrm>
            <a:off x="417032" y="258275"/>
            <a:ext cx="6685265" cy="3023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F851C7-30EB-4A7A-A0D4-DA3EC4A213BC}"/>
              </a:ext>
            </a:extLst>
          </p:cNvPr>
          <p:cNvSpPr/>
          <p:nvPr/>
        </p:nvSpPr>
        <p:spPr>
          <a:xfrm>
            <a:off x="6788615" y="1103867"/>
            <a:ext cx="5017214" cy="2769989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50000"/>
                  <a:lumOff val="50000"/>
                </a:schemeClr>
              </a:gs>
              <a:gs pos="0">
                <a:schemeClr val="bg1"/>
              </a:gs>
              <a:gs pos="80000">
                <a:schemeClr val="bg1">
                  <a:lumMod val="75000"/>
                  <a:lumOff val="25000"/>
                </a:schemeClr>
              </a:gs>
              <a:gs pos="69000">
                <a:schemeClr val="bg2">
                  <a:lumMod val="50000"/>
                </a:schemeClr>
              </a:gs>
            </a:gsLst>
            <a:lin ang="81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457200" tIns="182880" rIns="182880" bIns="182880">
            <a:spAutoFit/>
          </a:bodyPr>
          <a:lstStyle/>
          <a:p>
            <a:pPr algn="ctr"/>
            <a:r>
              <a:rPr lang="en-CA" sz="2400" b="1" dirty="0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Bring Your Family To </a:t>
            </a:r>
            <a:r>
              <a:rPr lang="en-CA" sz="2400" b="1" dirty="0" err="1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DisCon</a:t>
            </a:r>
            <a:r>
              <a:rPr lang="en-CA" sz="2400" b="1" dirty="0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 2020</a:t>
            </a:r>
          </a:p>
          <a:p>
            <a:pPr algn="ctr"/>
            <a:r>
              <a:rPr lang="en-CA" sz="2400" b="1" dirty="0"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And Celebrate Rotary!</a:t>
            </a:r>
            <a:endParaRPr lang="en-CA" sz="2400" b="1" dirty="0">
              <a:latin typeface="Bahnschrift SemiBold SemiConden" panose="020B0502040204020203" pitchFamily="34" charset="0"/>
              <a:ea typeface="Calibri" panose="020F0502020204030204" pitchFamily="34" charset="0"/>
            </a:endParaRPr>
          </a:p>
          <a:p>
            <a:pPr algn="ctr"/>
            <a:endParaRPr lang="en-CA" sz="2000" b="1" dirty="0">
              <a:latin typeface="Bahnschrift SemiBold SemiConden" panose="020B0502040204020203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CA" sz="2400" b="1" dirty="0"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Join Us</a:t>
            </a:r>
            <a:endParaRPr lang="en-CA" sz="2400" dirty="0">
              <a:latin typeface="Bahnschrift SemiBold SemiConden" panose="020B0502040204020203" pitchFamily="34" charset="0"/>
              <a:ea typeface="Calibri" panose="020F0502020204030204" pitchFamily="34" charset="0"/>
            </a:endParaRPr>
          </a:p>
          <a:p>
            <a:pPr algn="ctr"/>
            <a:r>
              <a:rPr lang="en-CA" sz="2400" b="1" dirty="0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Friday May 1</a:t>
            </a:r>
            <a:r>
              <a:rPr lang="en-CA" sz="2400" b="1" baseline="30000" dirty="0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st</a:t>
            </a:r>
            <a:r>
              <a:rPr lang="en-CA" sz="2400" b="1" dirty="0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- Sunday May 3</a:t>
            </a:r>
            <a:r>
              <a:rPr lang="en-CA" sz="2400" b="1" baseline="30000" dirty="0">
                <a:solidFill>
                  <a:srgbClr val="00B0F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rd</a:t>
            </a:r>
            <a:endParaRPr lang="en-CA" sz="2000" dirty="0">
              <a:solidFill>
                <a:srgbClr val="00B0F0"/>
              </a:solidFill>
              <a:latin typeface="Bahnschrift SemiBold SemiConden" panose="020B0502040204020203" pitchFamily="34" charset="0"/>
              <a:ea typeface="Calibri" panose="020F0502020204030204" pitchFamily="34" charset="0"/>
            </a:endParaRPr>
          </a:p>
          <a:p>
            <a:pPr algn="ctr"/>
            <a:r>
              <a:rPr lang="en-CA" sz="2000" dirty="0">
                <a:solidFill>
                  <a:srgbClr val="00B0F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 </a:t>
            </a:r>
            <a:endParaRPr lang="en-CA" sz="2000" dirty="0">
              <a:solidFill>
                <a:srgbClr val="00B0F0"/>
              </a:solidFill>
              <a:latin typeface="Bahnschrift Light Condensed" panose="020B0502040204020203" pitchFamily="34" charset="0"/>
              <a:ea typeface="Calibri" panose="020F0502020204030204" pitchFamily="34" charset="0"/>
            </a:endParaRPr>
          </a:p>
          <a:p>
            <a:pPr algn="ctr"/>
            <a:r>
              <a:rPr lang="en-CA" sz="2000" b="1" dirty="0">
                <a:solidFill>
                  <a:srgbClr val="FF990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REGISTER TODAY AT:  </a:t>
            </a:r>
            <a:r>
              <a:rPr lang="en-CA" sz="2000" u="sng" dirty="0">
                <a:solidFill>
                  <a:srgbClr val="0000FF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hlinkClick r:id="rId5"/>
              </a:rPr>
              <a:t>http://discon5360.ca</a:t>
            </a:r>
            <a:endParaRPr lang="en-CA" dirty="0">
              <a:latin typeface="Bahnschrift SemiBold SemiConden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C83AF8-731D-473A-97E5-BC98D30B01C9}"/>
              </a:ext>
            </a:extLst>
          </p:cNvPr>
          <p:cNvSpPr/>
          <p:nvPr/>
        </p:nvSpPr>
        <p:spPr>
          <a:xfrm>
            <a:off x="5752637" y="3994646"/>
            <a:ext cx="3620785" cy="2215991"/>
          </a:xfrm>
          <a:prstGeom prst="rect">
            <a:avLst/>
          </a:prstGeom>
          <a:gradFill>
            <a:gsLst>
              <a:gs pos="42000">
                <a:schemeClr val="bg1">
                  <a:lumMod val="50000"/>
                  <a:lumOff val="50000"/>
                </a:schemeClr>
              </a:gs>
              <a:gs pos="0">
                <a:schemeClr val="bg1"/>
              </a:gs>
              <a:gs pos="80000">
                <a:schemeClr val="bg1">
                  <a:lumMod val="75000"/>
                  <a:lumOff val="25000"/>
                </a:schemeClr>
              </a:gs>
              <a:gs pos="69000">
                <a:schemeClr val="bg2">
                  <a:lumMod val="50000"/>
                </a:schemeClr>
              </a:gs>
            </a:gsLst>
            <a:lin ang="81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>
            <a:spAutoFit/>
          </a:bodyPr>
          <a:lstStyle/>
          <a:p>
            <a:r>
              <a:rPr lang="en-CA" sz="2000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Let’s make this another </a:t>
            </a:r>
            <a:r>
              <a:rPr lang="en-CA" sz="2000" i="1" dirty="0">
                <a:solidFill>
                  <a:srgbClr val="00B0F0"/>
                </a:solidFill>
                <a:latin typeface="Bahnschrift Light Condensed" panose="020B0502040204020203" pitchFamily="34" charset="0"/>
                <a:ea typeface="Times New Roman" panose="02020603050405020304" pitchFamily="18" charset="0"/>
              </a:rPr>
              <a:t>How Rotary Connects the World</a:t>
            </a:r>
            <a:r>
              <a:rPr lang="en-CA" sz="2000" i="1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 </a:t>
            </a:r>
            <a:r>
              <a:rPr lang="en-CA" sz="2000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event!  Building connections that allow talented, thoughtful, and generous people to unite and take meaningful action through Rotary service.</a:t>
            </a:r>
            <a:endParaRPr lang="en-CA" sz="2000" dirty="0">
              <a:latin typeface="Bahnschrift Light Condensed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1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97CBFF"/>
            </a:gs>
            <a:gs pos="28319">
              <a:srgbClr val="BDDEFF"/>
            </a:gs>
            <a:gs pos="100000">
              <a:srgbClr val="0070C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a mountain in the background&#10;&#10;Description automatically generated">
            <a:extLst>
              <a:ext uri="{FF2B5EF4-FFF2-40B4-BE49-F238E27FC236}">
                <a16:creationId xmlns:a16="http://schemas.microsoft.com/office/drawing/2014/main" id="{C5927071-7B8B-4C45-82DE-4E3F0E6DB3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400800"/>
          </a:xfrm>
          <a:prstGeom prst="rect">
            <a:avLst/>
          </a:prstGeom>
        </p:spPr>
      </p:pic>
      <p:sp>
        <p:nvSpPr>
          <p:cNvPr id="4" name="Arrow: Right 3">
            <a:hlinkClick r:id="rId4" action="ppaction://hlinksldjump"/>
            <a:extLst>
              <a:ext uri="{FF2B5EF4-FFF2-40B4-BE49-F238E27FC236}">
                <a16:creationId xmlns:a16="http://schemas.microsoft.com/office/drawing/2014/main" id="{FDFFCFC9-FC9B-43CA-8241-75450B97AF2A}"/>
              </a:ext>
            </a:extLst>
          </p:cNvPr>
          <p:cNvSpPr/>
          <p:nvPr/>
        </p:nvSpPr>
        <p:spPr>
          <a:xfrm>
            <a:off x="11805829" y="6093303"/>
            <a:ext cx="300446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4B99D-68AB-443B-ABE3-B7789151AB10}"/>
              </a:ext>
            </a:extLst>
          </p:cNvPr>
          <p:cNvSpPr/>
          <p:nvPr/>
        </p:nvSpPr>
        <p:spPr>
          <a:xfrm>
            <a:off x="1094605" y="1028655"/>
            <a:ext cx="10157579" cy="4343489"/>
          </a:xfrm>
          <a:prstGeom prst="rect">
            <a:avLst/>
          </a:prstGeom>
          <a:solidFill>
            <a:srgbClr val="BDDEFF">
              <a:alpha val="70000"/>
            </a:srgbClr>
          </a:solidFill>
        </p:spPr>
        <p:txBody>
          <a:bodyPr wrap="square" tIns="1737360">
            <a:noAutofit/>
          </a:bodyPr>
          <a:lstStyle/>
          <a:p>
            <a:pPr marL="571500">
              <a:spcAft>
                <a:spcPts val="600"/>
              </a:spcAft>
              <a:tabLst>
                <a:tab pos="2914650" algn="l"/>
              </a:tabLst>
            </a:pPr>
            <a:endParaRPr lang="en-CA" sz="24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571500">
              <a:spcAft>
                <a:spcPts val="600"/>
              </a:spcAft>
              <a:tabLst>
                <a:tab pos="2914650" algn="l"/>
              </a:tabLst>
            </a:pPr>
            <a:r>
              <a:rPr lang="en-CA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March 19:  	No Breakfast Meeting - Evening with Rotaract</a:t>
            </a:r>
          </a:p>
          <a:p>
            <a:pPr marL="571500">
              <a:spcAft>
                <a:spcPts val="600"/>
              </a:spcAft>
              <a:tabLst>
                <a:tab pos="2914650" algn="l"/>
              </a:tabLst>
            </a:pPr>
            <a:r>
              <a:rPr lang="en-CA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March 28:  	Peace Workshop in Calgary</a:t>
            </a:r>
          </a:p>
          <a:p>
            <a:pPr marL="571500">
              <a:spcAft>
                <a:spcPts val="600"/>
              </a:spcAft>
              <a:tabLst>
                <a:tab pos="2914650" algn="l"/>
              </a:tabLst>
            </a:pPr>
            <a:r>
              <a:rPr lang="en-CA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April 2:  	No Breakfast Meeting</a:t>
            </a:r>
          </a:p>
          <a:p>
            <a:pPr marL="571500">
              <a:spcAft>
                <a:spcPts val="600"/>
              </a:spcAft>
              <a:tabLst>
                <a:tab pos="2914650" algn="l"/>
              </a:tabLst>
            </a:pPr>
            <a:r>
              <a:rPr lang="en-CA" sz="24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April 4:  	2020 Vision for Sunrise</a:t>
            </a:r>
          </a:p>
          <a:p>
            <a:pPr marL="971550">
              <a:spcAft>
                <a:spcPts val="600"/>
              </a:spcAft>
              <a:tabLst>
                <a:tab pos="3086100" algn="l"/>
              </a:tabLst>
            </a:pPr>
            <a:endParaRPr lang="en-CA" sz="24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971550">
              <a:spcAft>
                <a:spcPts val="600"/>
              </a:spcAft>
              <a:tabLst>
                <a:tab pos="3086100" algn="l"/>
              </a:tabLst>
            </a:pPr>
            <a:endParaRPr lang="en-CA" sz="24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81A50-3E49-4FAB-9C4A-F0D7F91823DF}"/>
              </a:ext>
            </a:extLst>
          </p:cNvPr>
          <p:cNvSpPr/>
          <p:nvPr/>
        </p:nvSpPr>
        <p:spPr>
          <a:xfrm>
            <a:off x="3989946" y="1120095"/>
            <a:ext cx="4366900" cy="1200329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CA" sz="7200" dirty="0">
                <a:solidFill>
                  <a:prstClr val="black"/>
                </a:solidFill>
                <a:effectLst>
                  <a:glow rad="228600">
                    <a:schemeClr val="tx1"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SUNRISE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AC5711-BE2B-4B81-B723-3556B3523CD3}"/>
              </a:ext>
            </a:extLst>
          </p:cNvPr>
          <p:cNvSpPr/>
          <p:nvPr/>
        </p:nvSpPr>
        <p:spPr>
          <a:xfrm>
            <a:off x="3512250" y="2218140"/>
            <a:ext cx="5322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CA" sz="3600" b="1" dirty="0">
                <a:solidFill>
                  <a:prstClr val="black"/>
                </a:solidFill>
                <a:effectLst>
                  <a:glow rad="228600">
                    <a:schemeClr val="tx1">
                      <a:alpha val="50000"/>
                    </a:schemeClr>
                  </a:glow>
                </a:effectLst>
              </a:rPr>
              <a:t>FUTURE DATES &amp; EVENTS</a:t>
            </a:r>
          </a:p>
        </p:txBody>
      </p:sp>
    </p:spTree>
    <p:extLst>
      <p:ext uri="{BB962C8B-B14F-4D97-AF65-F5344CB8AC3E}">
        <p14:creationId xmlns:p14="http://schemas.microsoft.com/office/powerpoint/2010/main" val="11534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575">
              <a:srgbClr val="97CBFF"/>
            </a:gs>
            <a:gs pos="20000">
              <a:srgbClr val="005696"/>
            </a:gs>
            <a:gs pos="74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12FF829-77AB-4702-935B-EA952384D8BD}"/>
              </a:ext>
            </a:extLst>
          </p:cNvPr>
          <p:cNvSpPr/>
          <p:nvPr/>
        </p:nvSpPr>
        <p:spPr>
          <a:xfrm>
            <a:off x="1212365" y="1155468"/>
            <a:ext cx="2980215" cy="4423263"/>
          </a:xfrm>
          <a:prstGeom prst="rect">
            <a:avLst/>
          </a:prstGeom>
          <a:solidFill>
            <a:srgbClr val="C00000"/>
          </a:solidFill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5B1BE363-EA30-48E4-870E-D26F9946A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5055" r="32750"/>
          <a:stretch/>
        </p:blipFill>
        <p:spPr>
          <a:xfrm>
            <a:off x="785450" y="269628"/>
            <a:ext cx="2257425" cy="2468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erson holding a sign&#10;&#10;Description automatically generated">
            <a:extLst>
              <a:ext uri="{FF2B5EF4-FFF2-40B4-BE49-F238E27FC236}">
                <a16:creationId xmlns:a16="http://schemas.microsoft.com/office/drawing/2014/main" id="{2FEDC5DE-236E-40D0-B04B-B7DFCB9143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16477" r="22949"/>
          <a:stretch/>
        </p:blipFill>
        <p:spPr>
          <a:xfrm>
            <a:off x="2364651" y="1909058"/>
            <a:ext cx="2257425" cy="2468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erson holding a sign&#10;&#10;Description automatically generated">
            <a:extLst>
              <a:ext uri="{FF2B5EF4-FFF2-40B4-BE49-F238E27FC236}">
                <a16:creationId xmlns:a16="http://schemas.microsoft.com/office/drawing/2014/main" id="{A4DCBD6D-E487-4481-A86C-69B56D37F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5055" r="25938"/>
          <a:stretch/>
        </p:blipFill>
        <p:spPr>
          <a:xfrm>
            <a:off x="1615345" y="3763694"/>
            <a:ext cx="1443038" cy="2468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rrow: Right 16">
            <a:hlinkClick r:id="rId6" action="ppaction://hlinksldjump"/>
            <a:extLst>
              <a:ext uri="{FF2B5EF4-FFF2-40B4-BE49-F238E27FC236}">
                <a16:creationId xmlns:a16="http://schemas.microsoft.com/office/drawing/2014/main" id="{FDC4E0A1-E692-4A81-81A5-8FE0C7E3A2D3}"/>
              </a:ext>
            </a:extLst>
          </p:cNvPr>
          <p:cNvSpPr/>
          <p:nvPr/>
        </p:nvSpPr>
        <p:spPr>
          <a:xfrm>
            <a:off x="11825417" y="611448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0C344595-E916-483A-833F-99C37EBA9C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596" r="7356" b="17642"/>
          <a:stretch/>
        </p:blipFill>
        <p:spPr>
          <a:xfrm>
            <a:off x="5475907" y="2468658"/>
            <a:ext cx="4869680" cy="3660797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511412E3-D466-41C6-891E-27C05E920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 r="72977"/>
          <a:stretch/>
        </p:blipFill>
        <p:spPr>
          <a:xfrm>
            <a:off x="785450" y="3763694"/>
            <a:ext cx="936605" cy="24681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C5AAAC-4C2D-4FAC-B84B-5DB2D5D29C48}"/>
              </a:ext>
            </a:extLst>
          </p:cNvPr>
          <p:cNvSpPr txBox="1"/>
          <p:nvPr/>
        </p:nvSpPr>
        <p:spPr>
          <a:xfrm>
            <a:off x="4131425" y="168983"/>
            <a:ext cx="769399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0056AC"/>
                </a:solidFill>
                <a:latin typeface="Bahnschrift SemiBold SemiConden" panose="020B0502040204020203" pitchFamily="34" charset="0"/>
              </a:rPr>
              <a:t>December 5, 2019</a:t>
            </a:r>
          </a:p>
          <a:p>
            <a:pPr algn="ctr"/>
            <a:r>
              <a:rPr lang="en-US" sz="2400" dirty="0">
                <a:solidFill>
                  <a:srgbClr val="0056AC"/>
                </a:solidFill>
                <a:latin typeface="Bahnschrift SemiBold SemiConden" panose="020B0502040204020203" pitchFamily="34" charset="0"/>
              </a:rPr>
              <a:t>Assistant Governor, Barrie Orich presents Lethbridge Sunrise with a certificate of appreciation from Rotary Foundation,</a:t>
            </a:r>
          </a:p>
          <a:p>
            <a:pPr algn="ctr"/>
            <a:r>
              <a:rPr lang="en-US" sz="2400" dirty="0">
                <a:solidFill>
                  <a:srgbClr val="0056AC"/>
                </a:solidFill>
                <a:latin typeface="Bahnschrift SemiBold SemiConden" panose="020B0502040204020203" pitchFamily="34" charset="0"/>
              </a:rPr>
              <a:t>for its financial support of    </a:t>
            </a:r>
            <a:endParaRPr lang="en-CA" sz="2400" dirty="0">
              <a:solidFill>
                <a:srgbClr val="0056AC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D9F12E-77A8-407F-8C57-2B2117DD9BCD}"/>
              </a:ext>
            </a:extLst>
          </p:cNvPr>
          <p:cNvSpPr/>
          <p:nvPr/>
        </p:nvSpPr>
        <p:spPr>
          <a:xfrm>
            <a:off x="6952338" y="1781997"/>
            <a:ext cx="2052165" cy="4616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END</a:t>
            </a:r>
            <a:r>
              <a:rPr lang="en-US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400" dirty="0">
                <a:latin typeface="Bahnschrift SemiBold SemiConden" panose="020B0502040204020203" pitchFamily="34" charset="0"/>
              </a:rPr>
              <a:t>POLIO</a:t>
            </a:r>
            <a:r>
              <a:rPr lang="en-US" sz="24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NOW</a:t>
            </a:r>
            <a:endParaRPr lang="en-C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5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33EBAF-3035-42EC-A7D3-9C9D3770FEDB}"/>
              </a:ext>
            </a:extLst>
          </p:cNvPr>
          <p:cNvSpPr txBox="1"/>
          <p:nvPr/>
        </p:nvSpPr>
        <p:spPr>
          <a:xfrm>
            <a:off x="6095999" y="650500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January 23,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B71BB-5306-4553-AF05-0875655DC9FF}"/>
              </a:ext>
            </a:extLst>
          </p:cNvPr>
          <p:cNvSpPr txBox="1"/>
          <p:nvPr/>
        </p:nvSpPr>
        <p:spPr>
          <a:xfrm>
            <a:off x="6095999" y="1158939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99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</a:rPr>
              <a:t>WELCOME</a:t>
            </a:r>
            <a:endParaRPr kumimoji="0" lang="en-CA" sz="8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99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howcard Gothic" panose="04020904020102020604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1D396-5AF6-4ABC-844A-7FF69E72DCF0}"/>
              </a:ext>
            </a:extLst>
          </p:cNvPr>
          <p:cNvSpPr txBox="1"/>
          <p:nvPr/>
        </p:nvSpPr>
        <p:spPr>
          <a:xfrm>
            <a:off x="6169688" y="2455287"/>
            <a:ext cx="60223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Carol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Haayema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New Member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Rotary Club of Lethbridge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Sunrise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2ED0F-1C72-4790-BF61-D6B5D5D99846}"/>
              </a:ext>
            </a:extLst>
          </p:cNvPr>
          <p:cNvSpPr txBox="1"/>
          <p:nvPr/>
        </p:nvSpPr>
        <p:spPr>
          <a:xfrm>
            <a:off x="420163" y="4791687"/>
            <a:ext cx="5891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75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L-R   Barrie Orich, Myrna Procinsky-Longair,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75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Carol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Haayema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Browallia New" panose="020B0604020202020204" pitchFamily="34" charset="-34"/>
              </a:rPr>
              <a:t>, Berga Moen</a:t>
            </a:r>
            <a:endParaRPr kumimoji="0" lang="en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  <a:cs typeface="Browallia New" panose="020B0604020202020204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8EFB9-E0BD-4970-A873-59C1CAF2C9E2}"/>
              </a:ext>
            </a:extLst>
          </p:cNvPr>
          <p:cNvSpPr/>
          <p:nvPr/>
        </p:nvSpPr>
        <p:spPr>
          <a:xfrm>
            <a:off x="6869722" y="4713522"/>
            <a:ext cx="4622242" cy="103677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Arrow: Right 12">
            <a:hlinkClick r:id="rId3" action="ppaction://hlinksldjump"/>
            <a:extLst>
              <a:ext uri="{FF2B5EF4-FFF2-40B4-BE49-F238E27FC236}">
                <a16:creationId xmlns:a16="http://schemas.microsoft.com/office/drawing/2014/main" id="{B681FAE2-3110-478C-A534-CFD844B2BDBA}"/>
              </a:ext>
            </a:extLst>
          </p:cNvPr>
          <p:cNvSpPr/>
          <p:nvPr/>
        </p:nvSpPr>
        <p:spPr>
          <a:xfrm>
            <a:off x="11805829" y="6093303"/>
            <a:ext cx="289550" cy="234669"/>
          </a:xfrm>
          <a:prstGeom prst="rightArrow">
            <a:avLst/>
          </a:prstGeom>
          <a:solidFill>
            <a:srgbClr val="3366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21F90E-D2DE-4D1F-8EB6-A9C83E0CD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" t="20253" r="14150" b="7234"/>
          <a:stretch/>
        </p:blipFill>
        <p:spPr>
          <a:xfrm>
            <a:off x="682968" y="835602"/>
            <a:ext cx="5486719" cy="3853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905D22-B15C-4D0B-B40F-6F336A98D9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4" b="20101"/>
          <a:stretch/>
        </p:blipFill>
        <p:spPr>
          <a:xfrm>
            <a:off x="6767875" y="4688797"/>
            <a:ext cx="4825936" cy="10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3_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243141"/>
      </a:dk2>
      <a:lt2>
        <a:srgbClr val="E8E2E2"/>
      </a:lt2>
      <a:accent1>
        <a:srgbClr val="45B0AB"/>
      </a:accent1>
      <a:accent2>
        <a:srgbClr val="3BB17B"/>
      </a:accent2>
      <a:accent3>
        <a:srgbClr val="47B454"/>
      </a:accent3>
      <a:accent4>
        <a:srgbClr val="5EB13B"/>
      </a:accent4>
      <a:accent5>
        <a:srgbClr val="8DAC43"/>
      </a:accent5>
      <a:accent6>
        <a:srgbClr val="B1A23B"/>
      </a:accent6>
      <a:hlink>
        <a:srgbClr val="628C2E"/>
      </a:hlink>
      <a:folHlink>
        <a:srgbClr val="7F7F7F"/>
      </a:folHlink>
    </a:clrScheme>
    <a:fontScheme name="Dividend">
      <a:majorFont>
        <a:latin typeface="Century School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4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rgbClr val="FFFFFF"/>
      </a:lt1>
      <a:dk2>
        <a:srgbClr val="00BBFF"/>
      </a:dk2>
      <a:lt2>
        <a:srgbClr val="FFAA27"/>
      </a:lt2>
      <a:accent1>
        <a:srgbClr val="001431"/>
      </a:accent1>
      <a:accent2>
        <a:srgbClr val="D14C00"/>
      </a:accent2>
      <a:accent3>
        <a:srgbClr val="142F5C"/>
      </a:accent3>
      <a:accent4>
        <a:srgbClr val="FFC000"/>
      </a:accent4>
      <a:accent5>
        <a:srgbClr val="5E441C"/>
      </a:accent5>
      <a:accent6>
        <a:srgbClr val="149F2F"/>
      </a:accent6>
      <a:hlink>
        <a:srgbClr val="00BBFF"/>
      </a:hlink>
      <a:folHlink>
        <a:srgbClr val="00BBFF"/>
      </a:folHlink>
    </a:clrScheme>
    <a:fontScheme name="Custom 12">
      <a:majorFont>
        <a:latin typeface="Book Antiqua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33968143_Colorful abstract pitch deck_SL_V1.potx" id="{82DEFF5A-EF7C-4DEA-909F-5E1EA892F8BB}" vid="{E161E2B0-1454-45FC-8BCB-8D4146D2D29B}"/>
    </a:ext>
  </a:extLst>
</a:theme>
</file>

<file path=ppt/theme/theme5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6.xml><?xml version="1.0" encoding="utf-8"?>
<a:theme xmlns:a="http://schemas.openxmlformats.org/drawingml/2006/main" name="4_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7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968</Words>
  <Application>Microsoft Office PowerPoint</Application>
  <PresentationFormat>Custom</PresentationFormat>
  <Paragraphs>245</Paragraphs>
  <Slides>37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82" baseType="lpstr">
      <vt:lpstr>Berlin Sans FB</vt:lpstr>
      <vt:lpstr>Garamond</vt:lpstr>
      <vt:lpstr>Arial</vt:lpstr>
      <vt:lpstr>Bahnschrift SemiBold SemiConden</vt:lpstr>
      <vt:lpstr>Arial Rounded MT Bold</vt:lpstr>
      <vt:lpstr>Showcard Gothic</vt:lpstr>
      <vt:lpstr>Brush Script MT</vt:lpstr>
      <vt:lpstr>Century Schoolbook</vt:lpstr>
      <vt:lpstr>Bahnschrift Light Condensed</vt:lpstr>
      <vt:lpstr>Calibri</vt:lpstr>
      <vt:lpstr>Wingdings</vt:lpstr>
      <vt:lpstr>Arial Narrow</vt:lpstr>
      <vt:lpstr>Franklin Gothic Book</vt:lpstr>
      <vt:lpstr>AR HERMANN</vt:lpstr>
      <vt:lpstr>Arial Black</vt:lpstr>
      <vt:lpstr>Agency FB</vt:lpstr>
      <vt:lpstr>Broadway</vt:lpstr>
      <vt:lpstr>Wingdings 3</vt:lpstr>
      <vt:lpstr>Bernard MT Condensed</vt:lpstr>
      <vt:lpstr>AR CENA</vt:lpstr>
      <vt:lpstr>Bahnschrift SemiBold Condensed</vt:lpstr>
      <vt:lpstr>Copperplate Gothic Bold</vt:lpstr>
      <vt:lpstr>Century Gothic</vt:lpstr>
      <vt:lpstr>AR ESSENCE</vt:lpstr>
      <vt:lpstr>Cavolini</vt:lpstr>
      <vt:lpstr>Berlin Sans FB Demi</vt:lpstr>
      <vt:lpstr>Aharoni</vt:lpstr>
      <vt:lpstr>Arial Nova Cond Light</vt:lpstr>
      <vt:lpstr>Book Antiqua</vt:lpstr>
      <vt:lpstr>Avenir Next LT Pro</vt:lpstr>
      <vt:lpstr>Avenir Next LT Pro Light</vt:lpstr>
      <vt:lpstr>Arial Nova Light</vt:lpstr>
      <vt:lpstr>Wingdings 2</vt:lpstr>
      <vt:lpstr>Bodoni MT Black</vt:lpstr>
      <vt:lpstr>Mistral</vt:lpstr>
      <vt:lpstr>Arial Nova Cond</vt:lpstr>
      <vt:lpstr>AR BONNIE</vt:lpstr>
      <vt:lpstr>AR CHRISTY</vt:lpstr>
      <vt:lpstr>3_Slice</vt:lpstr>
      <vt:lpstr>Slice</vt:lpstr>
      <vt:lpstr>DividendVTI</vt:lpstr>
      <vt:lpstr>Office Theme</vt:lpstr>
      <vt:lpstr>2_Vapor Trail</vt:lpstr>
      <vt:lpstr>4_Slice</vt:lpstr>
      <vt:lpstr>SavonVTI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 Reed</dc:creator>
  <cp:lastModifiedBy>Judi Reed</cp:lastModifiedBy>
  <cp:revision>100</cp:revision>
  <dcterms:created xsi:type="dcterms:W3CDTF">2020-02-11T16:15:13Z</dcterms:created>
  <dcterms:modified xsi:type="dcterms:W3CDTF">2020-03-11T15:19:38Z</dcterms:modified>
</cp:coreProperties>
</file>