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18"/>
  </p:notesMasterIdLst>
  <p:handoutMasterIdLst>
    <p:handoutMasterId r:id="rId19"/>
  </p:handoutMasterIdLst>
  <p:sldIdLst>
    <p:sldId id="361" r:id="rId4"/>
    <p:sldId id="388" r:id="rId5"/>
    <p:sldId id="386" r:id="rId6"/>
    <p:sldId id="391" r:id="rId7"/>
    <p:sldId id="387" r:id="rId8"/>
    <p:sldId id="384" r:id="rId9"/>
    <p:sldId id="377" r:id="rId10"/>
    <p:sldId id="385" r:id="rId11"/>
    <p:sldId id="380" r:id="rId12"/>
    <p:sldId id="379" r:id="rId13"/>
    <p:sldId id="392" r:id="rId14"/>
    <p:sldId id="393" r:id="rId15"/>
    <p:sldId id="382" r:id="rId16"/>
    <p:sldId id="390" r:id="rId1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56" autoAdjust="0"/>
  </p:normalViewPr>
  <p:slideViewPr>
    <p:cSldViewPr>
      <p:cViewPr varScale="1">
        <p:scale>
          <a:sx n="78" d="100"/>
          <a:sy n="78" d="100"/>
        </p:scale>
        <p:origin x="2574" y="90"/>
      </p:cViewPr>
      <p:guideLst>
        <p:guide orient="horz" pos="2160"/>
        <p:guide pos="2880"/>
      </p:guideLst>
    </p:cSldViewPr>
  </p:slideViewPr>
  <p:outlineViewPr>
    <p:cViewPr>
      <p:scale>
        <a:sx n="75" d="100"/>
        <a:sy n="75" d="100"/>
      </p:scale>
      <p:origin x="784" y="1629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7" d="100"/>
          <a:sy n="87" d="100"/>
        </p:scale>
        <p:origin x="29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Kane" userId="3c2cd00a-b4bc-4230-b33d-df060ec84407" providerId="ADAL" clId="{BC845114-E702-42E8-A6ED-60D6C520E7DE}"/>
    <pc:docChg chg="custSel addSld delSld modSld sldOrd">
      <pc:chgData name="Dan Kane" userId="3c2cd00a-b4bc-4230-b33d-df060ec84407" providerId="ADAL" clId="{BC845114-E702-42E8-A6ED-60D6C520E7DE}" dt="2024-05-05T18:23:26.223" v="630" actId="47"/>
      <pc:docMkLst>
        <pc:docMk/>
      </pc:docMkLst>
      <pc:sldChg chg="del">
        <pc:chgData name="Dan Kane" userId="3c2cd00a-b4bc-4230-b33d-df060ec84407" providerId="ADAL" clId="{BC845114-E702-42E8-A6ED-60D6C520E7DE}" dt="2024-05-05T18:06:09.675" v="276" actId="47"/>
        <pc:sldMkLst>
          <pc:docMk/>
          <pc:sldMk cId="1183372876" sldId="376"/>
        </pc:sldMkLst>
      </pc:sldChg>
      <pc:sldChg chg="addSp delSp modSp mod modNotesTx">
        <pc:chgData name="Dan Kane" userId="3c2cd00a-b4bc-4230-b33d-df060ec84407" providerId="ADAL" clId="{BC845114-E702-42E8-A6ED-60D6C520E7DE}" dt="2024-05-05T18:11:55.034" v="528"/>
        <pc:sldMkLst>
          <pc:docMk/>
          <pc:sldMk cId="3075882777" sldId="377"/>
        </pc:sldMkLst>
        <pc:spChg chg="mod">
          <ac:chgData name="Dan Kane" userId="3c2cd00a-b4bc-4230-b33d-df060ec84407" providerId="ADAL" clId="{BC845114-E702-42E8-A6ED-60D6C520E7DE}" dt="2024-05-05T18:03:56.637" v="220" actId="14100"/>
          <ac:spMkLst>
            <pc:docMk/>
            <pc:sldMk cId="3075882777" sldId="377"/>
            <ac:spMk id="2" creationId="{00000000-0000-0000-0000-000000000000}"/>
          </ac:spMkLst>
        </pc:spChg>
        <pc:picChg chg="del">
          <ac:chgData name="Dan Kane" userId="3c2cd00a-b4bc-4230-b33d-df060ec84407" providerId="ADAL" clId="{BC845114-E702-42E8-A6ED-60D6C520E7DE}" dt="2024-05-05T18:03:24.372" v="212" actId="478"/>
          <ac:picMkLst>
            <pc:docMk/>
            <pc:sldMk cId="3075882777" sldId="377"/>
            <ac:picMk id="3" creationId="{00000000-0000-0000-0000-000000000000}"/>
          </ac:picMkLst>
        </pc:picChg>
        <pc:picChg chg="del">
          <ac:chgData name="Dan Kane" userId="3c2cd00a-b4bc-4230-b33d-df060ec84407" providerId="ADAL" clId="{BC845114-E702-42E8-A6ED-60D6C520E7DE}" dt="2024-05-05T18:03:28.001" v="213" actId="478"/>
          <ac:picMkLst>
            <pc:docMk/>
            <pc:sldMk cId="3075882777" sldId="377"/>
            <ac:picMk id="4" creationId="{00000000-0000-0000-0000-000000000000}"/>
          </ac:picMkLst>
        </pc:picChg>
        <pc:picChg chg="add mod">
          <ac:chgData name="Dan Kane" userId="3c2cd00a-b4bc-4230-b33d-df060ec84407" providerId="ADAL" clId="{BC845114-E702-42E8-A6ED-60D6C520E7DE}" dt="2024-05-05T18:04:20.359" v="227" actId="1076"/>
          <ac:picMkLst>
            <pc:docMk/>
            <pc:sldMk cId="3075882777" sldId="377"/>
            <ac:picMk id="6" creationId="{A80B70C7-7086-D6A2-1AE7-EBC6E713A5F7}"/>
          </ac:picMkLst>
        </pc:picChg>
        <pc:picChg chg="add del mod">
          <ac:chgData name="Dan Kane" userId="3c2cd00a-b4bc-4230-b33d-df060ec84407" providerId="ADAL" clId="{BC845114-E702-42E8-A6ED-60D6C520E7DE}" dt="2024-05-05T18:04:17.932" v="226" actId="478"/>
          <ac:picMkLst>
            <pc:docMk/>
            <pc:sldMk cId="3075882777" sldId="377"/>
            <ac:picMk id="8" creationId="{0565A66E-28F1-FDED-C51D-9C91575C7B78}"/>
          </ac:picMkLst>
        </pc:picChg>
      </pc:sldChg>
      <pc:sldChg chg="modSp del mod ord">
        <pc:chgData name="Dan Kane" userId="3c2cd00a-b4bc-4230-b33d-df060ec84407" providerId="ADAL" clId="{BC845114-E702-42E8-A6ED-60D6C520E7DE}" dt="2024-05-05T18:22:30.744" v="625" actId="2696"/>
        <pc:sldMkLst>
          <pc:docMk/>
          <pc:sldMk cId="3618696225" sldId="378"/>
        </pc:sldMkLst>
        <pc:spChg chg="mod">
          <ac:chgData name="Dan Kane" userId="3c2cd00a-b4bc-4230-b33d-df060ec84407" providerId="ADAL" clId="{BC845114-E702-42E8-A6ED-60D6C520E7DE}" dt="2024-05-05T18:20:15.650" v="602" actId="6549"/>
          <ac:spMkLst>
            <pc:docMk/>
            <pc:sldMk cId="3618696225" sldId="378"/>
            <ac:spMk id="2" creationId="{00000000-0000-0000-0000-000000000000}"/>
          </ac:spMkLst>
        </pc:spChg>
      </pc:sldChg>
      <pc:sldChg chg="modSp mod modNotesTx">
        <pc:chgData name="Dan Kane" userId="3c2cd00a-b4bc-4230-b33d-df060ec84407" providerId="ADAL" clId="{BC845114-E702-42E8-A6ED-60D6C520E7DE}" dt="2024-05-05T18:14:23.469" v="536"/>
        <pc:sldMkLst>
          <pc:docMk/>
          <pc:sldMk cId="3243268223" sldId="380"/>
        </pc:sldMkLst>
        <pc:spChg chg="mod">
          <ac:chgData name="Dan Kane" userId="3c2cd00a-b4bc-4230-b33d-df060ec84407" providerId="ADAL" clId="{BC845114-E702-42E8-A6ED-60D6C520E7DE}" dt="2024-05-05T18:13:56.570" v="535" actId="33524"/>
          <ac:spMkLst>
            <pc:docMk/>
            <pc:sldMk cId="3243268223" sldId="380"/>
            <ac:spMk id="2" creationId="{00000000-0000-0000-0000-000000000000}"/>
          </ac:spMkLst>
        </pc:spChg>
      </pc:sldChg>
      <pc:sldChg chg="modSp mod">
        <pc:chgData name="Dan Kane" userId="3c2cd00a-b4bc-4230-b33d-df060ec84407" providerId="ADAL" clId="{BC845114-E702-42E8-A6ED-60D6C520E7DE}" dt="2024-05-05T18:23:19.801" v="629" actId="6549"/>
        <pc:sldMkLst>
          <pc:docMk/>
          <pc:sldMk cId="607472625" sldId="382"/>
        </pc:sldMkLst>
        <pc:spChg chg="mod">
          <ac:chgData name="Dan Kane" userId="3c2cd00a-b4bc-4230-b33d-df060ec84407" providerId="ADAL" clId="{BC845114-E702-42E8-A6ED-60D6C520E7DE}" dt="2024-05-05T18:23:19.801" v="629" actId="6549"/>
          <ac:spMkLst>
            <pc:docMk/>
            <pc:sldMk cId="607472625" sldId="382"/>
            <ac:spMk id="2" creationId="{00000000-0000-0000-0000-000000000000}"/>
          </ac:spMkLst>
        </pc:spChg>
      </pc:sldChg>
      <pc:sldChg chg="del">
        <pc:chgData name="Dan Kane" userId="3c2cd00a-b4bc-4230-b33d-df060ec84407" providerId="ADAL" clId="{BC845114-E702-42E8-A6ED-60D6C520E7DE}" dt="2024-05-05T18:23:26.223" v="630" actId="47"/>
        <pc:sldMkLst>
          <pc:docMk/>
          <pc:sldMk cId="2752346198" sldId="383"/>
        </pc:sldMkLst>
      </pc:sldChg>
      <pc:sldChg chg="addSp delSp modSp mod ord">
        <pc:chgData name="Dan Kane" userId="3c2cd00a-b4bc-4230-b33d-df060ec84407" providerId="ADAL" clId="{BC845114-E702-42E8-A6ED-60D6C520E7DE}" dt="2024-05-05T18:12:07.597" v="530"/>
        <pc:sldMkLst>
          <pc:docMk/>
          <pc:sldMk cId="127822966" sldId="384"/>
        </pc:sldMkLst>
        <pc:spChg chg="mod">
          <ac:chgData name="Dan Kane" userId="3c2cd00a-b4bc-4230-b33d-df060ec84407" providerId="ADAL" clId="{BC845114-E702-42E8-A6ED-60D6C520E7DE}" dt="2024-05-05T18:04:44.158" v="237" actId="14100"/>
          <ac:spMkLst>
            <pc:docMk/>
            <pc:sldMk cId="127822966" sldId="384"/>
            <ac:spMk id="2" creationId="{00000000-0000-0000-0000-000000000000}"/>
          </ac:spMkLst>
        </pc:spChg>
        <pc:picChg chg="del">
          <ac:chgData name="Dan Kane" userId="3c2cd00a-b4bc-4230-b33d-df060ec84407" providerId="ADAL" clId="{BC845114-E702-42E8-A6ED-60D6C520E7DE}" dt="2024-05-05T18:04:27.924" v="228" actId="478"/>
          <ac:picMkLst>
            <pc:docMk/>
            <pc:sldMk cId="127822966" sldId="384"/>
            <ac:picMk id="3" creationId="{00000000-0000-0000-0000-000000000000}"/>
          </ac:picMkLst>
        </pc:picChg>
        <pc:picChg chg="add mod">
          <ac:chgData name="Dan Kane" userId="3c2cd00a-b4bc-4230-b33d-df060ec84407" providerId="ADAL" clId="{BC845114-E702-42E8-A6ED-60D6C520E7DE}" dt="2024-05-05T18:04:52.509" v="241" actId="14100"/>
          <ac:picMkLst>
            <pc:docMk/>
            <pc:sldMk cId="127822966" sldId="384"/>
            <ac:picMk id="5" creationId="{66A9B50F-ADF2-691D-F8C4-800C4C806B4C}"/>
          </ac:picMkLst>
        </pc:picChg>
      </pc:sldChg>
      <pc:sldChg chg="modSp mod">
        <pc:chgData name="Dan Kane" userId="3c2cd00a-b4bc-4230-b33d-df060ec84407" providerId="ADAL" clId="{BC845114-E702-42E8-A6ED-60D6C520E7DE}" dt="2024-05-05T18:13:11.675" v="532" actId="1076"/>
        <pc:sldMkLst>
          <pc:docMk/>
          <pc:sldMk cId="649131331" sldId="385"/>
        </pc:sldMkLst>
        <pc:spChg chg="mod">
          <ac:chgData name="Dan Kane" userId="3c2cd00a-b4bc-4230-b33d-df060ec84407" providerId="ADAL" clId="{BC845114-E702-42E8-A6ED-60D6C520E7DE}" dt="2024-05-05T18:05:16.143" v="273" actId="6549"/>
          <ac:spMkLst>
            <pc:docMk/>
            <pc:sldMk cId="649131331" sldId="385"/>
            <ac:spMk id="2" creationId="{00000000-0000-0000-0000-000000000000}"/>
          </ac:spMkLst>
        </pc:spChg>
        <pc:picChg chg="mod">
          <ac:chgData name="Dan Kane" userId="3c2cd00a-b4bc-4230-b33d-df060ec84407" providerId="ADAL" clId="{BC845114-E702-42E8-A6ED-60D6C520E7DE}" dt="2024-05-05T18:13:11.675" v="532" actId="1076"/>
          <ac:picMkLst>
            <pc:docMk/>
            <pc:sldMk cId="649131331" sldId="385"/>
            <ac:picMk id="4" creationId="{00000000-0000-0000-0000-000000000000}"/>
          </ac:picMkLst>
        </pc:picChg>
      </pc:sldChg>
      <pc:sldChg chg="modNotesTx">
        <pc:chgData name="Dan Kane" userId="3c2cd00a-b4bc-4230-b33d-df060ec84407" providerId="ADAL" clId="{BC845114-E702-42E8-A6ED-60D6C520E7DE}" dt="2024-05-05T17:14:54.842" v="200"/>
        <pc:sldMkLst>
          <pc:docMk/>
          <pc:sldMk cId="625190851" sldId="386"/>
        </pc:sldMkLst>
      </pc:sldChg>
      <pc:sldChg chg="addSp delSp modSp mod modNotesTx">
        <pc:chgData name="Dan Kane" userId="3c2cd00a-b4bc-4230-b33d-df060ec84407" providerId="ADAL" clId="{BC845114-E702-42E8-A6ED-60D6C520E7DE}" dt="2024-05-05T18:11:26.852" v="527"/>
        <pc:sldMkLst>
          <pc:docMk/>
          <pc:sldMk cId="61585230" sldId="387"/>
        </pc:sldMkLst>
        <pc:spChg chg="mod">
          <ac:chgData name="Dan Kane" userId="3c2cd00a-b4bc-4230-b33d-df060ec84407" providerId="ADAL" clId="{BC845114-E702-42E8-A6ED-60D6C520E7DE}" dt="2024-05-05T18:02:30.453" v="205" actId="6549"/>
          <ac:spMkLst>
            <pc:docMk/>
            <pc:sldMk cId="61585230" sldId="387"/>
            <ac:spMk id="2" creationId="{00000000-0000-0000-0000-000000000000}"/>
          </ac:spMkLst>
        </pc:spChg>
        <pc:picChg chg="del">
          <ac:chgData name="Dan Kane" userId="3c2cd00a-b4bc-4230-b33d-df060ec84407" providerId="ADAL" clId="{BC845114-E702-42E8-A6ED-60D6C520E7DE}" dt="2024-05-05T18:02:33.814" v="206" actId="478"/>
          <ac:picMkLst>
            <pc:docMk/>
            <pc:sldMk cId="61585230" sldId="387"/>
            <ac:picMk id="3" creationId="{00000000-0000-0000-0000-000000000000}"/>
          </ac:picMkLst>
        </pc:picChg>
        <pc:picChg chg="add mod">
          <ac:chgData name="Dan Kane" userId="3c2cd00a-b4bc-4230-b33d-df060ec84407" providerId="ADAL" clId="{BC845114-E702-42E8-A6ED-60D6C520E7DE}" dt="2024-05-05T18:03:10.500" v="211" actId="1076"/>
          <ac:picMkLst>
            <pc:docMk/>
            <pc:sldMk cId="61585230" sldId="387"/>
            <ac:picMk id="5" creationId="{A3D47EE5-3FB2-F5B3-8909-3F5A68E2AFE5}"/>
          </ac:picMkLst>
        </pc:picChg>
      </pc:sldChg>
      <pc:sldChg chg="addSp delSp modSp mod delAnim modAnim modNotesTx">
        <pc:chgData name="Dan Kane" userId="3c2cd00a-b4bc-4230-b33d-df060ec84407" providerId="ADAL" clId="{BC845114-E702-42E8-A6ED-60D6C520E7DE}" dt="2024-05-05T17:11:28.473" v="197" actId="20577"/>
        <pc:sldMkLst>
          <pc:docMk/>
          <pc:sldMk cId="2872410275" sldId="388"/>
        </pc:sldMkLst>
        <pc:picChg chg="del">
          <ac:chgData name="Dan Kane" userId="3c2cd00a-b4bc-4230-b33d-df060ec84407" providerId="ADAL" clId="{BC845114-E702-42E8-A6ED-60D6C520E7DE}" dt="2024-05-05T16:57:56.655" v="0" actId="478"/>
          <ac:picMkLst>
            <pc:docMk/>
            <pc:sldMk cId="2872410275" sldId="388"/>
            <ac:picMk id="3" creationId="{2798997C-7749-4B2B-9B8E-0A4053CC1DCA}"/>
          </ac:picMkLst>
        </pc:picChg>
        <pc:picChg chg="add del mod">
          <ac:chgData name="Dan Kane" userId="3c2cd00a-b4bc-4230-b33d-df060ec84407" providerId="ADAL" clId="{BC845114-E702-42E8-A6ED-60D6C520E7DE}" dt="2024-05-05T17:05:45.660" v="7" actId="478"/>
          <ac:picMkLst>
            <pc:docMk/>
            <pc:sldMk cId="2872410275" sldId="388"/>
            <ac:picMk id="4" creationId="{3B0B31E0-8461-0325-3499-1EC720F87939}"/>
          </ac:picMkLst>
        </pc:picChg>
        <pc:picChg chg="add mod">
          <ac:chgData name="Dan Kane" userId="3c2cd00a-b4bc-4230-b33d-df060ec84407" providerId="ADAL" clId="{BC845114-E702-42E8-A6ED-60D6C520E7DE}" dt="2024-05-05T17:08:18.794" v="94" actId="14100"/>
          <ac:picMkLst>
            <pc:docMk/>
            <pc:sldMk cId="2872410275" sldId="388"/>
            <ac:picMk id="5" creationId="{0C2CFE20-50E9-275C-DAAF-262B3C60B186}"/>
          </ac:picMkLst>
        </pc:picChg>
      </pc:sldChg>
      <pc:sldChg chg="del">
        <pc:chgData name="Dan Kane" userId="3c2cd00a-b4bc-4230-b33d-df060ec84407" providerId="ADAL" clId="{BC845114-E702-42E8-A6ED-60D6C520E7DE}" dt="2024-05-05T18:06:06.406" v="275" actId="47"/>
        <pc:sldMkLst>
          <pc:docMk/>
          <pc:sldMk cId="2838136101" sldId="389"/>
        </pc:sldMkLst>
      </pc:sldChg>
      <pc:sldChg chg="modNotesTx">
        <pc:chgData name="Dan Kane" userId="3c2cd00a-b4bc-4230-b33d-df060ec84407" providerId="ADAL" clId="{BC845114-E702-42E8-A6ED-60D6C520E7DE}" dt="2024-05-05T18:07:21.461" v="347" actId="6549"/>
        <pc:sldMkLst>
          <pc:docMk/>
          <pc:sldMk cId="1247834054" sldId="391"/>
        </pc:sldMkLst>
      </pc:sldChg>
      <pc:sldChg chg="add ord modNotesTx">
        <pc:chgData name="Dan Kane" userId="3c2cd00a-b4bc-4230-b33d-df060ec84407" providerId="ADAL" clId="{BC845114-E702-42E8-A6ED-60D6C520E7DE}" dt="2024-05-05T18:18:06.557" v="542" actId="20577"/>
        <pc:sldMkLst>
          <pc:docMk/>
          <pc:sldMk cId="463962885" sldId="392"/>
        </pc:sldMkLst>
      </pc:sldChg>
      <pc:sldChg chg="del">
        <pc:chgData name="Dan Kane" userId="3c2cd00a-b4bc-4230-b33d-df060ec84407" providerId="ADAL" clId="{BC845114-E702-42E8-A6ED-60D6C520E7DE}" dt="2024-05-05T17:15:02.114" v="201" actId="2696"/>
        <pc:sldMkLst>
          <pc:docMk/>
          <pc:sldMk cId="796326674" sldId="392"/>
        </pc:sldMkLst>
      </pc:sldChg>
      <pc:sldChg chg="addSp modSp add mod modNotesTx">
        <pc:chgData name="Dan Kane" userId="3c2cd00a-b4bc-4230-b33d-df060ec84407" providerId="ADAL" clId="{BC845114-E702-42E8-A6ED-60D6C520E7DE}" dt="2024-05-05T18:22:17.261" v="624" actId="6549"/>
        <pc:sldMkLst>
          <pc:docMk/>
          <pc:sldMk cId="50146276" sldId="393"/>
        </pc:sldMkLst>
        <pc:spChg chg="add mod">
          <ac:chgData name="Dan Kane" userId="3c2cd00a-b4bc-4230-b33d-df060ec84407" providerId="ADAL" clId="{BC845114-E702-42E8-A6ED-60D6C520E7DE}" dt="2024-05-05T18:22:04.976" v="613" actId="122"/>
          <ac:spMkLst>
            <pc:docMk/>
            <pc:sldMk cId="50146276" sldId="393"/>
            <ac:spMk id="2" creationId="{0D980857-16C5-CC28-55BF-C1E84909E8B0}"/>
          </ac:spMkLst>
        </pc:spChg>
        <pc:picChg chg="mod">
          <ac:chgData name="Dan Kane" userId="3c2cd00a-b4bc-4230-b33d-df060ec84407" providerId="ADAL" clId="{BC845114-E702-42E8-A6ED-60D6C520E7DE}" dt="2024-05-05T18:21:57.463" v="611" actId="14100"/>
          <ac:picMkLst>
            <pc:docMk/>
            <pc:sldMk cId="50146276" sldId="393"/>
            <ac:picMk id="4" creationId="{0A2CE97B-1B30-3C63-7194-84ACBC4B79A0}"/>
          </ac:picMkLst>
        </pc:picChg>
      </pc:sldChg>
    </pc:docChg>
  </pc:docChgLst>
  <pc:docChgLst>
    <pc:chgData name="Dan Kane" userId="3c2cd00a-b4bc-4230-b33d-df060ec84407" providerId="ADAL" clId="{4DC85E7A-FB6F-4BE4-8D9E-827F5D995A56}"/>
    <pc:docChg chg="modSld">
      <pc:chgData name="Dan Kane" userId="3c2cd00a-b4bc-4230-b33d-df060ec84407" providerId="ADAL" clId="{4DC85E7A-FB6F-4BE4-8D9E-827F5D995A56}" dt="2025-08-24T14:35:27.016" v="15" actId="6549"/>
      <pc:docMkLst>
        <pc:docMk/>
      </pc:docMkLst>
      <pc:sldChg chg="modNotesTx">
        <pc:chgData name="Dan Kane" userId="3c2cd00a-b4bc-4230-b33d-df060ec84407" providerId="ADAL" clId="{4DC85E7A-FB6F-4BE4-8D9E-827F5D995A56}" dt="2025-08-24T14:35:27.016" v="15" actId="6549"/>
        <pc:sldMkLst>
          <pc:docMk/>
          <pc:sldMk cId="3243268223" sldId="380"/>
        </pc:sldMkLst>
      </pc:sldChg>
      <pc:sldChg chg="modNotesTx">
        <pc:chgData name="Dan Kane" userId="3c2cd00a-b4bc-4230-b33d-df060ec84407" providerId="ADAL" clId="{4DC85E7A-FB6F-4BE4-8D9E-827F5D995A56}" dt="2025-08-24T14:34:56.898" v="1" actId="6549"/>
        <pc:sldMkLst>
          <pc:docMk/>
          <pc:sldMk cId="1247834054" sldId="3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6CF7C3A2-4FB3-4337-B974-EEF0B170461F}" type="slidenum">
              <a:rPr lang="en-US" altLang="en-US"/>
              <a:pPr/>
              <a:t>‹#›</a:t>
            </a:fld>
            <a:endParaRPr lang="en-US" altLang="en-US"/>
          </a:p>
        </p:txBody>
      </p:sp>
    </p:spTree>
    <p:extLst>
      <p:ext uri="{BB962C8B-B14F-4D97-AF65-F5344CB8AC3E}">
        <p14:creationId xmlns:p14="http://schemas.microsoft.com/office/powerpoint/2010/main" val="857814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8CDB3C3D-954F-4C7C-8977-2FE3DB6EB50E}" type="slidenum">
              <a:rPr lang="en-US" altLang="en-US"/>
              <a:pPr/>
              <a:t>‹#›</a:t>
            </a:fld>
            <a:endParaRPr lang="en-US" altLang="en-US"/>
          </a:p>
        </p:txBody>
      </p:sp>
    </p:spTree>
    <p:extLst>
      <p:ext uri="{BB962C8B-B14F-4D97-AF65-F5344CB8AC3E}">
        <p14:creationId xmlns:p14="http://schemas.microsoft.com/office/powerpoint/2010/main" val="1901762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6C186E28-17AB-468E-A5E8-D7A297CC9A84}" type="slidenum">
              <a:rPr lang="en-US" altLang="en-US" sz="1200"/>
              <a:pPr/>
              <a:t>1</a:t>
            </a:fld>
            <a:endParaRPr lang="en-US" alt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73063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10</a:t>
            </a:fld>
            <a:endParaRPr lang="en-US" altLang="en-US" sz="1200"/>
          </a:p>
        </p:txBody>
      </p:sp>
    </p:spTree>
    <p:extLst>
      <p:ext uri="{BB962C8B-B14F-4D97-AF65-F5344CB8AC3E}">
        <p14:creationId xmlns:p14="http://schemas.microsoft.com/office/powerpoint/2010/main" val="170745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A1D5F-8910-7EDA-2E13-C9ACD4252B29}"/>
            </a:ext>
          </a:extLst>
        </p:cNvPr>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C5640A1F-2B39-9356-FD84-F41ED98FBEF1}"/>
              </a:ext>
            </a:extLst>
          </p:cNvPr>
          <p:cNvSpPr>
            <a:spLocks noGrp="1" noRot="1" noChangeAspect="1"/>
          </p:cNvSpPr>
          <p:nvPr>
            <p:ph type="sldImg"/>
          </p:nvPr>
        </p:nvSpPr>
        <p:spPr>
          <a:ln/>
        </p:spPr>
      </p:sp>
      <p:sp>
        <p:nvSpPr>
          <p:cNvPr id="24578" name="Notes Placeholder 2">
            <a:extLst>
              <a:ext uri="{FF2B5EF4-FFF2-40B4-BE49-F238E27FC236}">
                <a16:creationId xmlns:a16="http://schemas.microsoft.com/office/drawing/2014/main" id="{36CD6FDE-0A4F-D863-91A0-F1D783AA27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of the rewarding attributes of this program is the involvement of 40 to 50 volunteers that come together for our builds.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get the chance to touch and hold the filters that will literally be saving lives on the other side of the planet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 is also a fun event where we work side by side with other volunteers on a common goal.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Often when we give there is a disconnect between the donations and the good they do.</a:t>
            </a:r>
          </a:p>
          <a:p>
            <a:pPr marL="742950" marR="0" lvl="1" indent="-285750">
              <a:lnSpc>
                <a:spcPct val="107000"/>
              </a:lnSpc>
              <a:spcBef>
                <a:spcPts val="0"/>
              </a:spcBef>
              <a:spcAft>
                <a:spcPts val="800"/>
              </a:spcAft>
              <a:buFont typeface="Courier New" panose="02070309020205020404" pitchFamily="49" charset="0"/>
              <a:buChar char="o"/>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a:extLst>
              <a:ext uri="{FF2B5EF4-FFF2-40B4-BE49-F238E27FC236}">
                <a16:creationId xmlns:a16="http://schemas.microsoft.com/office/drawing/2014/main" id="{21CE9DB0-CAC3-856A-7E96-07FA98D953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11</a:t>
            </a:fld>
            <a:endParaRPr lang="en-US" altLang="en-US" sz="1200"/>
          </a:p>
        </p:txBody>
      </p:sp>
    </p:spTree>
    <p:extLst>
      <p:ext uri="{BB962C8B-B14F-4D97-AF65-F5344CB8AC3E}">
        <p14:creationId xmlns:p14="http://schemas.microsoft.com/office/powerpoint/2010/main" val="430676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AC5E7-2D9D-E654-504F-8A3D2AF15D92}"/>
            </a:ext>
          </a:extLst>
        </p:cNvPr>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F885DC5-1A80-FF72-4C4B-32D9D16A45F0}"/>
              </a:ext>
            </a:extLst>
          </p:cNvPr>
          <p:cNvSpPr>
            <a:spLocks noGrp="1" noRot="1" noChangeAspect="1"/>
          </p:cNvSpPr>
          <p:nvPr>
            <p:ph type="sldImg"/>
          </p:nvPr>
        </p:nvSpPr>
        <p:spPr>
          <a:ln/>
        </p:spPr>
      </p:sp>
      <p:sp>
        <p:nvSpPr>
          <p:cNvPr id="24578" name="Notes Placeholder 2">
            <a:extLst>
              <a:ext uri="{FF2B5EF4-FFF2-40B4-BE49-F238E27FC236}">
                <a16:creationId xmlns:a16="http://schemas.microsoft.com/office/drawing/2014/main" id="{F16B0A00-CCC2-56CE-9F11-7EFCE49984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Recently we built 1,000 units that were sent to Pakistan to aid their flooded regions.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were aided in that effort by a local group of Pakistani Canadians from the London Health Science center.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Their donation of $12,500 plus the 25 volunteers they provided made this possible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financial requirements to build 1000 units per year are just over $30,000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funds are mostly from community groups, individual donations as well as other Rotary clubs in our district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have received donations from as far away as Vancouver from a Rotaract group, which is the Rotary club geared towards high school students.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donations over $20 are eligible for a tax receipt.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 of the donations received go directly to the materials required to assemble the units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a:extLst>
              <a:ext uri="{FF2B5EF4-FFF2-40B4-BE49-F238E27FC236}">
                <a16:creationId xmlns:a16="http://schemas.microsoft.com/office/drawing/2014/main" id="{F1AE922A-BA07-81BA-AF25-F0FB3D6C2C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12</a:t>
            </a:fld>
            <a:endParaRPr lang="en-US" altLang="en-US" sz="1200"/>
          </a:p>
        </p:txBody>
      </p:sp>
    </p:spTree>
    <p:extLst>
      <p:ext uri="{BB962C8B-B14F-4D97-AF65-F5344CB8AC3E}">
        <p14:creationId xmlns:p14="http://schemas.microsoft.com/office/powerpoint/2010/main" val="118735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13</a:t>
            </a:fld>
            <a:endParaRPr lang="en-US" altLang="en-US" sz="1200"/>
          </a:p>
        </p:txBody>
      </p:sp>
    </p:spTree>
    <p:extLst>
      <p:ext uri="{BB962C8B-B14F-4D97-AF65-F5344CB8AC3E}">
        <p14:creationId xmlns:p14="http://schemas.microsoft.com/office/powerpoint/2010/main" val="3628432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14</a:t>
            </a:fld>
            <a:endParaRPr lang="en-US" altLang="en-US" sz="1200"/>
          </a:p>
        </p:txBody>
      </p:sp>
    </p:spTree>
    <p:extLst>
      <p:ext uri="{BB962C8B-B14F-4D97-AF65-F5344CB8AC3E}">
        <p14:creationId xmlns:p14="http://schemas.microsoft.com/office/powerpoint/2010/main" val="308367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CA" sz="1200" kern="1200" dirty="0">
                <a:solidFill>
                  <a:schemeClr val="tx1"/>
                </a:solidFill>
                <a:effectLst/>
                <a:latin typeface="Arial" pitchFamily="-107" charset="0"/>
                <a:ea typeface="ヒラギノ角ゴ Pro W3" pitchFamily="-107" charset="-128"/>
                <a:cs typeface="ヒラギノ角ゴ Pro W3" pitchFamily="-107" charset="-128"/>
              </a:rPr>
              <a:t>Thank you for the invitation to speak to you this evening about the Aquabox. </a:t>
            </a:r>
          </a:p>
          <a:p>
            <a:pPr lvl="1"/>
            <a:r>
              <a:rPr lang="en-CA" sz="1200" kern="1200" dirty="0">
                <a:solidFill>
                  <a:schemeClr val="tx1"/>
                </a:solidFill>
                <a:effectLst/>
                <a:latin typeface="Arial" pitchFamily="-107" charset="0"/>
                <a:ea typeface="ヒラギノ角ゴ Pro W3" pitchFamily="-107" charset="-128"/>
                <a:cs typeface="ヒラギノ角ゴ Pro W3" pitchFamily="-107" charset="-128"/>
              </a:rPr>
              <a:t>I want to start out with a quick video showing Our Aquaboxes being distributed in Syria.</a:t>
            </a:r>
          </a:p>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2</a:t>
            </a:fld>
            <a:endParaRPr lang="en-US" altLang="en-US" sz="1200"/>
          </a:p>
        </p:txBody>
      </p:sp>
    </p:spTree>
    <p:extLst>
      <p:ext uri="{BB962C8B-B14F-4D97-AF65-F5344CB8AC3E}">
        <p14:creationId xmlns:p14="http://schemas.microsoft.com/office/powerpoint/2010/main" val="156176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Aquabox project provides safe, clean drinking water to those affected by earthquakes, flooding and hurricanes around the world.</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Often in these disasters the exiting water supplies are taken offline.</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greatest need in a disaster is for Safe, Clean Water</a:t>
            </a:r>
          </a:p>
          <a:p>
            <a:pPr marL="342900" marR="0" lvl="0" indent="-342900" algn="l" defTabSz="914400" rtl="0" eaLnBrk="0" fontAlgn="base" latinLnBrk="0" hangingPunct="0">
              <a:lnSpc>
                <a:spcPct val="107000"/>
              </a:lnSpc>
              <a:spcBef>
                <a:spcPts val="0"/>
              </a:spcBef>
              <a:spcAft>
                <a:spcPts val="800"/>
              </a:spcAft>
              <a:buClrTx/>
              <a:buSzTx/>
              <a:buFont typeface="Symbol" panose="05050102010706020507" pitchFamily="18" charset="2"/>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Ahead of Food and Shelter water is the greatest gift we can give</a:t>
            </a:r>
          </a:p>
          <a:p>
            <a:pPr marL="342900" marR="0" lvl="0" indent="-342900">
              <a:lnSpc>
                <a:spcPct val="107000"/>
              </a:lnSpc>
              <a:spcBef>
                <a:spcPts val="0"/>
              </a:spcBef>
              <a:spcAft>
                <a:spcPts val="80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3</a:t>
            </a:fld>
            <a:endParaRPr lang="en-US" altLang="en-US" sz="1200"/>
          </a:p>
        </p:txBody>
      </p:sp>
    </p:spTree>
    <p:extLst>
      <p:ext uri="{BB962C8B-B14F-4D97-AF65-F5344CB8AC3E}">
        <p14:creationId xmlns:p14="http://schemas.microsoft.com/office/powerpoint/2010/main" val="412502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CA" sz="1200" kern="1200" dirty="0">
                <a:solidFill>
                  <a:schemeClr val="tx1"/>
                </a:solidFill>
                <a:effectLst/>
                <a:latin typeface="Arial" pitchFamily="-107" charset="0"/>
                <a:ea typeface="ヒラギノ角ゴ Pro W3" pitchFamily="-107" charset="-128"/>
                <a:cs typeface="ヒラギノ角ゴ Pro W3" pitchFamily="-107" charset="-128"/>
              </a:rPr>
              <a:t>Pictured here are Jim Scott, on the right and Gary Morris</a:t>
            </a:r>
          </a:p>
          <a:p>
            <a:pPr lvl="1"/>
            <a:r>
              <a:rPr lang="en-CA" sz="1200" kern="1200" dirty="0">
                <a:solidFill>
                  <a:schemeClr val="tx1"/>
                </a:solidFill>
                <a:effectLst/>
                <a:latin typeface="Arial" pitchFamily="-107" charset="0"/>
                <a:ea typeface="ヒラギノ角ゴ Pro W3" pitchFamily="-107" charset="-128"/>
                <a:cs typeface="ヒラギノ角ゴ Pro W3" pitchFamily="-107" charset="-128"/>
              </a:rPr>
              <a:t>Gary is our technical expert.  The latest designs are his handy work</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Aquabox was initiated in the United Kingdom and brought to us by Jim Scott, who some you may have known as a past District Governor</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Since 2006 our club has produced and shipped over 16,000 units to 23 countries this represents close to 70 million liters of potable water </a:t>
            </a:r>
          </a:p>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4</a:t>
            </a:fld>
            <a:endParaRPr lang="en-US" altLang="en-US" sz="1200"/>
          </a:p>
        </p:txBody>
      </p:sp>
    </p:spTree>
    <p:extLst>
      <p:ext uri="{BB962C8B-B14F-4D97-AF65-F5344CB8AC3E}">
        <p14:creationId xmlns:p14="http://schemas.microsoft.com/office/powerpoint/2010/main" val="130181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CA" sz="1200" kern="1200" dirty="0">
                <a:solidFill>
                  <a:schemeClr val="tx1"/>
                </a:solidFill>
                <a:effectLst/>
                <a:latin typeface="Arial" pitchFamily="-107" charset="0"/>
                <a:ea typeface="ヒラギノ角ゴ Pro W3" pitchFamily="-107" charset="-128"/>
                <a:cs typeface="ヒラギノ角ゴ Pro W3" pitchFamily="-107" charset="-128"/>
              </a:rPr>
              <a:t>Our Aquabox quickly evolved and is now our own design.</a:t>
            </a:r>
          </a:p>
          <a:p>
            <a:pPr lvl="1"/>
            <a:r>
              <a:rPr lang="en-CA" sz="1200" kern="1200" dirty="0">
                <a:solidFill>
                  <a:schemeClr val="tx1"/>
                </a:solidFill>
                <a:effectLst/>
                <a:latin typeface="Arial" pitchFamily="-107" charset="0"/>
                <a:ea typeface="ヒラギノ角ゴ Pro W3" pitchFamily="-107" charset="-128"/>
                <a:cs typeface="ヒラギノ角ゴ Pro W3" pitchFamily="-107" charset="-128"/>
              </a:rPr>
              <a:t>We moved away from the chlorine tablets and have moved to ceramic filters.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 Aquabox is a two-pail system.  The top pail is fitted with two ceramic filters that remove 99% of contaminants.  The dirty water goes it the top.</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system is gravity fed.  There are no pumps, no moving parts.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lower pail has spigot to serve the potable water </a:t>
            </a:r>
          </a:p>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5</a:t>
            </a:fld>
            <a:endParaRPr lang="en-US" altLang="en-US" sz="1200"/>
          </a:p>
        </p:txBody>
      </p:sp>
    </p:spTree>
    <p:extLst>
      <p:ext uri="{BB962C8B-B14F-4D97-AF65-F5344CB8AC3E}">
        <p14:creationId xmlns:p14="http://schemas.microsoft.com/office/powerpoint/2010/main" val="356111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6</a:t>
            </a:fld>
            <a:endParaRPr lang="en-US" altLang="en-US" sz="1200"/>
          </a:p>
        </p:txBody>
      </p:sp>
    </p:spTree>
    <p:extLst>
      <p:ext uri="{BB962C8B-B14F-4D97-AF65-F5344CB8AC3E}">
        <p14:creationId xmlns:p14="http://schemas.microsoft.com/office/powerpoint/2010/main" val="215225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2 pail system keeps the clean water away from the contaminated. </a:t>
            </a:r>
          </a:p>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7</a:t>
            </a:fld>
            <a:endParaRPr lang="en-US" altLang="en-US" sz="1200"/>
          </a:p>
        </p:txBody>
      </p:sp>
    </p:spTree>
    <p:extLst>
      <p:ext uri="{BB962C8B-B14F-4D97-AF65-F5344CB8AC3E}">
        <p14:creationId xmlns:p14="http://schemas.microsoft.com/office/powerpoint/2010/main" val="227514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8</a:t>
            </a:fld>
            <a:endParaRPr lang="en-US" altLang="en-US" sz="1200"/>
          </a:p>
        </p:txBody>
      </p:sp>
    </p:spTree>
    <p:extLst>
      <p:ext uri="{BB962C8B-B14F-4D97-AF65-F5344CB8AC3E}">
        <p14:creationId xmlns:p14="http://schemas.microsoft.com/office/powerpoint/2010/main" val="65368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Since there is a bit of open space in the box we also send a hygiene kit which contains toothpaste, toothbrushes and soap for the family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kits are distributed through Global Medic in Etobicoke.  They are a nonprofit organization, many of their volunteers are EMS trained.  Global Medic handles the logistics of getting the Aquaboxes on site and distributed to those in need.  They also provide training making sure the Aquaboxes are used properly.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have been working with Global Medic for over 10 years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Often the global medic team is on site within 48 hours of a disaster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Global Medics motto Right Aid, Right People, Right Time sums up the group perfectly.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a:p>
            <a:pPr marL="628650" lvl="1" indent="-171450">
              <a:buFont typeface="Arial" panose="020B0604020202020204" pitchFamily="34" charset="0"/>
              <a:buChar char="•"/>
            </a:pPr>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a:p>
            <a:pPr marL="628650" lvl="1" indent="-171450">
              <a:buFont typeface="Arial" panose="020B0604020202020204" pitchFamily="34" charset="0"/>
              <a:buChar char="•"/>
            </a:pPr>
            <a:endParaRPr lang="en-CA" sz="120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84E588D0-51CC-44DA-8607-C08F166658F0}" type="slidenum">
              <a:rPr lang="en-US" altLang="en-US" sz="1200"/>
              <a:pPr/>
              <a:t>9</a:t>
            </a:fld>
            <a:endParaRPr lang="en-US" altLang="en-US" sz="1200"/>
          </a:p>
        </p:txBody>
      </p:sp>
    </p:spTree>
    <p:extLst>
      <p:ext uri="{BB962C8B-B14F-4D97-AF65-F5344CB8AC3E}">
        <p14:creationId xmlns:p14="http://schemas.microsoft.com/office/powerpoint/2010/main" val="335160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1252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699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2976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32128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9593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065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7641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372003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60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74223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8749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69801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56856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90002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488863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38444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74004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81627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63377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1035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0053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2124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6493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23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306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484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74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r>
              <a:rPr lang="en-US" altLang="en-US" sz="900">
                <a:solidFill>
                  <a:srgbClr val="BCBDC0"/>
                </a:solidFill>
                <a:latin typeface="Arial Narrow" panose="020B0606020202030204" pitchFamily="34" charset="0"/>
              </a:rPr>
              <a:t>TITLE  |  </a:t>
            </a:r>
            <a:fld id="{24F16DC4-207C-433C-928E-0850398427E3}" type="slidenum">
              <a:rPr lang="en-US" altLang="en-US" sz="900">
                <a:solidFill>
                  <a:srgbClr val="BCBDC0"/>
                </a:solidFill>
                <a:latin typeface="Arial Narrow" panose="020B0606020202030204" pitchFamily="34" charset="0"/>
              </a:rPr>
              <a:pPr algn="r"/>
              <a:t>‹#›</a:t>
            </a:fld>
            <a:r>
              <a:rPr lang="en-US" altLang="en-US" sz="900">
                <a:solidFill>
                  <a:srgbClr val="BCBDC0"/>
                </a:solidFill>
                <a:latin typeface="Arial Narrow" panose="020B0606020202030204" pitchFamily="34" charset="0"/>
              </a:rPr>
              <a:t>  </a:t>
            </a:r>
            <a:endParaRPr lang="en-US" altLang="en-US" sz="900">
              <a:solidFill>
                <a:srgbClr val="958D85"/>
              </a:solidFill>
              <a:latin typeface="Arial Narrow" panose="020B0606020202030204"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90" r:id="rId14"/>
    <p:sldLayoutId id="2147483791" r:id="rId1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r>
              <a:rPr lang="en-US" altLang="en-US" sz="900">
                <a:solidFill>
                  <a:srgbClr val="BCBDC0"/>
                </a:solidFill>
                <a:latin typeface="Arial Narrow" panose="020B0606020202030204" pitchFamily="34" charset="0"/>
              </a:rPr>
              <a:t>TITLE |  </a:t>
            </a:r>
            <a:fld id="{0A448EA5-5B35-4525-9231-AE09E7964E67}" type="slidenum">
              <a:rPr lang="en-US" altLang="en-US" sz="900">
                <a:solidFill>
                  <a:srgbClr val="BCBDC0"/>
                </a:solidFill>
                <a:latin typeface="Arial Narrow" panose="020B0606020202030204" pitchFamily="34" charset="0"/>
              </a:rPr>
              <a:pPr algn="r"/>
              <a:t>‹#›</a:t>
            </a:fld>
            <a:r>
              <a:rPr lang="en-US" altLang="en-US" sz="900">
                <a:solidFill>
                  <a:srgbClr val="BCBDC0"/>
                </a:solidFill>
                <a:latin typeface="Arial Narrow" panose="020B0606020202030204" pitchFamily="34" charset="0"/>
              </a:rPr>
              <a:t>  </a:t>
            </a:r>
            <a:endParaRPr lang="en-US" altLang="en-US" sz="900">
              <a:solidFill>
                <a:srgbClr val="958D85"/>
              </a:solidFill>
              <a:latin typeface="Arial Narrow" panose="020B0606020202030204" pitchFamily="34" charset="0"/>
            </a:endParaRPr>
          </a:p>
        </p:txBody>
      </p:sp>
      <p:pic>
        <p:nvPicPr>
          <p:cNvPr id="819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IRqaKNpn0D4?feature=oembed"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17411" name="Rectangle 10"/>
          <p:cNvSpPr txBox="1">
            <a:spLocks noChangeArrowheads="1"/>
          </p:cNvSpPr>
          <p:nvPr/>
        </p:nvSpPr>
        <p:spPr bwMode="auto">
          <a:xfrm>
            <a:off x="457200" y="3581400"/>
            <a:ext cx="685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ヒラギノ角ゴ Pro W3" pitchFamily="-84" charset="-128"/>
              </a:defRPr>
            </a:lvl1pPr>
            <a:lvl2pPr marL="742950" indent="-285750" defTabSz="457200" eaLnBrk="0" hangingPunct="0">
              <a:defRPr sz="2400">
                <a:solidFill>
                  <a:schemeClr val="tx1"/>
                </a:solidFill>
                <a:latin typeface="Arial" panose="020B0604020202020204" pitchFamily="34" charset="0"/>
                <a:ea typeface="ヒラギノ角ゴ Pro W3" pitchFamily="-84" charset="-128"/>
              </a:defRPr>
            </a:lvl2pPr>
            <a:lvl3pPr marL="1143000" indent="-228600" defTabSz="457200" eaLnBrk="0" hangingPunct="0">
              <a:defRPr sz="2400">
                <a:solidFill>
                  <a:schemeClr val="tx1"/>
                </a:solidFill>
                <a:latin typeface="Arial" panose="020B0604020202020204" pitchFamily="34" charset="0"/>
                <a:ea typeface="ヒラギノ角ゴ Pro W3" pitchFamily="-84" charset="-128"/>
              </a:defRPr>
            </a:lvl3pPr>
            <a:lvl4pPr marL="1600200" indent="-228600" defTabSz="457200" eaLnBrk="0" hangingPunct="0">
              <a:defRPr sz="2400">
                <a:solidFill>
                  <a:schemeClr val="tx1"/>
                </a:solidFill>
                <a:latin typeface="Arial" panose="020B0604020202020204" pitchFamily="34" charset="0"/>
                <a:ea typeface="ヒラギノ角ゴ Pro W3" pitchFamily="-84" charset="-128"/>
              </a:defRPr>
            </a:lvl4pPr>
            <a:lvl5pPr marL="2057400" indent="-228600" defTabSz="457200" eaLnBrk="0" hangingPunct="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Aft>
                <a:spcPts val="2400"/>
              </a:spcAft>
            </a:pPr>
            <a:r>
              <a:rPr lang="en-US" altLang="en-US" sz="4400" dirty="0">
                <a:solidFill>
                  <a:schemeClr val="bg1"/>
                </a:solidFill>
                <a:latin typeface="Arial Narrow Bold" panose="020B0706020202030204" pitchFamily="34" charset="0"/>
              </a:rPr>
              <a:t>Aquabox</a:t>
            </a:r>
          </a:p>
        </p:txBody>
      </p:sp>
      <p:pic>
        <p:nvPicPr>
          <p:cNvPr id="4" name="Picture 3" descr="Text, whiteboard&#10;&#10;Description automatically generated">
            <a:extLst>
              <a:ext uri="{FF2B5EF4-FFF2-40B4-BE49-F238E27FC236}">
                <a16:creationId xmlns:a16="http://schemas.microsoft.com/office/drawing/2014/main" id="{E75975AA-D410-466F-8EEA-335B1FFCD283}"/>
              </a:ext>
            </a:extLst>
          </p:cNvPr>
          <p:cNvPicPr>
            <a:picLocks noChangeAspect="1"/>
          </p:cNvPicPr>
          <p:nvPr/>
        </p:nvPicPr>
        <p:blipFill>
          <a:blip r:embed="rId3"/>
          <a:stretch>
            <a:fillRect/>
          </a:stretch>
        </p:blipFill>
        <p:spPr>
          <a:xfrm>
            <a:off x="5867400" y="3581400"/>
            <a:ext cx="2662068" cy="2819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5000" advClick="0" advTm="5000">
        <p:fade/>
      </p:transition>
    </mc:Choice>
    <mc:Fallback xmlns="">
      <p:transition spd="slow"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pic>
        <p:nvPicPr>
          <p:cNvPr id="3" name="Picture 2" descr="Map&#10;&#10;Description automatically generated">
            <a:extLst>
              <a:ext uri="{FF2B5EF4-FFF2-40B4-BE49-F238E27FC236}">
                <a16:creationId xmlns:a16="http://schemas.microsoft.com/office/drawing/2014/main" id="{E78B74A2-22AF-492B-AEA5-B72FFDFD223C}"/>
              </a:ext>
            </a:extLst>
          </p:cNvPr>
          <p:cNvPicPr>
            <a:picLocks noChangeAspect="1"/>
          </p:cNvPicPr>
          <p:nvPr/>
        </p:nvPicPr>
        <p:blipFill>
          <a:blip r:embed="rId3"/>
          <a:stretch>
            <a:fillRect/>
          </a:stretch>
        </p:blipFill>
        <p:spPr>
          <a:xfrm>
            <a:off x="381000" y="1143000"/>
            <a:ext cx="8458200" cy="5074920"/>
          </a:xfrm>
          <a:prstGeom prst="rect">
            <a:avLst/>
          </a:prstGeom>
        </p:spPr>
      </p:pic>
    </p:spTree>
    <p:extLst>
      <p:ext uri="{BB962C8B-B14F-4D97-AF65-F5344CB8AC3E}">
        <p14:creationId xmlns:p14="http://schemas.microsoft.com/office/powerpoint/2010/main" val="485908506"/>
      </p:ext>
    </p:extLst>
  </p:cSld>
  <p:clrMapOvr>
    <a:masterClrMapping/>
  </p:clrMapOvr>
  <p:transition spd="med" advTm="1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ABD81-8D39-C7DA-4EB3-92B56D7E7357}"/>
            </a:ext>
          </a:extLst>
        </p:cNvPr>
        <p:cNvGrpSpPr/>
        <p:nvPr/>
      </p:nvGrpSpPr>
      <p:grpSpPr>
        <a:xfrm>
          <a:off x="0" y="0"/>
          <a:ext cx="0" cy="0"/>
          <a:chOff x="0" y="0"/>
          <a:chExt cx="0" cy="0"/>
        </a:xfrm>
      </p:grpSpPr>
      <p:sp>
        <p:nvSpPr>
          <p:cNvPr id="23553" name="Title 1">
            <a:extLst>
              <a:ext uri="{FF2B5EF4-FFF2-40B4-BE49-F238E27FC236}">
                <a16:creationId xmlns:a16="http://schemas.microsoft.com/office/drawing/2014/main" id="{891DDFE2-811C-ECA9-EC50-C1B7C6853EA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pic>
        <p:nvPicPr>
          <p:cNvPr id="4" name="Picture 3" descr="Text, whiteboard&#10;&#10;Description automatically generated">
            <a:extLst>
              <a:ext uri="{FF2B5EF4-FFF2-40B4-BE49-F238E27FC236}">
                <a16:creationId xmlns:a16="http://schemas.microsoft.com/office/drawing/2014/main" id="{DE722FDB-CFC7-04A6-7D68-AE91B80A153C}"/>
              </a:ext>
            </a:extLst>
          </p:cNvPr>
          <p:cNvPicPr>
            <a:picLocks noChangeAspect="1"/>
          </p:cNvPicPr>
          <p:nvPr/>
        </p:nvPicPr>
        <p:blipFill>
          <a:blip r:embed="rId3"/>
          <a:stretch>
            <a:fillRect/>
          </a:stretch>
        </p:blipFill>
        <p:spPr>
          <a:xfrm>
            <a:off x="2711196" y="1676400"/>
            <a:ext cx="4102608" cy="4345079"/>
          </a:xfrm>
          <a:prstGeom prst="rect">
            <a:avLst/>
          </a:prstGeom>
        </p:spPr>
      </p:pic>
    </p:spTree>
    <p:extLst>
      <p:ext uri="{BB962C8B-B14F-4D97-AF65-F5344CB8AC3E}">
        <p14:creationId xmlns:p14="http://schemas.microsoft.com/office/powerpoint/2010/main" val="463962885"/>
      </p:ext>
    </p:extLst>
  </p:cSld>
  <p:clrMapOvr>
    <a:masterClrMapping/>
  </p:clrMapOvr>
  <p:transition spd="med" advTm="10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86AF7-3A57-4DFF-79EB-8B118DA07FB6}"/>
            </a:ext>
          </a:extLst>
        </p:cNvPr>
        <p:cNvGrpSpPr/>
        <p:nvPr/>
      </p:nvGrpSpPr>
      <p:grpSpPr>
        <a:xfrm>
          <a:off x="0" y="0"/>
          <a:ext cx="0" cy="0"/>
          <a:chOff x="0" y="0"/>
          <a:chExt cx="0" cy="0"/>
        </a:xfrm>
      </p:grpSpPr>
      <p:sp>
        <p:nvSpPr>
          <p:cNvPr id="23553" name="Title 1">
            <a:extLst>
              <a:ext uri="{FF2B5EF4-FFF2-40B4-BE49-F238E27FC236}">
                <a16:creationId xmlns:a16="http://schemas.microsoft.com/office/drawing/2014/main" id="{B9B53F8C-B301-C89F-03B0-61D8900AACD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pic>
        <p:nvPicPr>
          <p:cNvPr id="4" name="Picture 3" descr="Text, whiteboard&#10;&#10;Description automatically generated">
            <a:extLst>
              <a:ext uri="{FF2B5EF4-FFF2-40B4-BE49-F238E27FC236}">
                <a16:creationId xmlns:a16="http://schemas.microsoft.com/office/drawing/2014/main" id="{0A2CE97B-1B30-3C63-7194-84ACBC4B79A0}"/>
              </a:ext>
            </a:extLst>
          </p:cNvPr>
          <p:cNvPicPr>
            <a:picLocks noChangeAspect="1"/>
          </p:cNvPicPr>
          <p:nvPr/>
        </p:nvPicPr>
        <p:blipFill>
          <a:blip r:embed="rId3"/>
          <a:stretch>
            <a:fillRect/>
          </a:stretch>
        </p:blipFill>
        <p:spPr>
          <a:xfrm>
            <a:off x="2711196" y="1676401"/>
            <a:ext cx="3003804" cy="3181334"/>
          </a:xfrm>
          <a:prstGeom prst="rect">
            <a:avLst/>
          </a:prstGeom>
        </p:spPr>
      </p:pic>
      <p:sp>
        <p:nvSpPr>
          <p:cNvPr id="2" name="TextBox 1">
            <a:extLst>
              <a:ext uri="{FF2B5EF4-FFF2-40B4-BE49-F238E27FC236}">
                <a16:creationId xmlns:a16="http://schemas.microsoft.com/office/drawing/2014/main" id="{0D980857-16C5-CC28-55BF-C1E84909E8B0}"/>
              </a:ext>
            </a:extLst>
          </p:cNvPr>
          <p:cNvSpPr txBox="1"/>
          <p:nvPr/>
        </p:nvSpPr>
        <p:spPr>
          <a:xfrm>
            <a:off x="647700" y="4883136"/>
            <a:ext cx="8229600" cy="1200329"/>
          </a:xfrm>
          <a:prstGeom prst="rect">
            <a:avLst/>
          </a:prstGeom>
          <a:noFill/>
        </p:spPr>
        <p:txBody>
          <a:bodyPr wrap="square" rtlCol="0">
            <a:spAutoFit/>
          </a:bodyPr>
          <a:lstStyle/>
          <a:p>
            <a:pPr algn="ctr"/>
            <a:r>
              <a:rPr lang="en-CA" dirty="0"/>
              <a:t>An Aquabox cost $30 CDN</a:t>
            </a:r>
          </a:p>
          <a:p>
            <a:pPr algn="ctr"/>
            <a:r>
              <a:rPr lang="en-CA" dirty="0"/>
              <a:t>$15,000 for a build of 504  boxes</a:t>
            </a:r>
          </a:p>
          <a:p>
            <a:pPr marL="342900" indent="-342900" algn="ctr">
              <a:buFont typeface="Arial" panose="020B0604020202020204" pitchFamily="34" charset="0"/>
              <a:buChar char="•"/>
            </a:pPr>
            <a:endParaRPr lang="en-CA" dirty="0"/>
          </a:p>
        </p:txBody>
      </p:sp>
    </p:spTree>
    <p:extLst>
      <p:ext uri="{BB962C8B-B14F-4D97-AF65-F5344CB8AC3E}">
        <p14:creationId xmlns:p14="http://schemas.microsoft.com/office/powerpoint/2010/main" val="50146276"/>
      </p:ext>
    </p:extLst>
  </p:cSld>
  <p:clrMapOvr>
    <a:masterClrMapping/>
  </p:clrMapOvr>
  <p:transition spd="med" advTm="10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sp>
        <p:nvSpPr>
          <p:cNvPr id="2" name="TextBox 1"/>
          <p:cNvSpPr txBox="1"/>
          <p:nvPr/>
        </p:nvSpPr>
        <p:spPr>
          <a:xfrm>
            <a:off x="609600" y="1676400"/>
            <a:ext cx="8229600" cy="3785652"/>
          </a:xfrm>
          <a:prstGeom prst="rect">
            <a:avLst/>
          </a:prstGeom>
          <a:noFill/>
        </p:spPr>
        <p:txBody>
          <a:bodyPr wrap="square" rtlCol="0">
            <a:spAutoFit/>
          </a:bodyPr>
          <a:lstStyle/>
          <a:p>
            <a:r>
              <a:rPr lang="en-CA" dirty="0"/>
              <a:t>How can I help? </a:t>
            </a:r>
          </a:p>
          <a:p>
            <a:pPr marL="342900" indent="-342900">
              <a:buFont typeface="Arial" panose="020B0604020202020204" pitchFamily="34" charset="0"/>
              <a:buChar char="•"/>
            </a:pPr>
            <a:r>
              <a:rPr lang="en-CA" dirty="0"/>
              <a:t>The fastest and easiest way would be to support our club financially. </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r>
              <a:rPr lang="en-CA" dirty="0"/>
              <a:t>With extra funding we could build and store many more boxes, and have then available immediately for the next disaster.</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r>
              <a:rPr lang="en-CA" dirty="0"/>
              <a:t>You could also act as a volunteer in our building process.</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607472625"/>
      </p:ext>
    </p:extLst>
  </p:cSld>
  <p:clrMapOvr>
    <a:masterClrMapping/>
  </p:clrMapOvr>
  <p:transition spd="med" advTm="10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sp>
        <p:nvSpPr>
          <p:cNvPr id="2" name="TextBox 1"/>
          <p:cNvSpPr txBox="1"/>
          <p:nvPr/>
        </p:nvSpPr>
        <p:spPr>
          <a:xfrm>
            <a:off x="609600" y="1676400"/>
            <a:ext cx="8229600" cy="830997"/>
          </a:xfrm>
          <a:prstGeom prst="rect">
            <a:avLst/>
          </a:prstGeom>
          <a:noFill/>
        </p:spPr>
        <p:txBody>
          <a:bodyPr wrap="square" rtlCol="0">
            <a:spAutoFit/>
          </a:bodyPr>
          <a:lstStyle/>
          <a:p>
            <a:r>
              <a:rPr lang="en-CA" dirty="0"/>
              <a:t>Questions? </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2048035849"/>
      </p:ext>
    </p:extLst>
  </p:cSld>
  <p:clrMapOvr>
    <a:masterClrMapping/>
  </p:clrMapOvr>
  <p:transition spd="med"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pic>
        <p:nvPicPr>
          <p:cNvPr id="5" name="Online Media 4" title="Rotary Club of Stratford Provides Clean Drinking Water in Syria">
            <a:hlinkClick r:id="" action="ppaction://media"/>
            <a:extLst>
              <a:ext uri="{FF2B5EF4-FFF2-40B4-BE49-F238E27FC236}">
                <a16:creationId xmlns:a16="http://schemas.microsoft.com/office/drawing/2014/main" id="{0C2CFE20-50E9-275C-DAAF-262B3C60B186}"/>
              </a:ext>
            </a:extLst>
          </p:cNvPr>
          <p:cNvPicPr>
            <a:picLocks noRot="1" noChangeAspect="1"/>
          </p:cNvPicPr>
          <p:nvPr>
            <a:videoFile r:link="rId1"/>
          </p:nvPr>
        </p:nvPicPr>
        <p:blipFill>
          <a:blip r:embed="rId4"/>
          <a:stretch>
            <a:fillRect/>
          </a:stretch>
        </p:blipFill>
        <p:spPr>
          <a:xfrm>
            <a:off x="368643" y="1256936"/>
            <a:ext cx="8430885" cy="4762864"/>
          </a:xfrm>
          <a:prstGeom prst="rect">
            <a:avLst/>
          </a:prstGeom>
        </p:spPr>
      </p:pic>
    </p:spTree>
    <p:extLst>
      <p:ext uri="{BB962C8B-B14F-4D97-AF65-F5344CB8AC3E}">
        <p14:creationId xmlns:p14="http://schemas.microsoft.com/office/powerpoint/2010/main" val="2872410275"/>
      </p:ext>
    </p:extLst>
  </p:cSld>
  <p:clrMapOvr>
    <a:masterClrMapping/>
  </p:clrMapOvr>
  <p:transition spd="med"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pic>
        <p:nvPicPr>
          <p:cNvPr id="4" name="Picture 3" descr="Text, whiteboard&#10;&#10;Description automatically generated">
            <a:extLst>
              <a:ext uri="{FF2B5EF4-FFF2-40B4-BE49-F238E27FC236}">
                <a16:creationId xmlns:a16="http://schemas.microsoft.com/office/drawing/2014/main" id="{19BFCD33-E9D8-477E-B682-32C0CAE6A89C}"/>
              </a:ext>
            </a:extLst>
          </p:cNvPr>
          <p:cNvPicPr>
            <a:picLocks noChangeAspect="1"/>
          </p:cNvPicPr>
          <p:nvPr/>
        </p:nvPicPr>
        <p:blipFill>
          <a:blip r:embed="rId3"/>
          <a:stretch>
            <a:fillRect/>
          </a:stretch>
        </p:blipFill>
        <p:spPr>
          <a:xfrm>
            <a:off x="2711196" y="1676400"/>
            <a:ext cx="4102608" cy="4345079"/>
          </a:xfrm>
          <a:prstGeom prst="rect">
            <a:avLst/>
          </a:prstGeom>
        </p:spPr>
      </p:pic>
    </p:spTree>
    <p:extLst>
      <p:ext uri="{BB962C8B-B14F-4D97-AF65-F5344CB8AC3E}">
        <p14:creationId xmlns:p14="http://schemas.microsoft.com/office/powerpoint/2010/main" val="625190851"/>
      </p:ext>
    </p:extLst>
  </p:cSld>
  <p:clrMapOvr>
    <a:masterClrMapping/>
  </p:clrMapOvr>
  <p:transition spd="med" advTm="10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sp>
        <p:nvSpPr>
          <p:cNvPr id="2" name="TextBox 1"/>
          <p:cNvSpPr txBox="1"/>
          <p:nvPr/>
        </p:nvSpPr>
        <p:spPr>
          <a:xfrm>
            <a:off x="647700" y="1219200"/>
            <a:ext cx="7848600" cy="1938992"/>
          </a:xfrm>
          <a:prstGeom prst="rect">
            <a:avLst/>
          </a:prstGeom>
          <a:noFill/>
        </p:spPr>
        <p:txBody>
          <a:bodyPr wrap="square" rtlCol="0">
            <a:spAutoFit/>
          </a:bodyPr>
          <a:lstStyle/>
          <a:p>
            <a:pPr marL="342900" indent="-342900">
              <a:buFont typeface="Arial" panose="020B0604020202020204" pitchFamily="34" charset="0"/>
              <a:buChar char="•"/>
            </a:pPr>
            <a:r>
              <a:rPr lang="en-CA" dirty="0"/>
              <a:t>Originally launched in1992 by the Rotary Club of Wirksworth in Derbyshire UK</a:t>
            </a:r>
          </a:p>
          <a:p>
            <a:pPr marL="342900" indent="-342900">
              <a:buFont typeface="Arial" panose="020B0604020202020204" pitchFamily="34" charset="0"/>
              <a:buChar char="•"/>
            </a:pPr>
            <a:r>
              <a:rPr lang="en-CA" dirty="0"/>
              <a:t>Jim Scott brought the program to us in 2005</a:t>
            </a:r>
          </a:p>
          <a:p>
            <a:pPr marL="342900" indent="-342900">
              <a:buFont typeface="Arial" panose="020B0604020202020204" pitchFamily="34" charset="0"/>
              <a:buChar char="•"/>
            </a:pPr>
            <a:r>
              <a:rPr lang="en-CA" dirty="0"/>
              <a:t>The original “box” used chlorine tablets and had a cost of $125 per unit</a:t>
            </a:r>
          </a:p>
        </p:txBody>
      </p:sp>
      <p:pic>
        <p:nvPicPr>
          <p:cNvPr id="7" name="Picture 6" descr="A picture containing person, person, standing, work-clothing&#10;&#10;Description automatically generated">
            <a:extLst>
              <a:ext uri="{FF2B5EF4-FFF2-40B4-BE49-F238E27FC236}">
                <a16:creationId xmlns:a16="http://schemas.microsoft.com/office/drawing/2014/main" id="{BD9F951D-C038-4522-B1DF-FE6F213E5198}"/>
              </a:ext>
            </a:extLst>
          </p:cNvPr>
          <p:cNvPicPr>
            <a:picLocks noChangeAspect="1"/>
          </p:cNvPicPr>
          <p:nvPr/>
        </p:nvPicPr>
        <p:blipFill>
          <a:blip r:embed="rId3"/>
          <a:stretch>
            <a:fillRect/>
          </a:stretch>
        </p:blipFill>
        <p:spPr>
          <a:xfrm>
            <a:off x="2286000" y="3181697"/>
            <a:ext cx="3733800" cy="2800350"/>
          </a:xfrm>
          <a:prstGeom prst="rect">
            <a:avLst/>
          </a:prstGeom>
        </p:spPr>
      </p:pic>
    </p:spTree>
    <p:extLst>
      <p:ext uri="{BB962C8B-B14F-4D97-AF65-F5344CB8AC3E}">
        <p14:creationId xmlns:p14="http://schemas.microsoft.com/office/powerpoint/2010/main" val="1247834054"/>
      </p:ext>
    </p:extLst>
  </p:cSld>
  <p:clrMapOvr>
    <a:masterClrMapping/>
  </p:clrMapOvr>
  <p:transition spd="med" advTm="10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sp>
        <p:nvSpPr>
          <p:cNvPr id="2" name="TextBox 1"/>
          <p:cNvSpPr txBox="1"/>
          <p:nvPr/>
        </p:nvSpPr>
        <p:spPr>
          <a:xfrm>
            <a:off x="581442" y="1371600"/>
            <a:ext cx="5334000" cy="4524315"/>
          </a:xfrm>
          <a:prstGeom prst="rect">
            <a:avLst/>
          </a:prstGeom>
          <a:noFill/>
        </p:spPr>
        <p:txBody>
          <a:bodyPr wrap="square" rtlCol="0">
            <a:spAutoFit/>
          </a:bodyPr>
          <a:lstStyle/>
          <a:p>
            <a:pPr marL="342900" indent="-342900">
              <a:buFont typeface="Arial" panose="020B0604020202020204" pitchFamily="34" charset="0"/>
              <a:buChar char="•"/>
            </a:pPr>
            <a:r>
              <a:rPr lang="en-CA" dirty="0"/>
              <a:t>The Aqua “box” has evolved</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r>
              <a:rPr lang="en-CA" dirty="0"/>
              <a:t>an Aquabox includes 2 buckets, a spigot, 2 ceramic filters, a scrubbing pad, a cartridge gauge</a:t>
            </a:r>
          </a:p>
          <a:p>
            <a:endParaRPr lang="en-CA" dirty="0"/>
          </a:p>
          <a:p>
            <a:pPr marL="342900" indent="-342900">
              <a:buFont typeface="Arial" panose="020B0604020202020204" pitchFamily="34" charset="0"/>
              <a:buChar char="•"/>
            </a:pPr>
            <a:r>
              <a:rPr lang="en-CA" dirty="0"/>
              <a:t>dirty water goes in the top bucket, is filtered and sits in the bottom bucket until needed</a:t>
            </a:r>
          </a:p>
          <a:p>
            <a:endParaRPr lang="en-CA" dirty="0"/>
          </a:p>
          <a:p>
            <a:pPr marL="342900" indent="-342900">
              <a:buFont typeface="Arial" panose="020B0604020202020204" pitchFamily="34" charset="0"/>
              <a:buChar char="•"/>
            </a:pPr>
            <a:r>
              <a:rPr lang="en-CA" dirty="0"/>
              <a:t>it will provide a family of 5 with safe water for up to a year</a:t>
            </a:r>
          </a:p>
        </p:txBody>
      </p:sp>
      <p:pic>
        <p:nvPicPr>
          <p:cNvPr id="5" name="Picture 4" descr="A white plastic container with a blue lid&#10;&#10;Description automatically generated">
            <a:extLst>
              <a:ext uri="{FF2B5EF4-FFF2-40B4-BE49-F238E27FC236}">
                <a16:creationId xmlns:a16="http://schemas.microsoft.com/office/drawing/2014/main" id="{A3D47EE5-3FB2-F5B3-8909-3F5A68E2AFE5}"/>
              </a:ext>
            </a:extLst>
          </p:cNvPr>
          <p:cNvPicPr>
            <a:picLocks noChangeAspect="1"/>
          </p:cNvPicPr>
          <p:nvPr/>
        </p:nvPicPr>
        <p:blipFill>
          <a:blip r:embed="rId3"/>
          <a:stretch>
            <a:fillRect/>
          </a:stretch>
        </p:blipFill>
        <p:spPr>
          <a:xfrm>
            <a:off x="6063987" y="1219200"/>
            <a:ext cx="2498571" cy="5181600"/>
          </a:xfrm>
          <a:prstGeom prst="rect">
            <a:avLst/>
          </a:prstGeom>
        </p:spPr>
      </p:pic>
    </p:spTree>
    <p:extLst>
      <p:ext uri="{BB962C8B-B14F-4D97-AF65-F5344CB8AC3E}">
        <p14:creationId xmlns:p14="http://schemas.microsoft.com/office/powerpoint/2010/main" val="61585230"/>
      </p:ext>
    </p:extLst>
  </p:cSld>
  <p:clrMapOvr>
    <a:masterClrMapping/>
  </p:clrMapOvr>
  <p:transition spd="med" advTm="10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sp>
        <p:nvSpPr>
          <p:cNvPr id="2" name="TextBox 1"/>
          <p:cNvSpPr txBox="1"/>
          <p:nvPr/>
        </p:nvSpPr>
        <p:spPr>
          <a:xfrm>
            <a:off x="609600" y="1676400"/>
            <a:ext cx="3124200" cy="3785652"/>
          </a:xfrm>
          <a:prstGeom prst="rect">
            <a:avLst/>
          </a:prstGeom>
          <a:noFill/>
        </p:spPr>
        <p:txBody>
          <a:bodyPr wrap="square" rtlCol="0">
            <a:spAutoFit/>
          </a:bodyPr>
          <a:lstStyle/>
          <a:p>
            <a:pPr marL="342900" indent="-342900">
              <a:buFont typeface="Arial" panose="020B0604020202020204" pitchFamily="34" charset="0"/>
              <a:buChar char="•"/>
            </a:pPr>
            <a:r>
              <a:rPr lang="en-CA" dirty="0"/>
              <a:t>the ceramic filters are designed to trap and kill harmful bacteria</a:t>
            </a:r>
          </a:p>
          <a:p>
            <a:pPr marL="800100" lvl="1" indent="-342900">
              <a:buFont typeface="Arial" panose="020B0604020202020204" pitchFamily="34" charset="0"/>
              <a:buChar char="•"/>
            </a:pPr>
            <a:r>
              <a:rPr lang="en-CA" dirty="0"/>
              <a:t>the filters are cleanable and reusable</a:t>
            </a:r>
          </a:p>
          <a:p>
            <a:pPr marL="800100" lvl="1" indent="-342900">
              <a:buFont typeface="Arial" panose="020B0604020202020204" pitchFamily="34" charset="0"/>
              <a:buChar char="•"/>
            </a:pPr>
            <a:r>
              <a:rPr lang="en-CA" dirty="0"/>
              <a:t>the filters have a 99.9% rate of efficiency</a:t>
            </a:r>
          </a:p>
        </p:txBody>
      </p:sp>
      <p:pic>
        <p:nvPicPr>
          <p:cNvPr id="5" name="Picture 4" descr="A white container with two cylindrical objects inside&#10;&#10;Description automatically generated">
            <a:extLst>
              <a:ext uri="{FF2B5EF4-FFF2-40B4-BE49-F238E27FC236}">
                <a16:creationId xmlns:a16="http://schemas.microsoft.com/office/drawing/2014/main" id="{66A9B50F-ADF2-691D-F8C4-800C4C806B4C}"/>
              </a:ext>
            </a:extLst>
          </p:cNvPr>
          <p:cNvPicPr>
            <a:picLocks noChangeAspect="1"/>
          </p:cNvPicPr>
          <p:nvPr/>
        </p:nvPicPr>
        <p:blipFill>
          <a:blip r:embed="rId3"/>
          <a:stretch>
            <a:fillRect/>
          </a:stretch>
        </p:blipFill>
        <p:spPr>
          <a:xfrm>
            <a:off x="4366458" y="1663700"/>
            <a:ext cx="4193341" cy="4127500"/>
          </a:xfrm>
          <a:prstGeom prst="rect">
            <a:avLst/>
          </a:prstGeom>
        </p:spPr>
      </p:pic>
    </p:spTree>
    <p:extLst>
      <p:ext uri="{BB962C8B-B14F-4D97-AF65-F5344CB8AC3E}">
        <p14:creationId xmlns:p14="http://schemas.microsoft.com/office/powerpoint/2010/main" val="127822966"/>
      </p:ext>
    </p:extLst>
  </p:cSld>
  <p:clrMapOvr>
    <a:masterClrMapping/>
  </p:clrMapOvr>
  <p:transition spd="med" advTm="10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sp>
        <p:nvSpPr>
          <p:cNvPr id="2" name="TextBox 1"/>
          <p:cNvSpPr txBox="1"/>
          <p:nvPr/>
        </p:nvSpPr>
        <p:spPr>
          <a:xfrm>
            <a:off x="5638800" y="1219200"/>
            <a:ext cx="2971800" cy="4893647"/>
          </a:xfrm>
          <a:prstGeom prst="rect">
            <a:avLst/>
          </a:prstGeom>
          <a:noFill/>
        </p:spPr>
        <p:txBody>
          <a:bodyPr wrap="square" rtlCol="0">
            <a:spAutoFit/>
          </a:bodyPr>
          <a:lstStyle/>
          <a:p>
            <a:pPr marL="342900" indent="-342900">
              <a:buFont typeface="Arial" panose="020B0604020202020204" pitchFamily="34" charset="0"/>
              <a:buChar char="•"/>
            </a:pPr>
            <a:r>
              <a:rPr lang="en-CA" dirty="0"/>
              <a:t>the 2 bucket system is designed to prevent contamination of the filtered water</a:t>
            </a:r>
          </a:p>
          <a:p>
            <a:pPr marL="342900" indent="-342900">
              <a:buFont typeface="Arial" panose="020B0604020202020204" pitchFamily="34" charset="0"/>
              <a:buChar char="•"/>
            </a:pPr>
            <a:r>
              <a:rPr lang="en-CA" dirty="0"/>
              <a:t>the Aquabox is light, portable and easy to use until a more permanent source is available</a:t>
            </a:r>
          </a:p>
        </p:txBody>
      </p:sp>
      <p:pic>
        <p:nvPicPr>
          <p:cNvPr id="6" name="Picture 5" descr="A white water filter with a white label&#10;&#10;Description automatically generated with medium confidence">
            <a:extLst>
              <a:ext uri="{FF2B5EF4-FFF2-40B4-BE49-F238E27FC236}">
                <a16:creationId xmlns:a16="http://schemas.microsoft.com/office/drawing/2014/main" id="{A80B70C7-7086-D6A2-1AE7-EBC6E713A5F7}"/>
              </a:ext>
            </a:extLst>
          </p:cNvPr>
          <p:cNvPicPr>
            <a:picLocks noChangeAspect="1"/>
          </p:cNvPicPr>
          <p:nvPr/>
        </p:nvPicPr>
        <p:blipFill>
          <a:blip r:embed="rId3"/>
          <a:stretch>
            <a:fillRect/>
          </a:stretch>
        </p:blipFill>
        <p:spPr>
          <a:xfrm>
            <a:off x="1866900" y="1219200"/>
            <a:ext cx="2692400" cy="4695578"/>
          </a:xfrm>
          <a:prstGeom prst="rect">
            <a:avLst/>
          </a:prstGeom>
        </p:spPr>
      </p:pic>
    </p:spTree>
    <p:extLst>
      <p:ext uri="{BB962C8B-B14F-4D97-AF65-F5344CB8AC3E}">
        <p14:creationId xmlns:p14="http://schemas.microsoft.com/office/powerpoint/2010/main" val="3075882777"/>
      </p:ext>
    </p:extLst>
  </p:cSld>
  <p:clrMapOvr>
    <a:masterClrMapping/>
  </p:clrMapOvr>
  <p:transition spd="med"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sp>
        <p:nvSpPr>
          <p:cNvPr id="2" name="TextBox 1"/>
          <p:cNvSpPr txBox="1"/>
          <p:nvPr/>
        </p:nvSpPr>
        <p:spPr>
          <a:xfrm>
            <a:off x="609600" y="1676400"/>
            <a:ext cx="7924800" cy="830997"/>
          </a:xfrm>
          <a:prstGeom prst="rect">
            <a:avLst/>
          </a:prstGeom>
          <a:noFill/>
        </p:spPr>
        <p:txBody>
          <a:bodyPr wrap="square" rtlCol="0">
            <a:spAutoFit/>
          </a:bodyPr>
          <a:lstStyle/>
          <a:p>
            <a:pPr marL="800100" lvl="1" indent="-342900">
              <a:buFont typeface="Arial" panose="020B0604020202020204" pitchFamily="34" charset="0"/>
              <a:buChar char="•"/>
            </a:pPr>
            <a:r>
              <a:rPr lang="en-CA" dirty="0"/>
              <a:t>these filters have a life span of up to 1 year life depending on the condition of the water</a:t>
            </a:r>
          </a:p>
        </p:txBody>
      </p:sp>
      <p:pic>
        <p:nvPicPr>
          <p:cNvPr id="4" name="Picture 3"/>
          <p:cNvPicPr>
            <a:picLocks noChangeAspect="1"/>
          </p:cNvPicPr>
          <p:nvPr/>
        </p:nvPicPr>
        <p:blipFill>
          <a:blip r:embed="rId3"/>
          <a:stretch>
            <a:fillRect/>
          </a:stretch>
        </p:blipFill>
        <p:spPr>
          <a:xfrm>
            <a:off x="1905000" y="2648804"/>
            <a:ext cx="5105400" cy="3403600"/>
          </a:xfrm>
          <a:prstGeom prst="rect">
            <a:avLst/>
          </a:prstGeom>
        </p:spPr>
      </p:pic>
    </p:spTree>
    <p:extLst>
      <p:ext uri="{BB962C8B-B14F-4D97-AF65-F5344CB8AC3E}">
        <p14:creationId xmlns:p14="http://schemas.microsoft.com/office/powerpoint/2010/main" val="649131331"/>
      </p:ext>
    </p:extLst>
  </p:cSld>
  <p:clrMapOvr>
    <a:masterClrMapping/>
  </p:clrMapOvr>
  <p:transition spd="med" advTm="10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Arial Narrow" panose="020B0606020202030204" pitchFamily="34" charset="0"/>
              </a:rPr>
              <a:t>Aquabox</a:t>
            </a:r>
          </a:p>
        </p:txBody>
      </p:sp>
      <p:sp>
        <p:nvSpPr>
          <p:cNvPr id="2" name="TextBox 1"/>
          <p:cNvSpPr txBox="1"/>
          <p:nvPr/>
        </p:nvSpPr>
        <p:spPr>
          <a:xfrm>
            <a:off x="609600" y="1676400"/>
            <a:ext cx="8229600" cy="1200329"/>
          </a:xfrm>
          <a:prstGeom prst="rect">
            <a:avLst/>
          </a:prstGeom>
          <a:noFill/>
        </p:spPr>
        <p:txBody>
          <a:bodyPr wrap="square" rtlCol="0">
            <a:spAutoFit/>
          </a:bodyPr>
          <a:lstStyle/>
          <a:p>
            <a:pPr marL="342900" indent="-342900">
              <a:buFont typeface="Arial" panose="020B0604020202020204" pitchFamily="34" charset="0"/>
              <a:buChar char="•"/>
            </a:pPr>
            <a:r>
              <a:rPr lang="en-CA" dirty="0"/>
              <a:t>Global Medic in Toronto handles the distribution of our Aquaboxes</a:t>
            </a:r>
          </a:p>
          <a:p>
            <a:pPr marL="342900" indent="-342900">
              <a:buFont typeface="Arial" panose="020B0604020202020204" pitchFamily="34" charset="0"/>
              <a:buChar char="•"/>
            </a:pPr>
            <a:r>
              <a:rPr lang="en-CA" dirty="0"/>
              <a:t>Provide onsite aid and training</a:t>
            </a:r>
          </a:p>
        </p:txBody>
      </p:sp>
      <p:pic>
        <p:nvPicPr>
          <p:cNvPr id="3" name="Picture 2"/>
          <p:cNvPicPr>
            <a:picLocks noChangeAspect="1"/>
          </p:cNvPicPr>
          <p:nvPr/>
        </p:nvPicPr>
        <p:blipFill>
          <a:blip r:embed="rId3"/>
          <a:stretch>
            <a:fillRect/>
          </a:stretch>
        </p:blipFill>
        <p:spPr>
          <a:xfrm>
            <a:off x="1828800" y="3562529"/>
            <a:ext cx="5103125" cy="1239330"/>
          </a:xfrm>
          <a:prstGeom prst="rect">
            <a:avLst/>
          </a:prstGeom>
        </p:spPr>
      </p:pic>
    </p:spTree>
    <p:extLst>
      <p:ext uri="{BB962C8B-B14F-4D97-AF65-F5344CB8AC3E}">
        <p14:creationId xmlns:p14="http://schemas.microsoft.com/office/powerpoint/2010/main" val="3243268223"/>
      </p:ext>
    </p:extLst>
  </p:cSld>
  <p:clrMapOvr>
    <a:masterClrMapping/>
  </p:clrMapOvr>
  <p:transition spd="med" advTm="10000">
    <p:fade/>
  </p:transition>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21890</TotalTime>
  <Words>887</Words>
  <Application>Microsoft Office PowerPoint</Application>
  <PresentationFormat>On-screen Show (4:3)</PresentationFormat>
  <Paragraphs>90</Paragraphs>
  <Slides>14</Slides>
  <Notes>14</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Arial Narrow</vt:lpstr>
      <vt:lpstr>Arial Narrow Bold</vt:lpstr>
      <vt:lpstr>Calibri</vt:lpstr>
      <vt:lpstr>Courier New</vt:lpstr>
      <vt:lpstr>Georgia</vt:lpstr>
      <vt:lpstr>Symbol</vt:lpstr>
      <vt:lpstr>Communications_white</vt:lpstr>
      <vt:lpstr>Custom Design</vt:lpstr>
      <vt:lpstr>2_Custom Design</vt:lpstr>
      <vt:lpstr>PowerPoint Presentation</vt:lpstr>
      <vt:lpstr>Aquabox</vt:lpstr>
      <vt:lpstr>Aquabox</vt:lpstr>
      <vt:lpstr>Aquabox</vt:lpstr>
      <vt:lpstr>Aquabox</vt:lpstr>
      <vt:lpstr>Aquabox</vt:lpstr>
      <vt:lpstr>Aquabox</vt:lpstr>
      <vt:lpstr>Aquabox</vt:lpstr>
      <vt:lpstr>Aquabox</vt:lpstr>
      <vt:lpstr>Aquabox</vt:lpstr>
      <vt:lpstr>Aquabox</vt:lpstr>
      <vt:lpstr>Aquabox</vt:lpstr>
      <vt:lpstr>Aquabox</vt:lpstr>
      <vt:lpstr>Aquabox</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 Kane Classification</dc:title>
  <dc:creator>RI WS-06</dc:creator>
  <cp:lastModifiedBy>Dan Kane</cp:lastModifiedBy>
  <cp:revision>710</cp:revision>
  <cp:lastPrinted>2015-10-08T13:45:56Z</cp:lastPrinted>
  <dcterms:created xsi:type="dcterms:W3CDTF">2010-04-16T20:11:30Z</dcterms:created>
  <dcterms:modified xsi:type="dcterms:W3CDTF">2025-08-24T14:35:33Z</dcterms:modified>
</cp:coreProperties>
</file>