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4" r:id="rId2"/>
    <p:sldId id="286" r:id="rId3"/>
    <p:sldId id="282" r:id="rId4"/>
    <p:sldId id="295" r:id="rId5"/>
    <p:sldId id="281" r:id="rId6"/>
    <p:sldId id="28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2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C28425-B6DA-46A9-AE62-BBD1D6EA26E5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7ABED96-35AE-4276-9C2D-09282A16D0C1}">
      <dgm:prSet/>
      <dgm:spPr/>
      <dgm:t>
        <a:bodyPr/>
        <a:lstStyle/>
        <a:p>
          <a:r>
            <a:rPr lang="en-CA" dirty="0"/>
            <a:t>“We need to engage with one another and everyone we serve, with open and inclusive conversation.  We need to create new ideas and perspectives.”</a:t>
          </a:r>
          <a:endParaRPr lang="en-US" dirty="0"/>
        </a:p>
      </dgm:t>
    </dgm:pt>
    <dgm:pt modelId="{4A51952A-0C34-4574-AA57-F0E8BC062FF8}" type="parTrans" cxnId="{04FEACC9-1D77-47D3-AD05-A305E603F26A}">
      <dgm:prSet/>
      <dgm:spPr/>
      <dgm:t>
        <a:bodyPr/>
        <a:lstStyle/>
        <a:p>
          <a:endParaRPr lang="en-US"/>
        </a:p>
      </dgm:t>
    </dgm:pt>
    <dgm:pt modelId="{250B71DF-F979-44C6-B763-CF51CE47E333}" type="sibTrans" cxnId="{04FEACC9-1D77-47D3-AD05-A305E603F26A}">
      <dgm:prSet/>
      <dgm:spPr/>
      <dgm:t>
        <a:bodyPr/>
        <a:lstStyle/>
        <a:p>
          <a:endParaRPr lang="en-US"/>
        </a:p>
      </dgm:t>
    </dgm:pt>
    <dgm:pt modelId="{FE779272-C310-4753-AD1F-320373CF6506}" type="pres">
      <dgm:prSet presAssocID="{5BC28425-B6DA-46A9-AE62-BBD1D6EA26E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E6214B4-D81C-4A73-B93A-25A841A1D548}" type="pres">
      <dgm:prSet presAssocID="{07ABED96-35AE-4276-9C2D-09282A16D0C1}" presName="hierRoot1" presStyleCnt="0"/>
      <dgm:spPr/>
    </dgm:pt>
    <dgm:pt modelId="{8BE7C16A-51B6-49D1-B033-5B1EBDC24C9F}" type="pres">
      <dgm:prSet presAssocID="{07ABED96-35AE-4276-9C2D-09282A16D0C1}" presName="composite" presStyleCnt="0"/>
      <dgm:spPr/>
    </dgm:pt>
    <dgm:pt modelId="{EC26A4B3-A164-489F-B336-5730A23661C7}" type="pres">
      <dgm:prSet presAssocID="{07ABED96-35AE-4276-9C2D-09282A16D0C1}" presName="background" presStyleLbl="node0" presStyleIdx="0" presStyleCnt="1"/>
      <dgm:spPr/>
    </dgm:pt>
    <dgm:pt modelId="{D4708140-00E0-4C55-8689-24F41FAA7A8E}" type="pres">
      <dgm:prSet presAssocID="{07ABED96-35AE-4276-9C2D-09282A16D0C1}" presName="text" presStyleLbl="fgAcc0" presStyleIdx="0" presStyleCnt="1">
        <dgm:presLayoutVars>
          <dgm:chPref val="3"/>
        </dgm:presLayoutVars>
      </dgm:prSet>
      <dgm:spPr/>
    </dgm:pt>
    <dgm:pt modelId="{2BBCD04B-3529-4F4D-9911-0E87AD85EA58}" type="pres">
      <dgm:prSet presAssocID="{07ABED96-35AE-4276-9C2D-09282A16D0C1}" presName="hierChild2" presStyleCnt="0"/>
      <dgm:spPr/>
    </dgm:pt>
  </dgm:ptLst>
  <dgm:cxnLst>
    <dgm:cxn modelId="{E519AD25-01DB-48B1-B826-5ECCE9833F81}" type="presOf" srcId="{07ABED96-35AE-4276-9C2D-09282A16D0C1}" destId="{D4708140-00E0-4C55-8689-24F41FAA7A8E}" srcOrd="0" destOrd="0" presId="urn:microsoft.com/office/officeart/2005/8/layout/hierarchy1"/>
    <dgm:cxn modelId="{04FEACC9-1D77-47D3-AD05-A305E603F26A}" srcId="{5BC28425-B6DA-46A9-AE62-BBD1D6EA26E5}" destId="{07ABED96-35AE-4276-9C2D-09282A16D0C1}" srcOrd="0" destOrd="0" parTransId="{4A51952A-0C34-4574-AA57-F0E8BC062FF8}" sibTransId="{250B71DF-F979-44C6-B763-CF51CE47E333}"/>
    <dgm:cxn modelId="{F387A9F0-45CF-47E5-A972-BD8B640CB972}" type="presOf" srcId="{5BC28425-B6DA-46A9-AE62-BBD1D6EA26E5}" destId="{FE779272-C310-4753-AD1F-320373CF6506}" srcOrd="0" destOrd="0" presId="urn:microsoft.com/office/officeart/2005/8/layout/hierarchy1"/>
    <dgm:cxn modelId="{6516E0F6-10BA-4897-8019-37C517DAACF8}" type="presParOf" srcId="{FE779272-C310-4753-AD1F-320373CF6506}" destId="{8E6214B4-D81C-4A73-B93A-25A841A1D548}" srcOrd="0" destOrd="0" presId="urn:microsoft.com/office/officeart/2005/8/layout/hierarchy1"/>
    <dgm:cxn modelId="{49D1C191-5B02-45D5-BE1C-99C22CC6254D}" type="presParOf" srcId="{8E6214B4-D81C-4A73-B93A-25A841A1D548}" destId="{8BE7C16A-51B6-49D1-B033-5B1EBDC24C9F}" srcOrd="0" destOrd="0" presId="urn:microsoft.com/office/officeart/2005/8/layout/hierarchy1"/>
    <dgm:cxn modelId="{8E5105A9-550B-4C7D-8446-38F4570E05F3}" type="presParOf" srcId="{8BE7C16A-51B6-49D1-B033-5B1EBDC24C9F}" destId="{EC26A4B3-A164-489F-B336-5730A23661C7}" srcOrd="0" destOrd="0" presId="urn:microsoft.com/office/officeart/2005/8/layout/hierarchy1"/>
    <dgm:cxn modelId="{0DE4CB62-06AF-422F-9A54-015F493AC4AA}" type="presParOf" srcId="{8BE7C16A-51B6-49D1-B033-5B1EBDC24C9F}" destId="{D4708140-00E0-4C55-8689-24F41FAA7A8E}" srcOrd="1" destOrd="0" presId="urn:microsoft.com/office/officeart/2005/8/layout/hierarchy1"/>
    <dgm:cxn modelId="{DDFC2964-2980-4B4D-A0B6-EA9FBC7F2352}" type="presParOf" srcId="{8E6214B4-D81C-4A73-B93A-25A841A1D548}" destId="{2BBCD04B-3529-4F4D-9911-0E87AD85EA5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6A4B3-A164-489F-B336-5730A23661C7}">
      <dsp:nvSpPr>
        <dsp:cNvPr id="0" name=""/>
        <dsp:cNvSpPr/>
      </dsp:nvSpPr>
      <dsp:spPr>
        <a:xfrm>
          <a:off x="2284883" y="1416"/>
          <a:ext cx="5351249" cy="33980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08140-00E0-4C55-8689-24F41FAA7A8E}">
      <dsp:nvSpPr>
        <dsp:cNvPr id="0" name=""/>
        <dsp:cNvSpPr/>
      </dsp:nvSpPr>
      <dsp:spPr>
        <a:xfrm>
          <a:off x="2879467" y="566270"/>
          <a:ext cx="5351249" cy="33980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kern="1200" dirty="0"/>
            <a:t>“We need to engage with one another and everyone we serve, with open and inclusive conversation.  We need to create new ideas and perspectives.”</a:t>
          </a:r>
          <a:endParaRPr lang="en-US" sz="3500" kern="1200" dirty="0"/>
        </a:p>
      </dsp:txBody>
      <dsp:txXfrm>
        <a:off x="2978992" y="665795"/>
        <a:ext cx="5152199" cy="3198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24F2C-0555-442A-98B4-6EA79F00B0A1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5CC90-2D72-41EF-A4D9-1588D27D0C7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2862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2D2D5-5EA9-07C0-732A-90D97B208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CB422D-BAA1-43CF-C4DC-777751AD3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E7CC2-9F7C-F40A-5C38-EE0E6C8A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2B31-CAB2-475E-9127-AD02CAEFC4FC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D14EF-FF3E-1381-C187-D441DA139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8E75-A516-730A-24AF-FB9E84249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34E5-1649-4C75-86DE-C0564E5557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423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5051-655C-9BC0-1D1A-2D9DE0DD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52230-47DF-5C91-B4BC-7486D4E3A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ECF16-55BF-6538-DDBC-8B0EDC696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2B31-CAB2-475E-9127-AD02CAEFC4FC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9CE7-B951-2E17-77B6-63D958A16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9A17A-371B-7E0C-6754-EC310041F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34E5-1649-4C75-86DE-C0564E5557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7885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5FFC95-B572-CDEA-E8D6-E6047A0102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EDE832-6982-7C4A-85FE-1A68DAAE8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100D9-71A2-506A-576D-62DFB7313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2B31-CAB2-475E-9127-AD02CAEFC4FC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7974C-176D-949F-4C3F-772D0DB3E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25289-B2B9-B404-59B7-502D9867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34E5-1649-4C75-86DE-C0564E5557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652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B439-B527-C38F-A277-0E1849DAA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B9233-50AA-2BF6-8978-609BA191C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F65B0-4483-FD43-2D04-3989B91E9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2B31-CAB2-475E-9127-AD02CAEFC4FC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94131-9C2D-773D-715A-4BFE829CF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BF39A-A255-BC14-C2FA-DCCD0F3A8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34E5-1649-4C75-86DE-C0564E5557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495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43318-1807-0992-0E0F-F92ADDC23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5CCFE-2FD7-C338-C47C-D26AACCE2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D44F5-DDCB-5F6C-7C87-05AFCA28D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2B31-CAB2-475E-9127-AD02CAEFC4FC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B8184-AE08-B171-2A47-DD59E306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EEAB7-91F0-21B9-1900-0BF2CF0E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34E5-1649-4C75-86DE-C0564E5557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273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0092-E289-72A9-21C7-CF5B62F9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3A620-EF45-0DE3-D19F-1ABF97317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89E18-48FE-F6A9-CF92-13F74673B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403F5-DA61-0896-9D9A-9E5704B8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2B31-CAB2-475E-9127-AD02CAEFC4FC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0E943-770F-C34F-202E-24D6D1EB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F8F89-F32A-1A64-53E1-2FB07ADD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34E5-1649-4C75-86DE-C0564E5557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99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0A1A-31B5-2D99-2AC5-BA821E1D3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6FB15-CE3A-0BA5-7136-E3E14D6DF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A059B-3E8E-08CA-33AE-F554D4EEE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C2ABDE-E389-98EE-3C61-3C319D9D0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84EA87-AA92-C370-33C7-FBB44F8E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072AA5-D55D-BAD1-E549-67E665C9D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2B31-CAB2-475E-9127-AD02CAEFC4FC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5A317-124C-7A50-D2D7-1EE856254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33B7C0-2B45-9158-3B30-910524B6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34E5-1649-4C75-86DE-C0564E5557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6739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A751-3457-D2C3-5FBD-0CFC924EA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83E19F-62B2-0FDC-878F-7DB3AEB44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2B31-CAB2-475E-9127-AD02CAEFC4FC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5ED466-414D-BA80-F115-7B185D364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1D01B-AEA8-2EC8-8DDE-1AA663856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34E5-1649-4C75-86DE-C0564E5557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034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FEBC61-5FB5-FD86-CA8E-DEF8633BA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2B31-CAB2-475E-9127-AD02CAEFC4FC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724034-9287-2ECD-A567-A92A9ACF6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9F971-5CA3-CE4A-EF77-FED9D947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34E5-1649-4C75-86DE-C0564E5557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682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55A3E-A3FC-6EDD-06BA-17CC6BDFC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5D956-BABF-59A4-BF88-AC19E687E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A80012-813D-3CB2-D33B-2C97053A6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8C5AD-A8E9-EFC9-AF86-AAADF6398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2B31-CAB2-475E-9127-AD02CAEFC4FC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DCF3A-D989-FBFF-66BA-B4370505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591CF-554D-08DC-F088-51D6EEBF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34E5-1649-4C75-86DE-C0564E5557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859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FAC2A-4EFF-749C-54B2-A3680309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79A9C-A242-0984-F835-D2A9ECC69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5D75D6-A1E5-9DF0-C809-24EBB673D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18484-2D20-6BC3-0C7F-B67820D6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2B31-CAB2-475E-9127-AD02CAEFC4FC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6B036-8936-E481-E096-AC4E4D5E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06D96-4A8C-42F4-BDB5-10AD8D2B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D34E5-1649-4C75-86DE-C0564E5557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534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CD61F-D7A7-6DBB-9167-6E644286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C4838-2266-5E40-1294-79BD7ADE2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53745-C687-9B7B-403D-B94993D28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62B31-CAB2-475E-9127-AD02CAEFC4FC}" type="datetimeFigureOut">
              <a:rPr lang="en-CA" smtClean="0"/>
              <a:t>2023-08-15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8E2C-DEFB-AD1A-926B-34CAADE88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5F50E-D16A-1FDE-F252-7870E8F43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D34E5-1649-4C75-86DE-C0564E55579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666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logo, font, symbol, graphics&#10;&#10;Description automatically generated">
            <a:extLst>
              <a:ext uri="{FF2B5EF4-FFF2-40B4-BE49-F238E27FC236}">
                <a16:creationId xmlns:a16="http://schemas.microsoft.com/office/drawing/2014/main" id="{20BA7121-01F7-8CB2-41B1-867546D85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0" y="550335"/>
            <a:ext cx="2857500" cy="1771650"/>
          </a:xfrm>
          <a:prstGeom prst="rect">
            <a:avLst/>
          </a:prstGeom>
        </p:spPr>
      </p:pic>
      <p:pic>
        <p:nvPicPr>
          <p:cNvPr id="15" name="Picture 14" descr="A group of people standing under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E88E9182-344D-CD7A-7F39-6E8435737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59" y="1273026"/>
            <a:ext cx="6254044" cy="46905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4FAB2-6738-7833-211A-684A99D915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112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on sand&#10;&#10;Description automatically generated with medium confidence">
            <a:extLst>
              <a:ext uri="{FF2B5EF4-FFF2-40B4-BE49-F238E27FC236}">
                <a16:creationId xmlns:a16="http://schemas.microsoft.com/office/drawing/2014/main" id="{8AFC2FD7-254C-A462-CB38-B71341978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3336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7" name="Picture 6" descr="A picture containing human face, person, smile, fashion accessory&#10;&#10;Description automatically generated">
            <a:extLst>
              <a:ext uri="{FF2B5EF4-FFF2-40B4-BE49-F238E27FC236}">
                <a16:creationId xmlns:a16="http://schemas.microsoft.com/office/drawing/2014/main" id="{2B575B72-6352-D8FA-B581-5A77952D1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1" r="2" b="21003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9" name="Picture 8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2F2FAB47-3249-E1C6-04F6-72FB5AAC6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1" r="2" b="34123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1" name="Picture 10" descr="A picture containing person, clothing, houseplant, flowerpot&#10;&#10;Description automatically generated">
            <a:extLst>
              <a:ext uri="{FF2B5EF4-FFF2-40B4-BE49-F238E27FC236}">
                <a16:creationId xmlns:a16="http://schemas.microsoft.com/office/drawing/2014/main" id="{01D7C82A-DD13-5DA8-E3DC-0125A49C1C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494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Picture 4" descr="A person wearing a white hat&#10;&#10;Description automatically generated with low confidence">
            <a:extLst>
              <a:ext uri="{FF2B5EF4-FFF2-40B4-BE49-F238E27FC236}">
                <a16:creationId xmlns:a16="http://schemas.microsoft.com/office/drawing/2014/main" id="{2769ABD4-AD19-CD52-1A53-F3EAECD145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3" r="-3" b="13294"/>
          <a:stretch/>
        </p:blipFill>
        <p:spPr>
          <a:xfrm flipH="1"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22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oup of people and dogs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D343526-3B16-C029-2766-4523394AC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2" b="25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11A89E-D1EE-E186-BB8A-52BF6877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68" y="5598681"/>
            <a:ext cx="3200400" cy="1071062"/>
          </a:xfrm>
          <a:solidFill>
            <a:srgbClr val="262626"/>
          </a:solidFill>
          <a:ln w="257175" cap="sq" cmpd="sng" algn="ctr">
            <a:solidFill>
              <a:srgbClr val="262626">
                <a:alpha val="60000"/>
              </a:srgbClr>
            </a:solidFill>
            <a:prstDash val="solid"/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400">
                <a:solidFill>
                  <a:schemeClr val="lt1"/>
                </a:solidFill>
              </a:rPr>
              <a:t>The Glass Family</a:t>
            </a:r>
          </a:p>
        </p:txBody>
      </p:sp>
    </p:spTree>
    <p:extLst>
      <p:ext uri="{BB962C8B-B14F-4D97-AF65-F5344CB8AC3E}">
        <p14:creationId xmlns:p14="http://schemas.microsoft.com/office/powerpoint/2010/main" val="482907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EE90C6-4674-D286-BD82-9B7072435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16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AC3602-3348-4F31-9E43-076B03514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795D2-6EC8-7A30-00A7-FF8A0C00D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00580"/>
            <a:ext cx="9829800" cy="1089529"/>
          </a:xfrm>
        </p:spPr>
        <p:txBody>
          <a:bodyPr>
            <a:normAutofit/>
          </a:bodyPr>
          <a:lstStyle/>
          <a:p>
            <a:r>
              <a:rPr lang="en-CA" sz="3600">
                <a:solidFill>
                  <a:srgbClr val="FFFFFF"/>
                </a:solidFill>
              </a:rPr>
              <a:t>A quote from Gordon McInally:</a:t>
            </a:r>
          </a:p>
        </p:txBody>
      </p:sp>
      <p:sp>
        <p:nvSpPr>
          <p:cNvPr id="11" name="Graphic 11">
            <a:extLst>
              <a:ext uri="{FF2B5EF4-FFF2-40B4-BE49-F238E27FC236}">
                <a16:creationId xmlns:a16="http://schemas.microsoft.com/office/drawing/2014/main" id="{394094B0-A6C9-44BE-9042-66EF0612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0">
            <a:extLst>
              <a:ext uri="{FF2B5EF4-FFF2-40B4-BE49-F238E27FC236}">
                <a16:creationId xmlns:a16="http://schemas.microsoft.com/office/drawing/2014/main" id="{64C2CA96-0B16-4AA7-B340-33044D238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D50D7A8-F1D5-4306-8A9B-DD7A73EB8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070833-1DC8-EA5E-41EF-713E45BDDC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3349499"/>
              </p:ext>
            </p:extLst>
          </p:nvPr>
        </p:nvGraphicFramePr>
        <p:xfrm>
          <a:off x="838200" y="2211233"/>
          <a:ext cx="10515600" cy="396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91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E34DE0-8BB8-8EB1-1E2D-C70517658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60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37</Words>
  <Application>Microsoft Office PowerPoint</Application>
  <PresentationFormat>Widescreen</PresentationFormat>
  <Paragraphs>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The Glass Family</vt:lpstr>
      <vt:lpstr>PowerPoint Presentation</vt:lpstr>
      <vt:lpstr>A quote from Gordon McInally: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Sonja Glass</dc:creator>
  <cp:lastModifiedBy>Brenda Rouse</cp:lastModifiedBy>
  <cp:revision>42</cp:revision>
  <dcterms:created xsi:type="dcterms:W3CDTF">2023-06-04T19:20:53Z</dcterms:created>
  <dcterms:modified xsi:type="dcterms:W3CDTF">2023-08-15T22:00:58Z</dcterms:modified>
</cp:coreProperties>
</file>