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9"/>
  </p:notesMasterIdLst>
  <p:sldIdLst>
    <p:sldId id="256" r:id="rId2"/>
    <p:sldId id="258" r:id="rId3"/>
    <p:sldId id="257" r:id="rId4"/>
    <p:sldId id="260" r:id="rId5"/>
    <p:sldId id="259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0C5"/>
    <a:srgbClr val="FEF7F3"/>
    <a:srgbClr val="D2A09D"/>
    <a:srgbClr val="B8CAC0"/>
    <a:srgbClr val="BED1C6"/>
    <a:srgbClr val="E8B098"/>
    <a:srgbClr val="E8B199"/>
    <a:srgbClr val="F8BC9F"/>
    <a:srgbClr val="EFCD8D"/>
    <a:srgbClr val="FFB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81"/>
  </p:normalViewPr>
  <p:slideViewPr>
    <p:cSldViewPr snapToGrid="0">
      <p:cViewPr varScale="1">
        <p:scale>
          <a:sx n="81" d="100"/>
          <a:sy n="81" d="100"/>
        </p:scale>
        <p:origin x="9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519C0-8D74-49E1-91D5-C96130E3526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F03663-276D-4640-93FE-936F4E285C8A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About me</a:t>
          </a:r>
        </a:p>
      </dgm:t>
    </dgm:pt>
    <dgm:pt modelId="{A6664611-F0CF-4969-8C8E-423EB8235864}" type="parTrans" cxnId="{0ADDCF68-04F4-47CF-AF71-D77A8DCF437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E40C8-2860-41F2-9C56-1807FACA91CF}" type="sibTrans" cxnId="{0ADDCF68-04F4-47CF-AF71-D77A8DCF437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FD084-449F-471D-93D7-745A776F9C22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Career</a:t>
          </a:r>
        </a:p>
      </dgm:t>
    </dgm:pt>
    <dgm:pt modelId="{2DCCD573-75F3-4A20-B6D8-5A7AD35C80FE}" type="parTrans" cxnId="{06A19ABC-D6AE-4290-96E5-F940357A50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A79EC8-6139-4E1E-9AED-A8BAE879FB9E}" type="sibTrans" cxnId="{06A19ABC-D6AE-4290-96E5-F940357A50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2CC37C-481B-43D9-9DEC-C6DF90E6F514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SWOT Analysis</a:t>
          </a:r>
        </a:p>
      </dgm:t>
    </dgm:pt>
    <dgm:pt modelId="{1D251768-9AD3-4DD7-9F16-BDD280F06977}" type="parTrans" cxnId="{770CB5FB-B572-4BF8-840C-44EF1FEACBF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61338E-32F6-4A68-879C-AF408558E3A7}" type="sibTrans" cxnId="{770CB5FB-B572-4BF8-840C-44EF1FEACBF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1D52E-8171-4CF9-BBD8-7B41F608886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Experiences and Learnings</a:t>
          </a:r>
        </a:p>
      </dgm:t>
    </dgm:pt>
    <dgm:pt modelId="{958FA66B-0617-4F7D-B4F3-982638FCDBE6}" type="parTrans" cxnId="{4BD79201-268F-4B93-B1E9-1A017BD8EB2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2CBC8-9FA9-4903-BCBA-ABF7937C78A4}" type="sibTrans" cxnId="{4BD79201-268F-4B93-B1E9-1A017BD8EB2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8F8737-C1C3-465C-AF7F-AD3A6C4A1DEE}">
      <dgm:prSet/>
      <dgm:spPr/>
      <dgm:t>
        <a:bodyPr/>
        <a:lstStyle/>
        <a:p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4320AF-24BF-4C93-97BF-B896EC043D71}" type="parTrans" cxnId="{B44545E7-E0D6-4B69-B3FC-6660C5051C8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ABAC6-D857-4212-96D5-82148228F33C}" type="sibTrans" cxnId="{B44545E7-E0D6-4B69-B3FC-6660C5051C8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4EAE42-C291-C143-AE22-A368FF82D638}" type="pres">
      <dgm:prSet presAssocID="{6B3519C0-8D74-49E1-91D5-C96130E3526C}" presName="vert0" presStyleCnt="0">
        <dgm:presLayoutVars>
          <dgm:dir/>
          <dgm:animOne val="branch"/>
          <dgm:animLvl val="lvl"/>
        </dgm:presLayoutVars>
      </dgm:prSet>
      <dgm:spPr/>
    </dgm:pt>
    <dgm:pt modelId="{C2DD28EB-A238-4941-9460-BBDB6CC98537}" type="pres">
      <dgm:prSet presAssocID="{6AF03663-276D-4640-93FE-936F4E285C8A}" presName="thickLine" presStyleLbl="alignNode1" presStyleIdx="0" presStyleCnt="5"/>
      <dgm:spPr/>
    </dgm:pt>
    <dgm:pt modelId="{ED9B339E-A33E-154B-BE2B-6575266A2D95}" type="pres">
      <dgm:prSet presAssocID="{6AF03663-276D-4640-93FE-936F4E285C8A}" presName="horz1" presStyleCnt="0"/>
      <dgm:spPr/>
    </dgm:pt>
    <dgm:pt modelId="{C9252CE3-FE50-EF4E-A31F-8916583C8264}" type="pres">
      <dgm:prSet presAssocID="{6AF03663-276D-4640-93FE-936F4E285C8A}" presName="tx1" presStyleLbl="revTx" presStyleIdx="0" presStyleCnt="5"/>
      <dgm:spPr/>
    </dgm:pt>
    <dgm:pt modelId="{DAC4D692-C872-8848-8E4D-80847F7B4914}" type="pres">
      <dgm:prSet presAssocID="{6AF03663-276D-4640-93FE-936F4E285C8A}" presName="vert1" presStyleCnt="0"/>
      <dgm:spPr/>
    </dgm:pt>
    <dgm:pt modelId="{B84F5738-E763-DE44-AE94-17922A486D76}" type="pres">
      <dgm:prSet presAssocID="{EA0FD084-449F-471D-93D7-745A776F9C22}" presName="thickLine" presStyleLbl="alignNode1" presStyleIdx="1" presStyleCnt="5"/>
      <dgm:spPr/>
    </dgm:pt>
    <dgm:pt modelId="{13685846-F57B-2844-84E1-37496F4CDD41}" type="pres">
      <dgm:prSet presAssocID="{EA0FD084-449F-471D-93D7-745A776F9C22}" presName="horz1" presStyleCnt="0"/>
      <dgm:spPr/>
    </dgm:pt>
    <dgm:pt modelId="{7E3C1519-E2F0-6341-BA86-C546FF00064D}" type="pres">
      <dgm:prSet presAssocID="{EA0FD084-449F-471D-93D7-745A776F9C22}" presName="tx1" presStyleLbl="revTx" presStyleIdx="1" presStyleCnt="5"/>
      <dgm:spPr/>
    </dgm:pt>
    <dgm:pt modelId="{69641DE9-1593-2344-97E5-596E0A74CE2C}" type="pres">
      <dgm:prSet presAssocID="{EA0FD084-449F-471D-93D7-745A776F9C22}" presName="vert1" presStyleCnt="0"/>
      <dgm:spPr/>
    </dgm:pt>
    <dgm:pt modelId="{F11D93FC-AD2D-2B44-BA93-7F95F3ADB8DD}" type="pres">
      <dgm:prSet presAssocID="{2A2CC37C-481B-43D9-9DEC-C6DF90E6F514}" presName="thickLine" presStyleLbl="alignNode1" presStyleIdx="2" presStyleCnt="5"/>
      <dgm:spPr/>
    </dgm:pt>
    <dgm:pt modelId="{9650D7BF-BD72-304E-8566-CBDB06BAD695}" type="pres">
      <dgm:prSet presAssocID="{2A2CC37C-481B-43D9-9DEC-C6DF90E6F514}" presName="horz1" presStyleCnt="0"/>
      <dgm:spPr/>
    </dgm:pt>
    <dgm:pt modelId="{6CCFA6F2-21A3-D44E-9849-9BAA013737A9}" type="pres">
      <dgm:prSet presAssocID="{2A2CC37C-481B-43D9-9DEC-C6DF90E6F514}" presName="tx1" presStyleLbl="revTx" presStyleIdx="2" presStyleCnt="5"/>
      <dgm:spPr/>
    </dgm:pt>
    <dgm:pt modelId="{AD5919EA-9E90-A344-BC8A-68970C02D3CA}" type="pres">
      <dgm:prSet presAssocID="{2A2CC37C-481B-43D9-9DEC-C6DF90E6F514}" presName="vert1" presStyleCnt="0"/>
      <dgm:spPr/>
    </dgm:pt>
    <dgm:pt modelId="{30F832EE-CB16-1D44-A08F-892905DDA1F9}" type="pres">
      <dgm:prSet presAssocID="{17A1D52E-8171-4CF9-BBD8-7B41F608886F}" presName="thickLine" presStyleLbl="alignNode1" presStyleIdx="3" presStyleCnt="5"/>
      <dgm:spPr/>
    </dgm:pt>
    <dgm:pt modelId="{F0892573-8252-1846-8B35-2BA09A33EBBD}" type="pres">
      <dgm:prSet presAssocID="{17A1D52E-8171-4CF9-BBD8-7B41F608886F}" presName="horz1" presStyleCnt="0"/>
      <dgm:spPr/>
    </dgm:pt>
    <dgm:pt modelId="{94EA9094-93E1-6640-9625-ADE1D662627C}" type="pres">
      <dgm:prSet presAssocID="{17A1D52E-8171-4CF9-BBD8-7B41F608886F}" presName="tx1" presStyleLbl="revTx" presStyleIdx="3" presStyleCnt="5"/>
      <dgm:spPr/>
    </dgm:pt>
    <dgm:pt modelId="{40059E19-7B28-0E4B-84E0-CC8ED3D8917F}" type="pres">
      <dgm:prSet presAssocID="{17A1D52E-8171-4CF9-BBD8-7B41F608886F}" presName="vert1" presStyleCnt="0"/>
      <dgm:spPr/>
    </dgm:pt>
    <dgm:pt modelId="{F1626B54-352A-CB47-B823-510CBA72FA12}" type="pres">
      <dgm:prSet presAssocID="{558F8737-C1C3-465C-AF7F-AD3A6C4A1DEE}" presName="thickLine" presStyleLbl="alignNode1" presStyleIdx="4" presStyleCnt="5"/>
      <dgm:spPr/>
    </dgm:pt>
    <dgm:pt modelId="{C3A2B730-9860-6B4D-B034-8527BCD3C2B1}" type="pres">
      <dgm:prSet presAssocID="{558F8737-C1C3-465C-AF7F-AD3A6C4A1DEE}" presName="horz1" presStyleCnt="0"/>
      <dgm:spPr/>
    </dgm:pt>
    <dgm:pt modelId="{B9AB6029-2F67-3B41-B902-50F6D46855DC}" type="pres">
      <dgm:prSet presAssocID="{558F8737-C1C3-465C-AF7F-AD3A6C4A1DEE}" presName="tx1" presStyleLbl="revTx" presStyleIdx="4" presStyleCnt="5"/>
      <dgm:spPr/>
    </dgm:pt>
    <dgm:pt modelId="{429AFB21-3ED2-3D40-8FD1-4DA32D1F48CF}" type="pres">
      <dgm:prSet presAssocID="{558F8737-C1C3-465C-AF7F-AD3A6C4A1DEE}" presName="vert1" presStyleCnt="0"/>
      <dgm:spPr/>
    </dgm:pt>
  </dgm:ptLst>
  <dgm:cxnLst>
    <dgm:cxn modelId="{4BD79201-268F-4B93-B1E9-1A017BD8EB2B}" srcId="{6B3519C0-8D74-49E1-91D5-C96130E3526C}" destId="{17A1D52E-8171-4CF9-BBD8-7B41F608886F}" srcOrd="3" destOrd="0" parTransId="{958FA66B-0617-4F7D-B4F3-982638FCDBE6}" sibTransId="{75A2CBC8-9FA9-4903-BCBA-ABF7937C78A4}"/>
    <dgm:cxn modelId="{608C112A-ABB7-B54A-8F20-77E880106DD4}" type="presOf" srcId="{EA0FD084-449F-471D-93D7-745A776F9C22}" destId="{7E3C1519-E2F0-6341-BA86-C546FF00064D}" srcOrd="0" destOrd="0" presId="urn:microsoft.com/office/officeart/2008/layout/LinedList"/>
    <dgm:cxn modelId="{93F8C640-F52B-EA4E-B3DC-ABFFAADB362A}" type="presOf" srcId="{558F8737-C1C3-465C-AF7F-AD3A6C4A1DEE}" destId="{B9AB6029-2F67-3B41-B902-50F6D46855DC}" srcOrd="0" destOrd="0" presId="urn:microsoft.com/office/officeart/2008/layout/LinedList"/>
    <dgm:cxn modelId="{B9CA8C41-803C-1046-98F3-24766AA24E13}" type="presOf" srcId="{6B3519C0-8D74-49E1-91D5-C96130E3526C}" destId="{E84EAE42-C291-C143-AE22-A368FF82D638}" srcOrd="0" destOrd="0" presId="urn:microsoft.com/office/officeart/2008/layout/LinedList"/>
    <dgm:cxn modelId="{36179366-E772-AB44-8C36-8931C3350D5C}" type="presOf" srcId="{6AF03663-276D-4640-93FE-936F4E285C8A}" destId="{C9252CE3-FE50-EF4E-A31F-8916583C8264}" srcOrd="0" destOrd="0" presId="urn:microsoft.com/office/officeart/2008/layout/LinedList"/>
    <dgm:cxn modelId="{0ADDCF68-04F4-47CF-AF71-D77A8DCF4376}" srcId="{6B3519C0-8D74-49E1-91D5-C96130E3526C}" destId="{6AF03663-276D-4640-93FE-936F4E285C8A}" srcOrd="0" destOrd="0" parTransId="{A6664611-F0CF-4969-8C8E-423EB8235864}" sibTransId="{A75E40C8-2860-41F2-9C56-1807FACA91CF}"/>
    <dgm:cxn modelId="{C84D9992-41A7-CC4B-A128-3B2842B54AF3}" type="presOf" srcId="{2A2CC37C-481B-43D9-9DEC-C6DF90E6F514}" destId="{6CCFA6F2-21A3-D44E-9849-9BAA013737A9}" srcOrd="0" destOrd="0" presId="urn:microsoft.com/office/officeart/2008/layout/LinedList"/>
    <dgm:cxn modelId="{CE440097-0D72-3546-9628-C2E6424F1FF8}" type="presOf" srcId="{17A1D52E-8171-4CF9-BBD8-7B41F608886F}" destId="{94EA9094-93E1-6640-9625-ADE1D662627C}" srcOrd="0" destOrd="0" presId="urn:microsoft.com/office/officeart/2008/layout/LinedList"/>
    <dgm:cxn modelId="{06A19ABC-D6AE-4290-96E5-F940357A5005}" srcId="{6B3519C0-8D74-49E1-91D5-C96130E3526C}" destId="{EA0FD084-449F-471D-93D7-745A776F9C22}" srcOrd="1" destOrd="0" parTransId="{2DCCD573-75F3-4A20-B6D8-5A7AD35C80FE}" sibTransId="{ACA79EC8-6139-4E1E-9AED-A8BAE879FB9E}"/>
    <dgm:cxn modelId="{B44545E7-E0D6-4B69-B3FC-6660C5051C88}" srcId="{6B3519C0-8D74-49E1-91D5-C96130E3526C}" destId="{558F8737-C1C3-465C-AF7F-AD3A6C4A1DEE}" srcOrd="4" destOrd="0" parTransId="{774320AF-24BF-4C93-97BF-B896EC043D71}" sibTransId="{C48ABAC6-D857-4212-96D5-82148228F33C}"/>
    <dgm:cxn modelId="{770CB5FB-B572-4BF8-840C-44EF1FEACBF8}" srcId="{6B3519C0-8D74-49E1-91D5-C96130E3526C}" destId="{2A2CC37C-481B-43D9-9DEC-C6DF90E6F514}" srcOrd="2" destOrd="0" parTransId="{1D251768-9AD3-4DD7-9F16-BDD280F06977}" sibTransId="{4961338E-32F6-4A68-879C-AF408558E3A7}"/>
    <dgm:cxn modelId="{8953C232-FC7F-FA41-8254-8611A2E5732D}" type="presParOf" srcId="{E84EAE42-C291-C143-AE22-A368FF82D638}" destId="{C2DD28EB-A238-4941-9460-BBDB6CC98537}" srcOrd="0" destOrd="0" presId="urn:microsoft.com/office/officeart/2008/layout/LinedList"/>
    <dgm:cxn modelId="{5359BD5F-639A-AD41-BDFF-A94DAADE869C}" type="presParOf" srcId="{E84EAE42-C291-C143-AE22-A368FF82D638}" destId="{ED9B339E-A33E-154B-BE2B-6575266A2D95}" srcOrd="1" destOrd="0" presId="urn:microsoft.com/office/officeart/2008/layout/LinedList"/>
    <dgm:cxn modelId="{EE45D567-5587-BC4A-9A1C-E8386BF124DB}" type="presParOf" srcId="{ED9B339E-A33E-154B-BE2B-6575266A2D95}" destId="{C9252CE3-FE50-EF4E-A31F-8916583C8264}" srcOrd="0" destOrd="0" presId="urn:microsoft.com/office/officeart/2008/layout/LinedList"/>
    <dgm:cxn modelId="{F658CD81-D1C2-CD44-8386-220CA1F161A5}" type="presParOf" srcId="{ED9B339E-A33E-154B-BE2B-6575266A2D95}" destId="{DAC4D692-C872-8848-8E4D-80847F7B4914}" srcOrd="1" destOrd="0" presId="urn:microsoft.com/office/officeart/2008/layout/LinedList"/>
    <dgm:cxn modelId="{12A38022-EECA-6A4C-B9FA-49F754D71C6C}" type="presParOf" srcId="{E84EAE42-C291-C143-AE22-A368FF82D638}" destId="{B84F5738-E763-DE44-AE94-17922A486D76}" srcOrd="2" destOrd="0" presId="urn:microsoft.com/office/officeart/2008/layout/LinedList"/>
    <dgm:cxn modelId="{0A5ADB51-C8BA-504D-B298-9773FF9A40D4}" type="presParOf" srcId="{E84EAE42-C291-C143-AE22-A368FF82D638}" destId="{13685846-F57B-2844-84E1-37496F4CDD41}" srcOrd="3" destOrd="0" presId="urn:microsoft.com/office/officeart/2008/layout/LinedList"/>
    <dgm:cxn modelId="{A528DBCC-AFFF-1444-B9BB-C7E7CECE55E7}" type="presParOf" srcId="{13685846-F57B-2844-84E1-37496F4CDD41}" destId="{7E3C1519-E2F0-6341-BA86-C546FF00064D}" srcOrd="0" destOrd="0" presId="urn:microsoft.com/office/officeart/2008/layout/LinedList"/>
    <dgm:cxn modelId="{CDD031A4-4330-0640-9842-C693329DBC7B}" type="presParOf" srcId="{13685846-F57B-2844-84E1-37496F4CDD41}" destId="{69641DE9-1593-2344-97E5-596E0A74CE2C}" srcOrd="1" destOrd="0" presId="urn:microsoft.com/office/officeart/2008/layout/LinedList"/>
    <dgm:cxn modelId="{D6352E06-5087-8041-B914-FE7D203226EB}" type="presParOf" srcId="{E84EAE42-C291-C143-AE22-A368FF82D638}" destId="{F11D93FC-AD2D-2B44-BA93-7F95F3ADB8DD}" srcOrd="4" destOrd="0" presId="urn:microsoft.com/office/officeart/2008/layout/LinedList"/>
    <dgm:cxn modelId="{F2255331-7531-A142-A474-1522E942BF24}" type="presParOf" srcId="{E84EAE42-C291-C143-AE22-A368FF82D638}" destId="{9650D7BF-BD72-304E-8566-CBDB06BAD695}" srcOrd="5" destOrd="0" presId="urn:microsoft.com/office/officeart/2008/layout/LinedList"/>
    <dgm:cxn modelId="{E539E2ED-B673-2040-93CE-5128FCC8AFB1}" type="presParOf" srcId="{9650D7BF-BD72-304E-8566-CBDB06BAD695}" destId="{6CCFA6F2-21A3-D44E-9849-9BAA013737A9}" srcOrd="0" destOrd="0" presId="urn:microsoft.com/office/officeart/2008/layout/LinedList"/>
    <dgm:cxn modelId="{A3CE027E-4AAC-8D49-A1F4-AD8AD1C399FC}" type="presParOf" srcId="{9650D7BF-BD72-304E-8566-CBDB06BAD695}" destId="{AD5919EA-9E90-A344-BC8A-68970C02D3CA}" srcOrd="1" destOrd="0" presId="urn:microsoft.com/office/officeart/2008/layout/LinedList"/>
    <dgm:cxn modelId="{4FA78A63-8E73-2E4B-9D0D-8E852F09E15A}" type="presParOf" srcId="{E84EAE42-C291-C143-AE22-A368FF82D638}" destId="{30F832EE-CB16-1D44-A08F-892905DDA1F9}" srcOrd="6" destOrd="0" presId="urn:microsoft.com/office/officeart/2008/layout/LinedList"/>
    <dgm:cxn modelId="{067D4C6D-8345-004D-BD42-A62B4B83BBDA}" type="presParOf" srcId="{E84EAE42-C291-C143-AE22-A368FF82D638}" destId="{F0892573-8252-1846-8B35-2BA09A33EBBD}" srcOrd="7" destOrd="0" presId="urn:microsoft.com/office/officeart/2008/layout/LinedList"/>
    <dgm:cxn modelId="{3FCFA3D1-C4D1-1B44-BD39-0C2A21412155}" type="presParOf" srcId="{F0892573-8252-1846-8B35-2BA09A33EBBD}" destId="{94EA9094-93E1-6640-9625-ADE1D662627C}" srcOrd="0" destOrd="0" presId="urn:microsoft.com/office/officeart/2008/layout/LinedList"/>
    <dgm:cxn modelId="{A2C2CBAF-98A7-7C42-954F-B8827B173A5E}" type="presParOf" srcId="{F0892573-8252-1846-8B35-2BA09A33EBBD}" destId="{40059E19-7B28-0E4B-84E0-CC8ED3D8917F}" srcOrd="1" destOrd="0" presId="urn:microsoft.com/office/officeart/2008/layout/LinedList"/>
    <dgm:cxn modelId="{F417F7C4-0AAC-4B40-B275-CDD2DA816F59}" type="presParOf" srcId="{E84EAE42-C291-C143-AE22-A368FF82D638}" destId="{F1626B54-352A-CB47-B823-510CBA72FA12}" srcOrd="8" destOrd="0" presId="urn:microsoft.com/office/officeart/2008/layout/LinedList"/>
    <dgm:cxn modelId="{F9145DD0-21B2-464E-A509-B038A958F069}" type="presParOf" srcId="{E84EAE42-C291-C143-AE22-A368FF82D638}" destId="{C3A2B730-9860-6B4D-B034-8527BCD3C2B1}" srcOrd="9" destOrd="0" presId="urn:microsoft.com/office/officeart/2008/layout/LinedList"/>
    <dgm:cxn modelId="{16574046-946A-4B45-9C12-CCF35A7FFE71}" type="presParOf" srcId="{C3A2B730-9860-6B4D-B034-8527BCD3C2B1}" destId="{B9AB6029-2F67-3B41-B902-50F6D46855DC}" srcOrd="0" destOrd="0" presId="urn:microsoft.com/office/officeart/2008/layout/LinedList"/>
    <dgm:cxn modelId="{15BC1FA1-1166-7B40-A773-96D5E6C944CF}" type="presParOf" srcId="{C3A2B730-9860-6B4D-B034-8527BCD3C2B1}" destId="{429AFB21-3ED2-3D40-8FD1-4DA32D1F48C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E6D661-2A18-47DF-87E6-70688C476F3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34ED951-0D56-4E1D-ABAA-647D7C6E6D35}">
      <dgm:prSet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Making food for parents staying in Ronald McDonald’s home which is non- profit organization provides shelter for parents who otherwise wouldn’t be able to stay with kids in the hospital</a:t>
          </a:r>
        </a:p>
      </dgm:t>
    </dgm:pt>
    <dgm:pt modelId="{C89FC4E4-E1CE-4AFC-BA94-740F24DA47F1}" type="parTrans" cxnId="{3E757F7A-17E6-4568-BD6F-1D02633653FA}">
      <dgm:prSet/>
      <dgm:spPr/>
      <dgm:t>
        <a:bodyPr/>
        <a:lstStyle/>
        <a:p>
          <a:endParaRPr lang="en-US" sz="4400"/>
        </a:p>
      </dgm:t>
    </dgm:pt>
    <dgm:pt modelId="{4589F10F-190A-4EC8-909B-AAE26817A7F6}" type="sibTrans" cxnId="{3E757F7A-17E6-4568-BD6F-1D02633653FA}">
      <dgm:prSet/>
      <dgm:spPr/>
      <dgm:t>
        <a:bodyPr/>
        <a:lstStyle/>
        <a:p>
          <a:endParaRPr lang="en-US" sz="2800"/>
        </a:p>
      </dgm:t>
    </dgm:pt>
    <dgm:pt modelId="{FFD81ADF-E7A0-4067-8FEB-D95A3384441D}">
      <dgm:prSet custT="1"/>
      <dgm:spPr/>
      <dgm:t>
        <a:bodyPr/>
        <a:lstStyle/>
        <a:p>
          <a:r>
            <a:rPr lang="en-US" sz="1600">
              <a:latin typeface="Times New Roman" panose="02020603050405020304" pitchFamily="18" charset="0"/>
              <a:cs typeface="Times New Roman" panose="02020603050405020304" pitchFamily="18" charset="0"/>
            </a:rPr>
            <a:t>Helped in preparing pancakes for school students who are from the immigrant community</a:t>
          </a:r>
        </a:p>
      </dgm:t>
    </dgm:pt>
    <dgm:pt modelId="{6A5B0CCC-5521-4352-B551-60EF392584A0}" type="parTrans" cxnId="{847908B9-3215-4904-9C1C-56FBE1B2B483}">
      <dgm:prSet/>
      <dgm:spPr/>
      <dgm:t>
        <a:bodyPr/>
        <a:lstStyle/>
        <a:p>
          <a:endParaRPr lang="en-US" sz="4400"/>
        </a:p>
      </dgm:t>
    </dgm:pt>
    <dgm:pt modelId="{19787861-68F2-44D4-95D7-80D877302610}" type="sibTrans" cxnId="{847908B9-3215-4904-9C1C-56FBE1B2B483}">
      <dgm:prSet/>
      <dgm:spPr/>
      <dgm:t>
        <a:bodyPr/>
        <a:lstStyle/>
        <a:p>
          <a:endParaRPr lang="en-US" sz="2800"/>
        </a:p>
      </dgm:t>
    </dgm:pt>
    <dgm:pt modelId="{30D848FA-2DEB-454A-A556-409A5A01FF0D}">
      <dgm:prSet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Youth exchange coordinator helping outbound students with their documentation and rotary application for processing visa to go to their chosen destination </a:t>
          </a:r>
        </a:p>
      </dgm:t>
    </dgm:pt>
    <dgm:pt modelId="{43261F0F-A683-4092-8226-5810BB8AA04A}" type="parTrans" cxnId="{95D45048-C073-4B69-AF2A-E60F9E21A0DF}">
      <dgm:prSet/>
      <dgm:spPr/>
      <dgm:t>
        <a:bodyPr/>
        <a:lstStyle/>
        <a:p>
          <a:endParaRPr lang="en-US" sz="4400"/>
        </a:p>
      </dgm:t>
    </dgm:pt>
    <dgm:pt modelId="{952DC218-BFAE-4824-B5C0-251390772FE8}" type="sibTrans" cxnId="{95D45048-C073-4B69-AF2A-E60F9E21A0DF}">
      <dgm:prSet/>
      <dgm:spPr/>
      <dgm:t>
        <a:bodyPr/>
        <a:lstStyle/>
        <a:p>
          <a:endParaRPr lang="en-US" sz="2800"/>
        </a:p>
      </dgm:t>
    </dgm:pt>
    <dgm:pt modelId="{30DB5129-C8AF-4749-98D2-E8F396C03B26}">
      <dgm:prSet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Seeking to learn dedication and how individuals put efforts into groundwork to run Rotary as an organization </a:t>
          </a:r>
        </a:p>
      </dgm:t>
    </dgm:pt>
    <dgm:pt modelId="{B041C74B-5CE9-426C-A39D-FD7FA81FDEF2}" type="parTrans" cxnId="{10CEB7A2-06B2-4ABC-980B-68E0E5C33C08}">
      <dgm:prSet/>
      <dgm:spPr/>
      <dgm:t>
        <a:bodyPr/>
        <a:lstStyle/>
        <a:p>
          <a:endParaRPr lang="en-US" sz="4400"/>
        </a:p>
      </dgm:t>
    </dgm:pt>
    <dgm:pt modelId="{F738B11C-CEF7-43FA-A08D-918EC10A309D}" type="sibTrans" cxnId="{10CEB7A2-06B2-4ABC-980B-68E0E5C33C08}">
      <dgm:prSet/>
      <dgm:spPr/>
      <dgm:t>
        <a:bodyPr/>
        <a:lstStyle/>
        <a:p>
          <a:endParaRPr lang="en-US" sz="2800"/>
        </a:p>
      </dgm:t>
    </dgm:pt>
    <dgm:pt modelId="{BC8F57B5-B33A-45B1-B6D4-8667CC5DB052}">
      <dgm:prSet custT="1"/>
      <dgm:spPr/>
      <dgm:t>
        <a:bodyPr/>
        <a:lstStyle/>
        <a:p>
          <a:r>
            <a:rPr lang="en-US" sz="1600">
              <a:latin typeface="Times New Roman" panose="02020603050405020304" pitchFamily="18" charset="0"/>
              <a:cs typeface="Times New Roman" panose="02020603050405020304" pitchFamily="18" charset="0"/>
            </a:rPr>
            <a:t>Being a part of Rotary puts me in a spot and makes me accountable for examples, with this interview you are held responsible and accountable for your work</a:t>
          </a:r>
        </a:p>
      </dgm:t>
    </dgm:pt>
    <dgm:pt modelId="{A13A5924-2A15-4AAD-B0CF-951630B5222B}" type="parTrans" cxnId="{371C82E0-1C1D-403D-8C8A-FAF4298EE3A4}">
      <dgm:prSet/>
      <dgm:spPr/>
      <dgm:t>
        <a:bodyPr/>
        <a:lstStyle/>
        <a:p>
          <a:endParaRPr lang="en-US" sz="4400"/>
        </a:p>
      </dgm:t>
    </dgm:pt>
    <dgm:pt modelId="{C2F9995A-9A1D-4AAA-A6B0-A671A163323D}" type="sibTrans" cxnId="{371C82E0-1C1D-403D-8C8A-FAF4298EE3A4}">
      <dgm:prSet/>
      <dgm:spPr/>
      <dgm:t>
        <a:bodyPr/>
        <a:lstStyle/>
        <a:p>
          <a:endParaRPr lang="en-US" sz="2800"/>
        </a:p>
      </dgm:t>
    </dgm:pt>
    <dgm:pt modelId="{2BC63142-3661-4CFB-8412-B9F164B32D8F}">
      <dgm:prSet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Learning from a crowd of experienced individuals who have great presence of mind, helping me elevate my general conscious </a:t>
          </a:r>
        </a:p>
      </dgm:t>
    </dgm:pt>
    <dgm:pt modelId="{0201B4FD-A792-4F2C-902A-4E1449B230F7}" type="parTrans" cxnId="{B7796C7E-FA83-4AED-96D8-FD4CA7B67835}">
      <dgm:prSet/>
      <dgm:spPr/>
      <dgm:t>
        <a:bodyPr/>
        <a:lstStyle/>
        <a:p>
          <a:endParaRPr lang="en-US" sz="4400"/>
        </a:p>
      </dgm:t>
    </dgm:pt>
    <dgm:pt modelId="{73AF9F29-2D21-45B0-AF55-5E0E7323F5A7}" type="sibTrans" cxnId="{B7796C7E-FA83-4AED-96D8-FD4CA7B67835}">
      <dgm:prSet/>
      <dgm:spPr/>
      <dgm:t>
        <a:bodyPr/>
        <a:lstStyle/>
        <a:p>
          <a:endParaRPr lang="en-US" sz="2800"/>
        </a:p>
      </dgm:t>
    </dgm:pt>
    <dgm:pt modelId="{76A2DDC7-2B8C-4935-ACC0-FFF5F988A04B}" type="pres">
      <dgm:prSet presAssocID="{EBE6D661-2A18-47DF-87E6-70688C476F33}" presName="root" presStyleCnt="0">
        <dgm:presLayoutVars>
          <dgm:dir/>
          <dgm:resizeHandles val="exact"/>
        </dgm:presLayoutVars>
      </dgm:prSet>
      <dgm:spPr/>
    </dgm:pt>
    <dgm:pt modelId="{E7CF1E4B-1A38-4FDC-9651-A78CBA762119}" type="pres">
      <dgm:prSet presAssocID="{934ED951-0D56-4E1D-ABAA-647D7C6E6D35}" presName="compNode" presStyleCnt="0"/>
      <dgm:spPr/>
    </dgm:pt>
    <dgm:pt modelId="{0DD9E899-6F98-477F-BF08-1314AA7275E3}" type="pres">
      <dgm:prSet presAssocID="{934ED951-0D56-4E1D-ABAA-647D7C6E6D35}" presName="iconRect" presStyleLbl="node1" presStyleIdx="0" presStyleCnt="6" custScaleX="148835" custScaleY="14978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A0DD7808-0611-4CF9-B4CD-9F75C4DA6932}" type="pres">
      <dgm:prSet presAssocID="{934ED951-0D56-4E1D-ABAA-647D7C6E6D35}" presName="spaceRect" presStyleCnt="0"/>
      <dgm:spPr/>
    </dgm:pt>
    <dgm:pt modelId="{0989A396-B6DB-4F40-BFBC-C6DA6E28590B}" type="pres">
      <dgm:prSet presAssocID="{934ED951-0D56-4E1D-ABAA-647D7C6E6D35}" presName="textRect" presStyleLbl="revTx" presStyleIdx="0" presStyleCnt="6" custScaleX="108590" custLinFactNeighborX="-55" custLinFactNeighborY="-4466">
        <dgm:presLayoutVars>
          <dgm:chMax val="1"/>
          <dgm:chPref val="1"/>
        </dgm:presLayoutVars>
      </dgm:prSet>
      <dgm:spPr/>
    </dgm:pt>
    <dgm:pt modelId="{231AEAC9-CADA-47FE-8A1A-827243960768}" type="pres">
      <dgm:prSet presAssocID="{4589F10F-190A-4EC8-909B-AAE26817A7F6}" presName="sibTrans" presStyleCnt="0"/>
      <dgm:spPr/>
    </dgm:pt>
    <dgm:pt modelId="{05E68653-3F50-4D30-A68D-82B288DA9FF5}" type="pres">
      <dgm:prSet presAssocID="{FFD81ADF-E7A0-4067-8FEB-D95A3384441D}" presName="compNode" presStyleCnt="0"/>
      <dgm:spPr/>
    </dgm:pt>
    <dgm:pt modelId="{C72CBA30-2A2A-4E47-A788-D4147EE16474}" type="pres">
      <dgm:prSet presAssocID="{FFD81ADF-E7A0-4067-8FEB-D95A3384441D}" presName="iconRect" presStyleLbl="node1" presStyleIdx="1" presStyleCnt="6" custScaleX="151649" custScaleY="1087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724C75F-B572-45DA-AD21-8511641A4420}" type="pres">
      <dgm:prSet presAssocID="{FFD81ADF-E7A0-4067-8FEB-D95A3384441D}" presName="spaceRect" presStyleCnt="0"/>
      <dgm:spPr/>
    </dgm:pt>
    <dgm:pt modelId="{CA9AD713-94C0-4A8E-A149-EDC0DDF55098}" type="pres">
      <dgm:prSet presAssocID="{FFD81ADF-E7A0-4067-8FEB-D95A3384441D}" presName="textRect" presStyleLbl="revTx" presStyleIdx="1" presStyleCnt="6">
        <dgm:presLayoutVars>
          <dgm:chMax val="1"/>
          <dgm:chPref val="1"/>
        </dgm:presLayoutVars>
      </dgm:prSet>
      <dgm:spPr/>
    </dgm:pt>
    <dgm:pt modelId="{280A2793-FC9A-4658-AF86-7E0881639F41}" type="pres">
      <dgm:prSet presAssocID="{19787861-68F2-44D4-95D7-80D877302610}" presName="sibTrans" presStyleCnt="0"/>
      <dgm:spPr/>
    </dgm:pt>
    <dgm:pt modelId="{2EB49F57-D23F-45BD-8076-DCC248A1D59E}" type="pres">
      <dgm:prSet presAssocID="{30D848FA-2DEB-454A-A556-409A5A01FF0D}" presName="compNode" presStyleCnt="0"/>
      <dgm:spPr/>
    </dgm:pt>
    <dgm:pt modelId="{5F6D0485-D993-49DA-A2BD-03A7F25EFAFB}" type="pres">
      <dgm:prSet presAssocID="{30D848FA-2DEB-454A-A556-409A5A01FF0D}" presName="iconRect" presStyleLbl="node1" presStyleIdx="2" presStyleCnt="6" custScaleX="142158" custScaleY="13515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FDD319E-11F5-45A7-B8A7-3472354C44DC}" type="pres">
      <dgm:prSet presAssocID="{30D848FA-2DEB-454A-A556-409A5A01FF0D}" presName="spaceRect" presStyleCnt="0"/>
      <dgm:spPr/>
    </dgm:pt>
    <dgm:pt modelId="{E564D07B-86E7-4C8A-A35F-1C3FD340D82F}" type="pres">
      <dgm:prSet presAssocID="{30D848FA-2DEB-454A-A556-409A5A01FF0D}" presName="textRect" presStyleLbl="revTx" presStyleIdx="2" presStyleCnt="6" custLinFactNeighborX="3602" custLinFactNeighborY="-4466">
        <dgm:presLayoutVars>
          <dgm:chMax val="1"/>
          <dgm:chPref val="1"/>
        </dgm:presLayoutVars>
      </dgm:prSet>
      <dgm:spPr/>
    </dgm:pt>
    <dgm:pt modelId="{44CB4FB4-3BF2-4396-916B-6C93F1F7D1DC}" type="pres">
      <dgm:prSet presAssocID="{952DC218-BFAE-4824-B5C0-251390772FE8}" presName="sibTrans" presStyleCnt="0"/>
      <dgm:spPr/>
    </dgm:pt>
    <dgm:pt modelId="{9BDFD729-B103-492B-A437-9EFC76C69EC8}" type="pres">
      <dgm:prSet presAssocID="{30DB5129-C8AF-4749-98D2-E8F396C03B26}" presName="compNode" presStyleCnt="0"/>
      <dgm:spPr/>
    </dgm:pt>
    <dgm:pt modelId="{55BF150B-F03E-4DD6-ACBB-F80DF2CC974B}" type="pres">
      <dgm:prSet presAssocID="{30DB5129-C8AF-4749-98D2-E8F396C03B26}" presName="iconRect" presStyleLbl="node1" presStyleIdx="3" presStyleCnt="6" custScaleX="132666" custScaleY="13515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809D7F0-75CB-480C-A42E-A2DF76565C93}" type="pres">
      <dgm:prSet presAssocID="{30DB5129-C8AF-4749-98D2-E8F396C03B26}" presName="spaceRect" presStyleCnt="0"/>
      <dgm:spPr/>
    </dgm:pt>
    <dgm:pt modelId="{59D0DC0E-505B-4B29-B216-F7D1738B5D82}" type="pres">
      <dgm:prSet presAssocID="{30DB5129-C8AF-4749-98D2-E8F396C03B26}" presName="textRect" presStyleLbl="revTx" presStyleIdx="3" presStyleCnt="6">
        <dgm:presLayoutVars>
          <dgm:chMax val="1"/>
          <dgm:chPref val="1"/>
        </dgm:presLayoutVars>
      </dgm:prSet>
      <dgm:spPr/>
    </dgm:pt>
    <dgm:pt modelId="{599C6084-3208-4BDD-B55C-69FFF68BAB07}" type="pres">
      <dgm:prSet presAssocID="{F738B11C-CEF7-43FA-A08D-918EC10A309D}" presName="sibTrans" presStyleCnt="0"/>
      <dgm:spPr/>
    </dgm:pt>
    <dgm:pt modelId="{E19D5148-626B-488D-A896-CBF103955802}" type="pres">
      <dgm:prSet presAssocID="{BC8F57B5-B33A-45B1-B6D4-8667CC5DB052}" presName="compNode" presStyleCnt="0"/>
      <dgm:spPr/>
    </dgm:pt>
    <dgm:pt modelId="{A3618FD6-306A-46D3-81C0-B0A8B8AD2A2F}" type="pres">
      <dgm:prSet presAssocID="{BC8F57B5-B33A-45B1-B6D4-8667CC5DB052}" presName="iconRect" presStyleLbl="node1" presStyleIdx="4" presStyleCnt="6" custScaleX="139582" custScaleY="13515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9A537E4E-6965-425A-925B-D828261A378A}" type="pres">
      <dgm:prSet presAssocID="{BC8F57B5-B33A-45B1-B6D4-8667CC5DB052}" presName="spaceRect" presStyleCnt="0"/>
      <dgm:spPr/>
    </dgm:pt>
    <dgm:pt modelId="{7CA83EF1-D366-4BBF-9151-C65D8C849661}" type="pres">
      <dgm:prSet presAssocID="{BC8F57B5-B33A-45B1-B6D4-8667CC5DB052}" presName="textRect" presStyleLbl="revTx" presStyleIdx="4" presStyleCnt="6">
        <dgm:presLayoutVars>
          <dgm:chMax val="1"/>
          <dgm:chPref val="1"/>
        </dgm:presLayoutVars>
      </dgm:prSet>
      <dgm:spPr/>
    </dgm:pt>
    <dgm:pt modelId="{0C0CA19B-4FB4-4B46-A4C6-381F609C1049}" type="pres">
      <dgm:prSet presAssocID="{C2F9995A-9A1D-4AAA-A6B0-A671A163323D}" presName="sibTrans" presStyleCnt="0"/>
      <dgm:spPr/>
    </dgm:pt>
    <dgm:pt modelId="{BCF91E99-F026-45AD-BBA9-CA744C92E728}" type="pres">
      <dgm:prSet presAssocID="{2BC63142-3661-4CFB-8412-B9F164B32D8F}" presName="compNode" presStyleCnt="0"/>
      <dgm:spPr/>
    </dgm:pt>
    <dgm:pt modelId="{3E67AA3A-BF2D-41D8-A6F6-E4CD29E9CFD8}" type="pres">
      <dgm:prSet presAssocID="{2BC63142-3661-4CFB-8412-B9F164B32D8F}" presName="iconRect" presStyleLbl="node1" presStyleIdx="5" presStyleCnt="6" custScaleX="144733" custScaleY="135154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5E7C02A0-CECC-47F2-B3C0-CD61512B1EA8}" type="pres">
      <dgm:prSet presAssocID="{2BC63142-3661-4CFB-8412-B9F164B32D8F}" presName="spaceRect" presStyleCnt="0"/>
      <dgm:spPr/>
    </dgm:pt>
    <dgm:pt modelId="{4DEEEEB9-9A83-4E61-BFDD-4DB2BAF3471A}" type="pres">
      <dgm:prSet presAssocID="{2BC63142-3661-4CFB-8412-B9F164B32D8F}" presName="textRect" presStyleLbl="revTx" presStyleIdx="5" presStyleCnt="6" custLinFactNeighborX="55" custLinFactNeighborY="4061">
        <dgm:presLayoutVars>
          <dgm:chMax val="1"/>
          <dgm:chPref val="1"/>
        </dgm:presLayoutVars>
      </dgm:prSet>
      <dgm:spPr/>
    </dgm:pt>
  </dgm:ptLst>
  <dgm:cxnLst>
    <dgm:cxn modelId="{F83C2A5F-BAF4-45F8-847D-FB70C7E090D3}" type="presOf" srcId="{934ED951-0D56-4E1D-ABAA-647D7C6E6D35}" destId="{0989A396-B6DB-4F40-BFBC-C6DA6E28590B}" srcOrd="0" destOrd="0" presId="urn:microsoft.com/office/officeart/2018/2/layout/IconLabelList"/>
    <dgm:cxn modelId="{A04C3A66-F996-4712-8A29-F61AD969C2D5}" type="presOf" srcId="{2BC63142-3661-4CFB-8412-B9F164B32D8F}" destId="{4DEEEEB9-9A83-4E61-BFDD-4DB2BAF3471A}" srcOrd="0" destOrd="0" presId="urn:microsoft.com/office/officeart/2018/2/layout/IconLabelList"/>
    <dgm:cxn modelId="{95D45048-C073-4B69-AF2A-E60F9E21A0DF}" srcId="{EBE6D661-2A18-47DF-87E6-70688C476F33}" destId="{30D848FA-2DEB-454A-A556-409A5A01FF0D}" srcOrd="2" destOrd="0" parTransId="{43261F0F-A683-4092-8226-5810BB8AA04A}" sibTransId="{952DC218-BFAE-4824-B5C0-251390772FE8}"/>
    <dgm:cxn modelId="{FF93486A-3BDD-4034-84D6-5A01B7C7D3D9}" type="presOf" srcId="{BC8F57B5-B33A-45B1-B6D4-8667CC5DB052}" destId="{7CA83EF1-D366-4BBF-9151-C65D8C849661}" srcOrd="0" destOrd="0" presId="urn:microsoft.com/office/officeart/2018/2/layout/IconLabelList"/>
    <dgm:cxn modelId="{D91B7478-E377-459A-9F75-33BB68A11B7B}" type="presOf" srcId="{30D848FA-2DEB-454A-A556-409A5A01FF0D}" destId="{E564D07B-86E7-4C8A-A35F-1C3FD340D82F}" srcOrd="0" destOrd="0" presId="urn:microsoft.com/office/officeart/2018/2/layout/IconLabelList"/>
    <dgm:cxn modelId="{3E757F7A-17E6-4568-BD6F-1D02633653FA}" srcId="{EBE6D661-2A18-47DF-87E6-70688C476F33}" destId="{934ED951-0D56-4E1D-ABAA-647D7C6E6D35}" srcOrd="0" destOrd="0" parTransId="{C89FC4E4-E1CE-4AFC-BA94-740F24DA47F1}" sibTransId="{4589F10F-190A-4EC8-909B-AAE26817A7F6}"/>
    <dgm:cxn modelId="{B7796C7E-FA83-4AED-96D8-FD4CA7B67835}" srcId="{EBE6D661-2A18-47DF-87E6-70688C476F33}" destId="{2BC63142-3661-4CFB-8412-B9F164B32D8F}" srcOrd="5" destOrd="0" parTransId="{0201B4FD-A792-4F2C-902A-4E1449B230F7}" sibTransId="{73AF9F29-2D21-45B0-AF55-5E0E7323F5A7}"/>
    <dgm:cxn modelId="{59A9BD8A-30AE-458A-917D-834D51D0274F}" type="presOf" srcId="{EBE6D661-2A18-47DF-87E6-70688C476F33}" destId="{76A2DDC7-2B8C-4935-ACC0-FFF5F988A04B}" srcOrd="0" destOrd="0" presId="urn:microsoft.com/office/officeart/2018/2/layout/IconLabelList"/>
    <dgm:cxn modelId="{10CEB7A2-06B2-4ABC-980B-68E0E5C33C08}" srcId="{EBE6D661-2A18-47DF-87E6-70688C476F33}" destId="{30DB5129-C8AF-4749-98D2-E8F396C03B26}" srcOrd="3" destOrd="0" parTransId="{B041C74B-5CE9-426C-A39D-FD7FA81FDEF2}" sibTransId="{F738B11C-CEF7-43FA-A08D-918EC10A309D}"/>
    <dgm:cxn modelId="{847908B9-3215-4904-9C1C-56FBE1B2B483}" srcId="{EBE6D661-2A18-47DF-87E6-70688C476F33}" destId="{FFD81ADF-E7A0-4067-8FEB-D95A3384441D}" srcOrd="1" destOrd="0" parTransId="{6A5B0CCC-5521-4352-B551-60EF392584A0}" sibTransId="{19787861-68F2-44D4-95D7-80D877302610}"/>
    <dgm:cxn modelId="{371C82E0-1C1D-403D-8C8A-FAF4298EE3A4}" srcId="{EBE6D661-2A18-47DF-87E6-70688C476F33}" destId="{BC8F57B5-B33A-45B1-B6D4-8667CC5DB052}" srcOrd="4" destOrd="0" parTransId="{A13A5924-2A15-4AAD-B0CF-951630B5222B}" sibTransId="{C2F9995A-9A1D-4AAA-A6B0-A671A163323D}"/>
    <dgm:cxn modelId="{A75DE2E3-474F-4C17-B8C6-CAF0FF462AF1}" type="presOf" srcId="{FFD81ADF-E7A0-4067-8FEB-D95A3384441D}" destId="{CA9AD713-94C0-4A8E-A149-EDC0DDF55098}" srcOrd="0" destOrd="0" presId="urn:microsoft.com/office/officeart/2018/2/layout/IconLabelList"/>
    <dgm:cxn modelId="{EC7A2FEB-6C20-44BE-BB20-2B7FDD79B417}" type="presOf" srcId="{30DB5129-C8AF-4749-98D2-E8F396C03B26}" destId="{59D0DC0E-505B-4B29-B216-F7D1738B5D82}" srcOrd="0" destOrd="0" presId="urn:microsoft.com/office/officeart/2018/2/layout/IconLabelList"/>
    <dgm:cxn modelId="{E07323F7-2C8A-4C54-B7D7-3DE86165567B}" type="presParOf" srcId="{76A2DDC7-2B8C-4935-ACC0-FFF5F988A04B}" destId="{E7CF1E4B-1A38-4FDC-9651-A78CBA762119}" srcOrd="0" destOrd="0" presId="urn:microsoft.com/office/officeart/2018/2/layout/IconLabelList"/>
    <dgm:cxn modelId="{6AC8105D-7A06-4F3C-8970-54844F366F10}" type="presParOf" srcId="{E7CF1E4B-1A38-4FDC-9651-A78CBA762119}" destId="{0DD9E899-6F98-477F-BF08-1314AA7275E3}" srcOrd="0" destOrd="0" presId="urn:microsoft.com/office/officeart/2018/2/layout/IconLabelList"/>
    <dgm:cxn modelId="{8AF65F23-9DB0-43E1-98A6-7CE47FDFFCE5}" type="presParOf" srcId="{E7CF1E4B-1A38-4FDC-9651-A78CBA762119}" destId="{A0DD7808-0611-4CF9-B4CD-9F75C4DA6932}" srcOrd="1" destOrd="0" presId="urn:microsoft.com/office/officeart/2018/2/layout/IconLabelList"/>
    <dgm:cxn modelId="{E19CFC10-4501-4215-B2FC-C8D4694C501D}" type="presParOf" srcId="{E7CF1E4B-1A38-4FDC-9651-A78CBA762119}" destId="{0989A396-B6DB-4F40-BFBC-C6DA6E28590B}" srcOrd="2" destOrd="0" presId="urn:microsoft.com/office/officeart/2018/2/layout/IconLabelList"/>
    <dgm:cxn modelId="{10367A58-CC62-4359-A71D-77C07E338E78}" type="presParOf" srcId="{76A2DDC7-2B8C-4935-ACC0-FFF5F988A04B}" destId="{231AEAC9-CADA-47FE-8A1A-827243960768}" srcOrd="1" destOrd="0" presId="urn:microsoft.com/office/officeart/2018/2/layout/IconLabelList"/>
    <dgm:cxn modelId="{B7479F00-0C61-4ABC-BB65-B832D9140E96}" type="presParOf" srcId="{76A2DDC7-2B8C-4935-ACC0-FFF5F988A04B}" destId="{05E68653-3F50-4D30-A68D-82B288DA9FF5}" srcOrd="2" destOrd="0" presId="urn:microsoft.com/office/officeart/2018/2/layout/IconLabelList"/>
    <dgm:cxn modelId="{BEB7E08B-6008-46D0-B92C-B438406B4E93}" type="presParOf" srcId="{05E68653-3F50-4D30-A68D-82B288DA9FF5}" destId="{C72CBA30-2A2A-4E47-A788-D4147EE16474}" srcOrd="0" destOrd="0" presId="urn:microsoft.com/office/officeart/2018/2/layout/IconLabelList"/>
    <dgm:cxn modelId="{18625E22-36EA-48BA-89C8-217BD582453B}" type="presParOf" srcId="{05E68653-3F50-4D30-A68D-82B288DA9FF5}" destId="{D724C75F-B572-45DA-AD21-8511641A4420}" srcOrd="1" destOrd="0" presId="urn:microsoft.com/office/officeart/2018/2/layout/IconLabelList"/>
    <dgm:cxn modelId="{6B713797-01EF-4EBC-84EC-F2BF6353EE2D}" type="presParOf" srcId="{05E68653-3F50-4D30-A68D-82B288DA9FF5}" destId="{CA9AD713-94C0-4A8E-A149-EDC0DDF55098}" srcOrd="2" destOrd="0" presId="urn:microsoft.com/office/officeart/2018/2/layout/IconLabelList"/>
    <dgm:cxn modelId="{CB067483-C643-4996-BE70-A221AD554E69}" type="presParOf" srcId="{76A2DDC7-2B8C-4935-ACC0-FFF5F988A04B}" destId="{280A2793-FC9A-4658-AF86-7E0881639F41}" srcOrd="3" destOrd="0" presId="urn:microsoft.com/office/officeart/2018/2/layout/IconLabelList"/>
    <dgm:cxn modelId="{9C512D87-FC32-454A-9671-ABE3F1644DFD}" type="presParOf" srcId="{76A2DDC7-2B8C-4935-ACC0-FFF5F988A04B}" destId="{2EB49F57-D23F-45BD-8076-DCC248A1D59E}" srcOrd="4" destOrd="0" presId="urn:microsoft.com/office/officeart/2018/2/layout/IconLabelList"/>
    <dgm:cxn modelId="{F3151AA2-934A-4DB2-80A1-7C722B9EBF4B}" type="presParOf" srcId="{2EB49F57-D23F-45BD-8076-DCC248A1D59E}" destId="{5F6D0485-D993-49DA-A2BD-03A7F25EFAFB}" srcOrd="0" destOrd="0" presId="urn:microsoft.com/office/officeart/2018/2/layout/IconLabelList"/>
    <dgm:cxn modelId="{4261F24C-2E01-46F4-B67F-DBB3938B3CA6}" type="presParOf" srcId="{2EB49F57-D23F-45BD-8076-DCC248A1D59E}" destId="{4FDD319E-11F5-45A7-B8A7-3472354C44DC}" srcOrd="1" destOrd="0" presId="urn:microsoft.com/office/officeart/2018/2/layout/IconLabelList"/>
    <dgm:cxn modelId="{93A1C1CE-9357-48A9-9D45-5139274D60BD}" type="presParOf" srcId="{2EB49F57-D23F-45BD-8076-DCC248A1D59E}" destId="{E564D07B-86E7-4C8A-A35F-1C3FD340D82F}" srcOrd="2" destOrd="0" presId="urn:microsoft.com/office/officeart/2018/2/layout/IconLabelList"/>
    <dgm:cxn modelId="{7DE7E6FB-06DA-43D7-A65A-5C932FDB76F4}" type="presParOf" srcId="{76A2DDC7-2B8C-4935-ACC0-FFF5F988A04B}" destId="{44CB4FB4-3BF2-4396-916B-6C93F1F7D1DC}" srcOrd="5" destOrd="0" presId="urn:microsoft.com/office/officeart/2018/2/layout/IconLabelList"/>
    <dgm:cxn modelId="{19BD8F1B-BBBA-48BA-B117-E1EB2A4DE84E}" type="presParOf" srcId="{76A2DDC7-2B8C-4935-ACC0-FFF5F988A04B}" destId="{9BDFD729-B103-492B-A437-9EFC76C69EC8}" srcOrd="6" destOrd="0" presId="urn:microsoft.com/office/officeart/2018/2/layout/IconLabelList"/>
    <dgm:cxn modelId="{70A9C738-5F9E-496F-8E28-53D6671A7887}" type="presParOf" srcId="{9BDFD729-B103-492B-A437-9EFC76C69EC8}" destId="{55BF150B-F03E-4DD6-ACBB-F80DF2CC974B}" srcOrd="0" destOrd="0" presId="urn:microsoft.com/office/officeart/2018/2/layout/IconLabelList"/>
    <dgm:cxn modelId="{B47C431C-055E-4157-9106-CF2D0B452C6C}" type="presParOf" srcId="{9BDFD729-B103-492B-A437-9EFC76C69EC8}" destId="{6809D7F0-75CB-480C-A42E-A2DF76565C93}" srcOrd="1" destOrd="0" presId="urn:microsoft.com/office/officeart/2018/2/layout/IconLabelList"/>
    <dgm:cxn modelId="{4575318C-90DC-41EB-B750-7F6ECE1830A8}" type="presParOf" srcId="{9BDFD729-B103-492B-A437-9EFC76C69EC8}" destId="{59D0DC0E-505B-4B29-B216-F7D1738B5D82}" srcOrd="2" destOrd="0" presId="urn:microsoft.com/office/officeart/2018/2/layout/IconLabelList"/>
    <dgm:cxn modelId="{1C2C311A-F8E5-4A9C-B19A-58BE03742A2B}" type="presParOf" srcId="{76A2DDC7-2B8C-4935-ACC0-FFF5F988A04B}" destId="{599C6084-3208-4BDD-B55C-69FFF68BAB07}" srcOrd="7" destOrd="0" presId="urn:microsoft.com/office/officeart/2018/2/layout/IconLabelList"/>
    <dgm:cxn modelId="{68E1E245-9785-4CDD-B853-8597BC0DCD68}" type="presParOf" srcId="{76A2DDC7-2B8C-4935-ACC0-FFF5F988A04B}" destId="{E19D5148-626B-488D-A896-CBF103955802}" srcOrd="8" destOrd="0" presId="urn:microsoft.com/office/officeart/2018/2/layout/IconLabelList"/>
    <dgm:cxn modelId="{56D08075-B1E3-432C-B912-349AE016CC30}" type="presParOf" srcId="{E19D5148-626B-488D-A896-CBF103955802}" destId="{A3618FD6-306A-46D3-81C0-B0A8B8AD2A2F}" srcOrd="0" destOrd="0" presId="urn:microsoft.com/office/officeart/2018/2/layout/IconLabelList"/>
    <dgm:cxn modelId="{F69D288C-5993-4220-89F3-97BD88FB8F8E}" type="presParOf" srcId="{E19D5148-626B-488D-A896-CBF103955802}" destId="{9A537E4E-6965-425A-925B-D828261A378A}" srcOrd="1" destOrd="0" presId="urn:microsoft.com/office/officeart/2018/2/layout/IconLabelList"/>
    <dgm:cxn modelId="{9359D687-5091-46F1-A829-200D84C2DBBA}" type="presParOf" srcId="{E19D5148-626B-488D-A896-CBF103955802}" destId="{7CA83EF1-D366-4BBF-9151-C65D8C849661}" srcOrd="2" destOrd="0" presId="urn:microsoft.com/office/officeart/2018/2/layout/IconLabelList"/>
    <dgm:cxn modelId="{0BF48B3C-F9E4-46B4-806D-51F9F54767BA}" type="presParOf" srcId="{76A2DDC7-2B8C-4935-ACC0-FFF5F988A04B}" destId="{0C0CA19B-4FB4-4B46-A4C6-381F609C1049}" srcOrd="9" destOrd="0" presId="urn:microsoft.com/office/officeart/2018/2/layout/IconLabelList"/>
    <dgm:cxn modelId="{3F6F1D8E-E574-46A7-BB76-B0CD97A0013A}" type="presParOf" srcId="{76A2DDC7-2B8C-4935-ACC0-FFF5F988A04B}" destId="{BCF91E99-F026-45AD-BBA9-CA744C92E728}" srcOrd="10" destOrd="0" presId="urn:microsoft.com/office/officeart/2018/2/layout/IconLabelList"/>
    <dgm:cxn modelId="{628A5377-DD5B-41F9-913A-F63574BE7F73}" type="presParOf" srcId="{BCF91E99-F026-45AD-BBA9-CA744C92E728}" destId="{3E67AA3A-BF2D-41D8-A6F6-E4CD29E9CFD8}" srcOrd="0" destOrd="0" presId="urn:microsoft.com/office/officeart/2018/2/layout/IconLabelList"/>
    <dgm:cxn modelId="{72BF379C-C9DD-44FF-B37C-33175E0DCC3A}" type="presParOf" srcId="{BCF91E99-F026-45AD-BBA9-CA744C92E728}" destId="{5E7C02A0-CECC-47F2-B3C0-CD61512B1EA8}" srcOrd="1" destOrd="0" presId="urn:microsoft.com/office/officeart/2018/2/layout/IconLabelList"/>
    <dgm:cxn modelId="{39DCE6FE-B0F0-4190-8E9D-9C45A9BB76DD}" type="presParOf" srcId="{BCF91E99-F026-45AD-BBA9-CA744C92E728}" destId="{4DEEEEB9-9A83-4E61-BFDD-4DB2BAF3471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D28EB-A238-4941-9460-BBDB6CC98537}">
      <dsp:nvSpPr>
        <dsp:cNvPr id="0" name=""/>
        <dsp:cNvSpPr/>
      </dsp:nvSpPr>
      <dsp:spPr>
        <a:xfrm>
          <a:off x="0" y="431"/>
          <a:ext cx="5315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52CE3-FE50-EF4E-A31F-8916583C8264}">
      <dsp:nvSpPr>
        <dsp:cNvPr id="0" name=""/>
        <dsp:cNvSpPr/>
      </dsp:nvSpPr>
      <dsp:spPr>
        <a:xfrm>
          <a:off x="0" y="431"/>
          <a:ext cx="5315188" cy="706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Times New Roman" panose="02020603050405020304" pitchFamily="18" charset="0"/>
              <a:cs typeface="Times New Roman" panose="02020603050405020304" pitchFamily="18" charset="0"/>
            </a:rPr>
            <a:t>About me</a:t>
          </a:r>
        </a:p>
      </dsp:txBody>
      <dsp:txXfrm>
        <a:off x="0" y="431"/>
        <a:ext cx="5315188" cy="706843"/>
      </dsp:txXfrm>
    </dsp:sp>
    <dsp:sp modelId="{B84F5738-E763-DE44-AE94-17922A486D76}">
      <dsp:nvSpPr>
        <dsp:cNvPr id="0" name=""/>
        <dsp:cNvSpPr/>
      </dsp:nvSpPr>
      <dsp:spPr>
        <a:xfrm>
          <a:off x="0" y="707275"/>
          <a:ext cx="5315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C1519-E2F0-6341-BA86-C546FF00064D}">
      <dsp:nvSpPr>
        <dsp:cNvPr id="0" name=""/>
        <dsp:cNvSpPr/>
      </dsp:nvSpPr>
      <dsp:spPr>
        <a:xfrm>
          <a:off x="0" y="707275"/>
          <a:ext cx="5315188" cy="706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Times New Roman" panose="02020603050405020304" pitchFamily="18" charset="0"/>
              <a:cs typeface="Times New Roman" panose="02020603050405020304" pitchFamily="18" charset="0"/>
            </a:rPr>
            <a:t>Career</a:t>
          </a:r>
        </a:p>
      </dsp:txBody>
      <dsp:txXfrm>
        <a:off x="0" y="707275"/>
        <a:ext cx="5315188" cy="706843"/>
      </dsp:txXfrm>
    </dsp:sp>
    <dsp:sp modelId="{F11D93FC-AD2D-2B44-BA93-7F95F3ADB8DD}">
      <dsp:nvSpPr>
        <dsp:cNvPr id="0" name=""/>
        <dsp:cNvSpPr/>
      </dsp:nvSpPr>
      <dsp:spPr>
        <a:xfrm>
          <a:off x="0" y="1414119"/>
          <a:ext cx="5315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FA6F2-21A3-D44E-9849-9BAA013737A9}">
      <dsp:nvSpPr>
        <dsp:cNvPr id="0" name=""/>
        <dsp:cNvSpPr/>
      </dsp:nvSpPr>
      <dsp:spPr>
        <a:xfrm>
          <a:off x="0" y="1414119"/>
          <a:ext cx="5315188" cy="706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Times New Roman" panose="02020603050405020304" pitchFamily="18" charset="0"/>
              <a:cs typeface="Times New Roman" panose="02020603050405020304" pitchFamily="18" charset="0"/>
            </a:rPr>
            <a:t>SWOT Analysis</a:t>
          </a:r>
        </a:p>
      </dsp:txBody>
      <dsp:txXfrm>
        <a:off x="0" y="1414119"/>
        <a:ext cx="5315188" cy="706843"/>
      </dsp:txXfrm>
    </dsp:sp>
    <dsp:sp modelId="{30F832EE-CB16-1D44-A08F-892905DDA1F9}">
      <dsp:nvSpPr>
        <dsp:cNvPr id="0" name=""/>
        <dsp:cNvSpPr/>
      </dsp:nvSpPr>
      <dsp:spPr>
        <a:xfrm>
          <a:off x="0" y="2120963"/>
          <a:ext cx="5315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A9094-93E1-6640-9625-ADE1D662627C}">
      <dsp:nvSpPr>
        <dsp:cNvPr id="0" name=""/>
        <dsp:cNvSpPr/>
      </dsp:nvSpPr>
      <dsp:spPr>
        <a:xfrm>
          <a:off x="0" y="2120963"/>
          <a:ext cx="5315188" cy="706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Experiences and Learnings</a:t>
          </a:r>
        </a:p>
      </dsp:txBody>
      <dsp:txXfrm>
        <a:off x="0" y="2120963"/>
        <a:ext cx="5315188" cy="706843"/>
      </dsp:txXfrm>
    </dsp:sp>
    <dsp:sp modelId="{F1626B54-352A-CB47-B823-510CBA72FA12}">
      <dsp:nvSpPr>
        <dsp:cNvPr id="0" name=""/>
        <dsp:cNvSpPr/>
      </dsp:nvSpPr>
      <dsp:spPr>
        <a:xfrm>
          <a:off x="0" y="2827807"/>
          <a:ext cx="5315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B6029-2F67-3B41-B902-50F6D46855DC}">
      <dsp:nvSpPr>
        <dsp:cNvPr id="0" name=""/>
        <dsp:cNvSpPr/>
      </dsp:nvSpPr>
      <dsp:spPr>
        <a:xfrm>
          <a:off x="0" y="2827807"/>
          <a:ext cx="5315188" cy="706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27807"/>
        <a:ext cx="5315188" cy="706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9E899-6F98-477F-BF08-1314AA7275E3}">
      <dsp:nvSpPr>
        <dsp:cNvPr id="0" name=""/>
        <dsp:cNvSpPr/>
      </dsp:nvSpPr>
      <dsp:spPr>
        <a:xfrm>
          <a:off x="309401" y="1338351"/>
          <a:ext cx="993648" cy="10000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89A396-B6DB-4F40-BFBC-C6DA6E28590B}">
      <dsp:nvSpPr>
        <dsp:cNvPr id="0" name=""/>
        <dsp:cNvSpPr/>
      </dsp:nvSpPr>
      <dsp:spPr>
        <a:xfrm>
          <a:off x="0" y="2500246"/>
          <a:ext cx="1611034" cy="1594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Making food for parents staying in Ronald McDonald’s home which is non- profit organization provides shelter for parents who otherwise wouldn’t be able to stay with kids in the hospital</a:t>
          </a:r>
        </a:p>
      </dsp:txBody>
      <dsp:txXfrm>
        <a:off x="0" y="2500246"/>
        <a:ext cx="1611034" cy="1594863"/>
      </dsp:txXfrm>
    </dsp:sp>
    <dsp:sp modelId="{C72CBA30-2A2A-4E47-A788-D4147EE16474}">
      <dsp:nvSpPr>
        <dsp:cNvPr id="0" name=""/>
        <dsp:cNvSpPr/>
      </dsp:nvSpPr>
      <dsp:spPr>
        <a:xfrm>
          <a:off x="2106951" y="1406813"/>
          <a:ext cx="1012434" cy="7261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AD713-94C0-4A8E-A149-EDC0DDF55098}">
      <dsp:nvSpPr>
        <dsp:cNvPr id="0" name=""/>
        <dsp:cNvSpPr/>
      </dsp:nvSpPr>
      <dsp:spPr>
        <a:xfrm>
          <a:off x="1871371" y="2503010"/>
          <a:ext cx="1483593" cy="1594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Helped in preparing pancakes for school students who are from the immigrant community</a:t>
          </a:r>
        </a:p>
      </dsp:txBody>
      <dsp:txXfrm>
        <a:off x="1871371" y="2503010"/>
        <a:ext cx="1483593" cy="1594863"/>
      </dsp:txXfrm>
    </dsp:sp>
    <dsp:sp modelId="{5F6D0485-D993-49DA-A2BD-03A7F25EFAFB}">
      <dsp:nvSpPr>
        <dsp:cNvPr id="0" name=""/>
        <dsp:cNvSpPr/>
      </dsp:nvSpPr>
      <dsp:spPr>
        <a:xfrm>
          <a:off x="3881855" y="1362777"/>
          <a:ext cx="949071" cy="9023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4D07B-86E7-4C8A-A35F-1C3FD340D82F}">
      <dsp:nvSpPr>
        <dsp:cNvPr id="0" name=""/>
        <dsp:cNvSpPr/>
      </dsp:nvSpPr>
      <dsp:spPr>
        <a:xfrm>
          <a:off x="3668033" y="2475820"/>
          <a:ext cx="1483593" cy="1594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Youth exchange coordinator helping outbound students with their documentation and rotary application for processing visa to go to their chosen destination </a:t>
          </a:r>
        </a:p>
      </dsp:txBody>
      <dsp:txXfrm>
        <a:off x="3668033" y="2475820"/>
        <a:ext cx="1483593" cy="1594863"/>
      </dsp:txXfrm>
    </dsp:sp>
    <dsp:sp modelId="{55BF150B-F03E-4DD6-ACBB-F80DF2CC974B}">
      <dsp:nvSpPr>
        <dsp:cNvPr id="0" name=""/>
        <dsp:cNvSpPr/>
      </dsp:nvSpPr>
      <dsp:spPr>
        <a:xfrm>
          <a:off x="5656763" y="1362777"/>
          <a:ext cx="885701" cy="9023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0DC0E-505B-4B29-B216-F7D1738B5D82}">
      <dsp:nvSpPr>
        <dsp:cNvPr id="0" name=""/>
        <dsp:cNvSpPr/>
      </dsp:nvSpPr>
      <dsp:spPr>
        <a:xfrm>
          <a:off x="5357817" y="2547046"/>
          <a:ext cx="1483593" cy="1594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Seeking to learn dedication and how individuals put efforts into groundwork to run Rotary as an organization </a:t>
          </a:r>
        </a:p>
      </dsp:txBody>
      <dsp:txXfrm>
        <a:off x="5357817" y="2547046"/>
        <a:ext cx="1483593" cy="1594863"/>
      </dsp:txXfrm>
    </dsp:sp>
    <dsp:sp modelId="{A3618FD6-306A-46D3-81C0-B0A8B8AD2A2F}">
      <dsp:nvSpPr>
        <dsp:cNvPr id="0" name=""/>
        <dsp:cNvSpPr/>
      </dsp:nvSpPr>
      <dsp:spPr>
        <a:xfrm>
          <a:off x="7376900" y="1362777"/>
          <a:ext cx="931873" cy="9023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83EF1-D366-4BBF-9151-C65D8C849661}">
      <dsp:nvSpPr>
        <dsp:cNvPr id="0" name=""/>
        <dsp:cNvSpPr/>
      </dsp:nvSpPr>
      <dsp:spPr>
        <a:xfrm>
          <a:off x="7101039" y="2547046"/>
          <a:ext cx="1483593" cy="1594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Being a part of Rotary puts me in a spot and makes me accountable for examples, with this interview you are held responsible and accountable for your work</a:t>
          </a:r>
        </a:p>
      </dsp:txBody>
      <dsp:txXfrm>
        <a:off x="7101039" y="2547046"/>
        <a:ext cx="1483593" cy="1594863"/>
      </dsp:txXfrm>
    </dsp:sp>
    <dsp:sp modelId="{3E67AA3A-BF2D-41D8-A6F6-E4CD29E9CFD8}">
      <dsp:nvSpPr>
        <dsp:cNvPr id="0" name=""/>
        <dsp:cNvSpPr/>
      </dsp:nvSpPr>
      <dsp:spPr>
        <a:xfrm>
          <a:off x="9102928" y="1362777"/>
          <a:ext cx="966262" cy="90231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EEEB9-9A83-4E61-BFDD-4DB2BAF3471A}">
      <dsp:nvSpPr>
        <dsp:cNvPr id="0" name=""/>
        <dsp:cNvSpPr/>
      </dsp:nvSpPr>
      <dsp:spPr>
        <a:xfrm>
          <a:off x="8844971" y="2611814"/>
          <a:ext cx="1483593" cy="1594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Learning from a crowd of experienced individuals who have great presence of mind, helping me elevate my general conscious </a:t>
          </a:r>
        </a:p>
      </dsp:txBody>
      <dsp:txXfrm>
        <a:off x="8844971" y="2611814"/>
        <a:ext cx="1483593" cy="1594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55154-950D-BD4E-8BCB-84AAD7F907F9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492DE-7CA4-1B4E-91B4-921A2AE5B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3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92DE-7CA4-1B4E-91B4-921A2AE5B9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39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92DE-7CA4-1B4E-91B4-921A2AE5B9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EFDB-F511-1384-FF7E-E26408E02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2D444-83F6-1806-1430-B4E441BED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F3E2A-8DAB-FF70-BA40-D7EB9D686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AC597-1CF6-3724-46C4-E0B2541E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92E7B-0CA3-6015-FACD-090F8C2A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6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3005-14DC-C5BC-E123-3235E790A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4B0C9-CEB3-4DFB-6895-B18C14CF8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1E7E2-EC51-8F1F-75F1-D066792DB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541AB-5B5D-3629-7FDC-B558F8577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A2648-A4D9-180E-82EE-5C65E26DD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98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4CF28A-87E4-5CDB-768C-598F998275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3E334-4B55-B64B-4528-460E52133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BB0E8-320E-25D4-DED2-FE583D96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44B45-A7AA-A653-19DC-3E74568E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C739C-0A5E-AF28-CB84-4FDABBF74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6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1F022-753D-DA41-D02A-8AED3DB9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426D3-7446-C000-5974-619B75CDF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94DC-D8A8-12C9-416C-600AD501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E5D13-B882-8A21-4D33-CDF41967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91FB9-0C3C-A52B-70A2-94E1B2C8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1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5749-AA4D-38AB-2F7A-9909017C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229C9-2CC2-691F-62C4-2C0C7DBC4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594E4-5DE0-81E4-7282-57CC26ED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F5AE5-1629-ECD6-8196-1F2B635E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C0E36-AA34-1501-C580-B1BEDCB8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D3F5-883B-DC85-947A-8C5A5833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D5FAF-6F1D-374A-4AD2-8B9E0E312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DFA24-056E-155B-AEFB-CEFC9D7AD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63918-15A1-F242-DACC-E878966C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E849D-73DB-67DD-D40C-208ADE8B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8894D-6999-4AFF-3422-A25C5966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1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07F7-60BB-4A3C-C9CE-F901E146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18F46-03F6-E211-BDF8-C97AF9F98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3E168-1BDC-FE2A-B080-B4E546675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664951-6A9A-9476-7403-562414289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47C25-10A6-2DBC-C910-F8B107C64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191D80-4825-6567-900E-B0C11A46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DCD521-27EF-F54F-B0DC-7C6F9CA15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4AD475-43B9-3C00-8C82-BBE5405D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9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F1AA-6D2F-9A97-EEC3-0738435A5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D1E75-FBF6-A620-D2FC-6CFFCA7C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76F4F-5BB7-B3B2-0EAE-1A9A7D63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A09F1-05B1-57B5-1068-35883A56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3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4C11C-8CCE-5DF5-4FC2-DABFE77F1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41CA1-BAD4-DC43-99C3-2BDECF5D2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5E8D-C507-2D43-3041-FC7133F9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3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10FB-EEED-3919-4E79-3C9901537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1AB9B-5403-A974-993C-2D00053B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3D717-CC11-1AF4-A98C-D3207F0AA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806A7-889E-065E-8025-A231739B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E4540-1C96-1EA8-AAB0-B4149DC8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C279B-F29C-BE0C-4A47-89FFAB68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8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6B945-2830-72EC-9621-78C2DA2D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E1CE61-15AD-A2F6-ECA2-57016453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EA56A-364B-C0BA-1554-1FFE1AAC1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4E9F9-5077-6E52-A3D1-9C93F89F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6F687-1468-D1CF-877B-DD66175C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C31FD-7E40-2C79-3635-417E1942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6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C7743-F95E-ABAD-5B94-3DE20BED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8774C-EA2C-141A-04B0-13A2C09F9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98737-FB8D-FAE7-B41D-BB354DFE7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C065-17B1-0BB9-E31B-0E0E40A7D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91946-A0B0-2337-59D4-B6EFBC401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2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and white waves&#10;&#10;Description automatically generated">
            <a:extLst>
              <a:ext uri="{FF2B5EF4-FFF2-40B4-BE49-F238E27FC236}">
                <a16:creationId xmlns:a16="http://schemas.microsoft.com/office/drawing/2014/main" id="{0E592AD5-B30F-523E-FA8E-60595AA45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AC3FB9-65EF-850E-73F2-466D7D1AA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Brief Overview about 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FAAFA-5AC4-79D1-81A5-502502E29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Akhil Antony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68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99C6A-F842-BCFC-BB91-FEA464A8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113" y="343369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70537132-7C57-0A56-0EE6-38F14EED3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1865041"/>
              </p:ext>
            </p:extLst>
          </p:nvPr>
        </p:nvGraphicFramePr>
        <p:xfrm>
          <a:off x="1144923" y="2405894"/>
          <a:ext cx="5315189" cy="353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Conference room table">
            <a:extLst>
              <a:ext uri="{FF2B5EF4-FFF2-40B4-BE49-F238E27FC236}">
                <a16:creationId xmlns:a16="http://schemas.microsoft.com/office/drawing/2014/main" id="{099B8D5C-15DD-23A8-2D86-C357183DC3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33"/>
          <a:stretch/>
        </p:blipFill>
        <p:spPr>
          <a:xfrm>
            <a:off x="7494323" y="909081"/>
            <a:ext cx="3333818" cy="50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eaning on a railing&#10;&#10;Description automatically generated">
            <a:extLst>
              <a:ext uri="{FF2B5EF4-FFF2-40B4-BE49-F238E27FC236}">
                <a16:creationId xmlns:a16="http://schemas.microsoft.com/office/drawing/2014/main" id="{76146E87-F5A7-65B1-332B-4128CBF16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5" t="11731" b="20338"/>
          <a:stretch/>
        </p:blipFill>
        <p:spPr>
          <a:xfrm>
            <a:off x="4606636" y="2036618"/>
            <a:ext cx="2978727" cy="3061856"/>
          </a:xfrm>
          <a:prstGeom prst="ellipse">
            <a:avLst/>
          </a:prstGeom>
          <a:ln w="635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7D8F09-1766-C5A4-BDCC-028FF55893BB}"/>
              </a:ext>
            </a:extLst>
          </p:cNvPr>
          <p:cNvSpPr txBox="1"/>
          <p:nvPr/>
        </p:nvSpPr>
        <p:spPr>
          <a:xfrm>
            <a:off x="3571600" y="316855"/>
            <a:ext cx="510401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About Me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37DFB257-5750-F16B-06F7-7D097B532E4C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6331527" y="1330037"/>
            <a:ext cx="471054" cy="942109"/>
          </a:xfrm>
          <a:prstGeom prst="bentConnector2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84D6D92-B00C-D9A8-F64B-536E37A2A5DC}"/>
              </a:ext>
            </a:extLst>
          </p:cNvPr>
          <p:cNvCxnSpPr>
            <a:stCxn id="9" idx="7"/>
          </p:cNvCxnSpPr>
          <p:nvPr/>
        </p:nvCxnSpPr>
        <p:spPr>
          <a:xfrm rot="16200000" flipH="1">
            <a:off x="8273785" y="1360369"/>
            <a:ext cx="202767" cy="2452061"/>
          </a:xfrm>
          <a:prstGeom prst="bentConnector4">
            <a:avLst>
              <a:gd name="adj1" fmla="val 3416"/>
              <a:gd name="adj2" fmla="val 5889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2399225F-0721-C9C7-1EB8-002F5AC1E586}"/>
              </a:ext>
            </a:extLst>
          </p:cNvPr>
          <p:cNvCxnSpPr>
            <a:stCxn id="9" idx="5"/>
          </p:cNvCxnSpPr>
          <p:nvPr/>
        </p:nvCxnSpPr>
        <p:spPr>
          <a:xfrm rot="16200000" flipH="1">
            <a:off x="7091098" y="4708117"/>
            <a:ext cx="905598" cy="789516"/>
          </a:xfrm>
          <a:prstGeom prst="bentConnector3">
            <a:avLst/>
          </a:prstGeom>
          <a:ln w="63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8E73DD22-4BCD-4A6F-BE7C-55242E085625}"/>
              </a:ext>
            </a:extLst>
          </p:cNvPr>
          <p:cNvCxnSpPr>
            <a:stCxn id="9" idx="3"/>
          </p:cNvCxnSpPr>
          <p:nvPr/>
        </p:nvCxnSpPr>
        <p:spPr>
          <a:xfrm rot="5400000" flipH="1">
            <a:off x="4041028" y="3648245"/>
            <a:ext cx="272039" cy="1731624"/>
          </a:xfrm>
          <a:prstGeom prst="bentConnector4">
            <a:avLst>
              <a:gd name="adj1" fmla="val -84032"/>
              <a:gd name="adj2" fmla="val 62596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8D5B1E49-2929-926B-DB52-E11FA360C748}"/>
              </a:ext>
            </a:extLst>
          </p:cNvPr>
          <p:cNvCxnSpPr>
            <a:stCxn id="9" idx="1"/>
          </p:cNvCxnSpPr>
          <p:nvPr/>
        </p:nvCxnSpPr>
        <p:spPr>
          <a:xfrm rot="16200000" flipV="1">
            <a:off x="4063686" y="1505841"/>
            <a:ext cx="448398" cy="1509951"/>
          </a:xfrm>
          <a:prstGeom prst="bentConnector4">
            <a:avLst>
              <a:gd name="adj1" fmla="val 50981"/>
              <a:gd name="adj2" fmla="val 64445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" name="Graphic 29" descr="Office worker male with solid fill">
            <a:extLst>
              <a:ext uri="{FF2B5EF4-FFF2-40B4-BE49-F238E27FC236}">
                <a16:creationId xmlns:a16="http://schemas.microsoft.com/office/drawing/2014/main" id="{4C3CAB46-6672-B997-6324-A378AA8B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6046" y="1197166"/>
            <a:ext cx="574966" cy="574966"/>
          </a:xfrm>
          <a:prstGeom prst="rect">
            <a:avLst/>
          </a:prstGeom>
        </p:spPr>
      </p:pic>
      <p:pic>
        <p:nvPicPr>
          <p:cNvPr id="32" name="Graphic 31" descr="Ribbon with solid fill">
            <a:extLst>
              <a:ext uri="{FF2B5EF4-FFF2-40B4-BE49-F238E27FC236}">
                <a16:creationId xmlns:a16="http://schemas.microsoft.com/office/drawing/2014/main" id="{D8B7BD54-01A3-6813-8581-9AABEDCAC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0702" y="2460144"/>
            <a:ext cx="574964" cy="574964"/>
          </a:xfrm>
          <a:prstGeom prst="rect">
            <a:avLst/>
          </a:prstGeom>
        </p:spPr>
      </p:pic>
      <p:pic>
        <p:nvPicPr>
          <p:cNvPr id="34" name="Graphic 33" descr="Graduation cap with solid fill">
            <a:extLst>
              <a:ext uri="{FF2B5EF4-FFF2-40B4-BE49-F238E27FC236}">
                <a16:creationId xmlns:a16="http://schemas.microsoft.com/office/drawing/2014/main" id="{80BC9CD4-F5D5-7ED2-F776-FBC89528A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3857" y="5202383"/>
            <a:ext cx="671947" cy="671947"/>
          </a:xfrm>
          <a:prstGeom prst="rect">
            <a:avLst/>
          </a:prstGeom>
        </p:spPr>
      </p:pic>
      <p:pic>
        <p:nvPicPr>
          <p:cNvPr id="39" name="Graphic 38" descr="Chess pieces with solid fill">
            <a:extLst>
              <a:ext uri="{FF2B5EF4-FFF2-40B4-BE49-F238E27FC236}">
                <a16:creationId xmlns:a16="http://schemas.microsoft.com/office/drawing/2014/main" id="{A6397723-F5FB-328C-C539-34A65065E8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0303" y="4056388"/>
            <a:ext cx="633194" cy="633194"/>
          </a:xfrm>
          <a:prstGeom prst="rect">
            <a:avLst/>
          </a:prstGeom>
        </p:spPr>
      </p:pic>
      <p:pic>
        <p:nvPicPr>
          <p:cNvPr id="43" name="Graphic 42" descr="Ui Ux with solid fill">
            <a:extLst>
              <a:ext uri="{FF2B5EF4-FFF2-40B4-BE49-F238E27FC236}">
                <a16:creationId xmlns:a16="http://schemas.microsoft.com/office/drawing/2014/main" id="{DD003D58-BD18-5696-2CAB-D206A956D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5655" y="1712471"/>
            <a:ext cx="633194" cy="63319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522BB44-82C1-C10A-122B-70B3139E2B5A}"/>
              </a:ext>
            </a:extLst>
          </p:cNvPr>
          <p:cNvSpPr txBox="1"/>
          <p:nvPr/>
        </p:nvSpPr>
        <p:spPr>
          <a:xfrm>
            <a:off x="7297928" y="925790"/>
            <a:ext cx="3553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Profile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problem solver who loves taking up challenges to bring out efficient and reasonable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16DB32-86E5-125E-FCC1-E1817F6F7AEC}"/>
              </a:ext>
            </a:extLst>
          </p:cNvPr>
          <p:cNvSpPr txBox="1"/>
          <p:nvPr/>
        </p:nvSpPr>
        <p:spPr>
          <a:xfrm>
            <a:off x="9985666" y="2323631"/>
            <a:ext cx="20400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Achievement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Dean Honor Roll Awardee in Business Management who helped implement a strategy to reduce production waste and increase efficiency helping Bosco &amp; Roxy save budget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83CA73-18CC-E0E9-BCE6-94443C06FD04}"/>
              </a:ext>
            </a:extLst>
          </p:cNvPr>
          <p:cNvSpPr txBox="1"/>
          <p:nvPr/>
        </p:nvSpPr>
        <p:spPr>
          <a:xfrm>
            <a:off x="7322130" y="5538355"/>
            <a:ext cx="2926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Bachelor in Mechanical Engineering with an interest in Design Engineering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B98955-F310-19A1-4FD1-77F0EB68EC03}"/>
              </a:ext>
            </a:extLst>
          </p:cNvPr>
          <p:cNvSpPr txBox="1"/>
          <p:nvPr/>
        </p:nvSpPr>
        <p:spPr>
          <a:xfrm>
            <a:off x="938322" y="4522693"/>
            <a:ext cx="28283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Hobbies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critical thinker, playing chess gives me a sense of accomplishment for the day with an added workout regime for my physical health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EA53C4-AD48-3FF8-BAB5-92E512DF9C85}"/>
              </a:ext>
            </a:extLst>
          </p:cNvPr>
          <p:cNvSpPr txBox="1"/>
          <p:nvPr/>
        </p:nvSpPr>
        <p:spPr>
          <a:xfrm>
            <a:off x="836440" y="1197167"/>
            <a:ext cx="2210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Experience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an insurance broker with 5 years of past experience in Design Engineering 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48F92-D92C-70A5-CC8A-7FE7AB4E724F}"/>
              </a:ext>
            </a:extLst>
          </p:cNvPr>
          <p:cNvSpPr txBox="1"/>
          <p:nvPr/>
        </p:nvSpPr>
        <p:spPr>
          <a:xfrm>
            <a:off x="3532909" y="5527371"/>
            <a:ext cx="510401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Akhil Antony</a:t>
            </a:r>
          </a:p>
        </p:txBody>
      </p:sp>
    </p:spTree>
    <p:extLst>
      <p:ext uri="{BB962C8B-B14F-4D97-AF65-F5344CB8AC3E}">
        <p14:creationId xmlns:p14="http://schemas.microsoft.com/office/powerpoint/2010/main" val="37425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4" grpId="0"/>
      <p:bldP spid="45" grpId="0"/>
      <p:bldP spid="46" grpId="0"/>
      <p:bldP spid="47" grpId="0"/>
      <p:bldP spid="4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4A6B75-121C-5E25-7E0B-BA0982339887}"/>
              </a:ext>
            </a:extLst>
          </p:cNvPr>
          <p:cNvSpPr/>
          <p:nvPr/>
        </p:nvSpPr>
        <p:spPr>
          <a:xfrm>
            <a:off x="3834362" y="229497"/>
            <a:ext cx="1830819" cy="5036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Career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Picture 9" descr="Person using laptop computer">
            <a:extLst>
              <a:ext uri="{FF2B5EF4-FFF2-40B4-BE49-F238E27FC236}">
                <a16:creationId xmlns:a16="http://schemas.microsoft.com/office/drawing/2014/main" id="{367D6CA8-BF88-093E-D33A-7672CBA11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45" r="25560" b="-1"/>
          <a:stretch/>
        </p:blipFill>
        <p:spPr>
          <a:xfrm>
            <a:off x="6685367" y="-1"/>
            <a:ext cx="5962793" cy="685799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4" name="Freeform 33">
            <a:extLst>
              <a:ext uri="{FF2B5EF4-FFF2-40B4-BE49-F238E27FC236}">
                <a16:creationId xmlns:a16="http://schemas.microsoft.com/office/drawing/2014/main" id="{9A21C345-CAC0-8524-60E6-3C7BE797FAAA}"/>
              </a:ext>
            </a:extLst>
          </p:cNvPr>
          <p:cNvSpPr/>
          <p:nvPr/>
        </p:nvSpPr>
        <p:spPr>
          <a:xfrm>
            <a:off x="982036" y="985856"/>
            <a:ext cx="6605970" cy="1290599"/>
          </a:xfrm>
          <a:custGeom>
            <a:avLst/>
            <a:gdLst>
              <a:gd name="connsiteX0" fmla="*/ 0 w 6605970"/>
              <a:gd name="connsiteY0" fmla="*/ 0 h 1290597"/>
              <a:gd name="connsiteX1" fmla="*/ 5960672 w 6605970"/>
              <a:gd name="connsiteY1" fmla="*/ 0 h 1290597"/>
              <a:gd name="connsiteX2" fmla="*/ 6605970 w 6605970"/>
              <a:gd name="connsiteY2" fmla="*/ 645299 h 1290597"/>
              <a:gd name="connsiteX3" fmla="*/ 5960672 w 6605970"/>
              <a:gd name="connsiteY3" fmla="*/ 1290597 h 1290597"/>
              <a:gd name="connsiteX4" fmla="*/ 0 w 6605970"/>
              <a:gd name="connsiteY4" fmla="*/ 1290597 h 1290597"/>
              <a:gd name="connsiteX5" fmla="*/ 0 w 6605970"/>
              <a:gd name="connsiteY5" fmla="*/ 0 h 129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5970" h="1290597">
                <a:moveTo>
                  <a:pt x="6605970" y="1290596"/>
                </a:moveTo>
                <a:lnTo>
                  <a:pt x="645298" y="1290596"/>
                </a:lnTo>
                <a:lnTo>
                  <a:pt x="0" y="645298"/>
                </a:lnTo>
                <a:lnTo>
                  <a:pt x="645298" y="1"/>
                </a:lnTo>
                <a:lnTo>
                  <a:pt x="6605970" y="1"/>
                </a:lnTo>
                <a:lnTo>
                  <a:pt x="6605970" y="129059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8400" tIns="60961" rIns="113792" bIns="60961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Gorani</a:t>
            </a:r>
            <a:r>
              <a:rPr lang="en-CA" sz="16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Industries Ltd. Indore (India) </a:t>
            </a:r>
            <a:endParaRPr lang="en-CA" sz="1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1" indent="-114300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have worked in a product development team to develop sheet metal assembly for </a:t>
            </a:r>
            <a:r>
              <a:rPr lang="en-CA" sz="1400" b="1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kitchen appliances</a:t>
            </a:r>
            <a: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such as Kitchen stoves, exhaust hoods &amp; natural gas geysers.</a:t>
            </a:r>
          </a:p>
          <a:p>
            <a:pPr marL="114300" lvl="1" indent="-114300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Produced results in a </a:t>
            </a:r>
            <a:r>
              <a:rPr lang="en-CA" sz="1400" b="1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cross-functional</a:t>
            </a:r>
            <a: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team for design and manufacturing.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8E8624-91AE-50DC-4BB0-CE389A2C7342}"/>
              </a:ext>
            </a:extLst>
          </p:cNvPr>
          <p:cNvSpPr/>
          <p:nvPr/>
        </p:nvSpPr>
        <p:spPr>
          <a:xfrm>
            <a:off x="208723" y="1097000"/>
            <a:ext cx="1145490" cy="113834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19681681-A4FC-C7EB-633A-F1934D1F9AA0}"/>
              </a:ext>
            </a:extLst>
          </p:cNvPr>
          <p:cNvSpPr/>
          <p:nvPr/>
        </p:nvSpPr>
        <p:spPr>
          <a:xfrm>
            <a:off x="1256952" y="2557889"/>
            <a:ext cx="6331054" cy="1144275"/>
          </a:xfrm>
          <a:custGeom>
            <a:avLst/>
            <a:gdLst>
              <a:gd name="connsiteX0" fmla="*/ 0 w 6080081"/>
              <a:gd name="connsiteY0" fmla="*/ 0 h 1144274"/>
              <a:gd name="connsiteX1" fmla="*/ 5507944 w 6080081"/>
              <a:gd name="connsiteY1" fmla="*/ 0 h 1144274"/>
              <a:gd name="connsiteX2" fmla="*/ 6080081 w 6080081"/>
              <a:gd name="connsiteY2" fmla="*/ 572137 h 1144274"/>
              <a:gd name="connsiteX3" fmla="*/ 5507944 w 6080081"/>
              <a:gd name="connsiteY3" fmla="*/ 1144274 h 1144274"/>
              <a:gd name="connsiteX4" fmla="*/ 0 w 6080081"/>
              <a:gd name="connsiteY4" fmla="*/ 1144274 h 1144274"/>
              <a:gd name="connsiteX5" fmla="*/ 0 w 6080081"/>
              <a:gd name="connsiteY5" fmla="*/ 0 h 114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0081" h="1144274">
                <a:moveTo>
                  <a:pt x="6080081" y="1144273"/>
                </a:moveTo>
                <a:lnTo>
                  <a:pt x="572137" y="1144273"/>
                </a:lnTo>
                <a:lnTo>
                  <a:pt x="0" y="572137"/>
                </a:lnTo>
                <a:lnTo>
                  <a:pt x="572137" y="1"/>
                </a:lnTo>
                <a:lnTo>
                  <a:pt x="6080081" y="1"/>
                </a:lnTo>
                <a:lnTo>
                  <a:pt x="6080081" y="114427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1819" tIns="45721" rIns="85344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400" i="1" kern="1200" dirty="0"/>
              <a:t>Ashirwad Technocrats, Bangalore (India</a:t>
            </a:r>
            <a:endParaRPr lang="en-CA" sz="1400" u="none" kern="1200" dirty="0">
              <a:uFillTx/>
            </a:endParaRP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Designed modular metal wardrobe units which reduced </a:t>
            </a:r>
            <a:r>
              <a:rPr lang="en-CA" sz="1200" b="1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onsite assembly time</a:t>
            </a:r>
            <a:r>
              <a:rPr lang="en-CA" sz="12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200" b="1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by 66%.</a:t>
            </a:r>
            <a:endParaRPr lang="en-CA" sz="1200" u="none" kern="1200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lab furniture, lab equipment, commercial &amp; domestic steel kitchens and equipment</a:t>
            </a:r>
            <a:endPara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D3217ED-6629-76C4-9B9B-31B9BD0571BF}"/>
              </a:ext>
            </a:extLst>
          </p:cNvPr>
          <p:cNvSpPr/>
          <p:nvPr/>
        </p:nvSpPr>
        <p:spPr>
          <a:xfrm>
            <a:off x="237550" y="2589465"/>
            <a:ext cx="1110842" cy="110707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691412"/>
              <a:satOff val="33333"/>
              <a:lumOff val="661"/>
              <a:alphaOff val="0"/>
            </a:schemeClr>
          </a:fillRef>
          <a:effectRef idx="0">
            <a:schemeClr val="accent3">
              <a:tint val="50000"/>
              <a:hueOff val="691412"/>
              <a:satOff val="33333"/>
              <a:lumOff val="66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EA6949F6-F680-2481-DE68-BB3D66EB592D}"/>
              </a:ext>
            </a:extLst>
          </p:cNvPr>
          <p:cNvSpPr/>
          <p:nvPr/>
        </p:nvSpPr>
        <p:spPr>
          <a:xfrm>
            <a:off x="1238193" y="3983598"/>
            <a:ext cx="6331054" cy="1368323"/>
          </a:xfrm>
          <a:custGeom>
            <a:avLst/>
            <a:gdLst>
              <a:gd name="connsiteX0" fmla="*/ 0 w 5944441"/>
              <a:gd name="connsiteY0" fmla="*/ 0 h 1368322"/>
              <a:gd name="connsiteX1" fmla="*/ 5260280 w 5944441"/>
              <a:gd name="connsiteY1" fmla="*/ 0 h 1368322"/>
              <a:gd name="connsiteX2" fmla="*/ 5944441 w 5944441"/>
              <a:gd name="connsiteY2" fmla="*/ 684161 h 1368322"/>
              <a:gd name="connsiteX3" fmla="*/ 5260280 w 5944441"/>
              <a:gd name="connsiteY3" fmla="*/ 1368322 h 1368322"/>
              <a:gd name="connsiteX4" fmla="*/ 0 w 5944441"/>
              <a:gd name="connsiteY4" fmla="*/ 1368322 h 1368322"/>
              <a:gd name="connsiteX5" fmla="*/ 0 w 5944441"/>
              <a:gd name="connsiteY5" fmla="*/ 0 h 13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44441" h="1368322">
                <a:moveTo>
                  <a:pt x="5944441" y="1368321"/>
                </a:moveTo>
                <a:lnTo>
                  <a:pt x="684161" y="1368321"/>
                </a:lnTo>
                <a:lnTo>
                  <a:pt x="0" y="684161"/>
                </a:lnTo>
                <a:lnTo>
                  <a:pt x="684161" y="1"/>
                </a:lnTo>
                <a:lnTo>
                  <a:pt x="5944441" y="1"/>
                </a:lnTo>
                <a:lnTo>
                  <a:pt x="5944441" y="13683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7831" tIns="53341" rIns="99568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CA" sz="14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Cyient</a:t>
            </a:r>
            <a:r>
              <a:rPr lang="en-CA" sz="14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Ltd, Bangalore (India)  	  	 </a:t>
            </a:r>
            <a:endParaRPr lang="en-CA" sz="1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CA" sz="1400" b="1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Developed prototypes</a:t>
            </a:r>
            <a: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&amp; performed simulations, design validations, and calculations for central heating appliances.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Developed HMI for the premium-segment heating appliance and designed front fascia, mounting brackets, and electronic housings</a:t>
            </a:r>
            <a:r>
              <a:rPr lang="en-CA" sz="1400" u="none" kern="1200" dirty="0">
                <a:uFillTx/>
              </a:rPr>
              <a:t>.</a:t>
            </a:r>
            <a:endParaRPr lang="en-US" sz="1400" kern="120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350E954-E352-E137-F1F7-4204DA9FF79E}"/>
              </a:ext>
            </a:extLst>
          </p:cNvPr>
          <p:cNvSpPr/>
          <p:nvPr/>
        </p:nvSpPr>
        <p:spPr>
          <a:xfrm>
            <a:off x="185146" y="4055139"/>
            <a:ext cx="1183080" cy="121062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1382823"/>
              <a:satOff val="66667"/>
              <a:lumOff val="1322"/>
              <a:alphaOff val="0"/>
            </a:schemeClr>
          </a:fillRef>
          <a:effectRef idx="0">
            <a:schemeClr val="accent3">
              <a:tint val="50000"/>
              <a:hueOff val="1382823"/>
              <a:satOff val="66667"/>
              <a:lumOff val="132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5DE6B0C-B708-1420-DDF1-E4282E860468}"/>
              </a:ext>
            </a:extLst>
          </p:cNvPr>
          <p:cNvSpPr/>
          <p:nvPr/>
        </p:nvSpPr>
        <p:spPr>
          <a:xfrm>
            <a:off x="1245790" y="5508661"/>
            <a:ext cx="6342215" cy="1223754"/>
          </a:xfrm>
          <a:custGeom>
            <a:avLst/>
            <a:gdLst>
              <a:gd name="connsiteX0" fmla="*/ 0 w 5934565"/>
              <a:gd name="connsiteY0" fmla="*/ 0 h 1223753"/>
              <a:gd name="connsiteX1" fmla="*/ 5322689 w 5934565"/>
              <a:gd name="connsiteY1" fmla="*/ 0 h 1223753"/>
              <a:gd name="connsiteX2" fmla="*/ 5934565 w 5934565"/>
              <a:gd name="connsiteY2" fmla="*/ 611877 h 1223753"/>
              <a:gd name="connsiteX3" fmla="*/ 5322689 w 5934565"/>
              <a:gd name="connsiteY3" fmla="*/ 1223753 h 1223753"/>
              <a:gd name="connsiteX4" fmla="*/ 0 w 5934565"/>
              <a:gd name="connsiteY4" fmla="*/ 1223753 h 1223753"/>
              <a:gd name="connsiteX5" fmla="*/ 0 w 5934565"/>
              <a:gd name="connsiteY5" fmla="*/ 0 h 122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4565" h="1223753">
                <a:moveTo>
                  <a:pt x="5934565" y="1223752"/>
                </a:moveTo>
                <a:lnTo>
                  <a:pt x="611876" y="1223752"/>
                </a:lnTo>
                <a:lnTo>
                  <a:pt x="0" y="611876"/>
                </a:lnTo>
                <a:lnTo>
                  <a:pt x="611876" y="1"/>
                </a:lnTo>
                <a:lnTo>
                  <a:pt x="5934565" y="1"/>
                </a:lnTo>
                <a:lnTo>
                  <a:pt x="5934565" y="12237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1689" tIns="53341" rIns="99569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CA" sz="1600" i="1" kern="1200" dirty="0"/>
              <a:t>Sutherland Elliot Insurance Brokers</a:t>
            </a:r>
            <a:b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Customise insurance solutions to fit the client’s lifestyle and protect their asset.</a:t>
            </a:r>
            <a:b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1400" u="none" kern="120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Networks for new sales leads and being a trusted advisor in the community to build relationships for future sales</a:t>
            </a:r>
            <a:r>
              <a:rPr lang="en-CA" sz="1400" u="none" kern="1200" dirty="0">
                <a:uFillTx/>
              </a:rPr>
              <a:t>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39E918B-B5F6-C92A-43E5-2DD97D12AAC4}"/>
              </a:ext>
            </a:extLst>
          </p:cNvPr>
          <p:cNvSpPr/>
          <p:nvPr/>
        </p:nvSpPr>
        <p:spPr>
          <a:xfrm>
            <a:off x="224043" y="5508713"/>
            <a:ext cx="1183844" cy="1161612"/>
          </a:xfrm>
          <a:prstGeom prst="ellipse">
            <a:avLst/>
          </a:prstGeom>
          <a:solidFill>
            <a:srgbClr val="FFB5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2074235"/>
              <a:satOff val="100000"/>
              <a:lumOff val="19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4D706-F75A-C472-3C6F-577D8F35F436}"/>
              </a:ext>
            </a:extLst>
          </p:cNvPr>
          <p:cNvSpPr txBox="1"/>
          <p:nvPr/>
        </p:nvSpPr>
        <p:spPr>
          <a:xfrm>
            <a:off x="385588" y="1341263"/>
            <a:ext cx="842793" cy="600164"/>
          </a:xfrm>
          <a:prstGeom prst="rect">
            <a:avLst/>
          </a:prstGeom>
          <a:solidFill>
            <a:srgbClr val="D8D8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br>
              <a:rPr lang="en-US" sz="1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Engineer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A6F266-3233-B00F-EFCD-2EE6E0C88B0E}"/>
              </a:ext>
            </a:extLst>
          </p:cNvPr>
          <p:cNvSpPr txBox="1"/>
          <p:nvPr/>
        </p:nvSpPr>
        <p:spPr>
          <a:xfrm>
            <a:off x="365549" y="2826276"/>
            <a:ext cx="842793" cy="646331"/>
          </a:xfrm>
          <a:prstGeom prst="rect">
            <a:avLst/>
          </a:prstGeom>
          <a:solidFill>
            <a:srgbClr val="E7CD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b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Engineer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3F5ABE-E980-C9BF-AF3F-CA4412DC4F36}"/>
              </a:ext>
            </a:extLst>
          </p:cNvPr>
          <p:cNvSpPr txBox="1"/>
          <p:nvPr/>
        </p:nvSpPr>
        <p:spPr>
          <a:xfrm>
            <a:off x="356357" y="4357457"/>
            <a:ext cx="859311" cy="646331"/>
          </a:xfrm>
          <a:prstGeom prst="rect">
            <a:avLst/>
          </a:prstGeom>
          <a:solidFill>
            <a:srgbClr val="F3C15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Engineer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E9C22D-E4E3-6E57-3880-0E7CCA17FFE0}"/>
              </a:ext>
            </a:extLst>
          </p:cNvPr>
          <p:cNvSpPr txBox="1"/>
          <p:nvPr/>
        </p:nvSpPr>
        <p:spPr>
          <a:xfrm>
            <a:off x="411779" y="5796955"/>
            <a:ext cx="848301" cy="646331"/>
          </a:xfrm>
          <a:prstGeom prst="rect">
            <a:avLst/>
          </a:prstGeom>
          <a:solidFill>
            <a:srgbClr val="FFB5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Insurance Broker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D2AD3E0F-C835-224B-539F-D8D01F2805CD}"/>
              </a:ext>
            </a:extLst>
          </p:cNvPr>
          <p:cNvSpPr/>
          <p:nvPr/>
        </p:nvSpPr>
        <p:spPr>
          <a:xfrm>
            <a:off x="4583018" y="2258458"/>
            <a:ext cx="242370" cy="33100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EECCE22-535B-43DF-85DB-D6FAE357723F}"/>
              </a:ext>
            </a:extLst>
          </p:cNvPr>
          <p:cNvSpPr/>
          <p:nvPr/>
        </p:nvSpPr>
        <p:spPr>
          <a:xfrm>
            <a:off x="4583016" y="3730251"/>
            <a:ext cx="242371" cy="24458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463ECD4-E8CC-8AC0-F47B-BF82C9CA48EA}"/>
              </a:ext>
            </a:extLst>
          </p:cNvPr>
          <p:cNvSpPr/>
          <p:nvPr/>
        </p:nvSpPr>
        <p:spPr>
          <a:xfrm>
            <a:off x="4507401" y="5303365"/>
            <a:ext cx="317986" cy="3019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2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B709009-5340-DA25-87E2-526CE6C7E771}"/>
              </a:ext>
            </a:extLst>
          </p:cNvPr>
          <p:cNvGrpSpPr/>
          <p:nvPr/>
        </p:nvGrpSpPr>
        <p:grpSpPr>
          <a:xfrm>
            <a:off x="0" y="-854745"/>
            <a:ext cx="12413654" cy="6982691"/>
            <a:chOff x="0" y="-854745"/>
            <a:chExt cx="12413654" cy="6982691"/>
          </a:xfrm>
        </p:grpSpPr>
        <p:pic>
          <p:nvPicPr>
            <p:cNvPr id="4100" name="Picture 4" descr="SWOT Analysis for Personal Development: Unlocking Your Full Potential -  SimpliMBA">
              <a:extLst>
                <a:ext uri="{FF2B5EF4-FFF2-40B4-BE49-F238E27FC236}">
                  <a16:creationId xmlns:a16="http://schemas.microsoft.com/office/drawing/2014/main" id="{D16462F7-78E8-63A2-17D0-6AF27F6910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" b="14663"/>
            <a:stretch/>
          </p:blipFill>
          <p:spPr bwMode="auto">
            <a:xfrm>
              <a:off x="0" y="-854745"/>
              <a:ext cx="12413654" cy="6982691"/>
            </a:xfrm>
            <a:prstGeom prst="rect">
              <a:avLst/>
            </a:prstGeom>
            <a:solidFill>
              <a:srgbClr val="BED1C6"/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F721AD-872C-8D03-DAAB-9DA02FC2EB5C}"/>
                </a:ext>
              </a:extLst>
            </p:cNvPr>
            <p:cNvSpPr txBox="1"/>
            <p:nvPr/>
          </p:nvSpPr>
          <p:spPr>
            <a:xfrm>
              <a:off x="1075248" y="730054"/>
              <a:ext cx="3823855" cy="1754326"/>
            </a:xfrm>
            <a:prstGeom prst="rect">
              <a:avLst/>
            </a:prstGeom>
            <a:solidFill>
              <a:srgbClr val="D2A09D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Able to think on my feet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Accepts challenges as a stepping stone for personal growth and development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Adapts to situations easily in terms of facing changes in life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B9BC13-DC0E-A76E-0E19-EFFF8373323F}"/>
                </a:ext>
              </a:extLst>
            </p:cNvPr>
            <p:cNvSpPr txBox="1"/>
            <p:nvPr/>
          </p:nvSpPr>
          <p:spPr>
            <a:xfrm>
              <a:off x="7630807" y="730054"/>
              <a:ext cx="3361250" cy="2308324"/>
            </a:xfrm>
            <a:prstGeom prst="rect">
              <a:avLst/>
            </a:prstGeom>
            <a:solidFill>
              <a:srgbClr val="EFCD8D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Introverted in Nature, has stage fright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Takes time to make decisions often resulting in a one-time consideration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Reflects upon situations and pro-actively interprets the surrounding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EED9C3-52A9-83E4-2B0C-7A5C714F8C0D}"/>
                </a:ext>
              </a:extLst>
            </p:cNvPr>
            <p:cNvSpPr txBox="1"/>
            <p:nvPr/>
          </p:nvSpPr>
          <p:spPr>
            <a:xfrm>
              <a:off x="0" y="4830862"/>
              <a:ext cx="5721927" cy="1200329"/>
            </a:xfrm>
            <a:prstGeom prst="rect">
              <a:avLst/>
            </a:prstGeom>
            <a:solidFill>
              <a:srgbClr val="BDD0C5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goal is to never be comfortable and always channel my critical thinking aspect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build connections in the community in order to be articulate and presentable in front of a large crowd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D294BB-D9FC-B69E-FCF4-4F07DEB6288A}"/>
                </a:ext>
              </a:extLst>
            </p:cNvPr>
            <p:cNvSpPr txBox="1"/>
            <p:nvPr/>
          </p:nvSpPr>
          <p:spPr>
            <a:xfrm>
              <a:off x="6872275" y="4609283"/>
              <a:ext cx="5127704" cy="1477328"/>
            </a:xfrm>
            <a:prstGeom prst="rect">
              <a:avLst/>
            </a:prstGeom>
            <a:solidFill>
              <a:srgbClr val="E8B098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Factors outside my control are the decision-making powers of people around me and their thought processes in interpreting scenarios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Fear of Public Speaking which makes me have second thoughts 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71A5BA0-6AED-C973-7979-8568B6D9CC26}"/>
              </a:ext>
            </a:extLst>
          </p:cNvPr>
          <p:cNvSpPr/>
          <p:nvPr/>
        </p:nvSpPr>
        <p:spPr>
          <a:xfrm>
            <a:off x="-235527" y="6031191"/>
            <a:ext cx="12704618" cy="923789"/>
          </a:xfrm>
          <a:prstGeom prst="rect">
            <a:avLst/>
          </a:prstGeom>
          <a:solidFill>
            <a:srgbClr val="FEF7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1109E-C668-1E8F-2FE0-07AD34C22318}"/>
              </a:ext>
            </a:extLst>
          </p:cNvPr>
          <p:cNvSpPr txBox="1"/>
          <p:nvPr/>
        </p:nvSpPr>
        <p:spPr>
          <a:xfrm>
            <a:off x="3833812" y="1024569"/>
            <a:ext cx="4186468" cy="1189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Rotary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Experiences and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Learnings</a:t>
            </a:r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903C1FC6-05FD-3012-6D94-DCE248D0F9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489908"/>
              </p:ext>
            </p:extLst>
          </p:nvPr>
        </p:nvGraphicFramePr>
        <p:xfrm>
          <a:off x="824325" y="1785311"/>
          <a:ext cx="10328565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248780A9-79C4-41AD-A759-0485B2D40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8" b="50000"/>
          <a:stretch/>
        </p:blipFill>
        <p:spPr bwMode="auto">
          <a:xfrm>
            <a:off x="8967730" y="94214"/>
            <a:ext cx="2941253" cy="2984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51034F1-9791-082A-7050-C1B9B5010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 t="49999" r="1" b="1"/>
          <a:stretch/>
        </p:blipFill>
        <p:spPr bwMode="auto">
          <a:xfrm>
            <a:off x="283017" y="202520"/>
            <a:ext cx="2726468" cy="2767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11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and white waves&#10;&#10;Description automatically generated">
            <a:extLst>
              <a:ext uri="{FF2B5EF4-FFF2-40B4-BE49-F238E27FC236}">
                <a16:creationId xmlns:a16="http://schemas.microsoft.com/office/drawing/2014/main" id="{0E592AD5-B30F-523E-FA8E-60595AA45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AC3FB9-65EF-850E-73F2-466D7D1AA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taking the time to Read a chapter of my life</a:t>
            </a:r>
            <a:br>
              <a:rPr lang="en-US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68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1912</TotalTime>
  <Words>562</Words>
  <Application>Microsoft Office PowerPoint</Application>
  <PresentationFormat>Widescreen</PresentationFormat>
  <Paragraphs>58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A Brief Overview about Me</vt:lpstr>
      <vt:lpstr>Agenda</vt:lpstr>
      <vt:lpstr>PowerPoint Presentation</vt:lpstr>
      <vt:lpstr>PowerPoint Presentation</vt:lpstr>
      <vt:lpstr>PowerPoint Presentation</vt:lpstr>
      <vt:lpstr>PowerPoint Presentation</vt:lpstr>
      <vt:lpstr>Thank you for taking the time to Read a chapter of my life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Overview about Me</dc:title>
  <dc:creator>akhil antony</dc:creator>
  <cp:lastModifiedBy>Brenda Rouse</cp:lastModifiedBy>
  <cp:revision>3</cp:revision>
  <dcterms:created xsi:type="dcterms:W3CDTF">2023-10-28T20:25:35Z</dcterms:created>
  <dcterms:modified xsi:type="dcterms:W3CDTF">2023-11-04T15:59:25Z</dcterms:modified>
</cp:coreProperties>
</file>