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09D38-4045-BF78-97B1-F824D0E55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6DA4E-633E-86C6-DCB7-BAB2FF56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7C620-245D-2622-6EB8-9B1EB50DF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C70-8619-4A48-8E1D-0DB2048000D2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AA6F3-C1B6-DB7C-4CC5-C02CE2E8C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AC520-DA39-7BA4-5B3D-CFD4F827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2D84-B232-467C-8D44-E7A1ABE055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50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21E1E-BC56-7747-762A-B3D2A313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13120-5C4B-0A2D-0D3C-B82C96D70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F5D4B-486A-DCBA-2873-C2039625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C70-8619-4A48-8E1D-0DB2048000D2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9B9E-DF5B-98C3-3F7B-00130F70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8FA52-5E63-3821-F26D-D4CE43D1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2D84-B232-467C-8D44-E7A1ABE055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816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3ADA31-5BA1-EAA5-695D-E6172C23F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9AC5C-0F06-EBA0-B271-E8338AD3E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08998-4853-E50C-59A5-DC8DDB51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C70-8619-4A48-8E1D-0DB2048000D2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0A640-4FCE-5664-B56C-C2C2E0CE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37B3B-3746-6376-79B8-507CE6B4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2D84-B232-467C-8D44-E7A1ABE055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1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8D09-BD44-6361-4C9D-B25FD53E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CC07B-808D-20BA-380A-E49AF107F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AF1C5-D185-EF35-D789-EA030C46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C70-8619-4A48-8E1D-0DB2048000D2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CBAD2-8ECC-3191-F567-2078F0AB1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6CB1D-21DE-E050-2BE7-544B8BBB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2D84-B232-467C-8D44-E7A1ABE055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284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5AB9A-B880-9ADE-36C5-E952593F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DF3C0-66B2-55FD-AF8F-99764FDE7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21179-3F0F-B076-2EDA-087F7EBA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C70-8619-4A48-8E1D-0DB2048000D2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0AD53-48C9-26B3-9E08-75C9CEDB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71819-2173-4C4B-45FA-F1F03BE5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2D84-B232-467C-8D44-E7A1ABE055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423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9D3E7-5B3B-0C11-D8F6-95C5209F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29471-7B8C-C7AD-B286-14B917E22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0B867-DBDD-C5F9-E505-AE80DF8F8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B3B94-CD0E-B41F-F2D1-43CA692D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C70-8619-4A48-8E1D-0DB2048000D2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80DFA-377D-582A-8AE9-F025831F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82F35-C028-325B-E40E-DE79053C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2D84-B232-467C-8D44-E7A1ABE055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709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3B02-6E4C-42CB-4D86-F135D36C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0CBFF-B6E3-DE38-2918-79EAF8F18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B70E6-7988-911E-A997-5026F6881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ABA2D-2B88-AC8A-7ED6-D3F0CD9ED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6583A4-E279-77A1-66F8-391012479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40FFC3-2686-0FDC-A8E0-826553FAA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C70-8619-4A48-8E1D-0DB2048000D2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560220-D413-E78E-ABDA-25160480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CB66C1-0BD6-1F99-A9C5-ADECB0E9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2D84-B232-467C-8D44-E7A1ABE055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59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4DDBA-4BA3-775E-B093-F5D1163D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B5E83F-849C-F7E7-929F-6274EEB63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C70-8619-4A48-8E1D-0DB2048000D2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958CB-520D-25D8-3869-0FD511DB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F8ED0-69D6-621A-1DDF-5B688130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2D84-B232-467C-8D44-E7A1ABE055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223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8A90F8-524C-1913-E8AD-B175ED18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C70-8619-4A48-8E1D-0DB2048000D2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AB6CE-1D3F-3682-D306-5E38821F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40387-D5D7-81BA-50BD-36C48A47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2D84-B232-467C-8D44-E7A1ABE055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932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1041-EFFF-3753-D03B-451FD908D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F020-19ED-1CFE-906C-BCF4888AD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9D661-4741-6A0E-91BE-3D46F6F22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A59E1-930B-537E-9BFE-65CABDFD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C70-8619-4A48-8E1D-0DB2048000D2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D9487-3934-8F54-EB74-5B1DB602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00C78-3075-DCF5-7A72-F96022A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2D84-B232-467C-8D44-E7A1ABE055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381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5637-691F-9C9D-C23D-DD8EEC23D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549488-7B95-CCB8-5FE9-044397C6A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BE345-6BBA-E7EB-B617-E8BE1B04F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0A9E3-4703-F3F4-8DDF-0A831C416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C70-8619-4A48-8E1D-0DB2048000D2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436A3-381A-8977-414F-32B2A757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83EA3-BB62-D869-D5FA-FD6887A4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2D84-B232-467C-8D44-E7A1ABE055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581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C34E60-B8D4-2E40-9A56-6E374BC4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DA01A-11EB-DC8F-9EF0-7B6ABF7FC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F3D25-38A6-B544-E059-64AAB786F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E28C70-8619-4A48-8E1D-0DB2048000D2}" type="datetimeFigureOut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8EEBC-471F-04D6-3AB3-7D715345B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7C3C3-6E30-4B4B-2193-7096F40DB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822D84-B232-467C-8D44-E7A1ABE055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12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splashes of paint&#10;&#10;Description automatically generated">
            <a:extLst>
              <a:ext uri="{FF2B5EF4-FFF2-40B4-BE49-F238E27FC236}">
                <a16:creationId xmlns:a16="http://schemas.microsoft.com/office/drawing/2014/main" id="{8AF227B2-996A-672E-FDB6-07C0EC606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56" y="1761896"/>
            <a:ext cx="9438278" cy="333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04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qr code on a card&#10;&#10;Description automatically generated">
            <a:extLst>
              <a:ext uri="{FF2B5EF4-FFF2-40B4-BE49-F238E27FC236}">
                <a16:creationId xmlns:a16="http://schemas.microsoft.com/office/drawing/2014/main" id="{D9D3E917-27AC-D5CC-8481-CAEA4F823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80" y="457200"/>
            <a:ext cx="419024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94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2E2D1-43C7-3C33-B85F-3A34C351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301"/>
            <a:ext cx="10515600" cy="1325563"/>
          </a:xfrm>
        </p:spPr>
        <p:txBody>
          <a:bodyPr/>
          <a:lstStyle/>
          <a:p>
            <a:r>
              <a:rPr lang="en-US" dirty="0"/>
              <a:t>Everybody Wins!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9EC10-3274-8971-27EA-063D9E453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451" y="2377886"/>
            <a:ext cx="10515600" cy="2990819"/>
          </a:xfrm>
        </p:spPr>
        <p:txBody>
          <a:bodyPr/>
          <a:lstStyle/>
          <a:p>
            <a:r>
              <a:rPr lang="en-US" dirty="0"/>
              <a:t>Consumer Gives $100 and Gets $100 Back</a:t>
            </a:r>
          </a:p>
          <a:p>
            <a:r>
              <a:rPr lang="en-US" dirty="0"/>
              <a:t>Easy for the Charity, they just send an email to their supporters</a:t>
            </a:r>
          </a:p>
          <a:p>
            <a:r>
              <a:rPr lang="en-US" dirty="0"/>
              <a:t>Local Business gets free promotion on the FunRayZR platform</a:t>
            </a:r>
          </a:p>
          <a:p>
            <a:r>
              <a:rPr lang="en-US" dirty="0"/>
              <a:t>Local Business only pays when they make a sale</a:t>
            </a:r>
          </a:p>
          <a:p>
            <a:r>
              <a:rPr lang="en-US" dirty="0"/>
              <a:t>Local Business gets a new customer for $20 or less depending on the value of the Gift Card</a:t>
            </a:r>
          </a:p>
        </p:txBody>
      </p:sp>
      <p:pic>
        <p:nvPicPr>
          <p:cNvPr id="5" name="Picture 4" descr="A colorful splashes of paint&#10;&#10;Description automatically generated">
            <a:extLst>
              <a:ext uri="{FF2B5EF4-FFF2-40B4-BE49-F238E27FC236}">
                <a16:creationId xmlns:a16="http://schemas.microsoft.com/office/drawing/2014/main" id="{0D2F035C-6967-FA3F-F19D-BD5864F5A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68" y="4930586"/>
            <a:ext cx="5243332" cy="18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6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F52E3-4A82-301D-C673-D5008412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Supporting Local Causes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7BDD0-D059-E981-937E-5EE33E156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3329676"/>
            <a:ext cx="4243589" cy="245381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Platform that allows charities and groups to raise money and at the same time support local business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Would you give your favorite cause $100, if they gave you $100 back?</a:t>
            </a:r>
          </a:p>
        </p:txBody>
      </p:sp>
      <p:pic>
        <p:nvPicPr>
          <p:cNvPr id="6" name="Picture Placeholder 5" descr="A group of people putting their hands together&#10;&#10;Description automatically generated">
            <a:extLst>
              <a:ext uri="{FF2B5EF4-FFF2-40B4-BE49-F238E27FC236}">
                <a16:creationId xmlns:a16="http://schemas.microsoft.com/office/drawing/2014/main" id="{1E5E392C-5B83-1F79-A29C-4C8767AB4F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r="2589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972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street with a building and cars&#10;&#10;Description automatically generated with medium confidence">
            <a:extLst>
              <a:ext uri="{FF2B5EF4-FFF2-40B4-BE49-F238E27FC236}">
                <a16:creationId xmlns:a16="http://schemas.microsoft.com/office/drawing/2014/main" id="{66B738D2-76B3-B2AE-9C7D-5A1F849FD0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" b="271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65A93-B096-7BA7-A927-85787E3E5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016" y="365120"/>
            <a:ext cx="4198855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Supporting Local Business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4BF57-F87E-1409-3675-CEACED47D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2016" y="2630152"/>
            <a:ext cx="4198855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Small Businesses needs to market themselves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Marketing normally requires an up-front investment and no way to measure results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FunRayZR is a commission based program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Business only pays when they make a sale!</a:t>
            </a:r>
          </a:p>
        </p:txBody>
      </p:sp>
    </p:spTree>
    <p:extLst>
      <p:ext uri="{BB962C8B-B14F-4D97-AF65-F5344CB8AC3E}">
        <p14:creationId xmlns:p14="http://schemas.microsoft.com/office/powerpoint/2010/main" val="358638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erson using a calculator&#10;&#10;Description automatically generated">
            <a:extLst>
              <a:ext uri="{FF2B5EF4-FFF2-40B4-BE49-F238E27FC236}">
                <a16:creationId xmlns:a16="http://schemas.microsoft.com/office/drawing/2014/main" id="{B85E13F4-D294-7659-75BA-05FB6E0B3C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" b="1006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C9821E-65A4-F4D5-D917-B78A3292D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673"/>
            <a:ext cx="4023360" cy="5004794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5400">
                <a:solidFill>
                  <a:schemeClr val="bg1"/>
                </a:solidFill>
              </a:rPr>
            </a:br>
            <a:r>
              <a:rPr lang="en-US" sz="5400">
                <a:solidFill>
                  <a:schemeClr val="bg1"/>
                </a:solidFill>
              </a:rPr>
              <a:t>The Math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A8B5B-DA32-10BF-9788-29AE80707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99083" y="853673"/>
            <a:ext cx="5715000" cy="5004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</a:rPr>
              <a:t>Consumer buys $100 gift card and receives $100 in goods or services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</a:rPr>
              <a:t>80% goes to a local business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</a:rPr>
              <a:t>10% goes to the cause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</a:rPr>
              <a:t>3.5% goes to Visa + MasterCard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</a:rPr>
              <a:t>1.5% for administration costs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</a:rPr>
              <a:t>2.5% sales rep commission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</a:rPr>
              <a:t>2.5% FunRayZr profit margin</a:t>
            </a:r>
          </a:p>
        </p:txBody>
      </p:sp>
      <p:sp>
        <p:nvSpPr>
          <p:cNvPr id="20" name="sketch box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47625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2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04C4A-FC8F-D770-999B-B04425E8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Sample Campaign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4D900-7E20-9DC0-E6BE-B1F4FFF1E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26447" y="6019391"/>
            <a:ext cx="7315199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Original Kids Theatre wants to raise money to send kids to their summer camp</a:t>
            </a:r>
          </a:p>
        </p:txBody>
      </p:sp>
      <p:pic>
        <p:nvPicPr>
          <p:cNvPr id="6" name="Picture Placeholder 5" descr="A collage of people on stage&#10;&#10;Description automatically generated">
            <a:extLst>
              <a:ext uri="{FF2B5EF4-FFF2-40B4-BE49-F238E27FC236}">
                <a16:creationId xmlns:a16="http://schemas.microsoft.com/office/drawing/2014/main" id="{203B9C6D-9721-C8F6-DCC0-3F8528A86D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r="811" b="1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300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FF2D0-12C2-4485-9C93-502D9939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464"/>
            <a:ext cx="3724748" cy="1506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They send an Email to their Supporter List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2EE06-8FF2-CECA-B761-C788703F0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" y="2145886"/>
            <a:ext cx="3799425" cy="7236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We’re Raising Money to send kids to our summer camp!</a:t>
            </a:r>
          </a:p>
        </p:txBody>
      </p:sp>
      <p:pic>
        <p:nvPicPr>
          <p:cNvPr id="6" name="Picture Placeholder 5" descr="A person typing on a computer&#10;&#10;Description automatically generated">
            <a:extLst>
              <a:ext uri="{FF2B5EF4-FFF2-40B4-BE49-F238E27FC236}">
                <a16:creationId xmlns:a16="http://schemas.microsoft.com/office/drawing/2014/main" id="{C3C934A5-1F64-3A95-D7D6-6CEDD74438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r="15049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pic>
        <p:nvPicPr>
          <p:cNvPr id="8" name="Picture 7" descr="A blue and white sign with black text&#10;&#10;Description automatically generated">
            <a:extLst>
              <a:ext uri="{FF2B5EF4-FFF2-40B4-BE49-F238E27FC236}">
                <a16:creationId xmlns:a16="http://schemas.microsoft.com/office/drawing/2014/main" id="{7C46B884-0945-9086-A77C-1AA77EF65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5002"/>
            <a:ext cx="5829300" cy="1590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765A9E-7768-668D-AA4A-28E1C05146DC}"/>
              </a:ext>
            </a:extLst>
          </p:cNvPr>
          <p:cNvSpPr txBox="1"/>
          <p:nvPr/>
        </p:nvSpPr>
        <p:spPr>
          <a:xfrm>
            <a:off x="1717844" y="6033153"/>
            <a:ext cx="12987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 Here!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4F62F7-0550-59C2-194C-3BF12A8944B8}"/>
              </a:ext>
            </a:extLst>
          </p:cNvPr>
          <p:cNvSpPr txBox="1"/>
          <p:nvPr/>
        </p:nvSpPr>
        <p:spPr>
          <a:xfrm>
            <a:off x="605480" y="5392972"/>
            <a:ext cx="361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Buy a Gift Card to a local business!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810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2321FE6-80EB-9FF8-CAB2-CA87FFE258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1C0DC10-049A-FB12-8968-B4B44A0C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9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F26BE-A863-200F-9354-E1A9087F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4777739"/>
            <a:ext cx="3870534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Can be a gift or for yourself</a:t>
            </a:r>
          </a:p>
        </p:txBody>
      </p:sp>
      <p:pic>
        <p:nvPicPr>
          <p:cNvPr id="6" name="Picture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A517F0D6-1E02-4B69-05B4-BE1DA4C353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8" b="23496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4A7C2-ED29-2282-8B5B-5D719933B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If it’s a gift, you can also add a personal message</a:t>
            </a:r>
          </a:p>
        </p:txBody>
      </p:sp>
    </p:spTree>
    <p:extLst>
      <p:ext uri="{BB962C8B-B14F-4D97-AF65-F5344CB8AC3E}">
        <p14:creationId xmlns:p14="http://schemas.microsoft.com/office/powerpoint/2010/main" val="733377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253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Supporting Local Causes</vt:lpstr>
      <vt:lpstr>Supporting Local Business</vt:lpstr>
      <vt:lpstr> The Math</vt:lpstr>
      <vt:lpstr>Sample Campaign</vt:lpstr>
      <vt:lpstr>They send an Email to their Supporter List</vt:lpstr>
      <vt:lpstr>PowerPoint Presentation</vt:lpstr>
      <vt:lpstr>PowerPoint Presentation</vt:lpstr>
      <vt:lpstr>Can be a gift or for yourself</vt:lpstr>
      <vt:lpstr>PowerPoint Presentation</vt:lpstr>
      <vt:lpstr>Everybody Wins!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Brown</dc:creator>
  <cp:lastModifiedBy>Robert Brown</cp:lastModifiedBy>
  <cp:revision>8</cp:revision>
  <dcterms:created xsi:type="dcterms:W3CDTF">2024-05-10T14:34:33Z</dcterms:created>
  <dcterms:modified xsi:type="dcterms:W3CDTF">2024-05-10T16:09:25Z</dcterms:modified>
</cp:coreProperties>
</file>