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sldIdLst>
    <p:sldId id="304" r:id="rId3"/>
    <p:sldId id="293" r:id="rId4"/>
    <p:sldId id="290" r:id="rId5"/>
    <p:sldId id="291" r:id="rId6"/>
    <p:sldId id="271" r:id="rId7"/>
    <p:sldId id="303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FC9EA7-6F47-499C-8515-76FA67A8A596}">
          <p14:sldIdLst>
            <p14:sldId id="304"/>
            <p14:sldId id="293"/>
            <p14:sldId id="290"/>
            <p14:sldId id="291"/>
          </p14:sldIdLst>
        </p14:section>
        <p14:section name="Untitled Section" id="{C47ACFB5-847A-4A32-AE44-DBD44B039C1B}">
          <p14:sldIdLst>
            <p14:sldId id="271"/>
            <p14:sldId id="30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94353" autoAdjust="0"/>
  </p:normalViewPr>
  <p:slideViewPr>
    <p:cSldViewPr>
      <p:cViewPr varScale="1">
        <p:scale>
          <a:sx n="81" d="100"/>
          <a:sy n="81" d="100"/>
        </p:scale>
        <p:origin x="12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11/25/2017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6D303F-C2D0-47E2-BD9B-FFFD628B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031"/>
            <a:ext cx="9144000" cy="27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0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F3527-33A1-4CB9-A06B-B45085F9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 A PERSONAL STORY, BUT NOT UNCOMMON</a:t>
            </a:r>
          </a:p>
        </p:txBody>
      </p:sp>
    </p:spTree>
    <p:extLst>
      <p:ext uri="{BB962C8B-B14F-4D97-AF65-F5344CB8AC3E}">
        <p14:creationId xmlns:p14="http://schemas.microsoft.com/office/powerpoint/2010/main" val="96979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D65FF-31B3-40BB-8E17-DD779925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1915    Eng’g  Student    U of 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1407A97-7DA3-443B-9160-B46F6DD3F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405336"/>
            <a:ext cx="7128792" cy="5123513"/>
          </a:xfrm>
        </p:spPr>
      </p:pic>
    </p:spTree>
    <p:extLst>
      <p:ext uri="{BB962C8B-B14F-4D97-AF65-F5344CB8AC3E}">
        <p14:creationId xmlns:p14="http://schemas.microsoft.com/office/powerpoint/2010/main" val="325916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862282-27B1-4A1B-8163-60186618C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1336144"/>
            <a:ext cx="3960440" cy="528058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5EA0F5A4-DD36-443A-BEBB-2284B874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            Lt. Franklin Roy Malcolm</a:t>
            </a:r>
            <a:br>
              <a:rPr lang="en-CA" dirty="0"/>
            </a:br>
            <a:r>
              <a:rPr lang="en-CA" dirty="0"/>
              <a:t>                             1916</a:t>
            </a:r>
          </a:p>
        </p:txBody>
      </p:sp>
    </p:spTree>
    <p:extLst>
      <p:ext uri="{BB962C8B-B14F-4D97-AF65-F5344CB8AC3E}">
        <p14:creationId xmlns:p14="http://schemas.microsoft.com/office/powerpoint/2010/main" val="182220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518886-8F46-438E-BDE0-6D0297E00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2776"/>
            <a:ext cx="3672408" cy="5195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9BB37-27CE-4DA4-AA47-333DF0F4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92424"/>
          </a:xfrm>
        </p:spPr>
        <p:txBody>
          <a:bodyPr>
            <a:normAutofit fontScale="90000"/>
          </a:bodyPr>
          <a:lstStyle/>
          <a:p>
            <a:r>
              <a:rPr lang="en-CA" dirty="0"/>
              <a:t>                                                              Medical History and Psychiatric     Rehabilitation    from  April 9, 1917 to October 20, 1920</a:t>
            </a:r>
          </a:p>
        </p:txBody>
      </p:sp>
    </p:spTree>
    <p:extLst>
      <p:ext uri="{BB962C8B-B14F-4D97-AF65-F5344CB8AC3E}">
        <p14:creationId xmlns:p14="http://schemas.microsoft.com/office/powerpoint/2010/main" val="130497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B4D12D-E0F5-40AB-88B3-D4EFE43B5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03" y="1268760"/>
            <a:ext cx="704822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377AD6-B2CF-4BF7-8AEF-4B50DD3C9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6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B4DB3A-C1C4-465B-9355-C0B33B7AA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Day presentation</Template>
  <TotalTime>0</TotalTime>
  <Words>38</Words>
  <Application>Microsoft Office PowerPoint</Application>
  <PresentationFormat>On-screen Show (4:3)</PresentationFormat>
  <Paragraphs>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Franklin Gothic Book</vt:lpstr>
      <vt:lpstr>Franklin Gothic Medium</vt:lpstr>
      <vt:lpstr>Wingdings 2</vt:lpstr>
      <vt:lpstr>Paper</vt:lpstr>
      <vt:lpstr>PowerPoint Presentation</vt:lpstr>
      <vt:lpstr> A PERSONAL STORY, BUT NOT UNCOMMON</vt:lpstr>
      <vt:lpstr>      1915    Eng’g  Student    U of T</vt:lpstr>
      <vt:lpstr>            Lt. Franklin Roy Malcolm                              1916</vt:lpstr>
      <vt:lpstr>                                                              Medical History and Psychiatric     Rehabilitation    from  April 9, 1917 to October 20, 1920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2017-10-04T22:06:38Z</dcterms:created>
  <dcterms:modified xsi:type="dcterms:W3CDTF">2017-11-25T15:43:22Z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