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7" r:id="rId1"/>
    <p:sldMasterId id="2147483700" r:id="rId2"/>
  </p:sldMasterIdLst>
  <p:notesMasterIdLst>
    <p:notesMasterId r:id="rId17"/>
  </p:notesMasterIdLst>
  <p:handoutMasterIdLst>
    <p:handoutMasterId r:id="rId18"/>
  </p:handoutMasterIdLst>
  <p:sldIdLst>
    <p:sldId id="361" r:id="rId3"/>
    <p:sldId id="485" r:id="rId4"/>
    <p:sldId id="470" r:id="rId5"/>
    <p:sldId id="471" r:id="rId6"/>
    <p:sldId id="472" r:id="rId7"/>
    <p:sldId id="474" r:id="rId8"/>
    <p:sldId id="475" r:id="rId9"/>
    <p:sldId id="473" r:id="rId10"/>
    <p:sldId id="481" r:id="rId11"/>
    <p:sldId id="479" r:id="rId12"/>
    <p:sldId id="478" r:id="rId13"/>
    <p:sldId id="484" r:id="rId14"/>
    <p:sldId id="486" r:id="rId15"/>
    <p:sldId id="366" r:id="rId1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87D90"/>
    <a:srgbClr val="00246C"/>
    <a:srgbClr val="58585A"/>
    <a:srgbClr val="005DAA"/>
    <a:srgbClr val="FF7600"/>
    <a:srgbClr val="D91B5C"/>
    <a:srgbClr val="872175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6" autoAdjust="0"/>
    <p:restoredTop sz="73267" autoAdjust="0"/>
  </p:normalViewPr>
  <p:slideViewPr>
    <p:cSldViewPr>
      <p:cViewPr varScale="1">
        <p:scale>
          <a:sx n="83" d="100"/>
          <a:sy n="83" d="100"/>
        </p:scale>
        <p:origin x="2346" y="96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6" y="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18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3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200" smtClean="0"/>
            </a:lvl1pPr>
          </a:lstStyle>
          <a:p>
            <a:pPr>
              <a:defRPr/>
            </a:pPr>
            <a:fld id="{CC9310A5-203A-42BF-B26B-5985F2DB0B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05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8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693" y="4561226"/>
            <a:ext cx="5363817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13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200" smtClean="0"/>
            </a:lvl1pPr>
          </a:lstStyle>
          <a:p>
            <a:pPr>
              <a:defRPr/>
            </a:pPr>
            <a:fld id="{443E8D0C-721A-4C4E-BDE1-FC70FA1F4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14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70662" indent="-296408" defTabSz="9666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85634" indent="-237127" defTabSz="9666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59887" indent="-237127" defTabSz="9666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134141" indent="-237127" defTabSz="9666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4EB224E2-FED1-4B6B-8F87-A7F3231D0D3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dirty="0">
              <a:latin typeface="+mn-lt"/>
              <a:ea typeface="ヒラギノ角ゴ Pro W3" pitchFamily="-84" charset="-128"/>
            </a:endParaRP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Deb Murray - RC of Trenton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Trevor &amp; Shelley Hagerman - RC of Stirling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Grant Southwell - RC of Trenton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Rob Pope - RC of Campbellford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Joyce Cassin - RC of Brighton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Janet 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Thorstenstein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RC of Whitby Sunrise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Beth Selby - RC of Cobourg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Maddy - ROTEX 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Patti Wright - District Youth 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ServicesDirector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are looking for new members.</a:t>
            </a:r>
          </a:p>
          <a:p>
            <a:pPr eaLnBrk="1" hangingPunct="1"/>
            <a:endParaRPr lang="en-US" altLang="en-US" sz="1400" b="1" dirty="0">
              <a:latin typeface="+mn-lt"/>
              <a:ea typeface="ヒラギノ角ゴ Pro W3" pitchFamily="-84" charset="-128"/>
            </a:endParaRPr>
          </a:p>
          <a:p>
            <a:pPr eaLnBrk="1" hangingPunct="1"/>
            <a:r>
              <a:rPr lang="en-US" altLang="en-US" sz="1400" b="1" dirty="0">
                <a:latin typeface="+mn-lt"/>
                <a:ea typeface="ヒラギノ角ゴ Pro W3" pitchFamily="-84" charset="-128"/>
              </a:rPr>
              <a:t>For us Youth Exchange is largely responsible for opening our eyes to the true scope of Rotary and its role in the world. It also has brought that same knowledge &amp; understanding to our club AND led our club to get involved in an international project in 2019, thanks to an outstanding presentation by Eloise.</a:t>
            </a:r>
          </a:p>
          <a:p>
            <a:pPr eaLnBrk="1" hangingPunct="1"/>
            <a:endParaRPr lang="en-US" altLang="en-US" sz="1400" b="1" dirty="0">
              <a:latin typeface="+mn-lt"/>
              <a:ea typeface="ヒラギノ角ゴ Pro W3" pitchFamily="-84" charset="-128"/>
            </a:endParaRPr>
          </a:p>
          <a:p>
            <a:pPr eaLnBrk="1" hangingPunct="1"/>
            <a:r>
              <a:rPr lang="en-US" altLang="en-US" sz="1400" b="1" dirty="0">
                <a:latin typeface="+mn-lt"/>
                <a:ea typeface="ヒラギノ角ゴ Pro W3" pitchFamily="-84" charset="-128"/>
              </a:rPr>
              <a:t>NEXT SLIDE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Your Club is critical to the Rotary Youth Exchange Program</a:t>
            </a:r>
          </a:p>
          <a:p>
            <a:endParaRPr lang="en-CA" b="1" dirty="0"/>
          </a:p>
          <a:p>
            <a:r>
              <a:rPr lang="en-CA" b="1" dirty="0"/>
              <a:t>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3E8D0C-721A-4C4E-BDE1-FC70FA1F4BF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656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sz="1200" b="1" kern="1200" dirty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In any given year, this slide shows you what needs to happen.  If you’re interested, just say, YES and reach out to any one of us on the RYE Committee</a:t>
            </a:r>
          </a:p>
          <a:p>
            <a:pPr lvl="0"/>
            <a:endParaRPr lang="en-CA" sz="1200" b="1" kern="1200" dirty="0"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  <a:p>
            <a:pPr lvl="0"/>
            <a:r>
              <a:rPr lang="en-CA" sz="1200" b="1" kern="1200" dirty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Committee members are going to follow-up with all clubs in the coming weeks</a:t>
            </a:r>
          </a:p>
          <a:p>
            <a:pPr lvl="0"/>
            <a:endParaRPr lang="en-CA" sz="1200" b="1" kern="1200" dirty="0">
              <a:solidFill>
                <a:schemeClr val="tx1"/>
              </a:solidFill>
              <a:effectLst/>
              <a:latin typeface="Arial" pitchFamily="-107" charset="0"/>
              <a:ea typeface="ヒラギノ角ゴ Pro W3" pitchFamily="-107" charset="-128"/>
            </a:endParaRPr>
          </a:p>
          <a:p>
            <a:pPr lvl="0"/>
            <a:r>
              <a:rPr lang="en-CA" sz="1200" b="1" kern="1200" dirty="0">
                <a:solidFill>
                  <a:schemeClr val="tx1"/>
                </a:solidFill>
                <a:effectLst/>
                <a:latin typeface="Arial" pitchFamily="-107" charset="0"/>
                <a:ea typeface="ヒラギノ角ゴ Pro W3" pitchFamily="-107" charset="-128"/>
              </a:rPr>
              <a:t>NEXT SLIDE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3E8D0C-721A-4C4E-BDE1-FC70FA1F4BF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482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By getting to know one another, respecting our differences while understanding our common goals, we can lay a foundation of World Peace for future generations!</a:t>
            </a:r>
          </a:p>
          <a:p>
            <a:endParaRPr lang="en-CA" b="1" dirty="0"/>
          </a:p>
          <a:p>
            <a:r>
              <a:rPr lang="en-CA" b="1" dirty="0"/>
              <a:t>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3E8D0C-721A-4C4E-BDE1-FC70FA1F4BF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573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We’re here to help you establish a Youth Exchange in your Club.  Please join us on March 30</a:t>
            </a:r>
            <a:r>
              <a:rPr lang="en-CA" b="1" baseline="30000" dirty="0"/>
              <a:t>th</a:t>
            </a:r>
            <a:r>
              <a:rPr lang="en-CA" b="1" dirty="0"/>
              <a:t> for an information session via Zoom.  Swatch for the email and then register!</a:t>
            </a:r>
          </a:p>
          <a:p>
            <a:endParaRPr lang="en-CA" b="1" dirty="0"/>
          </a:p>
          <a:p>
            <a:r>
              <a:rPr lang="en-CA" b="1" dirty="0"/>
              <a:t>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3E8D0C-721A-4C4E-BDE1-FC70FA1F4BF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365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ea typeface="ヒラギノ角ゴ Pro W3" pitchFamily="-84" charset="-128"/>
              </a:rPr>
              <a:t>You &amp; your </a:t>
            </a:r>
            <a:r>
              <a:rPr lang="en-US" altLang="en-US" b="1">
                <a:latin typeface="Arial" panose="020B0604020202020204" pitchFamily="34" charset="0"/>
                <a:ea typeface="ヒラギノ角ゴ Pro W3" pitchFamily="-84" charset="-128"/>
              </a:rPr>
              <a:t>Club are </a:t>
            </a:r>
            <a:r>
              <a:rPr lang="en-US" altLang="en-US" b="1" dirty="0">
                <a:latin typeface="Arial" panose="020B0604020202020204" pitchFamily="34" charset="0"/>
                <a:ea typeface="ヒラギノ角ゴ Pro W3" pitchFamily="-84" charset="-128"/>
              </a:rPr>
              <a:t>vital to maintaining this vibrant, energetic and rewarding program! We’re so excited to work with you!  Thank you ALL!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70662" indent="-296408" defTabSz="9666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85634" indent="-237127" defTabSz="9666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59887" indent="-237127" defTabSz="9666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134141" indent="-237127" defTabSz="96662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60839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3082648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556902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4031155" indent="-237127" defTabSz="9666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C7BDBA3D-031B-4E8A-B32E-F3DF7FA4C691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42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This 11 month long program sees Rotary partnering countries exchanging students to live abroad, attend high school and live with host families for 3-4 months which can be Rotarians or qualified community partners. During this time, students are immersed in a culture different than their own and learn another language, bringing back to Canada an understanding of the differences that make us all unique!</a:t>
            </a:r>
          </a:p>
          <a:p>
            <a:endParaRPr lang="en-CA" b="1" dirty="0"/>
          </a:p>
          <a:p>
            <a:r>
              <a:rPr lang="en-CA" b="1" dirty="0"/>
              <a:t>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3E8D0C-721A-4C4E-BDE1-FC70FA1F4BF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12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3E8D0C-721A-4C4E-BDE1-FC70FA1F4BF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886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3E8D0C-721A-4C4E-BDE1-FC70FA1F4BF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443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3E8D0C-721A-4C4E-BDE1-FC70FA1F4BF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218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3E8D0C-721A-4C4E-BDE1-FC70FA1F4BF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80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3E8D0C-721A-4C4E-BDE1-FC70FA1F4BF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942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3E8D0C-721A-4C4E-BDE1-FC70FA1F4BF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38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The Plan is that by August 2022, the world will be in a safe situation to allow for student exchange again.  </a:t>
            </a:r>
          </a:p>
          <a:p>
            <a:endParaRPr lang="en-CA" b="1" dirty="0"/>
          </a:p>
          <a:p>
            <a:r>
              <a:rPr lang="en-CA" b="1" dirty="0"/>
              <a:t>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3E8D0C-721A-4C4E-BDE1-FC70FA1F4BF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59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246C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714500" y="6070489"/>
            <a:ext cx="884397" cy="646331"/>
            <a:chOff x="1714500" y="6070489"/>
            <a:chExt cx="884397" cy="646331"/>
          </a:xfrm>
        </p:grpSpPr>
        <p:cxnSp>
          <p:nvCxnSpPr>
            <p:cNvPr id="3" name="Straight Connector 2"/>
            <p:cNvCxnSpPr/>
            <p:nvPr userDrawn="1"/>
          </p:nvCxnSpPr>
          <p:spPr>
            <a:xfrm>
              <a:off x="1745457" y="6203155"/>
              <a:ext cx="0" cy="38100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 userDrawn="1"/>
          </p:nvSpPr>
          <p:spPr>
            <a:xfrm>
              <a:off x="1714500" y="6070489"/>
              <a:ext cx="8843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rotary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youth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exchange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929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74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57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921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714500" y="6070489"/>
            <a:ext cx="884397" cy="646331"/>
            <a:chOff x="1714500" y="6070489"/>
            <a:chExt cx="884397" cy="646331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1745457" y="6203155"/>
              <a:ext cx="0" cy="38100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 userDrawn="1"/>
          </p:nvSpPr>
          <p:spPr>
            <a:xfrm>
              <a:off x="1714500" y="6070489"/>
              <a:ext cx="8843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rotary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youth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exchange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963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714500" y="6070489"/>
            <a:ext cx="884397" cy="646331"/>
            <a:chOff x="1714500" y="6070489"/>
            <a:chExt cx="884397" cy="646331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745457" y="6203155"/>
              <a:ext cx="0" cy="38100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1714500" y="6070489"/>
              <a:ext cx="8843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rotary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youth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exchange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195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4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3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8" y="1295400"/>
            <a:ext cx="5425610" cy="3815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-76200" y="4419600"/>
            <a:ext cx="9296400" cy="1524000"/>
          </a:xfrm>
          <a:effectLst>
            <a:outerShdw blurRad="57150" dist="508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District 7070 Youth Exchange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Re-imagine our world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7A7130-6A99-4300-B8BE-4CEFFBBF3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52711"/>
            <a:ext cx="8839200" cy="1600200"/>
          </a:xfrm>
        </p:spPr>
        <p:txBody>
          <a:bodyPr/>
          <a:lstStyle/>
          <a:p>
            <a:r>
              <a:rPr lang="en-CA" dirty="0"/>
              <a:t>Help Us Reach Our Goal! </a:t>
            </a:r>
            <a:br>
              <a:rPr lang="en-CA" dirty="0"/>
            </a:br>
            <a:r>
              <a:rPr lang="en-CA" dirty="0"/>
              <a:t>Get your club involved in RYE</a:t>
            </a:r>
          </a:p>
        </p:txBody>
      </p:sp>
      <p:pic>
        <p:nvPicPr>
          <p:cNvPr id="1026" name="Picture 2" descr="Smiley face Illustrations and Clip Art. 45,432 Smiley face royalty free  illustrations and drawings available to search from thousands of stock  vector EPS clipart graphic designers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85" l="0" r="98750">
                        <a14:foregroundMark x1="22500" y1="70769" x2="22500" y2="70769"/>
                        <a14:foregroundMark x1="80833" y1="21538" x2="80833" y2="21538"/>
                        <a14:foregroundMark x1="45417" y1="30256" x2="45417" y2="30256"/>
                        <a14:foregroundMark x1="45833" y1="36410" x2="45833" y2="36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5016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48A7A-C2EC-4D8D-B0E3-2A534D03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0"/>
            <a:ext cx="8763000" cy="533400"/>
          </a:xfrm>
        </p:spPr>
        <p:txBody>
          <a:bodyPr/>
          <a:lstStyle/>
          <a:p>
            <a:r>
              <a:rPr lang="en-CA" sz="3600" dirty="0"/>
              <a:t>What will it take?</a:t>
            </a:r>
            <a:br>
              <a:rPr lang="en-CA" sz="3600" dirty="0"/>
            </a:b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DD996-858F-4D65-9DA0-52E497F88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8348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sz="2800" dirty="0"/>
              <a:t>Your Club says </a:t>
            </a:r>
            <a:r>
              <a:rPr lang="en-CA" sz="2800" dirty="0">
                <a:solidFill>
                  <a:srgbClr val="002060"/>
                </a:solidFill>
              </a:rPr>
              <a:t>YES</a:t>
            </a:r>
            <a:r>
              <a:rPr lang="en-CA" sz="2800" dirty="0"/>
              <a:t> by August 30</a:t>
            </a:r>
            <a:r>
              <a:rPr lang="en-CA" sz="2800" baseline="30000" dirty="0"/>
              <a:t>th</a:t>
            </a:r>
            <a:r>
              <a:rPr lang="en-CA" sz="2800" dirty="0"/>
              <a:t> and has  a</a:t>
            </a:r>
          </a:p>
          <a:p>
            <a:pPr lvl="2">
              <a:spcAft>
                <a:spcPts val="600"/>
              </a:spcAft>
            </a:pPr>
            <a:r>
              <a:rPr lang="en-CA" sz="2800" b="1" dirty="0"/>
              <a:t>Youth Exchange Officer </a:t>
            </a:r>
          </a:p>
          <a:p>
            <a:pPr lvl="2">
              <a:spcAft>
                <a:spcPts val="600"/>
              </a:spcAft>
            </a:pPr>
            <a:r>
              <a:rPr lang="en-CA" sz="2800" b="1" dirty="0"/>
              <a:t>Youth Counselor</a:t>
            </a:r>
          </a:p>
          <a:p>
            <a:pPr>
              <a:spcAft>
                <a:spcPts val="600"/>
              </a:spcAft>
            </a:pPr>
            <a:r>
              <a:rPr lang="en-CA" sz="3200" dirty="0"/>
              <a:t>A Club plan to recruit an outbound student by Nov 30</a:t>
            </a:r>
          </a:p>
          <a:p>
            <a:pPr>
              <a:spcAft>
                <a:spcPts val="600"/>
              </a:spcAft>
            </a:pPr>
            <a:r>
              <a:rPr lang="en-CA" sz="3200" dirty="0"/>
              <a:t>2-4 host families ready to host for 3-4 months </a:t>
            </a:r>
          </a:p>
          <a:p>
            <a:pPr>
              <a:spcAft>
                <a:spcPts val="600"/>
              </a:spcAft>
            </a:pPr>
            <a:r>
              <a:rPr lang="en-CA" sz="3200" dirty="0"/>
              <a:t>Club budget of about $6,000 (IB &amp; OB)</a:t>
            </a:r>
          </a:p>
          <a:p>
            <a:pPr>
              <a:spcAft>
                <a:spcPts val="600"/>
              </a:spcAft>
            </a:pPr>
            <a:endParaRPr lang="en-CA" sz="200" dirty="0"/>
          </a:p>
        </p:txBody>
      </p:sp>
    </p:spTree>
    <p:extLst>
      <p:ext uri="{BB962C8B-B14F-4D97-AF65-F5344CB8AC3E}">
        <p14:creationId xmlns:p14="http://schemas.microsoft.com/office/powerpoint/2010/main" val="654334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District 7070 Youth Exchange Alumni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267200"/>
            <a:ext cx="8382000" cy="1066800"/>
          </a:xfrm>
          <a:solidFill>
            <a:schemeClr val="tx2"/>
          </a:solidFill>
          <a:effectLst>
            <a:softEdge rad="190500"/>
          </a:effectLst>
        </p:spPr>
        <p:txBody>
          <a:bodyPr wrap="square" tIns="288000" rIns="504000" anchor="t" anchorCtr="0">
            <a:noAutofit/>
          </a:bodyPr>
          <a:lstStyle/>
          <a:p>
            <a:pPr marL="457200" lvl="1" indent="0" algn="ctr">
              <a:spcAft>
                <a:spcPts val="1200"/>
              </a:spcAft>
              <a:buNone/>
            </a:pPr>
            <a:r>
              <a:rPr lang="en-CA" sz="2800" cap="small" dirty="0"/>
              <a:t>Ultimate Value – Building World Peace!</a:t>
            </a:r>
          </a:p>
          <a:p>
            <a:pPr marL="457200" lvl="1" indent="0" algn="ctr">
              <a:spcAft>
                <a:spcPts val="1200"/>
              </a:spcAft>
              <a:buNone/>
            </a:pP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1264386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609600"/>
          </a:xfrm>
        </p:spPr>
        <p:txBody>
          <a:bodyPr/>
          <a:lstStyle/>
          <a:p>
            <a:r>
              <a:rPr lang="en-US" sz="3600" b="1" dirty="0"/>
              <a:t>Need to know more?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60095"/>
            <a:ext cx="3785754" cy="3785754"/>
          </a:xfrm>
        </p:spPr>
      </p:pic>
      <p:sp>
        <p:nvSpPr>
          <p:cNvPr id="5" name="TextBox 4"/>
          <p:cNvSpPr txBox="1"/>
          <p:nvPr/>
        </p:nvSpPr>
        <p:spPr>
          <a:xfrm>
            <a:off x="32657" y="1219200"/>
            <a:ext cx="53993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Register for </a:t>
            </a:r>
          </a:p>
          <a:p>
            <a:pPr algn="ctr"/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March 30</a:t>
            </a:r>
            <a:r>
              <a:rPr lang="en-US" sz="2800" b="1" baseline="30000" dirty="0">
                <a:solidFill>
                  <a:schemeClr val="tx2">
                    <a:lumMod val="50000"/>
                  </a:schemeClr>
                </a:solidFill>
              </a:rPr>
              <a:t>th, 2021</a:t>
            </a:r>
          </a:p>
          <a:p>
            <a:pPr algn="ctr"/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Youth Exchange – The inside Scoop </a:t>
            </a:r>
          </a:p>
          <a:p>
            <a:pPr algn="ctr"/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An information session for curious clubs.</a:t>
            </a:r>
          </a:p>
          <a:p>
            <a:pPr algn="ctr"/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www.rotary7070.org</a:t>
            </a:r>
          </a:p>
        </p:txBody>
      </p:sp>
    </p:spTree>
    <p:extLst>
      <p:ext uri="{BB962C8B-B14F-4D97-AF65-F5344CB8AC3E}">
        <p14:creationId xmlns:p14="http://schemas.microsoft.com/office/powerpoint/2010/main" val="3443487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3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 bwMode="auto">
          <a:xfrm>
            <a:off x="15240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400" dirty="0">
                <a:latin typeface="Arial Narrow" panose="020B0606020202030204" pitchFamily="34" charset="0"/>
              </a:rPr>
              <a:t>We are here to help!</a:t>
            </a:r>
            <a:br>
              <a:rPr lang="en-US" altLang="en-US" sz="4400" dirty="0">
                <a:latin typeface="Arial Narrow" panose="020B0606020202030204" pitchFamily="34" charset="0"/>
              </a:rPr>
            </a:br>
            <a:r>
              <a:rPr lang="en-US" altLang="en-US" dirty="0">
                <a:latin typeface="Arial Narrow" panose="020B0606020202030204" pitchFamily="34" charset="0"/>
              </a:rPr>
              <a:t>rye.d7070@gmail.com</a:t>
            </a:r>
            <a:br>
              <a:rPr lang="en-US" altLang="en-US" dirty="0">
                <a:latin typeface="Arial Narrow" panose="020B0606020202030204" pitchFamily="34" charset="0"/>
              </a:rPr>
            </a:br>
            <a:r>
              <a:rPr lang="en-US" altLang="en-US" dirty="0">
                <a:latin typeface="Arial Narrow" panose="020B0606020202030204" pitchFamily="34" charset="0"/>
              </a:rPr>
              <a:t>www.yepd7070.org</a:t>
            </a:r>
          </a:p>
        </p:txBody>
      </p:sp>
    </p:spTree>
    <p:extLst>
      <p:ext uri="{BB962C8B-B14F-4D97-AF65-F5344CB8AC3E}">
        <p14:creationId xmlns:p14="http://schemas.microsoft.com/office/powerpoint/2010/main" val="363039127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What is Rotary Youth Exchange (RYE)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11 month long exchange:</a:t>
            </a:r>
          </a:p>
          <a:p>
            <a:pPr lvl="1"/>
            <a:r>
              <a:rPr lang="en-US" dirty="0"/>
              <a:t>Rotary Clubs participate and choose an outbound student</a:t>
            </a:r>
          </a:p>
          <a:p>
            <a:pPr lvl="1"/>
            <a:r>
              <a:rPr lang="en-US" dirty="0"/>
              <a:t>Selected District 7070 Rotary Club students live abroad</a:t>
            </a:r>
          </a:p>
          <a:p>
            <a:pPr lvl="1"/>
            <a:r>
              <a:rPr lang="en-US" dirty="0"/>
              <a:t>In exchange, students from abroad live here</a:t>
            </a:r>
          </a:p>
          <a:p>
            <a:pPr lvl="1"/>
            <a:r>
              <a:rPr lang="en-US" dirty="0"/>
              <a:t>Students attend high school </a:t>
            </a:r>
          </a:p>
          <a:p>
            <a:pPr lvl="1"/>
            <a:r>
              <a:rPr lang="en-US" dirty="0"/>
              <a:t>Students are hosted in local families (Rotarians or other)</a:t>
            </a:r>
          </a:p>
          <a:p>
            <a:pPr lvl="1"/>
            <a:r>
              <a:rPr lang="en-US" dirty="0"/>
              <a:t>Students experience the culture of another country </a:t>
            </a:r>
          </a:p>
        </p:txBody>
      </p:sp>
    </p:spTree>
    <p:extLst>
      <p:ext uri="{BB962C8B-B14F-4D97-AF65-F5344CB8AC3E}">
        <p14:creationId xmlns:p14="http://schemas.microsoft.com/office/powerpoint/2010/main" val="355835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Long-Term Exchange Program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971800"/>
            <a:ext cx="6934200" cy="1066800"/>
          </a:xfrm>
          <a:solidFill>
            <a:schemeClr val="tx2"/>
          </a:solidFill>
          <a:effectLst>
            <a:softEdge rad="190500"/>
          </a:effectLst>
        </p:spPr>
        <p:txBody>
          <a:bodyPr wrap="square" tIns="288000" rIns="504000" anchor="t" anchorCtr="0">
            <a:noAutofit/>
          </a:bodyPr>
          <a:lstStyle/>
          <a:p>
            <a:pPr marL="457200" lvl="1" indent="0" algn="ctr">
              <a:spcAft>
                <a:spcPts val="1200"/>
              </a:spcAft>
              <a:buNone/>
            </a:pPr>
            <a:r>
              <a:rPr lang="en-US" sz="2800" cap="small" dirty="0"/>
              <a:t>Deeper Cultural Understanding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367982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Exchange Program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114800"/>
            <a:ext cx="6934200" cy="1066800"/>
          </a:xfrm>
          <a:solidFill>
            <a:schemeClr val="tx2"/>
          </a:solidFill>
          <a:effectLst>
            <a:softEdge rad="190500"/>
          </a:effectLst>
        </p:spPr>
        <p:txBody>
          <a:bodyPr wrap="square" tIns="288000" rIns="504000" anchor="t" anchorCtr="0">
            <a:noAutofit/>
          </a:bodyPr>
          <a:lstStyle/>
          <a:p>
            <a:pPr marL="457200" lvl="1" indent="0" algn="ctr">
              <a:spcAft>
                <a:spcPts val="1200"/>
              </a:spcAft>
              <a:buNone/>
            </a:pPr>
            <a:r>
              <a:rPr lang="en-US" sz="2800" cap="small" dirty="0"/>
              <a:t>Foster Global Citizens</a:t>
            </a:r>
          </a:p>
        </p:txBody>
      </p:sp>
    </p:spTree>
    <p:extLst>
      <p:ext uri="{BB962C8B-B14F-4D97-AF65-F5344CB8AC3E}">
        <p14:creationId xmlns:p14="http://schemas.microsoft.com/office/powerpoint/2010/main" val="245462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Exchange Program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114800"/>
            <a:ext cx="6934200" cy="1676400"/>
          </a:xfrm>
          <a:solidFill>
            <a:schemeClr val="tx2"/>
          </a:solidFill>
          <a:effectLst>
            <a:softEdge rad="190500"/>
          </a:effectLst>
        </p:spPr>
        <p:txBody>
          <a:bodyPr wrap="square" tIns="288000" rIns="504000" anchor="t" anchorCtr="0">
            <a:noAutofit/>
          </a:bodyPr>
          <a:lstStyle/>
          <a:p>
            <a:pPr marL="457200" lvl="1" indent="0" algn="ctr">
              <a:spcAft>
                <a:spcPts val="1200"/>
              </a:spcAft>
              <a:buNone/>
            </a:pPr>
            <a:r>
              <a:rPr lang="en-CA" sz="2800" cap="small" dirty="0"/>
              <a:t>Bridging differences through  Friendships and Bonds</a:t>
            </a:r>
          </a:p>
        </p:txBody>
      </p:sp>
    </p:spTree>
    <p:extLst>
      <p:ext uri="{BB962C8B-B14F-4D97-AF65-F5344CB8AC3E}">
        <p14:creationId xmlns:p14="http://schemas.microsoft.com/office/powerpoint/2010/main" val="108962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Exchange Program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724400"/>
            <a:ext cx="6934200" cy="1066800"/>
          </a:xfrm>
          <a:solidFill>
            <a:schemeClr val="tx2"/>
          </a:solidFill>
          <a:effectLst>
            <a:softEdge rad="190500"/>
          </a:effectLst>
        </p:spPr>
        <p:txBody>
          <a:bodyPr wrap="square" tIns="288000" rIns="504000" anchor="t" anchorCtr="0">
            <a:noAutofit/>
          </a:bodyPr>
          <a:lstStyle/>
          <a:p>
            <a:pPr marL="457200" lvl="1" indent="0" algn="ctr">
              <a:spcAft>
                <a:spcPts val="1200"/>
              </a:spcAft>
              <a:buNone/>
            </a:pPr>
            <a:r>
              <a:rPr lang="en-CA" sz="2800" cap="small" dirty="0"/>
              <a:t>Broader View of the World</a:t>
            </a:r>
          </a:p>
        </p:txBody>
      </p:sp>
    </p:spTree>
    <p:extLst>
      <p:ext uri="{BB962C8B-B14F-4D97-AF65-F5344CB8AC3E}">
        <p14:creationId xmlns:p14="http://schemas.microsoft.com/office/powerpoint/2010/main" val="100756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Exchange Program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0"/>
            <a:ext cx="6934200" cy="1371600"/>
          </a:xfrm>
          <a:solidFill>
            <a:schemeClr val="tx2"/>
          </a:solidFill>
          <a:effectLst>
            <a:softEdge rad="190500"/>
          </a:effectLst>
        </p:spPr>
        <p:txBody>
          <a:bodyPr wrap="square" tIns="288000" rIns="504000" anchor="t" anchorCtr="0">
            <a:noAutofit/>
          </a:bodyPr>
          <a:lstStyle/>
          <a:p>
            <a:pPr marL="457200" lvl="1" indent="0" algn="ctr">
              <a:spcAft>
                <a:spcPts val="1200"/>
              </a:spcAft>
              <a:buNone/>
            </a:pPr>
            <a:r>
              <a:rPr lang="en-US" sz="2800" cap="small" dirty="0"/>
              <a:t>Generating leaders, givers and Rotarians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34508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Exchange Program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029200"/>
            <a:ext cx="8077200" cy="1066800"/>
          </a:xfrm>
          <a:solidFill>
            <a:schemeClr val="tx2"/>
          </a:solidFill>
          <a:effectLst>
            <a:softEdge rad="190500"/>
          </a:effectLst>
        </p:spPr>
        <p:txBody>
          <a:bodyPr wrap="square" tIns="288000" rIns="504000" anchor="t" anchorCtr="0">
            <a:noAutofit/>
          </a:bodyPr>
          <a:lstStyle/>
          <a:p>
            <a:pPr marL="457200" lvl="1" indent="0" algn="ctr">
              <a:spcAft>
                <a:spcPts val="1200"/>
              </a:spcAft>
              <a:buNone/>
            </a:pPr>
            <a:r>
              <a:rPr lang="en-CA" sz="2800" cap="small" dirty="0"/>
              <a:t>Tolerance and Understanding of others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35866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District 7070 Youth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352800"/>
            <a:ext cx="6934200" cy="2895600"/>
          </a:xfrm>
          <a:solidFill>
            <a:schemeClr val="tx2"/>
          </a:solidFill>
          <a:effectLst>
            <a:softEdge rad="190500"/>
          </a:effectLst>
        </p:spPr>
        <p:txBody>
          <a:bodyPr wrap="square" tIns="288000" rIns="504000" anchor="t" anchorCtr="0">
            <a:noAutofit/>
          </a:bodyPr>
          <a:lstStyle/>
          <a:p>
            <a:pPr marL="457200" lvl="1" indent="0" algn="ctr">
              <a:spcAft>
                <a:spcPts val="1200"/>
              </a:spcAft>
              <a:buNone/>
            </a:pPr>
            <a:r>
              <a:rPr lang="en-CA" sz="2800" cap="small" dirty="0"/>
              <a:t>The Plan</a:t>
            </a:r>
          </a:p>
          <a:p>
            <a:pPr marL="457200" lvl="1" indent="0" algn="ctr">
              <a:spcAft>
                <a:spcPts val="1200"/>
              </a:spcAft>
              <a:buNone/>
            </a:pPr>
            <a:r>
              <a:rPr lang="en-CA" sz="2800" cap="small" dirty="0"/>
              <a:t>August 2022 </a:t>
            </a:r>
          </a:p>
          <a:p>
            <a:pPr marL="457200" lvl="1" indent="0" algn="ctr">
              <a:spcAft>
                <a:spcPts val="1200"/>
              </a:spcAft>
              <a:buNone/>
            </a:pPr>
            <a:r>
              <a:rPr lang="en-CA" sz="2800" cap="small" dirty="0"/>
              <a:t>Outbound/Inbounds</a:t>
            </a:r>
            <a:endParaRPr lang="en-US" cap="small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088571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BC Wildfire fighter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Heather Murray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RYE Student 2010/201</a:t>
            </a: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36307726"/>
      </p:ext>
    </p:extLst>
  </p:cSld>
  <p:clrMapOvr>
    <a:masterClrMapping/>
  </p:clrMapOvr>
</p:sld>
</file>

<file path=ppt/theme/theme1.xml><?xml version="1.0" encoding="utf-8"?>
<a:theme xmlns:a="http://schemas.openxmlformats.org/drawingml/2006/main" name="1_SlateLogo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ate_NoMo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21968</TotalTime>
  <Words>667</Words>
  <Application>Microsoft Office PowerPoint</Application>
  <PresentationFormat>On-screen Show (4:3)</PresentationFormat>
  <Paragraphs>107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Georgia</vt:lpstr>
      <vt:lpstr>1_SlateLogo</vt:lpstr>
      <vt:lpstr>Slate_NoMoE</vt:lpstr>
      <vt:lpstr>District 7070 Youth Exchange Re-imagine our world</vt:lpstr>
      <vt:lpstr>What is Rotary Youth Exchange (RYE)</vt:lpstr>
      <vt:lpstr>Long-Term Exchange Program Goals</vt:lpstr>
      <vt:lpstr>Long-Term Exchange Program Goals</vt:lpstr>
      <vt:lpstr>Long-Term Exchange Program Goals</vt:lpstr>
      <vt:lpstr>Long-Term Exchange Program Goals</vt:lpstr>
      <vt:lpstr>Long-Term Exchange Program Goals</vt:lpstr>
      <vt:lpstr>Long-Term Exchange Program Goals</vt:lpstr>
      <vt:lpstr>Rotary District 7070 Youth Exchange</vt:lpstr>
      <vt:lpstr>Help Us Reach Our Goal!  Get your club involved in RYE</vt:lpstr>
      <vt:lpstr>What will it take? </vt:lpstr>
      <vt:lpstr>Rotary District 7070 Youth Exchange Alumni</vt:lpstr>
      <vt:lpstr>Need to know more?</vt:lpstr>
      <vt:lpstr>We are here to help! rye.d7070@gmail.com www.yepd7070.org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Steve Blakey</cp:lastModifiedBy>
  <cp:revision>748</cp:revision>
  <cp:lastPrinted>2018-09-26T19:51:27Z</cp:lastPrinted>
  <dcterms:created xsi:type="dcterms:W3CDTF">2010-04-16T20:11:30Z</dcterms:created>
  <dcterms:modified xsi:type="dcterms:W3CDTF">2021-03-31T12:23:52Z</dcterms:modified>
</cp:coreProperties>
</file>