
<file path=[Content_Types].xml><?xml version="1.0" encoding="utf-8"?>
<Types xmlns="http://schemas.openxmlformats.org/package/2006/content-types">
  <Default Extension="crdownload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4" r:id="rId6"/>
    <p:sldId id="283" r:id="rId7"/>
    <p:sldId id="268" r:id="rId8"/>
    <p:sldId id="279" r:id="rId9"/>
    <p:sldId id="274" r:id="rId10"/>
    <p:sldId id="262" r:id="rId11"/>
    <p:sldId id="275" r:id="rId12"/>
    <p:sldId id="273" r:id="rId13"/>
    <p:sldId id="269" r:id="rId14"/>
    <p:sldId id="276" r:id="rId15"/>
    <p:sldId id="265" r:id="rId16"/>
    <p:sldId id="271" r:id="rId17"/>
    <p:sldId id="270" r:id="rId18"/>
    <p:sldId id="277" r:id="rId19"/>
    <p:sldId id="282" r:id="rId20"/>
    <p:sldId id="284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474747"/>
    <a:srgbClr val="5C5C5C"/>
    <a:srgbClr val="606060"/>
    <a:srgbClr val="6D6D6D"/>
    <a:srgbClr val="777777"/>
    <a:srgbClr val="00B400"/>
    <a:srgbClr val="008000"/>
    <a:srgbClr val="4383D1"/>
    <a:srgbClr val="E06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08" y="-96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D2AF4-CEE6-405C-B9BF-A4C09BA9AED4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F4B39-6690-49E5-995B-CEB478F9F4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900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4F017-5E7C-41E7-843A-C60DBE561E54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14DD4-101F-4DF4-BBFE-9E662A3815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91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705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49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928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146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498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340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F28E-0036-4271-85FA-BDEE66BBEC48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69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F28E-0036-4271-85FA-BDEE66BBEC48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66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793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177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059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F28E-0036-4271-85FA-BDEE66BBEC48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02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261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02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503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F28E-0036-4271-85FA-BDEE66BBEC48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1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F28E-0036-4271-85FA-BDEE66BBEC48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7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77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/>
          <a:lstStyle/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F28E-0036-4271-85FA-BDEE66BBEC48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4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65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4DD4-101F-4DF4-BBFE-9E662A3815A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05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39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13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49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73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749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39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860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06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20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80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35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28C95-585D-4374-B635-98DD8C05CB50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512B-E6CE-4680-8D7C-74F97D2CC7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84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crdownload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39469"/>
            <a:ext cx="5138928" cy="5481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759" y="5365085"/>
            <a:ext cx="81161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6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Community &amp; Family Services</a:t>
            </a:r>
          </a:p>
        </p:txBody>
      </p:sp>
    </p:spTree>
    <p:extLst>
      <p:ext uri="{BB962C8B-B14F-4D97-AF65-F5344CB8AC3E}">
        <p14:creationId xmlns:p14="http://schemas.microsoft.com/office/powerpoint/2010/main" val="30128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70" y="76200"/>
            <a:ext cx="6009930" cy="2812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19880"/>
            <a:ext cx="5257800" cy="1921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272" y="5027692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Salvation Army works together with various community partners to make sure children stay warm in the winter.</a:t>
            </a:r>
            <a:endParaRPr lang="en-CA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1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4581128"/>
            <a:ext cx="8136904" cy="2154436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CA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 Formula Program</a:t>
            </a:r>
          </a:p>
          <a:p>
            <a:pPr algn="ctr"/>
            <a:r>
              <a:rPr lang="en-CA" sz="300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Nurture Our Future program assists families with children ages 0 – 1 year of age, assisting to support formula needs every week.</a:t>
            </a:r>
          </a:p>
        </p:txBody>
      </p:sp>
    </p:spTree>
    <p:extLst>
      <p:ext uri="{BB962C8B-B14F-4D97-AF65-F5344CB8AC3E}">
        <p14:creationId xmlns:p14="http://schemas.microsoft.com/office/powerpoint/2010/main" val="21128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41218" r="5802" b="9587"/>
          <a:stretch/>
        </p:blipFill>
        <p:spPr>
          <a:xfrm>
            <a:off x="177335" y="3573017"/>
            <a:ext cx="8787153" cy="316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778656" cy="22814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6114"/>
            <a:ext cx="2736304" cy="299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57" y="116632"/>
            <a:ext cx="1835931" cy="19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4419600"/>
            <a:ext cx="5105400" cy="240065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A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provide a safe place for people to be real about things they struggle with in order to experience the life changing power of Jesus Christ. </a:t>
            </a:r>
          </a:p>
        </p:txBody>
      </p:sp>
    </p:spTree>
    <p:extLst>
      <p:ext uri="{BB962C8B-B14F-4D97-AF65-F5344CB8AC3E}">
        <p14:creationId xmlns:p14="http://schemas.microsoft.com/office/powerpoint/2010/main" val="39077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312" y="-171400"/>
            <a:ext cx="6914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Coffee With Friends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839" y="602685"/>
            <a:ext cx="6007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5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Salvation Army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641" y="1340768"/>
            <a:ext cx="8172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Mondays &amp; Fridays 9:00am – 12:00pm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8489" y="6021288"/>
            <a:ext cx="47997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- October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5805264"/>
            <a:ext cx="50978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in the Port Hope CFS office</a:t>
            </a:r>
          </a:p>
        </p:txBody>
      </p:sp>
    </p:spTree>
    <p:extLst>
      <p:ext uri="{BB962C8B-B14F-4D97-AF65-F5344CB8AC3E}">
        <p14:creationId xmlns:p14="http://schemas.microsoft.com/office/powerpoint/2010/main" val="39311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10" y="0"/>
            <a:ext cx="6231990" cy="4972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140949"/>
            <a:ext cx="85626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Meals/Lunch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4876800"/>
            <a:ext cx="77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bowl of hot soup and/or a sandwich are offered to those who come but there are those only come for a coffee and to chat in a warm and friendly environment.</a:t>
            </a:r>
          </a:p>
        </p:txBody>
      </p:sp>
    </p:spTree>
    <p:extLst>
      <p:ext uri="{BB962C8B-B14F-4D97-AF65-F5344CB8AC3E}">
        <p14:creationId xmlns:p14="http://schemas.microsoft.com/office/powerpoint/2010/main" val="10554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 bwMode="auto">
          <a:xfrm>
            <a:off x="3784533" y="76200"/>
            <a:ext cx="4879617" cy="317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0" y="254090"/>
            <a:ext cx="3104731" cy="317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43"/>
          <a:stretch/>
        </p:blipFill>
        <p:spPr>
          <a:xfrm>
            <a:off x="1" y="3494450"/>
            <a:ext cx="5257799" cy="3219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7800" y="3240881"/>
            <a:ext cx="388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victims of small-scale disasters i.e. fire &amp; motor vehicle accidents. We provide services that include food, accommodations, personal needs items, housing, clothing, appliances &amp; household items.</a:t>
            </a:r>
          </a:p>
        </p:txBody>
      </p:sp>
    </p:spTree>
    <p:extLst>
      <p:ext uri="{BB962C8B-B14F-4D97-AF65-F5344CB8AC3E}">
        <p14:creationId xmlns:p14="http://schemas.microsoft.com/office/powerpoint/2010/main" val="27105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8" r="11773"/>
          <a:stretch/>
        </p:blipFill>
        <p:spPr>
          <a:xfrm>
            <a:off x="4411583" y="2492896"/>
            <a:ext cx="4732418" cy="3996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7687" y="508337"/>
            <a:ext cx="6444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Housing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people from the streets into temporary shelter. The Salvation Army works with local shelters, Police services, motels and out of the area shelters.</a:t>
            </a:r>
          </a:p>
        </p:txBody>
      </p:sp>
    </p:spTree>
    <p:extLst>
      <p:ext uri="{BB962C8B-B14F-4D97-AF65-F5344CB8AC3E}">
        <p14:creationId xmlns:p14="http://schemas.microsoft.com/office/powerpoint/2010/main" val="14029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743663"/>
            <a:ext cx="9182678" cy="4124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5400600" cy="18177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39752" y="836712"/>
            <a:ext cx="3168352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5000" b="1" dirty="0">
                <a:solidFill>
                  <a:srgbClr val="474747"/>
                </a:solidFill>
                <a:latin typeface="Arial Narrow" panose="020B0606020202030204" pitchFamily="34" charset="0"/>
              </a:rPr>
              <a:t>SENIORS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8501" y="1268760"/>
            <a:ext cx="436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chemeClr val="bg1"/>
                </a:solidFill>
              </a:rPr>
              <a:t>sdjj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1556792"/>
            <a:ext cx="6849247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4800" b="1" dirty="0">
                <a:solidFill>
                  <a:srgbClr val="474747"/>
                </a:solidFill>
                <a:latin typeface="Arial Narrow" panose="020B0606020202030204" pitchFamily="34" charset="0"/>
              </a:rPr>
              <a:t>Wellness Check-In Program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186"/>
            <a:ext cx="3991673" cy="14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8"/>
          <a:stretch/>
        </p:blipFill>
        <p:spPr>
          <a:xfrm>
            <a:off x="0" y="803256"/>
            <a:ext cx="9144000" cy="2854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-152400"/>
            <a:ext cx="90390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Camping Programs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733800"/>
            <a:ext cx="7650480" cy="3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146173"/>
            <a:ext cx="86409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200" b="1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&amp; Family Services</a:t>
            </a:r>
          </a:p>
          <a:p>
            <a:pPr algn="ctr"/>
            <a:r>
              <a:rPr lang="en-CA" sz="4000" i="1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Cobourg &amp; Port Hope Offices</a:t>
            </a:r>
          </a:p>
          <a:p>
            <a:pPr algn="ctr"/>
            <a:r>
              <a:rPr lang="en-CA" sz="4000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Director: Edward </a:t>
            </a:r>
            <a:r>
              <a:rPr lang="en-CA" sz="4000" dirty="0" err="1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Nkyi</a:t>
            </a:r>
            <a:endParaRPr lang="en-CA" sz="4000" dirty="0">
              <a:solidFill>
                <a:srgbClr val="FF2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CA" sz="4000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Manager: Lisa Graham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6" b="17724"/>
          <a:stretch/>
        </p:blipFill>
        <p:spPr>
          <a:xfrm>
            <a:off x="4574765" y="734616"/>
            <a:ext cx="4604993" cy="345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r="5487" b="8000"/>
          <a:stretch/>
        </p:blipFill>
        <p:spPr>
          <a:xfrm>
            <a:off x="-1" y="473968"/>
            <a:ext cx="454613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255"/>
            <a:ext cx="1818444" cy="2168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-27384"/>
            <a:ext cx="66334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000" b="1" u="sng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ARE STILL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1340768"/>
            <a:ext cx="71162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Salvation Army is re-imagining what church and practical support looks like during these times of isolation and social-distancing.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2636912"/>
            <a:ext cx="77048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may not be operating as usual, but we are available and able to assist you. Please </a:t>
            </a:r>
          </a:p>
          <a:p>
            <a:r>
              <a:rPr lang="en-CA" sz="2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 if you need support at this time.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84" y="4077072"/>
            <a:ext cx="669125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Us:</a:t>
            </a:r>
          </a:p>
          <a:p>
            <a:r>
              <a:rPr lang="en-CA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 &amp; Family Services Offices</a:t>
            </a:r>
          </a:p>
          <a:p>
            <a:r>
              <a:rPr lang="en-CA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Cobourg</a:t>
            </a:r>
            <a:r>
              <a:rPr lang="en-CA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(905) 373-9440  safamser@cogeco.net </a:t>
            </a:r>
          </a:p>
          <a:p>
            <a:r>
              <a:rPr lang="en-CA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Cell: (905) 375-7682</a:t>
            </a:r>
          </a:p>
          <a:p>
            <a:r>
              <a:rPr lang="en-CA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 Hope </a:t>
            </a:r>
            <a:r>
              <a:rPr lang="en-CA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(905) 885-2323  saporthope@gmail.com</a:t>
            </a:r>
          </a:p>
          <a:p>
            <a:r>
              <a:rPr lang="en-CA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Cell: (289) 251-5758</a:t>
            </a:r>
          </a:p>
          <a:p>
            <a:r>
              <a:rPr lang="en-CA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Cobourg Community Church (905) 372-3832</a:t>
            </a:r>
            <a:endParaRPr lang="en-CA" sz="20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764704"/>
            <a:ext cx="628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i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Serving Cobourg &amp; Port Hope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20" y="3717032"/>
            <a:ext cx="2450880" cy="24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987"/>
            <a:ext cx="4459485" cy="5318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7795" y="5661248"/>
            <a:ext cx="52164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Giving Hope Today</a:t>
            </a:r>
          </a:p>
        </p:txBody>
      </p:sp>
    </p:spTree>
    <p:extLst>
      <p:ext uri="{BB962C8B-B14F-4D97-AF65-F5344CB8AC3E}">
        <p14:creationId xmlns:p14="http://schemas.microsoft.com/office/powerpoint/2010/main" val="458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876800"/>
            <a:ext cx="72136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and Programs</a:t>
            </a:r>
          </a:p>
          <a:p>
            <a:pPr algn="ctr"/>
            <a:r>
              <a:rPr lang="en-CA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we offer: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6" y="179027"/>
            <a:ext cx="3875314" cy="46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163" y="44624"/>
            <a:ext cx="5063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>
                <a:ln>
                  <a:solidFill>
                    <a:schemeClr val="tx1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Cupboard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43000"/>
            <a:ext cx="4872541" cy="3654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1" y="1066800"/>
            <a:ext cx="3214649" cy="36936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751" y="4876800"/>
            <a:ext cx="8501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CA" sz="3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Cupboard </a:t>
            </a:r>
            <a:r>
              <a:rPr lang="en-C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provides, food, refreshments, snacks and a social time for everyone who is interested. Those who come bring their own bags and fill them up with food. </a:t>
            </a:r>
          </a:p>
        </p:txBody>
      </p:sp>
    </p:spTree>
    <p:extLst>
      <p:ext uri="{BB962C8B-B14F-4D97-AF65-F5344CB8AC3E}">
        <p14:creationId xmlns:p14="http://schemas.microsoft.com/office/powerpoint/2010/main" val="3874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5431"/>
            <a:ext cx="26597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7000" b="1" dirty="0">
                <a:ln>
                  <a:solidFill>
                    <a:schemeClr val="tx1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</a:p>
          <a:p>
            <a:pPr algn="ctr"/>
            <a:r>
              <a:rPr lang="en-CA" sz="7000" b="1" dirty="0">
                <a:ln>
                  <a:solidFill>
                    <a:schemeClr val="tx1"/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72" y="3501008"/>
            <a:ext cx="5181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000" b="1" dirty="0">
                <a:solidFill>
                  <a:srgbClr val="4383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income households who need emergency prescriptions, dental and optical needs which are not covered by government programs can receive assistance through the Health Bank Program.</a:t>
            </a:r>
          </a:p>
        </p:txBody>
      </p:sp>
    </p:spTree>
    <p:extLst>
      <p:ext uri="{BB962C8B-B14F-4D97-AF65-F5344CB8AC3E}">
        <p14:creationId xmlns:p14="http://schemas.microsoft.com/office/powerpoint/2010/main" val="32666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976" y="44624"/>
            <a:ext cx="76826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b="1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Rent, Utility Assistance </a:t>
            </a:r>
          </a:p>
          <a:p>
            <a:pPr algn="ctr"/>
            <a:r>
              <a:rPr lang="en-CA" sz="6000" b="1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Household Repairs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8"/>
          <a:stretch/>
        </p:blipFill>
        <p:spPr>
          <a:xfrm>
            <a:off x="1352247" y="2949239"/>
            <a:ext cx="6460113" cy="3925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r="7410" b="2483"/>
          <a:stretch/>
        </p:blipFill>
        <p:spPr>
          <a:xfrm>
            <a:off x="379562" y="2127364"/>
            <a:ext cx="2743200" cy="2381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r="8267"/>
          <a:stretch/>
        </p:blipFill>
        <p:spPr>
          <a:xfrm>
            <a:off x="6012160" y="2119672"/>
            <a:ext cx="2665563" cy="23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97" y="381000"/>
            <a:ext cx="2085083" cy="2564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85" y="16168"/>
            <a:ext cx="6180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>
                <a:ln>
                  <a:solidFill>
                    <a:schemeClr val="tx1"/>
                  </a:solidFill>
                </a:ln>
                <a:solidFill>
                  <a:srgbClr val="E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Christmas Assistance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2546838" cy="1956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762250" cy="2114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8" y="4564602"/>
            <a:ext cx="2943813" cy="2260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92" y="1052736"/>
            <a:ext cx="2945113" cy="180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3528" y="3068960"/>
            <a:ext cx="8419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conjunction with The Giving Tree, toys  and gift cards for food are distributed to low income households.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86" y="5229201"/>
            <a:ext cx="217173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5708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Homeless Supports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884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96" y="1796618"/>
            <a:ext cx="4896544" cy="501675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en-CA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at risk and homeless</a:t>
            </a:r>
          </a:p>
          <a:p>
            <a:endParaRPr lang="en-CA" sz="1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utility bills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Assist with rent arrears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Household supplies – diapers, cleaning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Food – food vouchers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Blankets/sleeping bags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Backpacks with personal hygiene products</a:t>
            </a:r>
          </a:p>
        </p:txBody>
      </p:sp>
    </p:spTree>
    <p:extLst>
      <p:ext uri="{BB962C8B-B14F-4D97-AF65-F5344CB8AC3E}">
        <p14:creationId xmlns:p14="http://schemas.microsoft.com/office/powerpoint/2010/main" val="17984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7730" y="0"/>
            <a:ext cx="566853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5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Mobile </a:t>
            </a:r>
          </a:p>
          <a:p>
            <a:pPr algn="ctr"/>
            <a:r>
              <a:rPr lang="en-CA" sz="5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 Program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648195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program works in partnership with community agencies and services to respond to people in need in Northumberland County. Take-out meals are provided at various locations in Cobourg and Port Hope on Tuesdays evenings.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61134"/>
            <a:ext cx="2826602" cy="24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6113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541</Words>
  <Application>Microsoft Office PowerPoint</Application>
  <PresentationFormat>On-screen Show (4:3)</PresentationFormat>
  <Paragraphs>83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Andalus</vt:lpstr>
      <vt:lpstr>Arial</vt:lpstr>
      <vt:lpstr>Arial Narrow</vt:lpstr>
      <vt:lpstr>Berlin Sans FB Demi</vt:lpstr>
      <vt:lpstr>Calibri</vt:lpstr>
      <vt:lpstr>Calisto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FS Worker</dc:creator>
  <cp:lastModifiedBy>Steve Blakey</cp:lastModifiedBy>
  <cp:revision>77</cp:revision>
  <cp:lastPrinted>2021-02-10T20:32:40Z</cp:lastPrinted>
  <dcterms:created xsi:type="dcterms:W3CDTF">2021-01-25T14:58:29Z</dcterms:created>
  <dcterms:modified xsi:type="dcterms:W3CDTF">2021-09-28T21:11:53Z</dcterms:modified>
</cp:coreProperties>
</file>