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4" d="100"/>
          <a:sy n="124" d="100"/>
        </p:scale>
        <p:origin x="27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e7cdd7df1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ge7cdd7df1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png"/><Relationship Id="rId5" Type="http://schemas.openxmlformats.org/officeDocument/2006/relationships/hyperlink" Target="https://na01.safelinks.protection.outlook.com/?url=https%3A%2F%2Fwww.canadahelps.org%2Fen%2Fdn%2F63546&amp;data=04%7C01%7C%7C27565c05743f4279e2fa08d94586f020%7C84df9e7fe9f640afb435aaaaaaaaaaaa%7C1%7C0%7C637617268118289793%7CUnknown%7CTWFpbGZsb3d8eyJWIjoiMC4wLjAwMDAiLCJQIjoiV2luMzIiLCJBTiI6Ik1haWwiLCJXVCI6Mn0%3D%7C1000&amp;sdata=KHkvYhjxNf0VEp2nmeTh4fNgT%2BYT0QgQQGwePnMMQYg%3D&amp;reserved=0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51175" y="96900"/>
            <a:ext cx="1628125" cy="71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3055"/>
            <a:ext cx="9144000" cy="511739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2541300" y="1387800"/>
            <a:ext cx="6602700" cy="3755700"/>
          </a:xfrm>
          <a:prstGeom prst="rect">
            <a:avLst/>
          </a:prstGeom>
          <a:solidFill>
            <a:srgbClr val="083C92"/>
          </a:solidFill>
          <a:ln w="38100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hope that your Club </a:t>
            </a:r>
            <a:r>
              <a:rPr lang="en"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 </a:t>
            </a:r>
            <a:r>
              <a:rPr lang="en" sz="2000">
                <a:solidFill>
                  <a:schemeClr val="lt1"/>
                </a:solidFill>
              </a:rPr>
              <a:t>members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will support this project !</a:t>
            </a:r>
            <a:endParaRPr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Individuals </a:t>
            </a:r>
            <a:r>
              <a:rPr lang="en" sz="1600" dirty="0">
                <a:solidFill>
                  <a:schemeClr val="lt1"/>
                </a:solidFill>
              </a:rPr>
              <a:t>requiring an income tax receipt</a:t>
            </a:r>
            <a:r>
              <a:rPr lang="en"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or clubs paying by credit card:</a:t>
            </a:r>
            <a:r>
              <a:rPr lang="en" dirty="0"/>
              <a:t>  </a:t>
            </a:r>
            <a:r>
              <a:rPr lang="en"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Canada Helps. </a:t>
            </a:r>
            <a:r>
              <a:rPr lang="en" sz="1600" b="1" i="0" u="sng" strike="noStrike" cap="none" dirty="0">
                <a:solidFill>
                  <a:schemeClr val="lt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https://www.canadahelps.org/en/dn/63546</a:t>
            </a:r>
            <a:endParaRPr sz="1600" b="1" i="0" u="none" strike="noStrike" cap="none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solidFill>
                  <a:schemeClr val="lt1"/>
                </a:solidFill>
              </a:rPr>
              <a:t>Clubs can contribute by:</a:t>
            </a:r>
            <a:endParaRPr sz="16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 sz="1600" dirty="0">
                <a:solidFill>
                  <a:schemeClr val="lt1"/>
                </a:solidFill>
              </a:rPr>
              <a:t>E-transfer to </a:t>
            </a:r>
            <a:r>
              <a:rPr lang="en" sz="1600" b="1" dirty="0">
                <a:solidFill>
                  <a:schemeClr val="lt1"/>
                </a:solidFill>
              </a:rPr>
              <a:t>rotarydistrict7010@hotmail.com</a:t>
            </a:r>
            <a:endParaRPr sz="1600" b="1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 by sending cheques payable to :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District 7010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c/o Office Works 12B-195 WELLINGTON ST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BRACEBRIDGE ON 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P1L 1C2</a:t>
            </a:r>
            <a:endParaRPr dirty="0"/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1700" y="203675"/>
            <a:ext cx="2811200" cy="105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39780" y="320356"/>
            <a:ext cx="1362720" cy="8220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On-screen Show (16:9)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Meadley</dc:creator>
  <cp:lastModifiedBy>Steve Meadley</cp:lastModifiedBy>
  <cp:revision>1</cp:revision>
  <dcterms:modified xsi:type="dcterms:W3CDTF">2021-08-18T19:55:42Z</dcterms:modified>
</cp:coreProperties>
</file>