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5" r:id="rId6"/>
    <p:sldId id="279" r:id="rId7"/>
    <p:sldId id="259" r:id="rId8"/>
    <p:sldId id="260" r:id="rId9"/>
    <p:sldId id="261" r:id="rId10"/>
    <p:sldId id="262" r:id="rId11"/>
    <p:sldId id="263" r:id="rId12"/>
    <p:sldId id="270" r:id="rId13"/>
    <p:sldId id="264" r:id="rId14"/>
    <p:sldId id="266" r:id="rId15"/>
    <p:sldId id="265" r:id="rId16"/>
    <p:sldId id="276" r:id="rId17"/>
    <p:sldId id="271" r:id="rId18"/>
    <p:sldId id="269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EA-99A8-4C2D-8204-6A8416F6FB8B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57AE-CE62-4126-B8A7-75E0EF2F9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EA-99A8-4C2D-8204-6A8416F6FB8B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57AE-CE62-4126-B8A7-75E0EF2F9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EA-99A8-4C2D-8204-6A8416F6FB8B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57AE-CE62-4126-B8A7-75E0EF2F9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EA-99A8-4C2D-8204-6A8416F6FB8B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57AE-CE62-4126-B8A7-75E0EF2F9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EA-99A8-4C2D-8204-6A8416F6FB8B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57AE-CE62-4126-B8A7-75E0EF2F9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EA-99A8-4C2D-8204-6A8416F6FB8B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57AE-CE62-4126-B8A7-75E0EF2F9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EA-99A8-4C2D-8204-6A8416F6FB8B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57AE-CE62-4126-B8A7-75E0EF2F9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EA-99A8-4C2D-8204-6A8416F6FB8B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57AE-CE62-4126-B8A7-75E0EF2F9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EA-99A8-4C2D-8204-6A8416F6FB8B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57AE-CE62-4126-B8A7-75E0EF2F9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EA-99A8-4C2D-8204-6A8416F6FB8B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57AE-CE62-4126-B8A7-75E0EF2F9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EA-99A8-4C2D-8204-6A8416F6FB8B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57AE-CE62-4126-B8A7-75E0EF2F9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27EA-99A8-4C2D-8204-6A8416F6FB8B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57AE-CE62-4126-B8A7-75E0EF2F9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oronto.rotaryaidswalk.c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76600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International Projects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2018-2019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1066800"/>
            <a:ext cx="2895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in Haiti</a:t>
            </a:r>
            <a:endParaRPr lang="en-US" dirty="0"/>
          </a:p>
        </p:txBody>
      </p:sp>
      <p:pic>
        <p:nvPicPr>
          <p:cNvPr id="19460" name="Picture 4" descr="G:\Geoffrey\Rotary 2\WISC 2018 2019\Erby Family Before and Af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  <p:pic>
        <p:nvPicPr>
          <p:cNvPr id="8" name="Picture 7" descr="Cropped_Rotary_Logo_20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18478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Rising Out of the 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ROOTA is a Canadian charity supported by the RC of Scarborough working with women </a:t>
            </a:r>
            <a:r>
              <a:rPr lang="en-US" dirty="0"/>
              <a:t>and children </a:t>
            </a:r>
            <a:r>
              <a:rPr lang="en-US" dirty="0" smtClean="0"/>
              <a:t>in Egypt who </a:t>
            </a:r>
            <a:r>
              <a:rPr lang="en-US" dirty="0"/>
              <a:t>live and work in the marginalized garbage picking community of </a:t>
            </a:r>
            <a:r>
              <a:rPr lang="en-US" dirty="0" err="1"/>
              <a:t>Zabaleen</a:t>
            </a:r>
            <a:r>
              <a:rPr lang="en-US" dirty="0"/>
              <a:t>. </a:t>
            </a:r>
            <a:r>
              <a:rPr lang="en-US" dirty="0" smtClean="0"/>
              <a:t>This project is to </a:t>
            </a:r>
            <a:r>
              <a:rPr lang="en-US" dirty="0"/>
              <a:t>provide </a:t>
            </a:r>
            <a:r>
              <a:rPr lang="en-US" dirty="0" smtClean="0"/>
              <a:t>tablets ($220 </a:t>
            </a:r>
            <a:r>
              <a:rPr lang="en-US" dirty="0" err="1" smtClean="0"/>
              <a:t>cdn</a:t>
            </a:r>
            <a:r>
              <a:rPr lang="en-US" dirty="0" smtClean="0"/>
              <a:t>) </a:t>
            </a:r>
            <a:r>
              <a:rPr lang="en-US" dirty="0"/>
              <a:t>for children in primary grades giving them the same experience for literacy as throughout the rest of the country. </a:t>
            </a:r>
            <a:endParaRPr lang="en-US" dirty="0" smtClean="0"/>
          </a:p>
          <a:p>
            <a:r>
              <a:rPr lang="en-US" dirty="0" smtClean="0"/>
              <a:t>Donation $660 for 3 tablets.</a:t>
            </a:r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18478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pPr algn="r"/>
            <a:r>
              <a:rPr lang="en-US" dirty="0" smtClean="0"/>
              <a:t>Transforming Faces</a:t>
            </a:r>
            <a:endParaRPr lang="en-US" dirty="0"/>
          </a:p>
        </p:txBody>
      </p:sp>
      <p:pic>
        <p:nvPicPr>
          <p:cNvPr id="1026" name="Picture 2" descr="G:\Geoffrey\Rotary 2\WISC 2018 2019\Transforming Faces pi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504" y="1600200"/>
            <a:ext cx="5398991" cy="4525963"/>
          </a:xfrm>
          <a:prstGeom prst="rect">
            <a:avLst/>
          </a:prstGeom>
          <a:noFill/>
        </p:spPr>
      </p:pic>
      <p:pic>
        <p:nvPicPr>
          <p:cNvPr id="5" name="Picture 4" descr="Cropped_Rotary_Logo_20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2895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pPr algn="r"/>
            <a:r>
              <a:rPr lang="en-US" dirty="0" smtClean="0"/>
              <a:t>Transforming 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 project based in Peru</a:t>
            </a:r>
          </a:p>
          <a:p>
            <a:r>
              <a:rPr lang="en-US" sz="2800" dirty="0" smtClean="0"/>
              <a:t>Ultimate goal to provide early care for children born with cleft lip and palate. </a:t>
            </a:r>
          </a:p>
          <a:p>
            <a:r>
              <a:rPr lang="en-US" sz="2800" dirty="0" smtClean="0"/>
              <a:t>RTE is supporting training healthcare professionals</a:t>
            </a:r>
            <a:r>
              <a:rPr lang="en-US" sz="2800" b="1" dirty="0" smtClean="0"/>
              <a:t> </a:t>
            </a:r>
            <a:r>
              <a:rPr lang="en-US" sz="2800" dirty="0" smtClean="0"/>
              <a:t>to help deliver nutritional support to mothers and newborns with cleft lip who struggle to breastfeed </a:t>
            </a:r>
          </a:p>
          <a:p>
            <a:r>
              <a:rPr lang="en-US" sz="2800" dirty="0" smtClean="0"/>
              <a:t> Donation $2000</a:t>
            </a:r>
          </a:p>
          <a:p>
            <a:endParaRPr lang="en-US" sz="2400" dirty="0"/>
          </a:p>
        </p:txBody>
      </p:sp>
      <p:pic>
        <p:nvPicPr>
          <p:cNvPr id="5" name="Picture 4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895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r"/>
            <a:r>
              <a:rPr lang="en-US" dirty="0" smtClean="0"/>
              <a:t>Ethiopia MCH</a:t>
            </a:r>
            <a:endParaRPr lang="en-US" dirty="0"/>
          </a:p>
        </p:txBody>
      </p:sp>
      <p:pic>
        <p:nvPicPr>
          <p:cNvPr id="4" name="Content Placeholder 3" descr="See the source ima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ropped_Rotary_Logo_20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2895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r"/>
            <a:r>
              <a:rPr lang="en-US" dirty="0" smtClean="0"/>
              <a:t>Midwife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D 7070 is working with CUSO in Ethiopia to improve the clinical skills of midwives in underserviced areas. 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Rotary is purchasing </a:t>
            </a:r>
            <a:r>
              <a:rPr lang="en-US" sz="4000" b="1" dirty="0" smtClean="0"/>
              <a:t>basic equipment to support student midwives while they are in their clinical placement</a:t>
            </a:r>
            <a:r>
              <a:rPr lang="en-US" sz="4000" dirty="0" smtClean="0"/>
              <a:t>.  These are items often in short supply but essential for maternal health care.  </a:t>
            </a:r>
          </a:p>
          <a:p>
            <a:endParaRPr lang="en-US" sz="4000" dirty="0" smtClean="0"/>
          </a:p>
          <a:p>
            <a:r>
              <a:rPr lang="en-US" sz="4000" dirty="0" smtClean="0"/>
              <a:t>Each </a:t>
            </a:r>
            <a:r>
              <a:rPr lang="en-US" sz="4000" b="1" dirty="0" smtClean="0"/>
              <a:t>$500</a:t>
            </a:r>
            <a:r>
              <a:rPr lang="en-US" sz="4000" dirty="0" smtClean="0"/>
              <a:t> donation buys a Midwife Birth Kit.  Our $2,000 donation became $30,000 with a CUSO match!</a:t>
            </a:r>
          </a:p>
          <a:p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2895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Ethiopia</a:t>
            </a:r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2514600" cy="914400"/>
          </a:xfrm>
          <a:prstGeom prst="rect">
            <a:avLst/>
          </a:prstGeom>
        </p:spPr>
      </p:pic>
      <p:pic>
        <p:nvPicPr>
          <p:cNvPr id="2050" name="Picture 2" descr="G:\Geoffrey\Rotary 2\WISC 2018 2019\Ethiopi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09800"/>
            <a:ext cx="3373592" cy="3382963"/>
          </a:xfrm>
          <a:prstGeom prst="rect">
            <a:avLst/>
          </a:prstGeom>
          <a:noFill/>
        </p:spPr>
      </p:pic>
      <p:pic>
        <p:nvPicPr>
          <p:cNvPr id="2051" name="Picture 3" descr="G:\Geoffrey\Rotary 2\WISC 2018 2019\Norma Ethi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Waste Pickers in Brasilia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Goal to improve health conditions of waste pickers in Brasilia garbage dumps &amp; improve the water quality available to them.</a:t>
            </a:r>
          </a:p>
          <a:p>
            <a:r>
              <a:rPr lang="en-US" dirty="0" smtClean="0"/>
              <a:t>Supported by RC of </a:t>
            </a:r>
            <a:r>
              <a:rPr lang="en-US" dirty="0" err="1" smtClean="0"/>
              <a:t>Taguatinga</a:t>
            </a:r>
            <a:r>
              <a:rPr lang="en-US" dirty="0" smtClean="0"/>
              <a:t> Brazil.</a:t>
            </a:r>
          </a:p>
          <a:p>
            <a:r>
              <a:rPr lang="en-US" dirty="0" smtClean="0"/>
              <a:t>Vanessa and </a:t>
            </a:r>
            <a:r>
              <a:rPr lang="en-US" dirty="0" err="1" smtClean="0"/>
              <a:t>Rogerio</a:t>
            </a:r>
            <a:r>
              <a:rPr lang="en-US" dirty="0" smtClean="0"/>
              <a:t> </a:t>
            </a:r>
            <a:r>
              <a:rPr lang="en-US" dirty="0" err="1" smtClean="0"/>
              <a:t>Cruvinel</a:t>
            </a:r>
            <a:r>
              <a:rPr lang="en-US" dirty="0" smtClean="0"/>
              <a:t>  spoke to the club on Oct 3.  Since then RC Brighton has offered to support them in a Global Grant application. </a:t>
            </a:r>
          </a:p>
          <a:p>
            <a:r>
              <a:rPr lang="en-US" dirty="0" smtClean="0"/>
              <a:t>The Board voted to put aside $3000 for that Global Grant once it has been approved.</a:t>
            </a:r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25146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Rotary AIDS Walk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686800"/>
            <a:ext cx="2667000" cy="868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2895600" cy="1143000"/>
          </a:xfrm>
          <a:prstGeom prst="rect">
            <a:avLst/>
          </a:prstGeom>
        </p:spPr>
      </p:pic>
      <p:pic>
        <p:nvPicPr>
          <p:cNvPr id="2050" name="Picture 2" descr="G:\Geoffrey\Rotary 2\WISC 2018 2019\Rotary AIDS Walk 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76400"/>
            <a:ext cx="5588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Rotary AIDS Walk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Saturday Apr 27</a:t>
            </a:r>
            <a:r>
              <a:rPr lang="en-US" baseline="30000" dirty="0" smtClean="0"/>
              <a:t> </a:t>
            </a:r>
            <a:r>
              <a:rPr lang="en-US" dirty="0" smtClean="0"/>
              <a:t> at the </a:t>
            </a:r>
            <a:r>
              <a:rPr lang="en-US" dirty="0" err="1" smtClean="0"/>
              <a:t>Leuty</a:t>
            </a:r>
            <a:r>
              <a:rPr lang="en-US" dirty="0" smtClean="0"/>
              <a:t> Pavilion the Beaches</a:t>
            </a:r>
            <a:endParaRPr lang="en-US" baseline="30000" dirty="0" smtClean="0"/>
          </a:p>
          <a:p>
            <a:r>
              <a:rPr lang="en-US" dirty="0" smtClean="0"/>
              <a:t>75% of funds raised go to HIV Patients at the </a:t>
            </a:r>
            <a:r>
              <a:rPr lang="en-US" dirty="0" err="1" smtClean="0"/>
              <a:t>Karanda</a:t>
            </a:r>
            <a:r>
              <a:rPr lang="en-US" dirty="0" smtClean="0"/>
              <a:t> Mission Hospital in Zimbabwe; 25% go to Latino </a:t>
            </a:r>
            <a:r>
              <a:rPr lang="en-US" dirty="0" err="1" smtClean="0"/>
              <a:t>Positivos</a:t>
            </a:r>
            <a:r>
              <a:rPr lang="en-US" smtClean="0"/>
              <a:t> </a:t>
            </a:r>
            <a:r>
              <a:rPr lang="en-US" smtClean="0"/>
              <a:t>the </a:t>
            </a:r>
            <a:r>
              <a:rPr lang="en-US" smtClean="0"/>
              <a:t>District’s </a:t>
            </a:r>
            <a:r>
              <a:rPr lang="en-US" dirty="0" smtClean="0"/>
              <a:t>designated charity.</a:t>
            </a:r>
          </a:p>
          <a:p>
            <a:r>
              <a:rPr lang="en-US" dirty="0" smtClean="0"/>
              <a:t>Our team needs your support and pledges!</a:t>
            </a:r>
          </a:p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http://toronto.rotaryaidswalk.ca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Join the Toronto </a:t>
            </a:r>
            <a:r>
              <a:rPr lang="en-US" dirty="0" err="1" smtClean="0"/>
              <a:t>Eglinton</a:t>
            </a:r>
            <a:r>
              <a:rPr lang="en-US" dirty="0" smtClean="0"/>
              <a:t> team or sponsor Ricardo (sponsor online or by </a:t>
            </a:r>
            <a:r>
              <a:rPr lang="en-US" dirty="0" err="1" smtClean="0"/>
              <a:t>cheque</a:t>
            </a:r>
            <a:r>
              <a:rPr lang="en-US" dirty="0" smtClean="0"/>
              <a:t> to Rotary Club of Toronto </a:t>
            </a:r>
            <a:r>
              <a:rPr lang="en-US" dirty="0" err="1" smtClean="0"/>
              <a:t>Eglinton</a:t>
            </a:r>
            <a:r>
              <a:rPr lang="en-US" dirty="0" smtClean="0"/>
              <a:t> Foundation)</a:t>
            </a:r>
          </a:p>
          <a:p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2895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International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Committee members : </a:t>
            </a:r>
            <a:r>
              <a:rPr lang="en-US" dirty="0" smtClean="0"/>
              <a:t>Joe, </a:t>
            </a:r>
            <a:r>
              <a:rPr lang="en-US" dirty="0" err="1" smtClean="0"/>
              <a:t>Nilam</a:t>
            </a:r>
            <a:r>
              <a:rPr lang="en-US" dirty="0" smtClean="0"/>
              <a:t>, </a:t>
            </a:r>
            <a:r>
              <a:rPr lang="en-US" dirty="0"/>
              <a:t>Ron D, </a:t>
            </a:r>
            <a:r>
              <a:rPr lang="en-US" dirty="0" smtClean="0"/>
              <a:t>Norma, Lois, </a:t>
            </a:r>
            <a:r>
              <a:rPr lang="en-US" dirty="0"/>
              <a:t>Stephen B, </a:t>
            </a:r>
            <a:r>
              <a:rPr lang="en-US" dirty="0" smtClean="0"/>
              <a:t>Shirley, Barb welcoming </a:t>
            </a:r>
            <a:r>
              <a:rPr lang="en-US" dirty="0"/>
              <a:t>Bruce S and anyone else </a:t>
            </a:r>
            <a:r>
              <a:rPr lang="en-US" dirty="0" smtClean="0"/>
              <a:t>interested!</a:t>
            </a:r>
          </a:p>
          <a:p>
            <a:endParaRPr lang="en-US" dirty="0" smtClean="0"/>
          </a:p>
          <a:p>
            <a:r>
              <a:rPr lang="en-US" dirty="0" smtClean="0"/>
              <a:t>Subcommittees:</a:t>
            </a:r>
          </a:p>
          <a:p>
            <a:pPr lvl="1"/>
            <a:r>
              <a:rPr lang="en-US" dirty="0" smtClean="0"/>
              <a:t>Rift </a:t>
            </a:r>
            <a:r>
              <a:rPr lang="en-US" dirty="0"/>
              <a:t>Valley WASH in School Global Grant </a:t>
            </a:r>
            <a:r>
              <a:rPr lang="en-US" dirty="0" smtClean="0"/>
              <a:t>project</a:t>
            </a:r>
            <a:endParaRPr lang="en-US" dirty="0" smtClean="0"/>
          </a:p>
          <a:p>
            <a:pPr lvl="1"/>
            <a:r>
              <a:rPr lang="en-US" dirty="0" err="1" smtClean="0"/>
              <a:t>Bugiri</a:t>
            </a:r>
            <a:r>
              <a:rPr lang="en-US" dirty="0" smtClean="0"/>
              <a:t> </a:t>
            </a:r>
            <a:r>
              <a:rPr lang="en-US" dirty="0"/>
              <a:t>WASH in School project </a:t>
            </a:r>
            <a:r>
              <a:rPr lang="en-US" dirty="0" smtClean="0"/>
              <a:t>- Joe </a:t>
            </a:r>
            <a:r>
              <a:rPr lang="en-US" dirty="0"/>
              <a:t>and Dennis Gray recently presented an overview of their </a:t>
            </a:r>
            <a:r>
              <a:rPr lang="en-US" dirty="0" smtClean="0"/>
              <a:t>Nov site visit.  The </a:t>
            </a:r>
            <a:r>
              <a:rPr lang="en-US" dirty="0"/>
              <a:t>project has been divided into 2 main phases and the current GG addresses the needs of Phase 1.</a:t>
            </a:r>
          </a:p>
          <a:p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18478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Thank you for your ongoing support!</a:t>
            </a:r>
            <a:endParaRPr lang="en-US" sz="5400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304800"/>
            <a:ext cx="2895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Nakuru</a:t>
            </a:r>
            <a:r>
              <a:rPr lang="en-US" dirty="0" smtClean="0"/>
              <a:t> WASH in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dirty="0" smtClean="0"/>
              <a:t>inal </a:t>
            </a:r>
            <a:r>
              <a:rPr lang="en-US" dirty="0" smtClean="0"/>
              <a:t>report was approved in Jan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Since 2010 RTE has successfully completed 3 GG partnerships with RC </a:t>
            </a:r>
            <a:r>
              <a:rPr lang="en-US" dirty="0" err="1" smtClean="0"/>
              <a:t>Nakuru</a:t>
            </a:r>
            <a:r>
              <a:rPr lang="en-US" dirty="0" smtClean="0"/>
              <a:t> totaling $750,000 </a:t>
            </a:r>
            <a:r>
              <a:rPr lang="en-US" dirty="0" err="1" smtClean="0"/>
              <a:t>Cdn</a:t>
            </a:r>
            <a:r>
              <a:rPr lang="en-US" dirty="0" smtClean="0"/>
              <a:t>, this project worth $135,524 US</a:t>
            </a:r>
            <a:endParaRPr lang="en-US" dirty="0" smtClean="0"/>
          </a:p>
          <a:p>
            <a:r>
              <a:rPr lang="en-US" dirty="0" smtClean="0"/>
              <a:t>This Grant was supported by 12 RC in D7070, other RC across the country, and as well as  private foundations </a:t>
            </a:r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18478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Nakuru</a:t>
            </a:r>
            <a:r>
              <a:rPr lang="en-US" dirty="0" smtClean="0"/>
              <a:t> WASH in Schools</a:t>
            </a:r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1847850" cy="704850"/>
          </a:xfrm>
          <a:prstGeom prst="rect">
            <a:avLst/>
          </a:prstGeom>
        </p:spPr>
      </p:pic>
      <p:pic>
        <p:nvPicPr>
          <p:cNvPr id="1026" name="Picture 2" descr="C:\Users\Barbara\Pictures\Nakuru 2015\hygiene\image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205817" cy="31543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Bugiri</a:t>
            </a:r>
            <a:r>
              <a:rPr lang="en-US" dirty="0" smtClean="0"/>
              <a:t> Site Visit</a:t>
            </a:r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1847850" cy="70485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 smtClean="0"/>
              <a:t>Gairaptur</a:t>
            </a:r>
            <a:r>
              <a:rPr lang="en-US" sz="3200" dirty="0" smtClean="0"/>
              <a:t> Bass </a:t>
            </a:r>
            <a:r>
              <a:rPr lang="en-US" sz="3200" dirty="0" err="1" smtClean="0"/>
              <a:t>Panchayat</a:t>
            </a:r>
            <a:r>
              <a:rPr lang="en-US" sz="3200" dirty="0" smtClean="0"/>
              <a:t> School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Based in India</a:t>
            </a:r>
          </a:p>
          <a:p>
            <a:r>
              <a:rPr lang="en-US" dirty="0" smtClean="0"/>
              <a:t>Project brought forward by Stephen </a:t>
            </a:r>
            <a:r>
              <a:rPr lang="en-US" dirty="0"/>
              <a:t>B </a:t>
            </a:r>
            <a:r>
              <a:rPr lang="en-US" dirty="0" smtClean="0"/>
              <a:t>who visited this school and </a:t>
            </a:r>
            <a:r>
              <a:rPr lang="en-US" dirty="0"/>
              <a:t>was impressed with the work, oversight and vision of this school.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school offers education to a number of lower income students </a:t>
            </a:r>
            <a:r>
              <a:rPr lang="en-US" dirty="0" smtClean="0"/>
              <a:t>with the goal of an </a:t>
            </a:r>
            <a:r>
              <a:rPr lang="en-US" dirty="0"/>
              <a:t>equal opportunity for education for </a:t>
            </a:r>
            <a:r>
              <a:rPr lang="en-US" dirty="0" smtClean="0"/>
              <a:t>all.</a:t>
            </a:r>
          </a:p>
          <a:p>
            <a:r>
              <a:rPr lang="en-US" dirty="0" smtClean="0"/>
              <a:t>Donation - $2000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18478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err="1" smtClean="0"/>
              <a:t>Gairaptur</a:t>
            </a:r>
            <a:r>
              <a:rPr lang="en-US" sz="3600" dirty="0" smtClean="0"/>
              <a:t> Bass </a:t>
            </a:r>
            <a:r>
              <a:rPr lang="en-US" sz="3600" dirty="0" err="1" smtClean="0"/>
              <a:t>Panchayat</a:t>
            </a:r>
            <a:r>
              <a:rPr lang="en-US" sz="3600" dirty="0" smtClean="0"/>
              <a:t> School</a:t>
            </a:r>
            <a:endParaRPr lang="en-US" sz="3600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1847850" cy="704850"/>
          </a:xfrm>
          <a:prstGeom prst="rect">
            <a:avLst/>
          </a:prstGeom>
        </p:spPr>
      </p:pic>
      <p:pic>
        <p:nvPicPr>
          <p:cNvPr id="5" name="Content Placeholder 4" descr="http://betsinfo.org/assets/images/cms/94717d91a7fbc91db812f511540fc59b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743200"/>
            <a:ext cx="5638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38200" y="1600200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ea typeface="Calibri" pitchFamily="34" charset="0"/>
                <a:cs typeface="Times New Roman" pitchFamily="18" charset="0"/>
              </a:rPr>
              <a:t>“We have set out to give every child in the three villages where we live, an education similar to that which the politicians and bureaucrats insist upon for their children.”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1847850" cy="704850"/>
          </a:xfrm>
          <a:prstGeom prst="rect">
            <a:avLst/>
          </a:prstGeom>
        </p:spPr>
      </p:pic>
      <p:pic>
        <p:nvPicPr>
          <p:cNvPr id="18434" name="Picture 2" descr="C:\Users\Barbara\Desktop\Thank you Sca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3843296" cy="5135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75260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Lead by the RC Scarborough, a District 7070 Grant was approved to assist the El </a:t>
            </a:r>
            <a:r>
              <a:rPr lang="en-US" sz="2400" dirty="0" err="1" smtClean="0"/>
              <a:t>Arca</a:t>
            </a:r>
            <a:r>
              <a:rPr lang="en-US" sz="2400" dirty="0" smtClean="0"/>
              <a:t> home in becoming financially </a:t>
            </a:r>
            <a:r>
              <a:rPr lang="en-US" sz="2400" dirty="0"/>
              <a:t>sustainable through </a:t>
            </a:r>
            <a:r>
              <a:rPr lang="en-US" sz="2400" dirty="0" smtClean="0"/>
              <a:t>solar </a:t>
            </a:r>
            <a:r>
              <a:rPr lang="en-US" sz="2400" dirty="0"/>
              <a:t>power. </a:t>
            </a:r>
            <a:r>
              <a:rPr lang="en-US" sz="2400" dirty="0" smtClean="0"/>
              <a:t>This equipment will </a:t>
            </a:r>
            <a:r>
              <a:rPr lang="en-US" sz="2400" dirty="0"/>
              <a:t>increase the financial, environmental and impact sustainability of the </a:t>
            </a:r>
            <a:r>
              <a:rPr lang="en-US" sz="2400" dirty="0" smtClean="0"/>
              <a:t>home.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Donation $2000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Little Footprints Big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LFBS entered into </a:t>
            </a:r>
            <a:r>
              <a:rPr lang="en-US" dirty="0"/>
              <a:t>a partnership with Maxima Homes Haiti </a:t>
            </a:r>
            <a:r>
              <a:rPr lang="en-US" dirty="0" smtClean="0"/>
              <a:t>who matched </a:t>
            </a:r>
            <a:r>
              <a:rPr lang="en-US" dirty="0"/>
              <a:t>funds to build housing for families affected by </a:t>
            </a:r>
            <a:r>
              <a:rPr lang="en-US" dirty="0" smtClean="0"/>
              <a:t>recent earthquake </a:t>
            </a:r>
            <a:r>
              <a:rPr lang="en-US" dirty="0"/>
              <a:t>and hurricanes. Morgan </a:t>
            </a:r>
            <a:r>
              <a:rPr lang="en-US" dirty="0" err="1"/>
              <a:t>Weinburg</a:t>
            </a:r>
            <a:r>
              <a:rPr lang="en-US" dirty="0"/>
              <a:t> </a:t>
            </a:r>
            <a:r>
              <a:rPr lang="en-US" dirty="0" smtClean="0"/>
              <a:t>continues to work in Haiti primarily focusing on children and families.</a:t>
            </a:r>
          </a:p>
          <a:p>
            <a:r>
              <a:rPr lang="en-US" dirty="0" smtClean="0"/>
              <a:t>Donation $2000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ropped_Rotary_Logo_2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18478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640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International Projects  2018-2019 </vt:lpstr>
      <vt:lpstr>International Committee</vt:lpstr>
      <vt:lpstr>Nakuru WASH in Schools</vt:lpstr>
      <vt:lpstr>Nakuru WASH in Schools</vt:lpstr>
      <vt:lpstr>Bugiri Site Visit</vt:lpstr>
      <vt:lpstr>Gairaptur Bass Panchayat School</vt:lpstr>
      <vt:lpstr>Gairaptur Bass Panchayat School</vt:lpstr>
      <vt:lpstr>Slide 8</vt:lpstr>
      <vt:lpstr>Little Footprints Big Steps</vt:lpstr>
      <vt:lpstr>Housing in Haiti</vt:lpstr>
      <vt:lpstr>Rising Out of the Ashes</vt:lpstr>
      <vt:lpstr>Transforming Faces</vt:lpstr>
      <vt:lpstr>Transforming Faces</vt:lpstr>
      <vt:lpstr>Ethiopia MCH</vt:lpstr>
      <vt:lpstr>Midwife Training</vt:lpstr>
      <vt:lpstr>Ethiopia</vt:lpstr>
      <vt:lpstr>Waste Pickers in Brasilia</vt:lpstr>
      <vt:lpstr>Rotary AIDS Walk 2018</vt:lpstr>
      <vt:lpstr>Rotary AIDS Walk 2019</vt:lpstr>
      <vt:lpstr>ithe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Projects  2018-2019</dc:title>
  <dc:creator>Barbara Bocking</dc:creator>
  <cp:lastModifiedBy>Barbara Bocking</cp:lastModifiedBy>
  <cp:revision>28</cp:revision>
  <dcterms:created xsi:type="dcterms:W3CDTF">2019-04-08T18:24:14Z</dcterms:created>
  <dcterms:modified xsi:type="dcterms:W3CDTF">2019-04-09T19:06:34Z</dcterms:modified>
</cp:coreProperties>
</file>