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74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1842-0059-A57C-1128-4E1751227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Copan - 2025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B35F0-A4E7-EF1E-A64B-DCFFE2C01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515533"/>
          </a:xfrm>
        </p:spPr>
        <p:txBody>
          <a:bodyPr>
            <a:normAutofit/>
          </a:bodyPr>
          <a:lstStyle/>
          <a:p>
            <a:r>
              <a:rPr lang="en-US" sz="3800" b="1" dirty="0"/>
              <a:t>Land of Opportunity</a:t>
            </a:r>
          </a:p>
          <a:p>
            <a:r>
              <a:rPr lang="en-US" sz="3500" dirty="0"/>
              <a:t>Photos by Mary Lascelles</a:t>
            </a:r>
            <a:endParaRPr lang="en-US" sz="3500" i="1" dirty="0"/>
          </a:p>
        </p:txBody>
      </p:sp>
    </p:spTree>
    <p:extLst>
      <p:ext uri="{BB962C8B-B14F-4D97-AF65-F5344CB8AC3E}">
        <p14:creationId xmlns:p14="http://schemas.microsoft.com/office/powerpoint/2010/main" val="199541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699AE7A-FBB6-C3EB-4A80-22E67B9A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76" y="774303"/>
            <a:ext cx="9432247" cy="530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0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E828F1D2-5B65-1016-47C3-2588F174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824" y="856457"/>
            <a:ext cx="9140351" cy="51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C8E266D-48DE-0143-A2B7-B4011101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9" y="526256"/>
            <a:ext cx="3259942" cy="5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D325DF97-86FA-F665-A5F9-2A3DA86C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6257"/>
            <a:ext cx="3875799" cy="5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8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85D7C97-C679-DDFF-9262-4874526D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9644"/>
            <a:ext cx="9448800" cy="531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9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B6D0E5B-6A59-7106-4C58-85F2A60F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48198"/>
            <a:ext cx="9525000" cy="536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602E0D3-7C76-8952-5372-0522EC67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751772"/>
            <a:ext cx="9512300" cy="53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1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6B0D8AF-480B-5F3E-2B4F-D11DC65E5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51" y="1046956"/>
            <a:ext cx="8463498" cy="47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23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B6578AD-B8AD-931F-E102-9A67C96A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9" y="894556"/>
            <a:ext cx="2846320" cy="50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F423C3C7-7F20-62D9-E14E-14325AE3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69" y="1285479"/>
            <a:ext cx="7616018" cy="428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3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6978872-F017-9030-8C43-906C53F8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87" y="1272579"/>
            <a:ext cx="7661850" cy="43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C0D25192-B7C0-09EC-8656-F40FBA6A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9" y="1085055"/>
            <a:ext cx="2632378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5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5F2DA9A-8C62-C272-610C-FE6A7575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87516"/>
            <a:ext cx="9385300" cy="528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0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E703C45-6627-77EF-1CBB-0543F091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1913"/>
            <a:ext cx="10106025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32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D917579F-2E7C-CB75-D6B7-57EAC23F1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44" y="751092"/>
            <a:ext cx="8037512" cy="53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00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A2A4FCB4-EAD1-F8CD-CF37-0DBB345A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38" y="818356"/>
            <a:ext cx="9275723" cy="52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8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D40EBC9-2CA6-24FC-AFA9-DE8B53BC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71" y="691356"/>
            <a:ext cx="8209058" cy="54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1D8BF06F-BDC5-9898-2A1E-57E5C10E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53" y="780256"/>
            <a:ext cx="9411094" cy="52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79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CF3D2C51-C7ED-6B93-82C2-821DE544F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91" y="760802"/>
            <a:ext cx="9480217" cy="53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0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6A363B1-08DE-4BB2-0E0C-0572F903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894748"/>
            <a:ext cx="9004300" cy="506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EF044C9-4553-C215-8017-90A16937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9" y="773906"/>
            <a:ext cx="2981816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271B3C-9937-F2FF-0090-B645EAC64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96" y="773906"/>
            <a:ext cx="2981815" cy="53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1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1DFAD178-A127-7B70-F710-F4F8A3461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20" y="691356"/>
            <a:ext cx="9726960" cy="54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34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843996E-2EE7-4E09-0D01-B26B0E60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73135"/>
            <a:ext cx="9791700" cy="55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1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9B5B2CAB-35A7-CB5E-F741-669E1A85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72" y="773906"/>
            <a:ext cx="9433656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6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EBFD73C-684D-9989-1028-82FCF663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5" y="589756"/>
            <a:ext cx="10087949" cy="56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0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AD7FA61-D1DF-C0AB-EA90-8FCA6000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94582"/>
            <a:ext cx="9715500" cy="54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67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BA5CFA4-0864-D9D0-2F75-07F72F00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05" y="729456"/>
            <a:ext cx="9591589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89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82495A31-9746-E999-EE4C-B2ACAB46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716028"/>
            <a:ext cx="9639300" cy="542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2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4304021-6937-A617-D1CD-B1F909B3D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61913"/>
            <a:ext cx="3781425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9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FA308C8-0A2C-5306-0F00-762D0ECD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705305"/>
            <a:ext cx="9677400" cy="544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7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84890F32-BEDE-A871-433F-20EBB4958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95" y="799306"/>
            <a:ext cx="9343409" cy="52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D313A1C7-691B-C711-ACBB-507E78A4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34" y="786606"/>
            <a:ext cx="9388532" cy="52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6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D720DDCC-FFEF-6393-0500-34A65056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733900"/>
            <a:ext cx="9575800" cy="53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37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CEF09737-4528-368A-D38F-2B2D7FC5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826834"/>
            <a:ext cx="9245600" cy="52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9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46D742DF-3477-98B2-28A2-057C0CAE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61913"/>
            <a:ext cx="3781425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0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5268FD1-F437-2F95-02DD-A3009744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51" y="733028"/>
            <a:ext cx="9578897" cy="53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0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4BD1204-A249-647A-1625-AC0B0179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751772"/>
            <a:ext cx="9512300" cy="535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B2C220-57D2-51B3-C149-55B47EF5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9644"/>
            <a:ext cx="9448800" cy="531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2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516FE9A-82E3-0C14-3261-B81678B1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73135"/>
            <a:ext cx="9791700" cy="55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4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9381977-7756-BEFF-848F-5CEAEA8C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766070"/>
            <a:ext cx="9461500" cy="53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1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C03A52F-8374-0CB4-E6FB-1E542462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87516"/>
            <a:ext cx="9385300" cy="52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8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</TotalTime>
  <Words>10</Words>
  <Application>Microsoft Office PowerPoint</Application>
  <PresentationFormat>Widescreen</PresentationFormat>
  <Paragraphs>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Garamond</vt:lpstr>
      <vt:lpstr>Organic</vt:lpstr>
      <vt:lpstr>Copan - 2025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Duane Clark</dc:creator>
  <cp:lastModifiedBy>Duane Clark</cp:lastModifiedBy>
  <cp:revision>9</cp:revision>
  <dcterms:created xsi:type="dcterms:W3CDTF">2025-04-18T02:15:38Z</dcterms:created>
  <dcterms:modified xsi:type="dcterms:W3CDTF">2025-04-18T03:12:29Z</dcterms:modified>
</cp:coreProperties>
</file>