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7" r:id="rId4"/>
    <p:sldId id="268" r:id="rId5"/>
    <p:sldId id="261" r:id="rId6"/>
    <p:sldId id="269" r:id="rId7"/>
    <p:sldId id="263" r:id="rId8"/>
    <p:sldId id="264" r:id="rId9"/>
    <p:sldId id="271" r:id="rId10"/>
    <p:sldId id="265" r:id="rId11"/>
    <p:sldId id="270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BEED"/>
    <a:srgbClr val="38C1DC"/>
    <a:srgbClr val="37C9DD"/>
    <a:srgbClr val="36D6DE"/>
    <a:srgbClr val="27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169AA-7265-4AE0-981A-C610FFBC2024}" v="35" dt="2023-06-14T19:33:44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Dickson" userId="c07a9a5f-bf0c-4526-9cf5-1cd7b0ac09a6" providerId="ADAL" clId="{870169AA-7265-4AE0-981A-C610FFBC2024}"/>
    <pc:docChg chg="undo redo custSel addSld delSld modSld sldOrd">
      <pc:chgData name="John Dickson" userId="c07a9a5f-bf0c-4526-9cf5-1cd7b0ac09a6" providerId="ADAL" clId="{870169AA-7265-4AE0-981A-C610FFBC2024}" dt="2023-06-14T20:08:08.513" v="2957" actId="20577"/>
      <pc:docMkLst>
        <pc:docMk/>
      </pc:docMkLst>
      <pc:sldChg chg="addSp delSp modSp mod delDesignElem">
        <pc:chgData name="John Dickson" userId="c07a9a5f-bf0c-4526-9cf5-1cd7b0ac09a6" providerId="ADAL" clId="{870169AA-7265-4AE0-981A-C610FFBC2024}" dt="2023-06-14T20:05:18.815" v="2933" actId="113"/>
        <pc:sldMkLst>
          <pc:docMk/>
          <pc:sldMk cId="973849017" sldId="256"/>
        </pc:sldMkLst>
        <pc:spChg chg="mod">
          <ac:chgData name="John Dickson" userId="c07a9a5f-bf0c-4526-9cf5-1cd7b0ac09a6" providerId="ADAL" clId="{870169AA-7265-4AE0-981A-C610FFBC2024}" dt="2023-06-14T20:05:08.675" v="2931" actId="113"/>
          <ac:spMkLst>
            <pc:docMk/>
            <pc:sldMk cId="973849017" sldId="256"/>
            <ac:spMk id="2" creationId="{5F008F4B-DFE6-24EC-D84C-C9F7CC7D963A}"/>
          </ac:spMkLst>
        </pc:spChg>
        <pc:spChg chg="mod">
          <ac:chgData name="John Dickson" userId="c07a9a5f-bf0c-4526-9cf5-1cd7b0ac09a6" providerId="ADAL" clId="{870169AA-7265-4AE0-981A-C610FFBC2024}" dt="2023-06-14T20:05:18.815" v="2933" actId="113"/>
          <ac:spMkLst>
            <pc:docMk/>
            <pc:sldMk cId="973849017" sldId="256"/>
            <ac:spMk id="3" creationId="{A30B9B56-2E14-7290-D6B5-B35242854918}"/>
          </ac:spMkLst>
        </pc:spChg>
        <pc:spChg chg="add">
          <ac:chgData name="John Dickson" userId="c07a9a5f-bf0c-4526-9cf5-1cd7b0ac09a6" providerId="ADAL" clId="{870169AA-7265-4AE0-981A-C610FFBC2024}" dt="2023-06-13T22:30:50.282" v="1824" actId="26606"/>
          <ac:spMkLst>
            <pc:docMk/>
            <pc:sldMk cId="973849017" sldId="256"/>
            <ac:spMk id="6" creationId="{888FA52F-675E-4661-BA16-455C93943049}"/>
          </ac:spMkLst>
        </pc:spChg>
        <pc:spChg chg="add del">
          <ac:chgData name="John Dickson" userId="c07a9a5f-bf0c-4526-9cf5-1cd7b0ac09a6" providerId="ADAL" clId="{870169AA-7265-4AE0-981A-C610FFBC2024}" dt="2023-06-13T22:29:48.883" v="1806" actId="26606"/>
          <ac:spMkLst>
            <pc:docMk/>
            <pc:sldMk cId="973849017" sldId="256"/>
            <ac:spMk id="8" creationId="{43162304-DA60-4C31-9E2B-E22F8DA75FF5}"/>
          </ac:spMkLst>
        </pc:spChg>
        <pc:spChg chg="del">
          <ac:chgData name="John Dickson" userId="c07a9a5f-bf0c-4526-9cf5-1cd7b0ac09a6" providerId="ADAL" clId="{870169AA-7265-4AE0-981A-C610FFBC2024}" dt="2023-06-13T20:50:24.566" v="167" actId="26606"/>
          <ac:spMkLst>
            <pc:docMk/>
            <pc:sldMk cId="973849017" sldId="256"/>
            <ac:spMk id="9" creationId="{9B7AD9F6-8CE7-4299-8FC6-328F4DCD3FF9}"/>
          </ac:spMkLst>
        </pc:spChg>
        <pc:spChg chg="add del">
          <ac:chgData name="John Dickson" userId="c07a9a5f-bf0c-4526-9cf5-1cd7b0ac09a6" providerId="ADAL" clId="{870169AA-7265-4AE0-981A-C610FFBC2024}" dt="2023-06-13T22:29:48.883" v="1806" actId="26606"/>
          <ac:spMkLst>
            <pc:docMk/>
            <pc:sldMk cId="973849017" sldId="256"/>
            <ac:spMk id="10" creationId="{C4AE1EFF-264A-4A42-BEA1-0E875F40D74F}"/>
          </ac:spMkLst>
        </pc:spChg>
        <pc:spChg chg="del">
          <ac:chgData name="John Dickson" userId="c07a9a5f-bf0c-4526-9cf5-1cd7b0ac09a6" providerId="ADAL" clId="{870169AA-7265-4AE0-981A-C610FFBC2024}" dt="2023-06-13T20:50:24.566" v="167" actId="26606"/>
          <ac:spMkLst>
            <pc:docMk/>
            <pc:sldMk cId="973849017" sldId="256"/>
            <ac:spMk id="11" creationId="{82580482-BA80-420A-8A05-C58E97F26B21}"/>
          </ac:spMkLst>
        </pc:spChg>
        <pc:spChg chg="add del">
          <ac:chgData name="John Dickson" userId="c07a9a5f-bf0c-4526-9cf5-1cd7b0ac09a6" providerId="ADAL" clId="{870169AA-7265-4AE0-981A-C610FFBC2024}" dt="2023-06-13T22:29:48.883" v="1806" actId="26606"/>
          <ac:spMkLst>
            <pc:docMk/>
            <pc:sldMk cId="973849017" sldId="256"/>
            <ac:spMk id="12" creationId="{29DC5A77-10C9-4ECF-B7EB-8D917F36A9EE}"/>
          </ac:spMkLst>
        </pc:spChg>
        <pc:spChg chg="add del">
          <ac:chgData name="John Dickson" userId="c07a9a5f-bf0c-4526-9cf5-1cd7b0ac09a6" providerId="ADAL" clId="{870169AA-7265-4AE0-981A-C610FFBC2024}" dt="2023-06-13T22:29:48.883" v="1806" actId="26606"/>
          <ac:spMkLst>
            <pc:docMk/>
            <pc:sldMk cId="973849017" sldId="256"/>
            <ac:spMk id="14" creationId="{2FFE28B5-FB16-49A9-B851-3C35FAC0CACB}"/>
          </ac:spMkLst>
        </pc:spChg>
        <pc:spChg chg="add del">
          <ac:chgData name="John Dickson" userId="c07a9a5f-bf0c-4526-9cf5-1cd7b0ac09a6" providerId="ADAL" clId="{870169AA-7265-4AE0-981A-C610FFBC2024}" dt="2023-06-13T22:29:48.883" v="1806" actId="26606"/>
          <ac:spMkLst>
            <pc:docMk/>
            <pc:sldMk cId="973849017" sldId="256"/>
            <ac:spMk id="16" creationId="{01014442-855A-4E0F-8D09-C314661A48B9}"/>
          </ac:spMkLst>
        </pc:spChg>
        <pc:spChg chg="add del">
          <ac:chgData name="John Dickson" userId="c07a9a5f-bf0c-4526-9cf5-1cd7b0ac09a6" providerId="ADAL" clId="{870169AA-7265-4AE0-981A-C610FFBC2024}" dt="2023-06-13T22:09:51.763" v="1675" actId="26606"/>
          <ac:spMkLst>
            <pc:docMk/>
            <pc:sldMk cId="973849017" sldId="256"/>
            <ac:spMk id="17" creationId="{6CCA5F87-1D1E-45CB-8D83-FC7EEFAD9935}"/>
          </ac:spMkLst>
        </pc:spChg>
        <pc:spChg chg="add del">
          <ac:chgData name="John Dickson" userId="c07a9a5f-bf0c-4526-9cf5-1cd7b0ac09a6" providerId="ADAL" clId="{870169AA-7265-4AE0-981A-C610FFBC2024}" dt="2023-06-13T22:29:48.883" v="1806" actId="26606"/>
          <ac:spMkLst>
            <pc:docMk/>
            <pc:sldMk cId="973849017" sldId="256"/>
            <ac:spMk id="18" creationId="{9B1ABF09-86CF-414E-88A5-2B84CC7232A9}"/>
          </ac:spMkLst>
        </pc:spChg>
        <pc:spChg chg="add del">
          <ac:chgData name="John Dickson" userId="c07a9a5f-bf0c-4526-9cf5-1cd7b0ac09a6" providerId="ADAL" clId="{870169AA-7265-4AE0-981A-C610FFBC2024}" dt="2023-06-13T22:09:51.763" v="1675" actId="26606"/>
          <ac:spMkLst>
            <pc:docMk/>
            <pc:sldMk cId="973849017" sldId="256"/>
            <ac:spMk id="19" creationId="{7CCFC2C6-6238-4A2F-93DE-2ADF74AF635E}"/>
          </ac:spMkLst>
        </pc:spChg>
        <pc:spChg chg="add del">
          <ac:chgData name="John Dickson" userId="c07a9a5f-bf0c-4526-9cf5-1cd7b0ac09a6" providerId="ADAL" clId="{870169AA-7265-4AE0-981A-C610FFBC2024}" dt="2023-06-13T22:29:48.883" v="1806" actId="26606"/>
          <ac:spMkLst>
            <pc:docMk/>
            <pc:sldMk cId="973849017" sldId="256"/>
            <ac:spMk id="20" creationId="{3FE91770-CDBB-4D24-94E5-AD484F36CE87}"/>
          </ac:spMkLst>
        </pc:spChg>
        <pc:spChg chg="add del">
          <ac:chgData name="John Dickson" userId="c07a9a5f-bf0c-4526-9cf5-1cd7b0ac09a6" providerId="ADAL" clId="{870169AA-7265-4AE0-981A-C610FFBC2024}" dt="2023-06-13T22:09:51.763" v="1675" actId="26606"/>
          <ac:spMkLst>
            <pc:docMk/>
            <pc:sldMk cId="973849017" sldId="256"/>
            <ac:spMk id="21" creationId="{AF2F604E-43BE-4DC3-B983-E071523364F8}"/>
          </ac:spMkLst>
        </pc:spChg>
        <pc:spChg chg="add del">
          <ac:chgData name="John Dickson" userId="c07a9a5f-bf0c-4526-9cf5-1cd7b0ac09a6" providerId="ADAL" clId="{870169AA-7265-4AE0-981A-C610FFBC2024}" dt="2023-06-13T22:30:38.333" v="1816" actId="26606"/>
          <ac:spMkLst>
            <pc:docMk/>
            <pc:sldMk cId="973849017" sldId="256"/>
            <ac:spMk id="22" creationId="{43162304-DA60-4C31-9E2B-E22F8DA75FF5}"/>
          </ac:spMkLst>
        </pc:spChg>
        <pc:spChg chg="add del">
          <ac:chgData name="John Dickson" userId="c07a9a5f-bf0c-4526-9cf5-1cd7b0ac09a6" providerId="ADAL" clId="{870169AA-7265-4AE0-981A-C610FFBC2024}" dt="2023-06-13T22:09:51.763" v="1675" actId="26606"/>
          <ac:spMkLst>
            <pc:docMk/>
            <pc:sldMk cId="973849017" sldId="256"/>
            <ac:spMk id="23" creationId="{08C9B587-E65E-4B52-B37C-ABEBB6E87928}"/>
          </ac:spMkLst>
        </pc:spChg>
        <pc:spChg chg="add del">
          <ac:chgData name="John Dickson" userId="c07a9a5f-bf0c-4526-9cf5-1cd7b0ac09a6" providerId="ADAL" clId="{870169AA-7265-4AE0-981A-C610FFBC2024}" dt="2023-06-13T22:30:38.333" v="1816" actId="26606"/>
          <ac:spMkLst>
            <pc:docMk/>
            <pc:sldMk cId="973849017" sldId="256"/>
            <ac:spMk id="24" creationId="{C4AE1EFF-264A-4A42-BEA1-0E875F40D74F}"/>
          </ac:spMkLst>
        </pc:spChg>
        <pc:spChg chg="add del">
          <ac:chgData name="John Dickson" userId="c07a9a5f-bf0c-4526-9cf5-1cd7b0ac09a6" providerId="ADAL" clId="{870169AA-7265-4AE0-981A-C610FFBC2024}" dt="2023-06-13T22:30:38.333" v="1816" actId="26606"/>
          <ac:spMkLst>
            <pc:docMk/>
            <pc:sldMk cId="973849017" sldId="256"/>
            <ac:spMk id="25" creationId="{80516254-1D9F-4F3A-9870-3A3280BE2BFE}"/>
          </ac:spMkLst>
        </pc:spChg>
        <pc:spChg chg="add del">
          <ac:chgData name="John Dickson" userId="c07a9a5f-bf0c-4526-9cf5-1cd7b0ac09a6" providerId="ADAL" clId="{870169AA-7265-4AE0-981A-C610FFBC2024}" dt="2023-06-13T22:30:38.333" v="1816" actId="26606"/>
          <ac:spMkLst>
            <pc:docMk/>
            <pc:sldMk cId="973849017" sldId="256"/>
            <ac:spMk id="26" creationId="{FC14672B-27A5-4CDA-ABAF-5E4CF4B41C23}"/>
          </ac:spMkLst>
        </pc:spChg>
        <pc:spChg chg="add del">
          <ac:chgData name="John Dickson" userId="c07a9a5f-bf0c-4526-9cf5-1cd7b0ac09a6" providerId="ADAL" clId="{870169AA-7265-4AE0-981A-C610FFBC2024}" dt="2023-06-13T22:10:09.813" v="1677" actId="26606"/>
          <ac:spMkLst>
            <pc:docMk/>
            <pc:sldMk cId="973849017" sldId="256"/>
            <ac:spMk id="28" creationId="{F13C74B1-5B17-4795-BED0-7140497B445A}"/>
          </ac:spMkLst>
        </pc:spChg>
        <pc:spChg chg="add del">
          <ac:chgData name="John Dickson" userId="c07a9a5f-bf0c-4526-9cf5-1cd7b0ac09a6" providerId="ADAL" clId="{870169AA-7265-4AE0-981A-C610FFBC2024}" dt="2023-06-13T22:30:38.333" v="1816" actId="26606"/>
          <ac:spMkLst>
            <pc:docMk/>
            <pc:sldMk cId="973849017" sldId="256"/>
            <ac:spMk id="29" creationId="{9A206779-5C74-4555-94BC-5845C92EC3A8}"/>
          </ac:spMkLst>
        </pc:spChg>
        <pc:spChg chg="add del">
          <ac:chgData name="John Dickson" userId="c07a9a5f-bf0c-4526-9cf5-1cd7b0ac09a6" providerId="ADAL" clId="{870169AA-7265-4AE0-981A-C610FFBC2024}" dt="2023-06-13T22:10:09.813" v="1677" actId="26606"/>
          <ac:spMkLst>
            <pc:docMk/>
            <pc:sldMk cId="973849017" sldId="256"/>
            <ac:spMk id="30" creationId="{D4974D33-8DC5-464E-8C6D-BE58F0669C17}"/>
          </ac:spMkLst>
        </pc:spChg>
        <pc:spChg chg="add del">
          <ac:chgData name="John Dickson" userId="c07a9a5f-bf0c-4526-9cf5-1cd7b0ac09a6" providerId="ADAL" clId="{870169AA-7265-4AE0-981A-C610FFBC2024}" dt="2023-06-13T22:10:54.613" v="1681" actId="26606"/>
          <ac:spMkLst>
            <pc:docMk/>
            <pc:sldMk cId="973849017" sldId="256"/>
            <ac:spMk id="35" creationId="{665DBBEF-238B-476B-96AB-8AAC3224ECEA}"/>
          </ac:spMkLst>
        </pc:spChg>
        <pc:spChg chg="add del">
          <ac:chgData name="John Dickson" userId="c07a9a5f-bf0c-4526-9cf5-1cd7b0ac09a6" providerId="ADAL" clId="{870169AA-7265-4AE0-981A-C610FFBC2024}" dt="2023-06-13T22:10:54.613" v="1681" actId="26606"/>
          <ac:spMkLst>
            <pc:docMk/>
            <pc:sldMk cId="973849017" sldId="256"/>
            <ac:spMk id="37" creationId="{3FCFB1DE-0B7E-48CC-BA90-B2AB0889F9D6}"/>
          </ac:spMkLst>
        </pc:spChg>
        <pc:spChg chg="add del">
          <ac:chgData name="John Dickson" userId="c07a9a5f-bf0c-4526-9cf5-1cd7b0ac09a6" providerId="ADAL" clId="{870169AA-7265-4AE0-981A-C610FFBC2024}" dt="2023-06-13T22:10:54.613" v="1680" actId="26606"/>
          <ac:spMkLst>
            <pc:docMk/>
            <pc:sldMk cId="973849017" sldId="256"/>
            <ac:spMk id="42" creationId="{0D7B6173-1D58-48E2-83CF-37350F315F75}"/>
          </ac:spMkLst>
        </pc:spChg>
        <pc:spChg chg="add del">
          <ac:chgData name="John Dickson" userId="c07a9a5f-bf0c-4526-9cf5-1cd7b0ac09a6" providerId="ADAL" clId="{870169AA-7265-4AE0-981A-C610FFBC2024}" dt="2023-06-13T22:10:54.613" v="1680" actId="26606"/>
          <ac:spMkLst>
            <pc:docMk/>
            <pc:sldMk cId="973849017" sldId="256"/>
            <ac:spMk id="44" creationId="{3E4CBDBB-4FBD-4B9E-BD01-054A81D431CC}"/>
          </ac:spMkLst>
        </pc:spChg>
        <pc:spChg chg="add del">
          <ac:chgData name="John Dickson" userId="c07a9a5f-bf0c-4526-9cf5-1cd7b0ac09a6" providerId="ADAL" clId="{870169AA-7265-4AE0-981A-C610FFBC2024}" dt="2023-06-13T22:10:54.613" v="1680" actId="26606"/>
          <ac:spMkLst>
            <pc:docMk/>
            <pc:sldMk cId="973849017" sldId="256"/>
            <ac:spMk id="48" creationId="{72C4834C-B602-4125-8264-BD0D55A5885F}"/>
          </ac:spMkLst>
        </pc:spChg>
        <pc:spChg chg="add del">
          <ac:chgData name="John Dickson" userId="c07a9a5f-bf0c-4526-9cf5-1cd7b0ac09a6" providerId="ADAL" clId="{870169AA-7265-4AE0-981A-C610FFBC2024}" dt="2023-06-13T22:10:54.613" v="1680" actId="26606"/>
          <ac:spMkLst>
            <pc:docMk/>
            <pc:sldMk cId="973849017" sldId="256"/>
            <ac:spMk id="50" creationId="{53172EE5-132F-4DD4-8855-4DBBD9C3465E}"/>
          </ac:spMkLst>
        </pc:spChg>
        <pc:spChg chg="add del">
          <ac:chgData name="John Dickson" userId="c07a9a5f-bf0c-4526-9cf5-1cd7b0ac09a6" providerId="ADAL" clId="{870169AA-7265-4AE0-981A-C610FFBC2024}" dt="2023-06-13T22:13:40.282" v="1692"/>
          <ac:spMkLst>
            <pc:docMk/>
            <pc:sldMk cId="973849017" sldId="256"/>
            <ac:spMk id="52" creationId="{081EA652-8C6A-4E69-BEB9-170809474553}"/>
          </ac:spMkLst>
        </pc:spChg>
        <pc:spChg chg="add del">
          <ac:chgData name="John Dickson" userId="c07a9a5f-bf0c-4526-9cf5-1cd7b0ac09a6" providerId="ADAL" clId="{870169AA-7265-4AE0-981A-C610FFBC2024}" dt="2023-06-13T22:13:40.282" v="1692"/>
          <ac:spMkLst>
            <pc:docMk/>
            <pc:sldMk cId="973849017" sldId="256"/>
            <ac:spMk id="53" creationId="{5298780A-33B9-4EA2-8F67-DE68AD62841B}"/>
          </ac:spMkLst>
        </pc:spChg>
        <pc:spChg chg="add del">
          <ac:chgData name="John Dickson" userId="c07a9a5f-bf0c-4526-9cf5-1cd7b0ac09a6" providerId="ADAL" clId="{870169AA-7265-4AE0-981A-C610FFBC2024}" dt="2023-06-13T22:13:40.282" v="1692"/>
          <ac:spMkLst>
            <pc:docMk/>
            <pc:sldMk cId="973849017" sldId="256"/>
            <ac:spMk id="54" creationId="{7F488E8B-4E1E-4402-8935-D4E6C02615C7}"/>
          </ac:spMkLst>
        </pc:spChg>
        <pc:picChg chg="del">
          <ac:chgData name="John Dickson" userId="c07a9a5f-bf0c-4526-9cf5-1cd7b0ac09a6" providerId="ADAL" clId="{870169AA-7265-4AE0-981A-C610FFBC2024}" dt="2023-06-13T20:50:08.826" v="166" actId="478"/>
          <ac:picMkLst>
            <pc:docMk/>
            <pc:sldMk cId="973849017" sldId="256"/>
            <ac:picMk id="5" creationId="{658BFE78-58A7-F9CC-CBDD-5B899B39867B}"/>
          </ac:picMkLst>
        </pc:picChg>
        <pc:picChg chg="add del mod ord">
          <ac:chgData name="John Dickson" userId="c07a9a5f-bf0c-4526-9cf5-1cd7b0ac09a6" providerId="ADAL" clId="{870169AA-7265-4AE0-981A-C610FFBC2024}" dt="2023-06-13T22:10:26.882" v="1678" actId="478"/>
          <ac:picMkLst>
            <pc:docMk/>
            <pc:sldMk cId="973849017" sldId="256"/>
            <ac:picMk id="13" creationId="{E9CEAF2C-E50A-5A15-E9CA-A99C3E690DE3}"/>
          </ac:picMkLst>
        </pc:picChg>
        <pc:picChg chg="add mod">
          <ac:chgData name="John Dickson" userId="c07a9a5f-bf0c-4526-9cf5-1cd7b0ac09a6" providerId="ADAL" clId="{870169AA-7265-4AE0-981A-C610FFBC2024}" dt="2023-06-13T22:32:54.930" v="1831" actId="1076"/>
          <ac:picMkLst>
            <pc:docMk/>
            <pc:sldMk cId="973849017" sldId="256"/>
            <ac:picMk id="15" creationId="{3834418D-96A6-3619-E0FE-B9D0F5B20D8D}"/>
          </ac:picMkLst>
        </pc:picChg>
        <pc:picChg chg="add del">
          <ac:chgData name="John Dickson" userId="c07a9a5f-bf0c-4526-9cf5-1cd7b0ac09a6" providerId="ADAL" clId="{870169AA-7265-4AE0-981A-C610FFBC2024}" dt="2023-06-13T22:10:54.613" v="1680" actId="26606"/>
          <ac:picMkLst>
            <pc:docMk/>
            <pc:sldMk cId="973849017" sldId="256"/>
            <ac:picMk id="46" creationId="{B01A6F03-171F-40B2-8B2C-A061B89241F6}"/>
          </ac:picMkLst>
        </pc:picChg>
        <pc:cxnChg chg="add">
          <ac:chgData name="John Dickson" userId="c07a9a5f-bf0c-4526-9cf5-1cd7b0ac09a6" providerId="ADAL" clId="{870169AA-7265-4AE0-981A-C610FFBC2024}" dt="2023-06-13T22:30:50.282" v="1824" actId="26606"/>
          <ac:cxnSpMkLst>
            <pc:docMk/>
            <pc:sldMk cId="973849017" sldId="256"/>
            <ac:cxnSpMk id="7" creationId="{07BC4E14-913C-46C0-ABF7-BDDAEC08A367}"/>
          </ac:cxnSpMkLst>
        </pc:cxnChg>
        <pc:cxnChg chg="add del">
          <ac:chgData name="John Dickson" userId="c07a9a5f-bf0c-4526-9cf5-1cd7b0ac09a6" providerId="ADAL" clId="{870169AA-7265-4AE0-981A-C610FFBC2024}" dt="2023-06-13T22:30:38.333" v="1816" actId="26606"/>
          <ac:cxnSpMkLst>
            <pc:docMk/>
            <pc:sldMk cId="973849017" sldId="256"/>
            <ac:cxnSpMk id="27" creationId="{8D89589C-2C90-4407-A995-05EC3DD7AB14}"/>
          </ac:cxnSpMkLst>
        </pc:cxnChg>
        <pc:cxnChg chg="add del">
          <ac:chgData name="John Dickson" userId="c07a9a5f-bf0c-4526-9cf5-1cd7b0ac09a6" providerId="ADAL" clId="{870169AA-7265-4AE0-981A-C610FFBC2024}" dt="2023-06-13T22:13:40.282" v="1692"/>
          <ac:cxnSpMkLst>
            <pc:docMk/>
            <pc:sldMk cId="973849017" sldId="256"/>
            <ac:cxnSpMk id="55" creationId="{23AAC9B5-8015-485C-ACF9-A750390E9A56}"/>
          </ac:cxnSpMkLst>
        </pc:cxnChg>
      </pc:sldChg>
      <pc:sldChg chg="del">
        <pc:chgData name="John Dickson" userId="c07a9a5f-bf0c-4526-9cf5-1cd7b0ac09a6" providerId="ADAL" clId="{870169AA-7265-4AE0-981A-C610FFBC2024}" dt="2023-06-13T20:49:35.908" v="157" actId="47"/>
        <pc:sldMkLst>
          <pc:docMk/>
          <pc:sldMk cId="370794573" sldId="257"/>
        </pc:sldMkLst>
      </pc:sldChg>
      <pc:sldChg chg="addSp delSp modSp del mod">
        <pc:chgData name="John Dickson" userId="c07a9a5f-bf0c-4526-9cf5-1cd7b0ac09a6" providerId="ADAL" clId="{870169AA-7265-4AE0-981A-C610FFBC2024}" dt="2023-06-13T22:06:46.795" v="1668" actId="47"/>
        <pc:sldMkLst>
          <pc:docMk/>
          <pc:sldMk cId="3652789946" sldId="258"/>
        </pc:sldMkLst>
        <pc:spChg chg="mod">
          <ac:chgData name="John Dickson" userId="c07a9a5f-bf0c-4526-9cf5-1cd7b0ac09a6" providerId="ADAL" clId="{870169AA-7265-4AE0-981A-C610FFBC2024}" dt="2023-06-13T20:49:54.459" v="165" actId="26606"/>
          <ac:spMkLst>
            <pc:docMk/>
            <pc:sldMk cId="3652789946" sldId="258"/>
            <ac:spMk id="2" creationId="{EC4EA779-624C-80CB-2AAB-EE258667A8C9}"/>
          </ac:spMkLst>
        </pc:spChg>
        <pc:spChg chg="mod">
          <ac:chgData name="John Dickson" userId="c07a9a5f-bf0c-4526-9cf5-1cd7b0ac09a6" providerId="ADAL" clId="{870169AA-7265-4AE0-981A-C610FFBC2024}" dt="2023-06-13T20:52:29.243" v="358" actId="20577"/>
          <ac:spMkLst>
            <pc:docMk/>
            <pc:sldMk cId="3652789946" sldId="258"/>
            <ac:spMk id="3" creationId="{54602CC1-005F-4B13-B929-31ED4A450F3F}"/>
          </ac:spMkLst>
        </pc:spChg>
        <pc:spChg chg="del">
          <ac:chgData name="John Dickson" userId="c07a9a5f-bf0c-4526-9cf5-1cd7b0ac09a6" providerId="ADAL" clId="{870169AA-7265-4AE0-981A-C610FFBC2024}" dt="2023-06-13T20:49:54.459" v="165" actId="26606"/>
          <ac:spMkLst>
            <pc:docMk/>
            <pc:sldMk cId="3652789946" sldId="258"/>
            <ac:spMk id="9" creationId="{F13C74B1-5B17-4795-BED0-7140497B445A}"/>
          </ac:spMkLst>
        </pc:spChg>
        <pc:spChg chg="del">
          <ac:chgData name="John Dickson" userId="c07a9a5f-bf0c-4526-9cf5-1cd7b0ac09a6" providerId="ADAL" clId="{870169AA-7265-4AE0-981A-C610FFBC2024}" dt="2023-06-13T20:49:54.459" v="165" actId="26606"/>
          <ac:spMkLst>
            <pc:docMk/>
            <pc:sldMk cId="3652789946" sldId="258"/>
            <ac:spMk id="11" creationId="{D4974D33-8DC5-464E-8C6D-BE58F0669C17}"/>
          </ac:spMkLst>
        </pc:spChg>
        <pc:spChg chg="add">
          <ac:chgData name="John Dickson" userId="c07a9a5f-bf0c-4526-9cf5-1cd7b0ac09a6" providerId="ADAL" clId="{870169AA-7265-4AE0-981A-C610FFBC2024}" dt="2023-06-13T20:49:54.459" v="165" actId="26606"/>
          <ac:spMkLst>
            <pc:docMk/>
            <pc:sldMk cId="3652789946" sldId="258"/>
            <ac:spMk id="17" creationId="{79BB35BC-D5C2-4C8B-A22A-A71E6191913B}"/>
          </ac:spMkLst>
        </pc:spChg>
        <pc:picChg chg="del">
          <ac:chgData name="John Dickson" userId="c07a9a5f-bf0c-4526-9cf5-1cd7b0ac09a6" providerId="ADAL" clId="{870169AA-7265-4AE0-981A-C610FFBC2024}" dt="2023-06-13T20:49:43.112" v="164" actId="478"/>
          <ac:picMkLst>
            <pc:docMk/>
            <pc:sldMk cId="3652789946" sldId="258"/>
            <ac:picMk id="5" creationId="{1A73AEC7-4A91-BAEC-6B92-A200D2B21BE5}"/>
          </ac:picMkLst>
        </pc:picChg>
        <pc:picChg chg="add">
          <ac:chgData name="John Dickson" userId="c07a9a5f-bf0c-4526-9cf5-1cd7b0ac09a6" providerId="ADAL" clId="{870169AA-7265-4AE0-981A-C610FFBC2024}" dt="2023-06-13T20:49:54.459" v="165" actId="26606"/>
          <ac:picMkLst>
            <pc:docMk/>
            <pc:sldMk cId="3652789946" sldId="258"/>
            <ac:picMk id="13" creationId="{9C6956E8-30CC-91D4-C2E9-0385854319B7}"/>
          </ac:picMkLst>
        </pc:picChg>
      </pc:sldChg>
      <pc:sldChg chg="addSp delSp modSp new del mod modClrScheme chgLayout">
        <pc:chgData name="John Dickson" userId="c07a9a5f-bf0c-4526-9cf5-1cd7b0ac09a6" providerId="ADAL" clId="{870169AA-7265-4AE0-981A-C610FFBC2024}" dt="2023-06-14T19:53:50.881" v="2721" actId="47"/>
        <pc:sldMkLst>
          <pc:docMk/>
          <pc:sldMk cId="911871807" sldId="259"/>
        </pc:sldMkLst>
        <pc:spChg chg="del mod ord">
          <ac:chgData name="John Dickson" userId="c07a9a5f-bf0c-4526-9cf5-1cd7b0ac09a6" providerId="ADAL" clId="{870169AA-7265-4AE0-981A-C610FFBC2024}" dt="2023-06-13T20:53:58.200" v="368" actId="700"/>
          <ac:spMkLst>
            <pc:docMk/>
            <pc:sldMk cId="911871807" sldId="259"/>
            <ac:spMk id="2" creationId="{DC127083-6EF0-5D0B-3BDC-1DE9996465C2}"/>
          </ac:spMkLst>
        </pc:spChg>
        <pc:spChg chg="add mod ord">
          <ac:chgData name="John Dickson" userId="c07a9a5f-bf0c-4526-9cf5-1cd7b0ac09a6" providerId="ADAL" clId="{870169AA-7265-4AE0-981A-C610FFBC2024}" dt="2023-06-14T19:42:27.227" v="2345" actId="1076"/>
          <ac:spMkLst>
            <pc:docMk/>
            <pc:sldMk cId="911871807" sldId="259"/>
            <ac:spMk id="5" creationId="{78A4D8F2-019C-79F7-44D2-7DF3D15B37E4}"/>
          </ac:spMkLst>
        </pc:spChg>
        <pc:spChg chg="add mod ord">
          <ac:chgData name="John Dickson" userId="c07a9a5f-bf0c-4526-9cf5-1cd7b0ac09a6" providerId="ADAL" clId="{870169AA-7265-4AE0-981A-C610FFBC2024}" dt="2023-06-14T19:53:28.866" v="2715" actId="21"/>
          <ac:spMkLst>
            <pc:docMk/>
            <pc:sldMk cId="911871807" sldId="259"/>
            <ac:spMk id="6" creationId="{E8D9CC4D-54D7-195A-E849-AB1A5776D6AC}"/>
          </ac:spMkLst>
        </pc:spChg>
        <pc:spChg chg="add del mod">
          <ac:chgData name="John Dickson" userId="c07a9a5f-bf0c-4526-9cf5-1cd7b0ac09a6" providerId="ADAL" clId="{870169AA-7265-4AE0-981A-C610FFBC2024}" dt="2023-06-13T21:28:14.674" v="1092" actId="478"/>
          <ac:spMkLst>
            <pc:docMk/>
            <pc:sldMk cId="911871807" sldId="259"/>
            <ac:spMk id="8" creationId="{6D02B9AC-58F4-F105-2840-1CE71B0381D7}"/>
          </ac:spMkLst>
        </pc:spChg>
        <pc:spChg chg="add mod">
          <ac:chgData name="John Dickson" userId="c07a9a5f-bf0c-4526-9cf5-1cd7b0ac09a6" providerId="ADAL" clId="{870169AA-7265-4AE0-981A-C610FFBC2024}" dt="2023-06-14T18:46:35.392" v="1892" actId="20577"/>
          <ac:spMkLst>
            <pc:docMk/>
            <pc:sldMk cId="911871807" sldId="259"/>
            <ac:spMk id="10" creationId="{ED5B02C5-4616-C263-2F2C-46DF17D15758}"/>
          </ac:spMkLst>
        </pc:spChg>
        <pc:picChg chg="add del mod">
          <ac:chgData name="John Dickson" userId="c07a9a5f-bf0c-4526-9cf5-1cd7b0ac09a6" providerId="ADAL" clId="{870169AA-7265-4AE0-981A-C610FFBC2024}" dt="2023-06-13T20:53:32.686" v="367" actId="478"/>
          <ac:picMkLst>
            <pc:docMk/>
            <pc:sldMk cId="911871807" sldId="259"/>
            <ac:picMk id="4" creationId="{89C9B7B1-271D-BF61-9D34-DE6B1269EBD9}"/>
          </ac:picMkLst>
        </pc:picChg>
      </pc:sldChg>
      <pc:sldChg chg="del">
        <pc:chgData name="John Dickson" userId="c07a9a5f-bf0c-4526-9cf5-1cd7b0ac09a6" providerId="ADAL" clId="{870169AA-7265-4AE0-981A-C610FFBC2024}" dt="2023-06-13T20:49:34.693" v="155" actId="47"/>
        <pc:sldMkLst>
          <pc:docMk/>
          <pc:sldMk cId="3036532556" sldId="259"/>
        </pc:sldMkLst>
      </pc:sldChg>
      <pc:sldChg chg="del">
        <pc:chgData name="John Dickson" userId="c07a9a5f-bf0c-4526-9cf5-1cd7b0ac09a6" providerId="ADAL" clId="{870169AA-7265-4AE0-981A-C610FFBC2024}" dt="2023-06-13T20:49:35.370" v="156" actId="47"/>
        <pc:sldMkLst>
          <pc:docMk/>
          <pc:sldMk cId="1935880270" sldId="260"/>
        </pc:sldMkLst>
      </pc:sldChg>
      <pc:sldChg chg="modSp new del mod">
        <pc:chgData name="John Dickson" userId="c07a9a5f-bf0c-4526-9cf5-1cd7b0ac09a6" providerId="ADAL" clId="{870169AA-7265-4AE0-981A-C610FFBC2024}" dt="2023-06-13T22:07:53.625" v="1671" actId="47"/>
        <pc:sldMkLst>
          <pc:docMk/>
          <pc:sldMk cId="3886463101" sldId="260"/>
        </pc:sldMkLst>
        <pc:spChg chg="mod">
          <ac:chgData name="John Dickson" userId="c07a9a5f-bf0c-4526-9cf5-1cd7b0ac09a6" providerId="ADAL" clId="{870169AA-7265-4AE0-981A-C610FFBC2024}" dt="2023-06-13T20:56:22.076" v="458" actId="20577"/>
          <ac:spMkLst>
            <pc:docMk/>
            <pc:sldMk cId="3886463101" sldId="260"/>
            <ac:spMk id="2" creationId="{34C3D944-CB2E-95DD-3490-43DC3AC61FE9}"/>
          </ac:spMkLst>
        </pc:spChg>
        <pc:spChg chg="mod">
          <ac:chgData name="John Dickson" userId="c07a9a5f-bf0c-4526-9cf5-1cd7b0ac09a6" providerId="ADAL" clId="{870169AA-7265-4AE0-981A-C610FFBC2024}" dt="2023-06-13T20:58:03.772" v="470" actId="27636"/>
          <ac:spMkLst>
            <pc:docMk/>
            <pc:sldMk cId="3886463101" sldId="260"/>
            <ac:spMk id="3" creationId="{4369089E-6649-4F5C-D83E-6477D95E091E}"/>
          </ac:spMkLst>
        </pc:spChg>
      </pc:sldChg>
      <pc:sldChg chg="addSp modSp new mod">
        <pc:chgData name="John Dickson" userId="c07a9a5f-bf0c-4526-9cf5-1cd7b0ac09a6" providerId="ADAL" clId="{870169AA-7265-4AE0-981A-C610FFBC2024}" dt="2023-06-14T18:57:27.908" v="1894" actId="20577"/>
        <pc:sldMkLst>
          <pc:docMk/>
          <pc:sldMk cId="1631836337" sldId="261"/>
        </pc:sldMkLst>
        <pc:spChg chg="mod">
          <ac:chgData name="John Dickson" userId="c07a9a5f-bf0c-4526-9cf5-1cd7b0ac09a6" providerId="ADAL" clId="{870169AA-7265-4AE0-981A-C610FFBC2024}" dt="2023-06-13T22:34:46.866" v="1857" actId="20577"/>
          <ac:spMkLst>
            <pc:docMk/>
            <pc:sldMk cId="1631836337" sldId="261"/>
            <ac:spMk id="2" creationId="{1468149E-5CF1-F4ED-2BA3-BC62F8AE18D6}"/>
          </ac:spMkLst>
        </pc:spChg>
        <pc:spChg chg="add mod">
          <ac:chgData name="John Dickson" userId="c07a9a5f-bf0c-4526-9cf5-1cd7b0ac09a6" providerId="ADAL" clId="{870169AA-7265-4AE0-981A-C610FFBC2024}" dt="2023-06-14T18:57:27.908" v="1894" actId="20577"/>
          <ac:spMkLst>
            <pc:docMk/>
            <pc:sldMk cId="1631836337" sldId="261"/>
            <ac:spMk id="7" creationId="{E2F136A7-571D-5ED7-EFB6-DA3A0F67BF99}"/>
          </ac:spMkLst>
        </pc:spChg>
        <pc:picChg chg="add mod">
          <ac:chgData name="John Dickson" userId="c07a9a5f-bf0c-4526-9cf5-1cd7b0ac09a6" providerId="ADAL" clId="{870169AA-7265-4AE0-981A-C610FFBC2024}" dt="2023-06-13T21:01:05.629" v="531" actId="14100"/>
          <ac:picMkLst>
            <pc:docMk/>
            <pc:sldMk cId="1631836337" sldId="261"/>
            <ac:picMk id="4" creationId="{B7B42E55-2829-CB5A-13D0-F075CF40C331}"/>
          </ac:picMkLst>
        </pc:picChg>
        <pc:picChg chg="add mod">
          <ac:chgData name="John Dickson" userId="c07a9a5f-bf0c-4526-9cf5-1cd7b0ac09a6" providerId="ADAL" clId="{870169AA-7265-4AE0-981A-C610FFBC2024}" dt="2023-06-13T21:01:00.252" v="530" actId="14100"/>
          <ac:picMkLst>
            <pc:docMk/>
            <pc:sldMk cId="1631836337" sldId="261"/>
            <ac:picMk id="6" creationId="{210C2A69-F527-8710-3906-326B75452B9C}"/>
          </ac:picMkLst>
        </pc:picChg>
      </pc:sldChg>
      <pc:sldChg chg="del">
        <pc:chgData name="John Dickson" userId="c07a9a5f-bf0c-4526-9cf5-1cd7b0ac09a6" providerId="ADAL" clId="{870169AA-7265-4AE0-981A-C610FFBC2024}" dt="2023-06-13T20:49:36.409" v="159" actId="47"/>
        <pc:sldMkLst>
          <pc:docMk/>
          <pc:sldMk cId="2064392168" sldId="261"/>
        </pc:sldMkLst>
      </pc:sldChg>
      <pc:sldChg chg="addSp delSp modSp new del mod modClrScheme chgLayout">
        <pc:chgData name="John Dickson" userId="c07a9a5f-bf0c-4526-9cf5-1cd7b0ac09a6" providerId="ADAL" clId="{870169AA-7265-4AE0-981A-C610FFBC2024}" dt="2023-06-14T19:10:07.094" v="1948" actId="47"/>
        <pc:sldMkLst>
          <pc:docMk/>
          <pc:sldMk cId="132956237" sldId="262"/>
        </pc:sldMkLst>
        <pc:spChg chg="mod ord">
          <ac:chgData name="John Dickson" userId="c07a9a5f-bf0c-4526-9cf5-1cd7b0ac09a6" providerId="ADAL" clId="{870169AA-7265-4AE0-981A-C610FFBC2024}" dt="2023-06-13T22:39:00.499" v="1877" actId="20577"/>
          <ac:spMkLst>
            <pc:docMk/>
            <pc:sldMk cId="132956237" sldId="262"/>
            <ac:spMk id="2" creationId="{42317FA9-842D-7F7E-F0BC-CE3EC005C138}"/>
          </ac:spMkLst>
        </pc:spChg>
        <pc:spChg chg="del">
          <ac:chgData name="John Dickson" userId="c07a9a5f-bf0c-4526-9cf5-1cd7b0ac09a6" providerId="ADAL" clId="{870169AA-7265-4AE0-981A-C610FFBC2024}" dt="2023-06-13T21:02:03.085" v="576" actId="700"/>
          <ac:spMkLst>
            <pc:docMk/>
            <pc:sldMk cId="132956237" sldId="262"/>
            <ac:spMk id="3" creationId="{769B8105-0D44-0F25-A54C-EDD09F609AAB}"/>
          </ac:spMkLst>
        </pc:spChg>
        <pc:spChg chg="add mod">
          <ac:chgData name="John Dickson" userId="c07a9a5f-bf0c-4526-9cf5-1cd7b0ac09a6" providerId="ADAL" clId="{870169AA-7265-4AE0-981A-C610FFBC2024}" dt="2023-06-14T18:58:06.942" v="1902" actId="20577"/>
          <ac:spMkLst>
            <pc:docMk/>
            <pc:sldMk cId="132956237" sldId="262"/>
            <ac:spMk id="9" creationId="{F2F4BFBF-AE3D-8DC6-D941-FECD02C0A415}"/>
          </ac:spMkLst>
        </pc:spChg>
        <pc:picChg chg="add del mod">
          <ac:chgData name="John Dickson" userId="c07a9a5f-bf0c-4526-9cf5-1cd7b0ac09a6" providerId="ADAL" clId="{870169AA-7265-4AE0-981A-C610FFBC2024}" dt="2023-06-13T21:02:11.143" v="580" actId="478"/>
          <ac:picMkLst>
            <pc:docMk/>
            <pc:sldMk cId="132956237" sldId="262"/>
            <ac:picMk id="5" creationId="{E2DF0C93-B854-7892-06AB-DEAEB06962CA}"/>
          </ac:picMkLst>
        </pc:picChg>
        <pc:picChg chg="add mod">
          <ac:chgData name="John Dickson" userId="c07a9a5f-bf0c-4526-9cf5-1cd7b0ac09a6" providerId="ADAL" clId="{870169AA-7265-4AE0-981A-C610FFBC2024}" dt="2023-06-13T22:16:58.578" v="1742" actId="1076"/>
          <ac:picMkLst>
            <pc:docMk/>
            <pc:sldMk cId="132956237" sldId="262"/>
            <ac:picMk id="7" creationId="{BB6B1C01-66E2-0F44-C473-238E4FFCC78F}"/>
          </ac:picMkLst>
        </pc:picChg>
      </pc:sldChg>
      <pc:sldChg chg="del">
        <pc:chgData name="John Dickson" userId="c07a9a5f-bf0c-4526-9cf5-1cd7b0ac09a6" providerId="ADAL" clId="{870169AA-7265-4AE0-981A-C610FFBC2024}" dt="2023-06-13T20:49:36.576" v="160" actId="47"/>
        <pc:sldMkLst>
          <pc:docMk/>
          <pc:sldMk cId="1176928497" sldId="262"/>
        </pc:sldMkLst>
      </pc:sldChg>
      <pc:sldChg chg="addSp modSp new mod ord">
        <pc:chgData name="John Dickson" userId="c07a9a5f-bf0c-4526-9cf5-1cd7b0ac09a6" providerId="ADAL" clId="{870169AA-7265-4AE0-981A-C610FFBC2024}" dt="2023-06-14T19:29:46.010" v="2123" actId="20577"/>
        <pc:sldMkLst>
          <pc:docMk/>
          <pc:sldMk cId="885814409" sldId="263"/>
        </pc:sldMkLst>
        <pc:spChg chg="mod">
          <ac:chgData name="John Dickson" userId="c07a9a5f-bf0c-4526-9cf5-1cd7b0ac09a6" providerId="ADAL" clId="{870169AA-7265-4AE0-981A-C610FFBC2024}" dt="2023-06-14T19:29:46.010" v="2123" actId="20577"/>
          <ac:spMkLst>
            <pc:docMk/>
            <pc:sldMk cId="885814409" sldId="263"/>
            <ac:spMk id="2" creationId="{09F00C27-48A3-630C-3662-216A5604BB10}"/>
          </ac:spMkLst>
        </pc:spChg>
        <pc:spChg chg="add mod">
          <ac:chgData name="John Dickson" userId="c07a9a5f-bf0c-4526-9cf5-1cd7b0ac09a6" providerId="ADAL" clId="{870169AA-7265-4AE0-981A-C610FFBC2024}" dt="2023-06-14T18:57:43.830" v="1897" actId="20577"/>
          <ac:spMkLst>
            <pc:docMk/>
            <pc:sldMk cId="885814409" sldId="263"/>
            <ac:spMk id="6" creationId="{9691CD62-9DFF-5A96-42E3-78190A13E330}"/>
          </ac:spMkLst>
        </pc:spChg>
        <pc:picChg chg="add mod">
          <ac:chgData name="John Dickson" userId="c07a9a5f-bf0c-4526-9cf5-1cd7b0ac09a6" providerId="ADAL" clId="{870169AA-7265-4AE0-981A-C610FFBC2024}" dt="2023-06-13T22:15:56.974" v="1733" actId="1076"/>
          <ac:picMkLst>
            <pc:docMk/>
            <pc:sldMk cId="885814409" sldId="263"/>
            <ac:picMk id="4" creationId="{E50C0D05-B2BD-4F50-B249-7FB86C9E9383}"/>
          </ac:picMkLst>
        </pc:picChg>
      </pc:sldChg>
      <pc:sldChg chg="del">
        <pc:chgData name="John Dickson" userId="c07a9a5f-bf0c-4526-9cf5-1cd7b0ac09a6" providerId="ADAL" clId="{870169AA-7265-4AE0-981A-C610FFBC2024}" dt="2023-06-13T20:49:37.626" v="163" actId="47"/>
        <pc:sldMkLst>
          <pc:docMk/>
          <pc:sldMk cId="1314580207" sldId="263"/>
        </pc:sldMkLst>
      </pc:sldChg>
      <pc:sldChg chg="del">
        <pc:chgData name="John Dickson" userId="c07a9a5f-bf0c-4526-9cf5-1cd7b0ac09a6" providerId="ADAL" clId="{870169AA-7265-4AE0-981A-C610FFBC2024}" dt="2023-06-13T20:49:36.193" v="158" actId="47"/>
        <pc:sldMkLst>
          <pc:docMk/>
          <pc:sldMk cId="107707922" sldId="264"/>
        </pc:sldMkLst>
      </pc:sldChg>
      <pc:sldChg chg="addSp delSp modSp new mod">
        <pc:chgData name="John Dickson" userId="c07a9a5f-bf0c-4526-9cf5-1cd7b0ac09a6" providerId="ADAL" clId="{870169AA-7265-4AE0-981A-C610FFBC2024}" dt="2023-06-14T19:29:37.300" v="2122" actId="6549"/>
        <pc:sldMkLst>
          <pc:docMk/>
          <pc:sldMk cId="2055856601" sldId="264"/>
        </pc:sldMkLst>
        <pc:spChg chg="mod">
          <ac:chgData name="John Dickson" userId="c07a9a5f-bf0c-4526-9cf5-1cd7b0ac09a6" providerId="ADAL" clId="{870169AA-7265-4AE0-981A-C610FFBC2024}" dt="2023-06-14T19:29:37.300" v="2122" actId="6549"/>
          <ac:spMkLst>
            <pc:docMk/>
            <pc:sldMk cId="2055856601" sldId="264"/>
            <ac:spMk id="2" creationId="{EDEFD4C1-2044-CDA0-BA92-BB2EF98B55A1}"/>
          </ac:spMkLst>
        </pc:spChg>
        <pc:spChg chg="add mod">
          <ac:chgData name="John Dickson" userId="c07a9a5f-bf0c-4526-9cf5-1cd7b0ac09a6" providerId="ADAL" clId="{870169AA-7265-4AE0-981A-C610FFBC2024}" dt="2023-06-14T19:23:09.099" v="2045" actId="1076"/>
          <ac:spMkLst>
            <pc:docMk/>
            <pc:sldMk cId="2055856601" sldId="264"/>
            <ac:spMk id="8" creationId="{13E48479-E4FD-5B91-0550-3B6D8182E94F}"/>
          </ac:spMkLst>
        </pc:spChg>
        <pc:picChg chg="add del mod">
          <ac:chgData name="John Dickson" userId="c07a9a5f-bf0c-4526-9cf5-1cd7b0ac09a6" providerId="ADAL" clId="{870169AA-7265-4AE0-981A-C610FFBC2024}" dt="2023-06-14T19:07:27.544" v="1927" actId="478"/>
          <ac:picMkLst>
            <pc:docMk/>
            <pc:sldMk cId="2055856601" sldId="264"/>
            <ac:picMk id="4" creationId="{FD092D8B-70E6-E407-C4BD-0AE82E98E203}"/>
          </ac:picMkLst>
        </pc:picChg>
        <pc:picChg chg="add mod">
          <ac:chgData name="John Dickson" userId="c07a9a5f-bf0c-4526-9cf5-1cd7b0ac09a6" providerId="ADAL" clId="{870169AA-7265-4AE0-981A-C610FFBC2024}" dt="2023-06-14T19:08:55.988" v="1938" actId="1076"/>
          <ac:picMkLst>
            <pc:docMk/>
            <pc:sldMk cId="2055856601" sldId="264"/>
            <ac:picMk id="6" creationId="{06A6AF73-487E-8EA7-310E-9F497AF71A44}"/>
          </ac:picMkLst>
        </pc:picChg>
      </pc:sldChg>
      <pc:sldChg chg="addSp modSp new mod ord">
        <pc:chgData name="John Dickson" userId="c07a9a5f-bf0c-4526-9cf5-1cd7b0ac09a6" providerId="ADAL" clId="{870169AA-7265-4AE0-981A-C610FFBC2024}" dt="2023-06-14T19:30:54.993" v="2179"/>
        <pc:sldMkLst>
          <pc:docMk/>
          <pc:sldMk cId="1716411674" sldId="265"/>
        </pc:sldMkLst>
        <pc:spChg chg="mod">
          <ac:chgData name="John Dickson" userId="c07a9a5f-bf0c-4526-9cf5-1cd7b0ac09a6" providerId="ADAL" clId="{870169AA-7265-4AE0-981A-C610FFBC2024}" dt="2023-06-14T19:30:50.677" v="2177" actId="20577"/>
          <ac:spMkLst>
            <pc:docMk/>
            <pc:sldMk cId="1716411674" sldId="265"/>
            <ac:spMk id="2" creationId="{1DE9C6AE-6E94-CBAB-A131-A568D11193DD}"/>
          </ac:spMkLst>
        </pc:spChg>
        <pc:spChg chg="add mod">
          <ac:chgData name="John Dickson" userId="c07a9a5f-bf0c-4526-9cf5-1cd7b0ac09a6" providerId="ADAL" clId="{870169AA-7265-4AE0-981A-C610FFBC2024}" dt="2023-06-14T18:58:01.526" v="1901" actId="20577"/>
          <ac:spMkLst>
            <pc:docMk/>
            <pc:sldMk cId="1716411674" sldId="265"/>
            <ac:spMk id="6" creationId="{0127CE0E-8FBF-939B-3F2A-9DC0C706B140}"/>
          </ac:spMkLst>
        </pc:spChg>
        <pc:picChg chg="add mod">
          <ac:chgData name="John Dickson" userId="c07a9a5f-bf0c-4526-9cf5-1cd7b0ac09a6" providerId="ADAL" clId="{870169AA-7265-4AE0-981A-C610FFBC2024}" dt="2023-06-13T21:30:46.924" v="1112" actId="1076"/>
          <ac:picMkLst>
            <pc:docMk/>
            <pc:sldMk cId="1716411674" sldId="265"/>
            <ac:picMk id="4" creationId="{AC59F734-6CBD-F709-F0CA-8F52E3D10547}"/>
          </ac:picMkLst>
        </pc:picChg>
      </pc:sldChg>
      <pc:sldChg chg="del">
        <pc:chgData name="John Dickson" userId="c07a9a5f-bf0c-4526-9cf5-1cd7b0ac09a6" providerId="ADAL" clId="{870169AA-7265-4AE0-981A-C610FFBC2024}" dt="2023-06-13T20:49:36.759" v="161" actId="47"/>
        <pc:sldMkLst>
          <pc:docMk/>
          <pc:sldMk cId="2944073984" sldId="265"/>
        </pc:sldMkLst>
      </pc:sldChg>
      <pc:sldChg chg="addSp modSp new del mod">
        <pc:chgData name="John Dickson" userId="c07a9a5f-bf0c-4526-9cf5-1cd7b0ac09a6" providerId="ADAL" clId="{870169AA-7265-4AE0-981A-C610FFBC2024}" dt="2023-06-14T19:32:15.026" v="2196" actId="47"/>
        <pc:sldMkLst>
          <pc:docMk/>
          <pc:sldMk cId="3804558512" sldId="266"/>
        </pc:sldMkLst>
        <pc:spChg chg="mod">
          <ac:chgData name="John Dickson" userId="c07a9a5f-bf0c-4526-9cf5-1cd7b0ac09a6" providerId="ADAL" clId="{870169AA-7265-4AE0-981A-C610FFBC2024}" dt="2023-06-13T22:16:45.699" v="1739" actId="14100"/>
          <ac:spMkLst>
            <pc:docMk/>
            <pc:sldMk cId="3804558512" sldId="266"/>
            <ac:spMk id="2" creationId="{140AC227-6329-FE32-4276-9F6393878E1B}"/>
          </ac:spMkLst>
        </pc:spChg>
        <pc:spChg chg="add mod">
          <ac:chgData name="John Dickson" userId="c07a9a5f-bf0c-4526-9cf5-1cd7b0ac09a6" providerId="ADAL" clId="{870169AA-7265-4AE0-981A-C610FFBC2024}" dt="2023-06-14T18:58:12.209" v="1903" actId="20577"/>
          <ac:spMkLst>
            <pc:docMk/>
            <pc:sldMk cId="3804558512" sldId="266"/>
            <ac:spMk id="6" creationId="{2D1C4388-A1C8-CC31-5ABE-29CA767D4B97}"/>
          </ac:spMkLst>
        </pc:spChg>
        <pc:picChg chg="add mod">
          <ac:chgData name="John Dickson" userId="c07a9a5f-bf0c-4526-9cf5-1cd7b0ac09a6" providerId="ADAL" clId="{870169AA-7265-4AE0-981A-C610FFBC2024}" dt="2023-06-13T22:16:34.692" v="1737" actId="1076"/>
          <ac:picMkLst>
            <pc:docMk/>
            <pc:sldMk cId="3804558512" sldId="266"/>
            <ac:picMk id="4" creationId="{73B15CB4-65B9-8D49-EAC0-4D4FE56033D4}"/>
          </ac:picMkLst>
        </pc:picChg>
      </pc:sldChg>
      <pc:sldChg chg="del">
        <pc:chgData name="John Dickson" userId="c07a9a5f-bf0c-4526-9cf5-1cd7b0ac09a6" providerId="ADAL" clId="{870169AA-7265-4AE0-981A-C610FFBC2024}" dt="2023-06-13T20:49:37.026" v="162" actId="47"/>
        <pc:sldMkLst>
          <pc:docMk/>
          <pc:sldMk cId="4117229175" sldId="266"/>
        </pc:sldMkLst>
      </pc:sldChg>
      <pc:sldChg chg="addSp delSp modSp new mod ord">
        <pc:chgData name="John Dickson" userId="c07a9a5f-bf0c-4526-9cf5-1cd7b0ac09a6" providerId="ADAL" clId="{870169AA-7265-4AE0-981A-C610FFBC2024}" dt="2023-06-14T19:55:13.699" v="2734"/>
        <pc:sldMkLst>
          <pc:docMk/>
          <pc:sldMk cId="3434793783" sldId="267"/>
        </pc:sldMkLst>
        <pc:spChg chg="mod">
          <ac:chgData name="John Dickson" userId="c07a9a5f-bf0c-4526-9cf5-1cd7b0ac09a6" providerId="ADAL" clId="{870169AA-7265-4AE0-981A-C610FFBC2024}" dt="2023-06-13T22:34:34.632" v="1849" actId="20577"/>
          <ac:spMkLst>
            <pc:docMk/>
            <pc:sldMk cId="3434793783" sldId="267"/>
            <ac:spMk id="2" creationId="{2FE99B1F-8C24-9E5F-B9BA-34A44A469E25}"/>
          </ac:spMkLst>
        </pc:spChg>
        <pc:spChg chg="add del">
          <ac:chgData name="John Dickson" userId="c07a9a5f-bf0c-4526-9cf5-1cd7b0ac09a6" providerId="ADAL" clId="{870169AA-7265-4AE0-981A-C610FFBC2024}" dt="2023-06-13T21:29:43.811" v="1103" actId="22"/>
          <ac:spMkLst>
            <pc:docMk/>
            <pc:sldMk cId="3434793783" sldId="267"/>
            <ac:spMk id="6" creationId="{9C400D28-D8BE-32F9-D99F-D23972E1737D}"/>
          </ac:spMkLst>
        </pc:spChg>
        <pc:spChg chg="add mod">
          <ac:chgData name="John Dickson" userId="c07a9a5f-bf0c-4526-9cf5-1cd7b0ac09a6" providerId="ADAL" clId="{870169AA-7265-4AE0-981A-C610FFBC2024}" dt="2023-06-14T18:57:30.949" v="1895" actId="20577"/>
          <ac:spMkLst>
            <pc:docMk/>
            <pc:sldMk cId="3434793783" sldId="267"/>
            <ac:spMk id="8" creationId="{502005C3-2723-B2F5-15A6-AD51D807665F}"/>
          </ac:spMkLst>
        </pc:spChg>
        <pc:picChg chg="add mod">
          <ac:chgData name="John Dickson" userId="c07a9a5f-bf0c-4526-9cf5-1cd7b0ac09a6" providerId="ADAL" clId="{870169AA-7265-4AE0-981A-C610FFBC2024}" dt="2023-06-13T22:14:31.207" v="1701" actId="1076"/>
          <ac:picMkLst>
            <pc:docMk/>
            <pc:sldMk cId="3434793783" sldId="267"/>
            <ac:picMk id="4" creationId="{C6589690-45DD-FF8D-E70C-FEF9E6566C66}"/>
          </ac:picMkLst>
        </pc:picChg>
      </pc:sldChg>
      <pc:sldChg chg="addSp modSp new mod ord">
        <pc:chgData name="John Dickson" userId="c07a9a5f-bf0c-4526-9cf5-1cd7b0ac09a6" providerId="ADAL" clId="{870169AA-7265-4AE0-981A-C610FFBC2024}" dt="2023-06-14T20:01:11.029" v="2919" actId="20577"/>
        <pc:sldMkLst>
          <pc:docMk/>
          <pc:sldMk cId="4218542441" sldId="268"/>
        </pc:sldMkLst>
        <pc:spChg chg="mod">
          <ac:chgData name="John Dickson" userId="c07a9a5f-bf0c-4526-9cf5-1cd7b0ac09a6" providerId="ADAL" clId="{870169AA-7265-4AE0-981A-C610FFBC2024}" dt="2023-06-14T20:01:11.029" v="2919" actId="20577"/>
          <ac:spMkLst>
            <pc:docMk/>
            <pc:sldMk cId="4218542441" sldId="268"/>
            <ac:spMk id="2" creationId="{FD48DDFF-6026-BC9A-8792-D82504A79C62}"/>
          </ac:spMkLst>
        </pc:spChg>
        <pc:spChg chg="add mod">
          <ac:chgData name="John Dickson" userId="c07a9a5f-bf0c-4526-9cf5-1cd7b0ac09a6" providerId="ADAL" clId="{870169AA-7265-4AE0-981A-C610FFBC2024}" dt="2023-06-14T18:57:24.359" v="1893" actId="20577"/>
          <ac:spMkLst>
            <pc:docMk/>
            <pc:sldMk cId="4218542441" sldId="268"/>
            <ac:spMk id="6" creationId="{2CFDCA3E-9B8F-4118-C294-AAF55FE99A43}"/>
          </ac:spMkLst>
        </pc:spChg>
        <pc:picChg chg="add mod">
          <ac:chgData name="John Dickson" userId="c07a9a5f-bf0c-4526-9cf5-1cd7b0ac09a6" providerId="ADAL" clId="{870169AA-7265-4AE0-981A-C610FFBC2024}" dt="2023-06-14T20:00:54.834" v="2913" actId="14100"/>
          <ac:picMkLst>
            <pc:docMk/>
            <pc:sldMk cId="4218542441" sldId="268"/>
            <ac:picMk id="4" creationId="{C9870227-A0FB-6F35-FCCD-7D4F435CE7F6}"/>
          </ac:picMkLst>
        </pc:picChg>
      </pc:sldChg>
      <pc:sldChg chg="addSp modSp new mod">
        <pc:chgData name="John Dickson" userId="c07a9a5f-bf0c-4526-9cf5-1cd7b0ac09a6" providerId="ADAL" clId="{870169AA-7265-4AE0-981A-C610FFBC2024}" dt="2023-06-14T18:57:35.759" v="1896" actId="20577"/>
        <pc:sldMkLst>
          <pc:docMk/>
          <pc:sldMk cId="288501110" sldId="269"/>
        </pc:sldMkLst>
        <pc:spChg chg="mod">
          <ac:chgData name="John Dickson" userId="c07a9a5f-bf0c-4526-9cf5-1cd7b0ac09a6" providerId="ADAL" clId="{870169AA-7265-4AE0-981A-C610FFBC2024}" dt="2023-06-13T22:35:27.382" v="1860" actId="20577"/>
          <ac:spMkLst>
            <pc:docMk/>
            <pc:sldMk cId="288501110" sldId="269"/>
            <ac:spMk id="2" creationId="{EE4A86E6-7EBE-03D1-275B-5398D8212C22}"/>
          </ac:spMkLst>
        </pc:spChg>
        <pc:spChg chg="add mod">
          <ac:chgData name="John Dickson" userId="c07a9a5f-bf0c-4526-9cf5-1cd7b0ac09a6" providerId="ADAL" clId="{870169AA-7265-4AE0-981A-C610FFBC2024}" dt="2023-06-14T18:57:35.759" v="1896" actId="20577"/>
          <ac:spMkLst>
            <pc:docMk/>
            <pc:sldMk cId="288501110" sldId="269"/>
            <ac:spMk id="6" creationId="{0630B316-B21E-81C2-667D-0DC43EAD2C07}"/>
          </ac:spMkLst>
        </pc:spChg>
        <pc:picChg chg="add mod">
          <ac:chgData name="John Dickson" userId="c07a9a5f-bf0c-4526-9cf5-1cd7b0ac09a6" providerId="ADAL" clId="{870169AA-7265-4AE0-981A-C610FFBC2024}" dt="2023-06-13T21:26:21.917" v="1088" actId="14100"/>
          <ac:picMkLst>
            <pc:docMk/>
            <pc:sldMk cId="288501110" sldId="269"/>
            <ac:picMk id="4" creationId="{525BD6C6-0CBD-4E88-ABC8-B69C30FE0C1E}"/>
          </ac:picMkLst>
        </pc:picChg>
      </pc:sldChg>
      <pc:sldChg chg="addSp delSp modSp new mod setBg">
        <pc:chgData name="John Dickson" userId="c07a9a5f-bf0c-4526-9cf5-1cd7b0ac09a6" providerId="ADAL" clId="{870169AA-7265-4AE0-981A-C610FFBC2024}" dt="2023-06-14T19:08:34.468" v="1936" actId="1076"/>
        <pc:sldMkLst>
          <pc:docMk/>
          <pc:sldMk cId="661617042" sldId="270"/>
        </pc:sldMkLst>
        <pc:spChg chg="mod">
          <ac:chgData name="John Dickson" userId="c07a9a5f-bf0c-4526-9cf5-1cd7b0ac09a6" providerId="ADAL" clId="{870169AA-7265-4AE0-981A-C610FFBC2024}" dt="2023-06-14T19:08:34.468" v="1936" actId="1076"/>
          <ac:spMkLst>
            <pc:docMk/>
            <pc:sldMk cId="661617042" sldId="270"/>
            <ac:spMk id="2" creationId="{9CA6D45B-3033-0A43-805E-6654D4B3E6E3}"/>
          </ac:spMkLst>
        </pc:spChg>
        <pc:spChg chg="add mod">
          <ac:chgData name="John Dickson" userId="c07a9a5f-bf0c-4526-9cf5-1cd7b0ac09a6" providerId="ADAL" clId="{870169AA-7265-4AE0-981A-C610FFBC2024}" dt="2023-06-14T18:57:54.461" v="1899" actId="20577"/>
          <ac:spMkLst>
            <pc:docMk/>
            <pc:sldMk cId="661617042" sldId="270"/>
            <ac:spMk id="7" creationId="{51B9F2ED-2E52-0C96-A63D-16DB6B83BEEB}"/>
          </ac:spMkLst>
        </pc:spChg>
        <pc:spChg chg="add del">
          <ac:chgData name="John Dickson" userId="c07a9a5f-bf0c-4526-9cf5-1cd7b0ac09a6" providerId="ADAL" clId="{870169AA-7265-4AE0-981A-C610FFBC2024}" dt="2023-06-13T21:37:45.487" v="1181" actId="26606"/>
          <ac:spMkLst>
            <pc:docMk/>
            <pc:sldMk cId="661617042" sldId="270"/>
            <ac:spMk id="11" creationId="{C4879EFC-8E62-4E00-973C-C45EE9EC676D}"/>
          </ac:spMkLst>
        </pc:spChg>
        <pc:spChg chg="add del">
          <ac:chgData name="John Dickson" userId="c07a9a5f-bf0c-4526-9cf5-1cd7b0ac09a6" providerId="ADAL" clId="{870169AA-7265-4AE0-981A-C610FFBC2024}" dt="2023-06-13T21:37:45.487" v="1181" actId="26606"/>
          <ac:spMkLst>
            <pc:docMk/>
            <pc:sldMk cId="661617042" sldId="270"/>
            <ac:spMk id="13" creationId="{D6A9C53F-5F90-40A5-8C85-5412D39C8C68}"/>
          </ac:spMkLst>
        </pc:spChg>
        <pc:picChg chg="add mod">
          <ac:chgData name="John Dickson" userId="c07a9a5f-bf0c-4526-9cf5-1cd7b0ac09a6" providerId="ADAL" clId="{870169AA-7265-4AE0-981A-C610FFBC2024}" dt="2023-06-14T19:08:25.829" v="1935" actId="1076"/>
          <ac:picMkLst>
            <pc:docMk/>
            <pc:sldMk cId="661617042" sldId="270"/>
            <ac:picMk id="4" creationId="{13A37738-5A56-A717-E2BD-FA7049A8213B}"/>
          </ac:picMkLst>
        </pc:picChg>
        <pc:picChg chg="add del mod">
          <ac:chgData name="John Dickson" userId="c07a9a5f-bf0c-4526-9cf5-1cd7b0ac09a6" providerId="ADAL" clId="{870169AA-7265-4AE0-981A-C610FFBC2024}" dt="2023-06-14T19:08:12.110" v="1932" actId="478"/>
          <ac:picMkLst>
            <pc:docMk/>
            <pc:sldMk cId="661617042" sldId="270"/>
            <ac:picMk id="6" creationId="{044FE2B2-E917-C408-AB93-B67B04052843}"/>
          </ac:picMkLst>
        </pc:picChg>
      </pc:sldChg>
      <pc:sldChg chg="addSp delSp modSp new mod ord">
        <pc:chgData name="John Dickson" userId="c07a9a5f-bf0c-4526-9cf5-1cd7b0ac09a6" providerId="ADAL" clId="{870169AA-7265-4AE0-981A-C610FFBC2024}" dt="2023-06-14T19:31:13.077" v="2195" actId="20577"/>
        <pc:sldMkLst>
          <pc:docMk/>
          <pc:sldMk cId="3230470066" sldId="271"/>
        </pc:sldMkLst>
        <pc:spChg chg="mod">
          <ac:chgData name="John Dickson" userId="c07a9a5f-bf0c-4526-9cf5-1cd7b0ac09a6" providerId="ADAL" clId="{870169AA-7265-4AE0-981A-C610FFBC2024}" dt="2023-06-14T19:31:13.077" v="2195" actId="20577"/>
          <ac:spMkLst>
            <pc:docMk/>
            <pc:sldMk cId="3230470066" sldId="271"/>
            <ac:spMk id="2" creationId="{CE345F40-CCA4-1620-74A0-0776F5EC9E19}"/>
          </ac:spMkLst>
        </pc:spChg>
        <pc:spChg chg="add mod">
          <ac:chgData name="John Dickson" userId="c07a9a5f-bf0c-4526-9cf5-1cd7b0ac09a6" providerId="ADAL" clId="{870169AA-7265-4AE0-981A-C610FFBC2024}" dt="2023-06-14T18:57:57.542" v="1900" actId="20577"/>
          <ac:spMkLst>
            <pc:docMk/>
            <pc:sldMk cId="3230470066" sldId="271"/>
            <ac:spMk id="7" creationId="{3CEB3324-09CA-6CA1-095B-425A958601B5}"/>
          </ac:spMkLst>
        </pc:spChg>
        <pc:picChg chg="add mod">
          <ac:chgData name="John Dickson" userId="c07a9a5f-bf0c-4526-9cf5-1cd7b0ac09a6" providerId="ADAL" clId="{870169AA-7265-4AE0-981A-C610FFBC2024}" dt="2023-06-14T19:09:24.697" v="1946" actId="1036"/>
          <ac:picMkLst>
            <pc:docMk/>
            <pc:sldMk cId="3230470066" sldId="271"/>
            <ac:picMk id="4" creationId="{3F91F1D9-78EE-2BCC-331A-6AAD58D82ADB}"/>
          </ac:picMkLst>
        </pc:picChg>
        <pc:picChg chg="add del mod">
          <ac:chgData name="John Dickson" userId="c07a9a5f-bf0c-4526-9cf5-1cd7b0ac09a6" providerId="ADAL" clId="{870169AA-7265-4AE0-981A-C610FFBC2024}" dt="2023-06-14T19:09:02.376" v="1939" actId="478"/>
          <ac:picMkLst>
            <pc:docMk/>
            <pc:sldMk cId="3230470066" sldId="271"/>
            <ac:picMk id="6" creationId="{D214480B-6F40-D56B-33C6-FB92FC035874}"/>
          </ac:picMkLst>
        </pc:picChg>
      </pc:sldChg>
      <pc:sldChg chg="addSp delSp modSp new mod setBg modClrScheme delDesignElem chgLayout">
        <pc:chgData name="John Dickson" userId="c07a9a5f-bf0c-4526-9cf5-1cd7b0ac09a6" providerId="ADAL" clId="{870169AA-7265-4AE0-981A-C610FFBC2024}" dt="2023-06-14T20:07:18.646" v="2938" actId="113"/>
        <pc:sldMkLst>
          <pc:docMk/>
          <pc:sldMk cId="2758141537" sldId="272"/>
        </pc:sldMkLst>
        <pc:spChg chg="mod ord">
          <ac:chgData name="John Dickson" userId="c07a9a5f-bf0c-4526-9cf5-1cd7b0ac09a6" providerId="ADAL" clId="{870169AA-7265-4AE0-981A-C610FFBC2024}" dt="2023-06-14T20:06:49.810" v="2934" actId="207"/>
          <ac:spMkLst>
            <pc:docMk/>
            <pc:sldMk cId="2758141537" sldId="272"/>
            <ac:spMk id="2" creationId="{8D41B98E-00DA-30DC-12EF-F00A542889C7}"/>
          </ac:spMkLst>
        </pc:spChg>
        <pc:spChg chg="add mod">
          <ac:chgData name="John Dickson" userId="c07a9a5f-bf0c-4526-9cf5-1cd7b0ac09a6" providerId="ADAL" clId="{870169AA-7265-4AE0-981A-C610FFBC2024}" dt="2023-06-14T18:58:16.293" v="1904" actId="20577"/>
          <ac:spMkLst>
            <pc:docMk/>
            <pc:sldMk cId="2758141537" sldId="272"/>
            <ac:spMk id="6" creationId="{FFDD1417-8F2D-77B3-AC7D-E30B5F679285}"/>
          </ac:spMkLst>
        </pc:spChg>
        <pc:spChg chg="add mod">
          <ac:chgData name="John Dickson" userId="c07a9a5f-bf0c-4526-9cf5-1cd7b0ac09a6" providerId="ADAL" clId="{870169AA-7265-4AE0-981A-C610FFBC2024}" dt="2023-06-14T20:07:18.646" v="2938" actId="113"/>
          <ac:spMkLst>
            <pc:docMk/>
            <pc:sldMk cId="2758141537" sldId="272"/>
            <ac:spMk id="7" creationId="{0D557CC7-F5DC-BFE4-79E3-2805A343E59D}"/>
          </ac:spMkLst>
        </pc:spChg>
        <pc:spChg chg="add del mod ord">
          <ac:chgData name="John Dickson" userId="c07a9a5f-bf0c-4526-9cf5-1cd7b0ac09a6" providerId="ADAL" clId="{870169AA-7265-4AE0-981A-C610FFBC2024}" dt="2023-06-13T22:18:32.015" v="1753" actId="700"/>
          <ac:spMkLst>
            <pc:docMk/>
            <pc:sldMk cId="2758141537" sldId="272"/>
            <ac:spMk id="8" creationId="{CD2FD649-37B4-7B44-12F1-4361A161C91F}"/>
          </ac:spMkLst>
        </pc:spChg>
        <pc:spChg chg="add del">
          <ac:chgData name="John Dickson" userId="c07a9a5f-bf0c-4526-9cf5-1cd7b0ac09a6" providerId="ADAL" clId="{870169AA-7265-4AE0-981A-C610FFBC2024}" dt="2023-06-13T22:13:40.282" v="1692"/>
          <ac:spMkLst>
            <pc:docMk/>
            <pc:sldMk cId="2758141537" sldId="272"/>
            <ac:spMk id="9" creationId="{68AF5748-FED8-45BA-8631-26D1D10F3246}"/>
          </ac:spMkLst>
        </pc:spChg>
        <pc:spChg chg="add del mod ord">
          <ac:chgData name="John Dickson" userId="c07a9a5f-bf0c-4526-9cf5-1cd7b0ac09a6" providerId="ADAL" clId="{870169AA-7265-4AE0-981A-C610FFBC2024}" dt="2023-06-13T22:18:31.415" v="1752" actId="700"/>
          <ac:spMkLst>
            <pc:docMk/>
            <pc:sldMk cId="2758141537" sldId="272"/>
            <ac:spMk id="10" creationId="{447DB7DB-3CB5-9D98-152F-235E7EF67C3F}"/>
          </ac:spMkLst>
        </pc:spChg>
        <pc:spChg chg="add del">
          <ac:chgData name="John Dickson" userId="c07a9a5f-bf0c-4526-9cf5-1cd7b0ac09a6" providerId="ADAL" clId="{870169AA-7265-4AE0-981A-C610FFBC2024}" dt="2023-06-13T22:13:40.282" v="1692"/>
          <ac:spMkLst>
            <pc:docMk/>
            <pc:sldMk cId="2758141537" sldId="272"/>
            <ac:spMk id="11" creationId="{AF2F604E-43BE-4DC3-B983-E071523364F8}"/>
          </ac:spMkLst>
        </pc:spChg>
        <pc:spChg chg="add del mod ord">
          <ac:chgData name="John Dickson" userId="c07a9a5f-bf0c-4526-9cf5-1cd7b0ac09a6" providerId="ADAL" clId="{870169AA-7265-4AE0-981A-C610FFBC2024}" dt="2023-06-13T22:18:31.415" v="1752" actId="700"/>
          <ac:spMkLst>
            <pc:docMk/>
            <pc:sldMk cId="2758141537" sldId="272"/>
            <ac:spMk id="12" creationId="{92001228-5E47-B2EC-2D3E-0FC741ACF2AD}"/>
          </ac:spMkLst>
        </pc:spChg>
        <pc:spChg chg="add del">
          <ac:chgData name="John Dickson" userId="c07a9a5f-bf0c-4526-9cf5-1cd7b0ac09a6" providerId="ADAL" clId="{870169AA-7265-4AE0-981A-C610FFBC2024}" dt="2023-06-13T22:13:40.282" v="1692"/>
          <ac:spMkLst>
            <pc:docMk/>
            <pc:sldMk cId="2758141537" sldId="272"/>
            <ac:spMk id="13" creationId="{08C9B587-E65E-4B52-B37C-ABEBB6E87928}"/>
          </ac:spMkLst>
        </pc:spChg>
        <pc:spChg chg="add del mod ord">
          <ac:chgData name="John Dickson" userId="c07a9a5f-bf0c-4526-9cf5-1cd7b0ac09a6" providerId="ADAL" clId="{870169AA-7265-4AE0-981A-C610FFBC2024}" dt="2023-06-13T22:18:42.782" v="1756" actId="700"/>
          <ac:spMkLst>
            <pc:docMk/>
            <pc:sldMk cId="2758141537" sldId="272"/>
            <ac:spMk id="14" creationId="{4C4E8CE2-4652-3DF7-7C21-645A109F34DD}"/>
          </ac:spMkLst>
        </pc:spChg>
        <pc:spChg chg="add del mod ord">
          <ac:chgData name="John Dickson" userId="c07a9a5f-bf0c-4526-9cf5-1cd7b0ac09a6" providerId="ADAL" clId="{870169AA-7265-4AE0-981A-C610FFBC2024}" dt="2023-06-13T22:18:42.782" v="1756" actId="700"/>
          <ac:spMkLst>
            <pc:docMk/>
            <pc:sldMk cId="2758141537" sldId="272"/>
            <ac:spMk id="15" creationId="{0C9D1BB5-1635-6D97-45D1-84FE882D4117}"/>
          </ac:spMkLst>
        </pc:spChg>
        <pc:picChg chg="add mod">
          <ac:chgData name="John Dickson" userId="c07a9a5f-bf0c-4526-9cf5-1cd7b0ac09a6" providerId="ADAL" clId="{870169AA-7265-4AE0-981A-C610FFBC2024}" dt="2023-06-13T21:48:12.539" v="1389" actId="14100"/>
          <ac:picMkLst>
            <pc:docMk/>
            <pc:sldMk cId="2758141537" sldId="272"/>
            <ac:picMk id="4" creationId="{53135BF9-356B-44A2-AA2F-972C48301C3A}"/>
          </ac:picMkLst>
        </pc:picChg>
      </pc:sldChg>
      <pc:sldChg chg="addSp delSp modSp new mod setBg delDesignElem">
        <pc:chgData name="John Dickson" userId="c07a9a5f-bf0c-4526-9cf5-1cd7b0ac09a6" providerId="ADAL" clId="{870169AA-7265-4AE0-981A-C610FFBC2024}" dt="2023-06-14T20:06:57.458" v="2935" actId="207"/>
        <pc:sldMkLst>
          <pc:docMk/>
          <pc:sldMk cId="2320827877" sldId="273"/>
        </pc:sldMkLst>
        <pc:spChg chg="mod">
          <ac:chgData name="John Dickson" userId="c07a9a5f-bf0c-4526-9cf5-1cd7b0ac09a6" providerId="ADAL" clId="{870169AA-7265-4AE0-981A-C610FFBC2024}" dt="2023-06-14T20:06:57.458" v="2935" actId="207"/>
          <ac:spMkLst>
            <pc:docMk/>
            <pc:sldMk cId="2320827877" sldId="273"/>
            <ac:spMk id="2" creationId="{F55C4A9C-7A5E-983F-8AE7-CB6D66467A9A}"/>
          </ac:spMkLst>
        </pc:spChg>
        <pc:spChg chg="add del mod">
          <ac:chgData name="John Dickson" userId="c07a9a5f-bf0c-4526-9cf5-1cd7b0ac09a6" providerId="ADAL" clId="{870169AA-7265-4AE0-981A-C610FFBC2024}" dt="2023-06-14T19:13:50.872" v="2009" actId="478"/>
          <ac:spMkLst>
            <pc:docMk/>
            <pc:sldMk cId="2320827877" sldId="273"/>
            <ac:spMk id="5" creationId="{D339A262-8664-0045-EB34-0F2058B5FE14}"/>
          </ac:spMkLst>
        </pc:spChg>
        <pc:spChg chg="add mod">
          <ac:chgData name="John Dickson" userId="c07a9a5f-bf0c-4526-9cf5-1cd7b0ac09a6" providerId="ADAL" clId="{870169AA-7265-4AE0-981A-C610FFBC2024}" dt="2023-06-14T19:18:11.114" v="2044" actId="1036"/>
          <ac:spMkLst>
            <pc:docMk/>
            <pc:sldMk cId="2320827877" sldId="273"/>
            <ac:spMk id="6" creationId="{4AF7FAA0-B262-CFEC-C739-2BA1A3A648B5}"/>
          </ac:spMkLst>
        </pc:spChg>
        <pc:spChg chg="add mod">
          <ac:chgData name="John Dickson" userId="c07a9a5f-bf0c-4526-9cf5-1cd7b0ac09a6" providerId="ADAL" clId="{870169AA-7265-4AE0-981A-C610FFBC2024}" dt="2023-06-14T19:13:59.052" v="2012" actId="20577"/>
          <ac:spMkLst>
            <pc:docMk/>
            <pc:sldMk cId="2320827877" sldId="273"/>
            <ac:spMk id="8" creationId="{05B187B6-D0A0-7F02-A111-D8780A12E534}"/>
          </ac:spMkLst>
        </pc:spChg>
        <pc:spChg chg="add del">
          <ac:chgData name="John Dickson" userId="c07a9a5f-bf0c-4526-9cf5-1cd7b0ac09a6" providerId="ADAL" clId="{870169AA-7265-4AE0-981A-C610FFBC2024}" dt="2023-06-13T22:13:40.282" v="1692"/>
          <ac:spMkLst>
            <pc:docMk/>
            <pc:sldMk cId="2320827877" sldId="273"/>
            <ac:spMk id="9" creationId="{68AF5748-FED8-45BA-8631-26D1D10F3246}"/>
          </ac:spMkLst>
        </pc:spChg>
        <pc:spChg chg="add del">
          <ac:chgData name="John Dickson" userId="c07a9a5f-bf0c-4526-9cf5-1cd7b0ac09a6" providerId="ADAL" clId="{870169AA-7265-4AE0-981A-C610FFBC2024}" dt="2023-06-13T22:13:40.282" v="1692"/>
          <ac:spMkLst>
            <pc:docMk/>
            <pc:sldMk cId="2320827877" sldId="273"/>
            <ac:spMk id="11" creationId="{AF2F604E-43BE-4DC3-B983-E071523364F8}"/>
          </ac:spMkLst>
        </pc:spChg>
        <pc:spChg chg="add del">
          <ac:chgData name="John Dickson" userId="c07a9a5f-bf0c-4526-9cf5-1cd7b0ac09a6" providerId="ADAL" clId="{870169AA-7265-4AE0-981A-C610FFBC2024}" dt="2023-06-13T22:13:40.282" v="1692"/>
          <ac:spMkLst>
            <pc:docMk/>
            <pc:sldMk cId="2320827877" sldId="273"/>
            <ac:spMk id="13" creationId="{08C9B587-E65E-4B52-B37C-ABEBB6E87928}"/>
          </ac:spMkLst>
        </pc:spChg>
        <pc:picChg chg="add mod">
          <ac:chgData name="John Dickson" userId="c07a9a5f-bf0c-4526-9cf5-1cd7b0ac09a6" providerId="ADAL" clId="{870169AA-7265-4AE0-981A-C610FFBC2024}" dt="2023-06-14T19:12:36.176" v="1973" actId="1038"/>
          <ac:picMkLst>
            <pc:docMk/>
            <pc:sldMk cId="2320827877" sldId="273"/>
            <ac:picMk id="4" creationId="{9A6A6000-25D0-68D3-F49F-A0868A8C8DA1}"/>
          </ac:picMkLst>
        </pc:picChg>
        <pc:picChg chg="add del mod">
          <ac:chgData name="John Dickson" userId="c07a9a5f-bf0c-4526-9cf5-1cd7b0ac09a6" providerId="ADAL" clId="{870169AA-7265-4AE0-981A-C610FFBC2024}" dt="2023-06-13T22:22:19.750" v="1767" actId="478"/>
          <ac:picMkLst>
            <pc:docMk/>
            <pc:sldMk cId="2320827877" sldId="273"/>
            <ac:picMk id="8" creationId="{0CB0907F-365C-837E-8716-3459515B5DEB}"/>
          </ac:picMkLst>
        </pc:picChg>
        <pc:picChg chg="add mod">
          <ac:chgData name="John Dickson" userId="c07a9a5f-bf0c-4526-9cf5-1cd7b0ac09a6" providerId="ADAL" clId="{870169AA-7265-4AE0-981A-C610FFBC2024}" dt="2023-06-14T19:15:13.852" v="2021" actId="1076"/>
          <ac:picMkLst>
            <pc:docMk/>
            <pc:sldMk cId="2320827877" sldId="273"/>
            <ac:picMk id="9" creationId="{CB852B50-EDF8-8DD7-D2E3-5DBA70F35753}"/>
          </ac:picMkLst>
        </pc:picChg>
        <pc:picChg chg="add del">
          <ac:chgData name="John Dickson" userId="c07a9a5f-bf0c-4526-9cf5-1cd7b0ac09a6" providerId="ADAL" clId="{870169AA-7265-4AE0-981A-C610FFBC2024}" dt="2023-06-13T22:20:41.799" v="1766" actId="478"/>
          <ac:picMkLst>
            <pc:docMk/>
            <pc:sldMk cId="2320827877" sldId="273"/>
            <ac:picMk id="12" creationId="{7542C05E-CA55-9A9C-95C8-68CD389A33E0}"/>
          </ac:picMkLst>
        </pc:picChg>
        <pc:picChg chg="add mod">
          <ac:chgData name="John Dickson" userId="c07a9a5f-bf0c-4526-9cf5-1cd7b0ac09a6" providerId="ADAL" clId="{870169AA-7265-4AE0-981A-C610FFBC2024}" dt="2023-06-14T19:12:39.860" v="1991" actId="1038"/>
          <ac:picMkLst>
            <pc:docMk/>
            <pc:sldMk cId="2320827877" sldId="273"/>
            <ac:picMk id="15" creationId="{DF85F24C-EB3B-9777-AF76-64D70E4D46E4}"/>
          </ac:picMkLst>
        </pc:picChg>
      </pc:sldChg>
      <pc:sldChg chg="addSp modSp new mod">
        <pc:chgData name="John Dickson" userId="c07a9a5f-bf0c-4526-9cf5-1cd7b0ac09a6" providerId="ADAL" clId="{870169AA-7265-4AE0-981A-C610FFBC2024}" dt="2023-06-14T20:08:08.513" v="2957" actId="20577"/>
        <pc:sldMkLst>
          <pc:docMk/>
          <pc:sldMk cId="2820434470" sldId="274"/>
        </pc:sldMkLst>
        <pc:spChg chg="mod">
          <ac:chgData name="John Dickson" userId="c07a9a5f-bf0c-4526-9cf5-1cd7b0ac09a6" providerId="ADAL" clId="{870169AA-7265-4AE0-981A-C610FFBC2024}" dt="2023-06-14T20:08:08.513" v="2957" actId="20577"/>
          <ac:spMkLst>
            <pc:docMk/>
            <pc:sldMk cId="2820434470" sldId="274"/>
            <ac:spMk id="2" creationId="{0DF5496C-BFCD-DD33-ACEB-A4C445145721}"/>
          </ac:spMkLst>
        </pc:spChg>
        <pc:spChg chg="add mod">
          <ac:chgData name="John Dickson" userId="c07a9a5f-bf0c-4526-9cf5-1cd7b0ac09a6" providerId="ADAL" clId="{870169AA-7265-4AE0-981A-C610FFBC2024}" dt="2023-06-14T19:14:23.157" v="2017" actId="1076"/>
          <ac:spMkLst>
            <pc:docMk/>
            <pc:sldMk cId="2820434470" sldId="274"/>
            <ac:spMk id="8" creationId="{C0353E69-3926-151C-2201-82C139D21F7C}"/>
          </ac:spMkLst>
        </pc:spChg>
        <pc:picChg chg="add mod">
          <ac:chgData name="John Dickson" userId="c07a9a5f-bf0c-4526-9cf5-1cd7b0ac09a6" providerId="ADAL" clId="{870169AA-7265-4AE0-981A-C610FFBC2024}" dt="2023-06-14T19:33:02.368" v="2203" actId="1038"/>
          <ac:picMkLst>
            <pc:docMk/>
            <pc:sldMk cId="2820434470" sldId="274"/>
            <ac:picMk id="3" creationId="{25CABE75-600E-011D-8948-2209E894DAE5}"/>
          </ac:picMkLst>
        </pc:picChg>
        <pc:picChg chg="add mod">
          <ac:chgData name="John Dickson" userId="c07a9a5f-bf0c-4526-9cf5-1cd7b0ac09a6" providerId="ADAL" clId="{870169AA-7265-4AE0-981A-C610FFBC2024}" dt="2023-06-13T22:28:09.682" v="1795" actId="14100"/>
          <ac:picMkLst>
            <pc:docMk/>
            <pc:sldMk cId="2820434470" sldId="274"/>
            <ac:picMk id="4" creationId="{07E224EC-5536-06EB-3E32-DE2143069687}"/>
          </ac:picMkLst>
        </pc:picChg>
        <pc:picChg chg="add mod">
          <ac:chgData name="John Dickson" userId="c07a9a5f-bf0c-4526-9cf5-1cd7b0ac09a6" providerId="ADAL" clId="{870169AA-7265-4AE0-981A-C610FFBC2024}" dt="2023-06-14T19:33:02.368" v="2203" actId="1038"/>
          <ac:picMkLst>
            <pc:docMk/>
            <pc:sldMk cId="2820434470" sldId="274"/>
            <ac:picMk id="5" creationId="{05F504C9-B810-6479-4620-6B09AD5622F6}"/>
          </ac:picMkLst>
        </pc:picChg>
        <pc:picChg chg="add mod">
          <ac:chgData name="John Dickson" userId="c07a9a5f-bf0c-4526-9cf5-1cd7b0ac09a6" providerId="ADAL" clId="{870169AA-7265-4AE0-981A-C610FFBC2024}" dt="2023-06-14T19:33:02.368" v="2203" actId="1038"/>
          <ac:picMkLst>
            <pc:docMk/>
            <pc:sldMk cId="2820434470" sldId="274"/>
            <ac:picMk id="6" creationId="{A65119E2-1088-CFEE-8263-46238BE468AE}"/>
          </ac:picMkLst>
        </pc:picChg>
      </pc:sldChg>
      <pc:sldChg chg="addSp modSp new mod ord">
        <pc:chgData name="John Dickson" userId="c07a9a5f-bf0c-4526-9cf5-1cd7b0ac09a6" providerId="ADAL" clId="{870169AA-7265-4AE0-981A-C610FFBC2024}" dt="2023-06-14T20:00:33.682" v="2912" actId="1036"/>
        <pc:sldMkLst>
          <pc:docMk/>
          <pc:sldMk cId="3026273435" sldId="275"/>
        </pc:sldMkLst>
        <pc:spChg chg="mod">
          <ac:chgData name="John Dickson" userId="c07a9a5f-bf0c-4526-9cf5-1cd7b0ac09a6" providerId="ADAL" clId="{870169AA-7265-4AE0-981A-C610FFBC2024}" dt="2023-06-14T20:00:26.899" v="2910" actId="20577"/>
          <ac:spMkLst>
            <pc:docMk/>
            <pc:sldMk cId="3026273435" sldId="275"/>
            <ac:spMk id="2" creationId="{7A7B4FB2-26BF-33A5-F3C0-FE4BE563EAAC}"/>
          </ac:spMkLst>
        </pc:spChg>
        <pc:spChg chg="add mod">
          <ac:chgData name="John Dickson" userId="c07a9a5f-bf0c-4526-9cf5-1cd7b0ac09a6" providerId="ADAL" clId="{870169AA-7265-4AE0-981A-C610FFBC2024}" dt="2023-06-14T19:50:32.521" v="2699" actId="1076"/>
          <ac:spMkLst>
            <pc:docMk/>
            <pc:sldMk cId="3026273435" sldId="275"/>
            <ac:spMk id="6" creationId="{CD5BD038-A853-D71F-F140-BCB141459066}"/>
          </ac:spMkLst>
        </pc:spChg>
        <pc:spChg chg="add mod">
          <ac:chgData name="John Dickson" userId="c07a9a5f-bf0c-4526-9cf5-1cd7b0ac09a6" providerId="ADAL" clId="{870169AA-7265-4AE0-981A-C610FFBC2024}" dt="2023-06-14T20:00:33.682" v="2912" actId="1036"/>
          <ac:spMkLst>
            <pc:docMk/>
            <pc:sldMk cId="3026273435" sldId="275"/>
            <ac:spMk id="8" creationId="{BD74D2C1-AAD2-7580-B4BD-34AE61008A53}"/>
          </ac:spMkLst>
        </pc:spChg>
        <pc:picChg chg="add mod">
          <ac:chgData name="John Dickson" userId="c07a9a5f-bf0c-4526-9cf5-1cd7b0ac09a6" providerId="ADAL" clId="{870169AA-7265-4AE0-981A-C610FFBC2024}" dt="2023-06-14T19:48:34.097" v="2593" actId="1076"/>
          <ac:picMkLst>
            <pc:docMk/>
            <pc:sldMk cId="3026273435" sldId="275"/>
            <ac:picMk id="4" creationId="{33C97B8E-8CA1-5987-8874-F98C0F41FE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A79CA39-03FD-4FD1-BAC8-ECCC57197D8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D7B89F1-65E6-4D8E-836B-529585F2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5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CA39-03FD-4FD1-BAC8-ECCC57197D8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9F1-65E6-4D8E-836B-529585F2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4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CA39-03FD-4FD1-BAC8-ECCC57197D8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9F1-65E6-4D8E-836B-529585F2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3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CA39-03FD-4FD1-BAC8-ECCC57197D8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9F1-65E6-4D8E-836B-529585F2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8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CA39-03FD-4FD1-BAC8-ECCC57197D8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9F1-65E6-4D8E-836B-529585F2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CA39-03FD-4FD1-BAC8-ECCC57197D8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9F1-65E6-4D8E-836B-529585F2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CA39-03FD-4FD1-BAC8-ECCC57197D8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9F1-65E6-4D8E-836B-529585F2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0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CA39-03FD-4FD1-BAC8-ECCC57197D8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9F1-65E6-4D8E-836B-529585F2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CA39-03FD-4FD1-BAC8-ECCC57197D8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9F1-65E6-4D8E-836B-529585F2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CA39-03FD-4FD1-BAC8-ECCC57197D8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D7B89F1-65E6-4D8E-836B-529585F2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1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A79CA39-03FD-4FD1-BAC8-ECCC57197D8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D7B89F1-65E6-4D8E-836B-529585F2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4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A79CA39-03FD-4FD1-BAC8-ECCC57197D8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D7B89F1-65E6-4D8E-836B-529585F2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0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tedforalice.org/county-reports/washingt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tedforalice.org/county-reports/washingt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ashingtonstatereportcard.ospi.k12.wa.us/ReportCard/ViewSchoolOrDistrict/10330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s://www.unitedwayspokane.org/freebook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unitedwayspokane.org/freebooks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tedforalice.org/washingt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tedforalice.org/washingt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tedforalice.org/washingt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unitedforalice.org/county-reports/washingt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tedforalice.org/washingt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tedforalice.org/county-reports/washingt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tedforalice.org/county-reports/washingt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tedforalice.org/county-reports/washingto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888FA52F-675E-4661-BA16-455C9394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08F4B-DFE6-24EC-D84C-C9F7CC7D9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96684"/>
            <a:ext cx="3427308" cy="49797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85000"/>
              </a:lnSpc>
            </a:pPr>
            <a:r>
              <a:rPr lang="en-US" sz="5400" b="1" dirty="0">
                <a:solidFill>
                  <a:schemeClr val="accent1"/>
                </a:solidFill>
              </a:rPr>
              <a:t>United Way Update – ALICE Families in Spokane County</a:t>
            </a:r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07BC4E14-913C-46C0-ABF7-BDDAEC08A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A30B9B56-2E14-7290-D6B5-B3524285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6108" y="1728392"/>
            <a:ext cx="5484707" cy="50646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 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Rotary Club of Spokane #21</a:t>
            </a:r>
          </a:p>
          <a:p>
            <a:pPr>
              <a:spcBef>
                <a:spcPts val="600"/>
              </a:spcBef>
              <a:buFont typeface="Arial" pitchFamily="34" charset="0"/>
              <a:buChar char=" 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June 15, 2023</a:t>
            </a:r>
          </a:p>
          <a:p>
            <a:pPr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 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John Dickson</a:t>
            </a:r>
          </a:p>
          <a:p>
            <a:pPr>
              <a:spcBef>
                <a:spcPts val="600"/>
              </a:spcBef>
              <a:buFont typeface="Arial" pitchFamily="34" charset="0"/>
              <a:buChar char=" 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President and CEO</a:t>
            </a:r>
          </a:p>
          <a:p>
            <a:pPr>
              <a:spcBef>
                <a:spcPts val="600"/>
              </a:spcBef>
              <a:buFont typeface="Arial" pitchFamily="34" charset="0"/>
              <a:buChar char=" 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Spokane County United Way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34418D-96A6-3619-E0FE-B9D0F5B20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004" y="246437"/>
            <a:ext cx="5235388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4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C6AE-6E94-CBAB-A131-A568D111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598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Households by Race/Ethnicity in Spokane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9F734-6CBD-F709-F0CA-8F52E3D10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71" y="1485454"/>
            <a:ext cx="8875255" cy="4962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7CE0E-8FBF-939B-3F2A-9DC0C706B140}"/>
              </a:ext>
            </a:extLst>
          </p:cNvPr>
          <p:cNvSpPr txBox="1"/>
          <p:nvPr/>
        </p:nvSpPr>
        <p:spPr>
          <a:xfrm>
            <a:off x="3047113" y="644756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https://www.unitedforalice.org/county-reports/washington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641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6D45B-3033-0A43-805E-6654D4B3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20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Families With Children In Spokane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37738-5A56-A717-E2BD-FA7049A82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503" y="1326616"/>
            <a:ext cx="8452993" cy="5069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B9F2ED-2E52-0C96-A63D-16DB6B83BEEB}"/>
              </a:ext>
            </a:extLst>
          </p:cNvPr>
          <p:cNvSpPr txBox="1"/>
          <p:nvPr/>
        </p:nvSpPr>
        <p:spPr>
          <a:xfrm>
            <a:off x="3047114" y="63965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https://www.unitedforalice.org/county-reports/washington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161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1B98E-00DA-30DC-12EF-F00A5428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32" y="293614"/>
            <a:ext cx="4196989" cy="3011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Washington State Kindergarten Readiness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35BF9-356B-44A2-AA2F-972C48301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636" y="119658"/>
            <a:ext cx="4828433" cy="6637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DD1417-8F2D-77B3-AC7D-E30B5F679285}"/>
              </a:ext>
            </a:extLst>
          </p:cNvPr>
          <p:cNvSpPr txBox="1"/>
          <p:nvPr/>
        </p:nvSpPr>
        <p:spPr>
          <a:xfrm>
            <a:off x="641746" y="6063691"/>
            <a:ext cx="4980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https://washingtonstatereportcard.ospi.k12.wa.us/ReportCard/ViewSchoolOrDistrict/103300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57CC7-F5DC-BFE4-79E3-2805A343E59D}"/>
              </a:ext>
            </a:extLst>
          </p:cNvPr>
          <p:cNvSpPr txBox="1"/>
          <p:nvPr/>
        </p:nvSpPr>
        <p:spPr>
          <a:xfrm>
            <a:off x="641745" y="4081602"/>
            <a:ext cx="4588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44% of children in Spokane County are kindergarten ready</a:t>
            </a:r>
          </a:p>
        </p:txBody>
      </p:sp>
    </p:spTree>
    <p:extLst>
      <p:ext uri="{BB962C8B-B14F-4D97-AF65-F5344CB8AC3E}">
        <p14:creationId xmlns:p14="http://schemas.microsoft.com/office/powerpoint/2010/main" val="275814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4A9C-7A5E-983F-8AE7-CB6D6646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65" y="1337102"/>
            <a:ext cx="3638674" cy="2728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Dolly Parton’s Imagination Library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A6000-25D0-68D3-F49F-A0868A8C8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157" y="173018"/>
            <a:ext cx="4992119" cy="6462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F7FAA0-B262-CFEC-C739-2BA1A3A648B5}"/>
              </a:ext>
            </a:extLst>
          </p:cNvPr>
          <p:cNvSpPr txBox="1"/>
          <p:nvPr/>
        </p:nvSpPr>
        <p:spPr>
          <a:xfrm>
            <a:off x="601465" y="4414202"/>
            <a:ext cx="56147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Dolly Parton’s Imagination Library sends a free, age-appropriate book monthly to every child enrolled in the program from birth to age 5. This early literacy program provides equitable access to books, increases Kindergarten readiness, and fosters a love of reading and books amongst our youngest learners.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85F24C-EB3B-9777-AF76-64D70E4D4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78" y="173018"/>
            <a:ext cx="3765176" cy="16136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187B6-D0A0-7F02-A111-D8780A12E534}"/>
              </a:ext>
            </a:extLst>
          </p:cNvPr>
          <p:cNvSpPr txBox="1"/>
          <p:nvPr/>
        </p:nvSpPr>
        <p:spPr>
          <a:xfrm>
            <a:off x="1000387" y="631565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https://www.unitedwayspokane.org/freebooks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852B50-EDF8-8DD7-D2E3-5DBA70F35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688" y="1970245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27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496C-BFCD-DD33-ACEB-A4C44514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Spokane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County United Way #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in WA!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5CABE75-600E-011D-8948-2209E894D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91" y="2633615"/>
            <a:ext cx="5468459" cy="4224385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7E224EC-5536-06EB-3E32-DE2143069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1" y="1217416"/>
            <a:ext cx="6109969" cy="4719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504C9-B810-6479-4620-6B09AD5622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9" b="5"/>
          <a:stretch/>
        </p:blipFill>
        <p:spPr>
          <a:xfrm>
            <a:off x="6562008" y="1119410"/>
            <a:ext cx="2535695" cy="14422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5119E2-1088-CFEE-8263-46238BE468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3" r="487"/>
          <a:stretch/>
        </p:blipFill>
        <p:spPr>
          <a:xfrm>
            <a:off x="9204421" y="1092460"/>
            <a:ext cx="2562224" cy="14544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353E69-3926-151C-2201-82C139D21F7C}"/>
              </a:ext>
            </a:extLst>
          </p:cNvPr>
          <p:cNvSpPr txBox="1"/>
          <p:nvPr/>
        </p:nvSpPr>
        <p:spPr>
          <a:xfrm>
            <a:off x="1042332" y="628324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https://www.unitedwayspokane.org/freebooks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43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4FB2-26BF-33A5-F3C0-FE4BE563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97" y="88957"/>
            <a:ext cx="5911527" cy="2308718"/>
          </a:xfrm>
        </p:spPr>
        <p:txBody>
          <a:bodyPr>
            <a:normAutofit/>
          </a:bodyPr>
          <a:lstStyle/>
          <a:p>
            <a:r>
              <a:rPr lang="en-US" dirty="0"/>
              <a:t>ALICE Household Survival Budget, Washington,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97B8E-8CA1-5987-8874-F98C0F41F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684" y="222680"/>
            <a:ext cx="5201376" cy="6563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BD038-A853-D71F-F140-BCB141459066}"/>
              </a:ext>
            </a:extLst>
          </p:cNvPr>
          <p:cNvSpPr txBox="1"/>
          <p:nvPr/>
        </p:nvSpPr>
        <p:spPr>
          <a:xfrm>
            <a:off x="1203200" y="635846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https://www.unitedforalice.org/washington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4D2C1-AAD2-7580-B4BD-34AE61008A53}"/>
              </a:ext>
            </a:extLst>
          </p:cNvPr>
          <p:cNvSpPr txBox="1"/>
          <p:nvPr/>
        </p:nvSpPr>
        <p:spPr>
          <a:xfrm>
            <a:off x="184557" y="2397473"/>
            <a:ext cx="6532127" cy="446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lvl="1" indent="-342900" defTabSz="914400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 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ALICE: 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sset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imited,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ncome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onstrained,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mployed</a:t>
            </a:r>
          </a:p>
          <a:p>
            <a:pPr marL="347472" marR="0" lvl="1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Families earning more than the Federal Poverty Level, but not enough to afford the basics where they live. </a:t>
            </a:r>
            <a:endParaRPr lang="en-US" sz="2400" dirty="0">
              <a:solidFill>
                <a:srgbClr val="111111"/>
              </a:solidFill>
              <a:latin typeface="roboto" panose="02000000000000000000" pitchFamily="2" charset="0"/>
            </a:endParaRPr>
          </a:p>
          <a:p>
            <a:pPr marL="347472" marR="0" lvl="1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Two pillars of the ALICE measures are household costs and income.</a:t>
            </a:r>
          </a:p>
          <a:p>
            <a:pPr marL="347472" marR="0" lvl="1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lang="en-US" sz="2400" dirty="0">
                <a:solidFill>
                  <a:srgbClr val="111111"/>
                </a:solidFill>
                <a:latin typeface="roboto" panose="02000000000000000000" pitchFamily="2" charset="0"/>
              </a:rPr>
              <a:t>The ALICE Household Survival Budget calculates the bare minimum cost of the household basics needed to live and work.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</a:t>
            </a:r>
          </a:p>
          <a:p>
            <a:pPr marL="347472" marR="0" lvl="1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Char char=" 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27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9B1F-8C24-9E5F-B9BA-34A44A46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ALICE Household Survival Budget and Federal Poverty Level In Washington,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89690-45DD-FF8D-E70C-FEF9E656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454" y="1583204"/>
            <a:ext cx="8643092" cy="4849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2005C3-2723-B2F5-15A6-AD51D807665F}"/>
              </a:ext>
            </a:extLst>
          </p:cNvPr>
          <p:cNvSpPr txBox="1"/>
          <p:nvPr/>
        </p:nvSpPr>
        <p:spPr>
          <a:xfrm>
            <a:off x="3942021" y="643293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https://www.unitedforalice.org/washington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479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DDFF-6026-BC9A-8792-D82504A7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50" y="141468"/>
            <a:ext cx="11029570" cy="1658198"/>
          </a:xfrm>
        </p:spPr>
        <p:txBody>
          <a:bodyPr/>
          <a:lstStyle/>
          <a:p>
            <a:r>
              <a:rPr lang="en-US" dirty="0"/>
              <a:t>ALICE in Washington,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70227-A0FB-6F35-FCCD-7D4F435CE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61" y="1962773"/>
            <a:ext cx="11572014" cy="4053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FDCA3E-9B8F-4118-C294-AAF55FE99A43}"/>
              </a:ext>
            </a:extLst>
          </p:cNvPr>
          <p:cNvSpPr txBox="1"/>
          <p:nvPr/>
        </p:nvSpPr>
        <p:spPr>
          <a:xfrm>
            <a:off x="3633676" y="640542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https://www.unitedforalice.org/washington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854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149E-5CF1-F4ED-2BA3-BC62F8AE1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60562"/>
            <a:ext cx="10772775" cy="1658198"/>
          </a:xfrm>
        </p:spPr>
        <p:txBody>
          <a:bodyPr/>
          <a:lstStyle/>
          <a:p>
            <a:r>
              <a:rPr lang="en-US" dirty="0"/>
              <a:t>ALICE In WA and Spokane County,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42E55-2829-CB5A-13D0-F075CF40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3" y="2064535"/>
            <a:ext cx="6095580" cy="3474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0C2A69-F527-8710-3906-326B75452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678" y="2064535"/>
            <a:ext cx="6310636" cy="3620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F136A7-571D-5ED7-EFB6-DA3A0F67BF99}"/>
              </a:ext>
            </a:extLst>
          </p:cNvPr>
          <p:cNvSpPr txBox="1"/>
          <p:nvPr/>
        </p:nvSpPr>
        <p:spPr>
          <a:xfrm>
            <a:off x="3047114" y="63965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https://www.unitedforalice.org/county-reports/washington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183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86E6-7EBE-03D1-275B-5398D821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40" y="878647"/>
            <a:ext cx="4555435" cy="2550353"/>
          </a:xfrm>
        </p:spPr>
        <p:txBody>
          <a:bodyPr>
            <a:normAutofit fontScale="90000"/>
          </a:bodyPr>
          <a:lstStyle/>
          <a:p>
            <a:r>
              <a:rPr lang="en-US" dirty="0"/>
              <a:t>Household Financial Status and Key Demographics In Washington,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BD6C6-0CBD-4E88-ABC8-B69C30FE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210" y="126373"/>
            <a:ext cx="6145332" cy="6620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30B316-B21E-81C2-667D-0DC43EAD2C07}"/>
              </a:ext>
            </a:extLst>
          </p:cNvPr>
          <p:cNvSpPr txBox="1"/>
          <p:nvPr/>
        </p:nvSpPr>
        <p:spPr>
          <a:xfrm>
            <a:off x="933007" y="6377702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https://www.unitedforalice.org/washington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0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00C27-48A3-630C-3662-216A5604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ALICE Thresholds of Financial Survival In Spokane County,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C0D05-B2BD-4F50-B249-7FB86C9E9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786" y="1387271"/>
            <a:ext cx="8164428" cy="5048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91CD62-9DFF-5A96-42E3-78190A13E330}"/>
              </a:ext>
            </a:extLst>
          </p:cNvPr>
          <p:cNvSpPr txBox="1"/>
          <p:nvPr/>
        </p:nvSpPr>
        <p:spPr>
          <a:xfrm>
            <a:off x="3240273" y="640781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https://www.unitedforalice.org/county-reports/washington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81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D4C1-2044-CDA0-BA92-BB2EF98B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5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Households In Spokane County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6AF73-487E-8EA7-310E-9F497AF71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072" y="1375794"/>
            <a:ext cx="7293027" cy="4922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E48479-E4FD-5B91-0550-3B6D8182E94F}"/>
              </a:ext>
            </a:extLst>
          </p:cNvPr>
          <p:cNvSpPr txBox="1"/>
          <p:nvPr/>
        </p:nvSpPr>
        <p:spPr>
          <a:xfrm>
            <a:off x="3208699" y="637981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https://www.unitedforalice.org/county-reports/washington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585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5F40-CCA4-1620-74A0-0776F5EC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48" y="-151002"/>
            <a:ext cx="10772775" cy="1658198"/>
          </a:xfrm>
        </p:spPr>
        <p:txBody>
          <a:bodyPr/>
          <a:lstStyle/>
          <a:p>
            <a:r>
              <a:rPr lang="en-US" dirty="0"/>
              <a:t>Households By Age In Spokane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1F1D9-78EE-2BCC-331A-6AAD58D82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66" y="1351268"/>
            <a:ext cx="8166941" cy="4901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EB3324-09CA-6CA1-095B-425A958601B5}"/>
              </a:ext>
            </a:extLst>
          </p:cNvPr>
          <p:cNvSpPr txBox="1"/>
          <p:nvPr/>
        </p:nvSpPr>
        <p:spPr>
          <a:xfrm>
            <a:off x="3047114" y="63965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https://www.unitedforalice.org/county-reports/washington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047006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606</TotalTime>
  <Words>381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 Light</vt:lpstr>
      <vt:lpstr>roboto</vt:lpstr>
      <vt:lpstr>Metropolitan</vt:lpstr>
      <vt:lpstr>United Way Update – ALICE Families in Spokane County</vt:lpstr>
      <vt:lpstr>ALICE Household Survival Budget, Washington, 2021</vt:lpstr>
      <vt:lpstr>ALICE Household Survival Budget and Federal Poverty Level In Washington, 2021</vt:lpstr>
      <vt:lpstr>ALICE in Washington, 2021</vt:lpstr>
      <vt:lpstr>ALICE In WA and Spokane County, 2021</vt:lpstr>
      <vt:lpstr>Household Financial Status and Key Demographics In Washington, 2021</vt:lpstr>
      <vt:lpstr>ALICE Thresholds of Financial Survival In Spokane County, 2021</vt:lpstr>
      <vt:lpstr>Households In Spokane County</vt:lpstr>
      <vt:lpstr>Households By Age In Spokane County</vt:lpstr>
      <vt:lpstr>Households by Race/Ethnicity in Spokane County</vt:lpstr>
      <vt:lpstr>Families With Children In Spokane County</vt:lpstr>
      <vt:lpstr>Washington State Kindergarten Readiness</vt:lpstr>
      <vt:lpstr>Dolly Parton’s Imagination Library</vt:lpstr>
      <vt:lpstr>Spokane County United Way #1 in WA!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Spokane County United Way FY 23 Budget Proposals</dc:title>
  <dc:creator>John Dickson</dc:creator>
  <cp:lastModifiedBy>John Dickson</cp:lastModifiedBy>
  <cp:revision>3</cp:revision>
  <dcterms:created xsi:type="dcterms:W3CDTF">2023-05-16T16:16:13Z</dcterms:created>
  <dcterms:modified xsi:type="dcterms:W3CDTF">2023-06-14T20:08:11Z</dcterms:modified>
</cp:coreProperties>
</file>