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2" r:id="rId3"/>
    <p:sldId id="335" r:id="rId4"/>
    <p:sldId id="280" r:id="rId5"/>
    <p:sldId id="339" r:id="rId6"/>
    <p:sldId id="340" r:id="rId7"/>
    <p:sldId id="341" r:id="rId8"/>
    <p:sldId id="342" r:id="rId9"/>
    <p:sldId id="343" r:id="rId10"/>
    <p:sldId id="329" r:id="rId11"/>
    <p:sldId id="330" r:id="rId12"/>
    <p:sldId id="336" r:id="rId13"/>
    <p:sldId id="338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58436" autoAdjust="0"/>
  </p:normalViewPr>
  <p:slideViewPr>
    <p:cSldViewPr>
      <p:cViewPr varScale="1">
        <p:scale>
          <a:sx n="56" d="100"/>
          <a:sy n="56" d="100"/>
        </p:scale>
        <p:origin x="1086" y="114"/>
      </p:cViewPr>
      <p:guideLst>
        <p:guide pos="3839"/>
        <p:guide orient="horz"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11/27/2017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11/27/2017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355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67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875E-667E-41F1-9DD1-A7ABC7101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F0D19-4403-41BF-8AEF-50787E97A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D754E-AACE-40A7-8EC0-13DB0FA1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054A-81FB-45BD-BA49-4400E33E413A}" type="datetimeFigureOut">
              <a:rPr lang="en-AU" smtClean="0"/>
              <a:t>27/11/2017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6E80F-27BD-4E69-B9AF-6D5659FD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8367D-929A-4EA5-A92D-E5BECF8D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C6E4D-1BC3-46C5-BB03-E3354E3F2F3E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AEDF54-8D88-431B-9067-2054A0AD58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803" y="111299"/>
            <a:ext cx="1930807" cy="72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7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3193F-60F7-4C02-A8DC-85433F323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0B2D2-0FCC-4098-8C06-9F9F9B0FD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3806B-A944-4F1D-9489-46DF258B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A9BD4-8C91-4A57-8D08-06EC30FCC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B219B-6AA2-4705-86A9-CE0E5849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0CF350-E45C-432A-87BC-E1F1B52CD3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48" y="116632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6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D5519-8421-4604-9421-279ADFCEE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112EF-EB10-450E-8D89-0581F2414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ECA61-198A-4D03-97B6-912C6003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6D1A6-40BC-4AC8-BBFE-FA2C6A15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1C57A-48B8-4218-A569-6F1023FCB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8C2445-BE04-4FE9-B07E-B4BA0EB282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1224464" y="531196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6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8D0FE-F1A6-4DCF-A9B6-3D570F0C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D1170-BE56-4422-A4B8-E5E5B04E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56BF7-A531-4F2C-9F19-B8D7503A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38236-C3AF-4AD7-BE2F-3BA663A2E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1E1D5-5D6F-4F4D-A2E5-5A091A93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C815CE-5E2E-44BD-8438-C33B17B7E3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756" y="186020"/>
            <a:ext cx="1332657" cy="50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3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DEEEE-9337-4573-AC31-84465AC1A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843DF-9412-499A-8AF0-9217FF97B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3A5CD-E72E-4EB4-A922-8B82D1DC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45A25-C326-40E8-B635-8BB31483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9A823-9D83-46C8-91B2-97E0F025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CCCA9D-7BCF-43E0-8415-0754D23F34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51" y="104177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0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38990-8499-4D60-8A2A-A3D567552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811E6-7D7F-4F0D-9452-D4941656E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25AE77-BFCB-4055-A8DC-46242A704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82FE1-C745-490A-A18C-A9280C923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9CC23-A4FC-4C4F-9CA5-E3E2AEE6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0C83D-D562-40AA-AD55-7A1ACE1C6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45CA27F-67B8-42CA-A68A-DEEB01DA2A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370" y="79512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3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3A258-FC7E-4E96-AE3D-D3FECF81E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EA113-0455-43CA-8356-441AAF7DF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496D4-BC40-4C0D-A627-E16C62E22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AA8D75-44EE-4B08-8522-0EA17FD72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81796F-57ED-4023-A747-39D72AF7A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DE9913-E0D0-4E28-A4FA-ED822FA7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D54A58-A42F-4114-98F6-28BA4698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91D0F-826B-40E6-B027-DD3CF8CA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78770F8-892F-40A9-86EF-27972EF0A3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48" y="116632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1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94EE-E86C-4F93-A9B4-F18E12A0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F6B576-7C3A-4B03-8FC5-ECAF06AD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DB56C-23FA-4291-932F-19D690C7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F4D416-3409-4639-97D8-8E34EA63A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75EA2A-990B-43EB-BB06-A0AF7353E4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062" y="116632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4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3C34ED-C47D-40AE-8749-7021B6930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98258-AB7C-4E49-BF34-DCABE635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DB3EF-2AFE-4A67-81E7-BDF21B55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BE43D2-CBEF-4216-8934-7BFAE6B67B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370" y="116632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3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AFCD8-4ABE-4D02-8DD5-63873185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9AB16-5869-49A5-9A52-87066F1B2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04BB9-9ED0-4E1C-BA37-BB36BC382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3ACCC-7DCD-4B78-95B0-02BB287C8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C661C-8593-4213-87F6-2F5B3E9D7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75B99-10DB-46AD-AFD6-F8F59A04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1E893F-7D26-4722-9984-FF9FB8BD8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48" y="61277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27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E9B0-BD77-4E7B-AEFC-DA7072463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71A3DB-5C69-4992-B965-4FCDB88F4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BD4C2-10E5-4AAF-A802-8B61E17DB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E61CE-CD4B-4DC9-8500-09CB9D9F1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C37FD-532D-4304-98DD-67C99118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1C5E4-A87E-4705-A1B0-B309F663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6E188D-7067-4FE1-8BD2-597012291A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565" y="116632"/>
            <a:ext cx="132904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3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102C4-03A6-432E-A1AF-B9F11688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5643F-9851-40E2-8438-273AB70DE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933F-49FD-4100-8240-4CA00182E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11/27/2017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C8B90-5A81-4912-8D9A-2966699E04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DA1A0-2215-4FA9-9070-9A6ECD545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otavento_Beach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804" y="2461359"/>
            <a:ext cx="11017223" cy="1863080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Ink 00: Top 10 Points for an </a:t>
            </a:r>
            <a:r>
              <a:rPr lang="en-US" b="1" dirty="0" err="1">
                <a:latin typeface="+mn-lt"/>
              </a:rPr>
              <a:t>Inkspot</a:t>
            </a:r>
            <a:r>
              <a:rPr lang="en-US" b="1" dirty="0">
                <a:latin typeface="+mn-lt"/>
              </a:rPr>
              <a:t>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710" y="4365468"/>
            <a:ext cx="9141619" cy="813064"/>
          </a:xfrm>
        </p:spPr>
        <p:txBody>
          <a:bodyPr>
            <a:normAutofit/>
          </a:bodyPr>
          <a:lstStyle/>
          <a:p>
            <a:r>
              <a:rPr lang="en-US" sz="3600" dirty="0"/>
              <a:t>Based on World’s Best Practice</a:t>
            </a:r>
          </a:p>
        </p:txBody>
      </p:sp>
      <p:pic>
        <p:nvPicPr>
          <p:cNvPr id="5" name="Picture 4" descr="A picture containing water&#10;&#10;Description generated with very high confidence">
            <a:extLst>
              <a:ext uri="{FF2B5EF4-FFF2-40B4-BE49-F238E27FC236}">
                <a16:creationId xmlns:a16="http://schemas.microsoft.com/office/drawing/2014/main" id="{B5775620-49A6-4533-82B6-F496C2ECCF6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799" y="908720"/>
            <a:ext cx="2586202" cy="19396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9B9CAE-D8FF-4348-846B-5AF66E06D67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6620" y="5178532"/>
            <a:ext cx="3590013" cy="134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63130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47003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CE86E0-8AC5-453D-A43F-E110AF944F0B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>
                <a:solidFill>
                  <a:schemeClr val="bg1"/>
                </a:solidFill>
              </a:rPr>
              <a:t>This is a dark slide to use when you are telling a story – delete this text before use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9E69F4-E5CB-4729-8CCA-FF84CF044A3C}"/>
              </a:ext>
            </a:extLst>
          </p:cNvPr>
          <p:cNvSpPr txBox="1"/>
          <p:nvPr/>
        </p:nvSpPr>
        <p:spPr>
          <a:xfrm>
            <a:off x="1523602" y="6857107"/>
            <a:ext cx="91416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>
                <a:hlinkClick r:id="rId3" tooltip="http://commons.wikimedia.org/wiki/File:Sotavento_Beach.jpg"/>
              </a:rPr>
              <a:t>This Photo</a:t>
            </a:r>
            <a:r>
              <a:rPr lang="en-AU" sz="900"/>
              <a:t> by Unknown Author is licensed under </a:t>
            </a:r>
            <a:r>
              <a:rPr lang="en-AU" sz="900">
                <a:hlinkClick r:id="rId4" tooltip="https://creativecommons.org/licenses/by-sa/3.0/"/>
              </a:rPr>
              <a:t>CC BY-SA</a:t>
            </a:r>
            <a:endParaRPr lang="en-AU" sz="900"/>
          </a:p>
        </p:txBody>
      </p:sp>
    </p:spTree>
    <p:extLst>
      <p:ext uri="{BB962C8B-B14F-4D97-AF65-F5344CB8AC3E}">
        <p14:creationId xmlns:p14="http://schemas.microsoft.com/office/powerpoint/2010/main" val="208280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772" y="2461359"/>
            <a:ext cx="11305255" cy="1348784"/>
          </a:xfrm>
        </p:spPr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820" y="3811682"/>
            <a:ext cx="9141619" cy="813064"/>
          </a:xfrm>
        </p:spPr>
        <p:txBody>
          <a:bodyPr>
            <a:normAutofit/>
          </a:bodyPr>
          <a:lstStyle/>
          <a:p>
            <a:r>
              <a:rPr lang="en-US" sz="3600" dirty="0"/>
              <a:t>For Your Attention</a:t>
            </a:r>
          </a:p>
        </p:txBody>
      </p:sp>
      <p:pic>
        <p:nvPicPr>
          <p:cNvPr id="5" name="Picture 4" descr="A picture containing water&#10;&#10;Description generated with very high confidence">
            <a:extLst>
              <a:ext uri="{FF2B5EF4-FFF2-40B4-BE49-F238E27FC236}">
                <a16:creationId xmlns:a16="http://schemas.microsoft.com/office/drawing/2014/main" id="{B5775620-49A6-4533-82B6-F496C2ECCF6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799" y="908720"/>
            <a:ext cx="2586202" cy="19396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9B9CAE-D8FF-4348-846B-5AF66E06D67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6620" y="5178532"/>
            <a:ext cx="3590013" cy="134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999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EC8DD7-6025-4268-BDE9-92DF955511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5"/>
          <a:stretch/>
        </p:blipFill>
        <p:spPr>
          <a:xfrm>
            <a:off x="0" y="-8852"/>
            <a:ext cx="12309649" cy="7885661"/>
          </a:xfrm>
          <a:prstGeom prst="rect">
            <a:avLst/>
          </a:prstGeom>
        </p:spPr>
      </p:pic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677FD458-FF24-4058-885C-A72F13C3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800" y="260648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>
                <a:solidFill>
                  <a:schemeClr val="bg1"/>
                </a:solidFill>
              </a:rPr>
              <a:t>This is one main point in a single sentence at the top in no more than 2 lines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9170AB-3760-4C92-B949-E2DD7BE90482}"/>
              </a:ext>
            </a:extLst>
          </p:cNvPr>
          <p:cNvSpPr txBox="1"/>
          <p:nvPr/>
        </p:nvSpPr>
        <p:spPr>
          <a:xfrm>
            <a:off x="3682143" y="2132856"/>
            <a:ext cx="48245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400" b="1" dirty="0">
                <a:solidFill>
                  <a:schemeClr val="bg1"/>
                </a:solidFill>
              </a:rPr>
              <a:t>An one illustrative image fills each page in the background, or on one side of the slide</a:t>
            </a:r>
          </a:p>
        </p:txBody>
      </p:sp>
    </p:spTree>
    <p:extLst>
      <p:ext uri="{BB962C8B-B14F-4D97-AF65-F5344CB8AC3E}">
        <p14:creationId xmlns:p14="http://schemas.microsoft.com/office/powerpoint/2010/main" val="429423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0007EF-592C-4907-A797-34E3CAF9E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84264" cy="685800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>
                <a:solidFill>
                  <a:schemeClr val="bg1"/>
                </a:solidFill>
              </a:rPr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14682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65455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281664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105677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269068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138049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05780" y="116632"/>
            <a:ext cx="11017223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800" b="1" dirty="0"/>
              <a:t>This is one main point in a single sentence at the top in no more than 2 lines </a:t>
            </a:r>
          </a:p>
        </p:txBody>
      </p:sp>
    </p:spTree>
    <p:extLst>
      <p:ext uri="{BB962C8B-B14F-4D97-AF65-F5344CB8AC3E}">
        <p14:creationId xmlns:p14="http://schemas.microsoft.com/office/powerpoint/2010/main" val="419604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249</Words>
  <Application>Microsoft Office PowerPoint</Application>
  <PresentationFormat>Custom</PresentationFormat>
  <Paragraphs>19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Corbel</vt:lpstr>
      <vt:lpstr>Office Theme</vt:lpstr>
      <vt:lpstr>Ink 00: Top 10 Points for an Inkspot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Ink 00: Template</dc:title>
  <dc:creator>Geoffrey James</dc:creator>
  <cp:lastModifiedBy>Geoff James</cp:lastModifiedBy>
  <cp:revision>55</cp:revision>
  <dcterms:created xsi:type="dcterms:W3CDTF">2017-08-14T06:26:37Z</dcterms:created>
  <dcterms:modified xsi:type="dcterms:W3CDTF">2017-11-27T05:00:41Z</dcterms:modified>
</cp:coreProperties>
</file>