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  <p:sldMasterId id="2147483737" r:id="rId5"/>
  </p:sldMasterIdLst>
  <p:notesMasterIdLst>
    <p:notesMasterId r:id="rId25"/>
  </p:notesMasterIdLst>
  <p:handoutMasterIdLst>
    <p:handoutMasterId r:id="rId26"/>
  </p:handoutMasterIdLst>
  <p:sldIdLst>
    <p:sldId id="375" r:id="rId6"/>
    <p:sldId id="354" r:id="rId7"/>
    <p:sldId id="353" r:id="rId8"/>
    <p:sldId id="284" r:id="rId9"/>
    <p:sldId id="360" r:id="rId10"/>
    <p:sldId id="369" r:id="rId11"/>
    <p:sldId id="37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71" r:id="rId20"/>
    <p:sldId id="368" r:id="rId21"/>
    <p:sldId id="358" r:id="rId22"/>
    <p:sldId id="356" r:id="rId23"/>
    <p:sldId id="3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E0F10-3641-406A-A983-E676D0E0CAF4}" v="27" dt="2023-09-15T02:58:27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948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 James" userId="4b9db57a3d38a8a0" providerId="LiveId" clId="{3C6E0F10-3641-406A-A983-E676D0E0CAF4}"/>
    <pc:docChg chg="custSel modSld">
      <pc:chgData name="Geoff James" userId="4b9db57a3d38a8a0" providerId="LiveId" clId="{3C6E0F10-3641-406A-A983-E676D0E0CAF4}" dt="2023-09-15T02:58:45.353" v="42" actId="1076"/>
      <pc:docMkLst>
        <pc:docMk/>
      </pc:docMkLst>
      <pc:sldChg chg="modSp mod">
        <pc:chgData name="Geoff James" userId="4b9db57a3d38a8a0" providerId="LiveId" clId="{3C6E0F10-3641-406A-A983-E676D0E0CAF4}" dt="2023-09-15T02:58:45.353" v="42" actId="1076"/>
        <pc:sldMkLst>
          <pc:docMk/>
          <pc:sldMk cId="2577803437" sldId="375"/>
        </pc:sldMkLst>
        <pc:spChg chg="mod">
          <ac:chgData name="Geoff James" userId="4b9db57a3d38a8a0" providerId="LiveId" clId="{3C6E0F10-3641-406A-A983-E676D0E0CAF4}" dt="2023-09-15T02:58:27.576" v="39" actId="255"/>
          <ac:spMkLst>
            <pc:docMk/>
            <pc:sldMk cId="2577803437" sldId="375"/>
            <ac:spMk id="2" creationId="{00000000-0000-0000-0000-000000000000}"/>
          </ac:spMkLst>
        </pc:spChg>
        <pc:spChg chg="mod">
          <ac:chgData name="Geoff James" userId="4b9db57a3d38a8a0" providerId="LiveId" clId="{3C6E0F10-3641-406A-A983-E676D0E0CAF4}" dt="2023-09-15T02:58:45.353" v="42" actId="1076"/>
          <ac:spMkLst>
            <pc:docMk/>
            <pc:sldMk cId="2577803437" sldId="375"/>
            <ac:spMk id="3" creationId="{5F7EFA0E-1257-942F-DA30-F4271BE75514}"/>
          </ac:spMkLst>
        </pc:spChg>
        <pc:picChg chg="mod">
          <ac:chgData name="Geoff James" userId="4b9db57a3d38a8a0" providerId="LiveId" clId="{3C6E0F10-3641-406A-A983-E676D0E0CAF4}" dt="2023-09-15T02:58:42.041" v="41" actId="1076"/>
          <ac:picMkLst>
            <pc:docMk/>
            <pc:sldMk cId="2577803437" sldId="375"/>
            <ac:picMk id="5" creationId="{830BF649-2580-4781-905F-D0E476E5EA37}"/>
          </ac:picMkLst>
        </pc:picChg>
        <pc:picChg chg="mod">
          <ac:chgData name="Geoff James" userId="4b9db57a3d38a8a0" providerId="LiveId" clId="{3C6E0F10-3641-406A-A983-E676D0E0CAF4}" dt="2023-09-15T02:58:38.059" v="40" actId="14100"/>
          <ac:picMkLst>
            <pc:docMk/>
            <pc:sldMk cId="2577803437" sldId="375"/>
            <ac:picMk id="7" creationId="{DC9B9CAE-D8FF-4348-846B-5AF66E06D6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875E-667E-41F1-9DD1-A7ABC7101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F0D19-4403-41BF-8AEF-50787E97A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754E-AACE-40A7-8EC0-13DB0FA1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54A-81FB-45BD-BA49-4400E33E413A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E80F-27BD-4E69-B9AF-6D5659F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367D-929A-4EA5-A92D-E5BECF8D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6E4D-1BC3-46C5-BB03-E3354E3F2F3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EDF54-8D88-431B-9067-2054A0AD5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72" y="111300"/>
            <a:ext cx="1931310" cy="7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D0FE-F1A6-4DCF-A9B6-3D570F0C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1170-BE56-4422-A4B8-E5E5B04E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6BF7-A531-4F2C-9F19-B8D7503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8236-C3AF-4AD7-BE2F-3BA663A2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1E1D5-5D6F-4F4D-A2E5-5A091A93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815CE-5E2E-44BD-8438-C33B17B7E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18" y="186020"/>
            <a:ext cx="1333004" cy="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EEEE-9337-4573-AC31-84465AC1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843DF-9412-499A-8AF0-9217FF97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A5CD-E72E-4EB4-A922-8B82D1DC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45A25-C326-40E8-B635-8BB31483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A823-9D83-46C8-91B2-97E0F02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CCA9D-7BCF-43E0-8415-0754D23F3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01" y="104178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8990-8499-4D60-8A2A-A3D56755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11E6-7D7F-4F0D-9452-D4941656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AE77-BFCB-4055-A8DC-46242A70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2FE1-C745-490A-A18C-A9280C92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9CC23-A4FC-4C4F-9CA5-E3E2AEE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C83D-D562-40AA-AD55-7A1ACE1C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CA27F-67B8-42CA-A68A-DEEB01DA2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1" y="7951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A258-FC7E-4E96-AE3D-D3FECF81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EA113-0455-43CA-8356-441AAF7D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496D4-BC40-4C0D-A627-E16C62E22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A8D75-44EE-4B08-8522-0EA17FD7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1796F-57ED-4023-A747-39D72AF7A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E9913-E0D0-4E28-A4FA-ED822FA7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54A58-A42F-4114-98F6-28BA4698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91D0F-826B-40E6-B027-DD3CF8CA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8770F8-892F-40A9-86EF-27972EF0A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94EE-E86C-4F93-A9B4-F18E12A0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6B576-7C3A-4B03-8FC5-ECAF06AD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DB56C-23FA-4291-932F-19D690C7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4D416-3409-4639-97D8-8E34EA63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5EA2A-990B-43EB-BB06-A0AF7353E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1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34ED-C47D-40AE-8749-7021B693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8258-AB7C-4E49-BF34-DCABE635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B3EF-2AFE-4A67-81E7-BDF21B55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E43D2-CBEF-4216-8934-7BFAE6B67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1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CD8-4ABE-4D02-8DD5-63873185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AB16-5869-49A5-9A52-87066F1B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04BB9-9ED0-4E1C-BA37-BB36BC382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3ACCC-7DCD-4B78-95B0-02BB287C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C661C-8593-4213-87F6-2F5B3E9D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5B99-10DB-46AD-AFD6-F8F59A04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E893F-7D26-4722-9984-FF9FB8BD8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61278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E9B0-BD77-4E7B-AEFC-DA707246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1A3DB-5C69-4992-B965-4FCDB88F4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BD4C2-10E5-4AAF-A802-8B61E17DB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E61CE-CD4B-4DC9-8500-09CB9D9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C37FD-532D-4304-98DD-67C9911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1C5E4-A87E-4705-A1B0-B309F663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E188D-7067-4FE1-8BD2-597012291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00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193F-60F7-4C02-A8DC-85433F32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0B2D2-0FCC-4098-8C06-9F9F9B0F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806B-A944-4F1D-9489-46DF258B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9BD4-8C91-4A57-8D08-06EC30FC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219B-6AA2-4705-86A9-CE0E5849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CF350-E45C-432A-87BC-E1F1B52C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9" y="116633"/>
            <a:ext cx="132938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D5519-8421-4604-9421-279ADFCE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112EF-EB10-450E-8D89-0581F2414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CA61-198A-4D03-97B6-912C6003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D1A6-40BC-4AC8-BBFE-FA2C6A15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C57A-48B8-4218-A569-6F1023FC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C2445-BE04-4FE9-B07E-B4BA0EB2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27561" y="531132"/>
            <a:ext cx="1329043" cy="5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102C4-03A6-432E-A1AF-B9F11688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5643F-9851-40E2-8438-273AB70D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933F-49FD-4100-8240-4CA00182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8B90-5A81-4912-8D9A-2966699E0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DA1A0-2215-4FA9-9070-9A6ECD545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map.rotary.org/en/project/pages/project_showcase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30BF649-2580-4781-905F-D0E476E5E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4" y="576668"/>
            <a:ext cx="2621400" cy="1966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6009"/>
            <a:ext cx="12192000" cy="196605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1E4984"/>
                </a:solidFill>
                <a:latin typeface="+mn-lt"/>
              </a:rPr>
              <a:t>INK 92: Rotary Showcase</a:t>
            </a:r>
            <a:br>
              <a:rPr lang="en-US" sz="6000" b="1" dirty="0">
                <a:solidFill>
                  <a:srgbClr val="1E4984"/>
                </a:solidFill>
                <a:latin typeface="+mn-lt"/>
              </a:rPr>
            </a:br>
            <a:r>
              <a:rPr lang="en-US" sz="6000" b="1" dirty="0">
                <a:solidFill>
                  <a:srgbClr val="1E4984"/>
                </a:solidFill>
                <a:latin typeface="+mn-lt"/>
              </a:rPr>
              <a:t>Prepared by Bec Lowery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B9CAE-D8FF-4348-846B-5AF66E06D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0183" y="5003295"/>
            <a:ext cx="4143946" cy="1637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7EFA0E-1257-942F-DA30-F4271BE75514}"/>
              </a:ext>
            </a:extLst>
          </p:cNvPr>
          <p:cNvSpPr txBox="1"/>
          <p:nvPr/>
        </p:nvSpPr>
        <p:spPr>
          <a:xfrm>
            <a:off x="2929178" y="1670346"/>
            <a:ext cx="4138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PPYLIKE" panose="00000400000000000000" pitchFamily="2" charset="0"/>
                <a:ea typeface="+mn-ea"/>
                <a:cs typeface="+mn-cs"/>
              </a:rPr>
              <a:t>Ink Spots</a:t>
            </a:r>
          </a:p>
        </p:txBody>
      </p:sp>
    </p:spTree>
    <p:extLst>
      <p:ext uri="{BB962C8B-B14F-4D97-AF65-F5344CB8AC3E}">
        <p14:creationId xmlns:p14="http://schemas.microsoft.com/office/powerpoint/2010/main" val="25778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724" t="-2916" r="-45121" b="-2916"/>
          <a:stretch/>
        </p:blipFill>
        <p:spPr>
          <a:xfrm>
            <a:off x="278608" y="370694"/>
            <a:ext cx="11550506" cy="6053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76" r="8676"/>
          <a:stretch/>
        </p:blipFill>
        <p:spPr>
          <a:xfrm>
            <a:off x="389823" y="302429"/>
            <a:ext cx="11550506" cy="6053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143886C-06F8-5B9C-B210-B7FCBED2A34A}"/>
              </a:ext>
            </a:extLst>
          </p:cNvPr>
          <p:cNvSpPr/>
          <p:nvPr/>
        </p:nvSpPr>
        <p:spPr>
          <a:xfrm rot="19802879">
            <a:off x="5020416" y="5090908"/>
            <a:ext cx="396993" cy="181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E95C9-4582-4647-A579-E6888858CA39}"/>
              </a:ext>
            </a:extLst>
          </p:cNvPr>
          <p:cNvSpPr/>
          <p:nvPr/>
        </p:nvSpPr>
        <p:spPr>
          <a:xfrm>
            <a:off x="5175315" y="4458878"/>
            <a:ext cx="3667026" cy="9769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9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9" r="1739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9B6BDC0-9E3D-8877-75CC-426266D9542C}"/>
              </a:ext>
            </a:extLst>
          </p:cNvPr>
          <p:cNvSpPr/>
          <p:nvPr/>
        </p:nvSpPr>
        <p:spPr>
          <a:xfrm>
            <a:off x="2339176" y="4223641"/>
            <a:ext cx="396993" cy="181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CF930-52B5-5489-6C03-75D83A08CEED}"/>
              </a:ext>
            </a:extLst>
          </p:cNvPr>
          <p:cNvSpPr/>
          <p:nvPr/>
        </p:nvSpPr>
        <p:spPr>
          <a:xfrm>
            <a:off x="845269" y="4136635"/>
            <a:ext cx="1379457" cy="49784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4DED6-95C8-91DB-0079-F2BAB12AE1C9}"/>
              </a:ext>
            </a:extLst>
          </p:cNvPr>
          <p:cNvSpPr txBox="1"/>
          <p:nvPr/>
        </p:nvSpPr>
        <p:spPr>
          <a:xfrm>
            <a:off x="978423" y="4200892"/>
            <a:ext cx="11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1"/>
                </a:solidFill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31058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" b="1270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4" t="-3758" r="13406" b="-1322"/>
          <a:stretch/>
        </p:blipFill>
        <p:spPr>
          <a:xfrm>
            <a:off x="705503" y="1211098"/>
            <a:ext cx="10681113" cy="4435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share my Rotary clubs project stories on Showcase?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777" y="1938528"/>
            <a:ext cx="2753207" cy="299008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49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B6545A27-01A2-7353-9BB9-D671D72A6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84" y="302429"/>
            <a:ext cx="4480948" cy="5845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EF451D4-7131-D575-F7B2-70D1E18BD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81" y="264326"/>
            <a:ext cx="4587638" cy="588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8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9372-10C9-4FE2-AA18-D3757770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CB26-C7B5-4926-8F38-01AA28C00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Rotary Showcase you can start today to share the wonderful success stories of your Rotary/ Rotaract clubs projects to inspire others.</a:t>
            </a:r>
          </a:p>
          <a:p>
            <a:r>
              <a:rPr lang="en-US" dirty="0"/>
              <a:t>Or simply use it as an inspirational tool to find that next project you would like to be involved with and support.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9DA24F4-B703-4FC0-9F8E-A952502DA9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094" r="9094"/>
          <a:stretch/>
        </p:blipFill>
        <p:spPr>
          <a:xfrm>
            <a:off x="5759041" y="932053"/>
            <a:ext cx="6034040" cy="4919472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003F3-F17A-4CAC-B7CA-4C498BA84E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679C96-FDE6-3CA4-FFFE-1A98EFE3D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0" y="5672872"/>
            <a:ext cx="2664183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B919-4F65-4B5E-ADF3-272AD780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way to get started is to quit </a:t>
            </a:r>
            <a:br>
              <a:rPr lang="en-US" sz="4800" dirty="0"/>
            </a:br>
            <a:r>
              <a:rPr lang="en-US" sz="4800" dirty="0"/>
              <a:t>talking and begin doing.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48DDF-62CA-455C-A7CB-AB86D3378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Walt Disney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BF44-1F57-4664-8847-9214C41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8EE01-86CE-9C0A-4B7E-015EBA4F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485" y="136525"/>
            <a:ext cx="2664183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2E3A-DB80-46C8-A227-EE0F7E8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0D4E925-DA83-45CF-9056-D6262F46A7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860" r="14860"/>
          <a:stretch/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0069E65-AC47-4CE9-B19A-7EA5888AA3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751" r="9751"/>
          <a:stretch/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D78D46DB-1C3A-41BD-860F-ECE8B446BB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9751" r="9751"/>
          <a:stretch/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978928C-7EEA-4B8E-AA43-12AFD61BC29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9751" r="9751"/>
          <a:stretch/>
        </p:blipFill>
        <p:spPr/>
      </p:pic>
      <p:pic>
        <p:nvPicPr>
          <p:cNvPr id="25" name="Online Image Placeholder 23" descr="User">
            <a:extLst>
              <a:ext uri="{FF2B5EF4-FFF2-40B4-BE49-F238E27FC236}">
                <a16:creationId xmlns:a16="http://schemas.microsoft.com/office/drawing/2014/main" id="{DD136AFE-38B3-4FAE-907B-277600FBDED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77D1C-657B-4FA7-B4A1-CD08EC61D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32762"/>
            <a:ext cx="3721100" cy="447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 Lowery</a:t>
            </a:r>
            <a:endParaRPr lang="en-US" sz="1600" dirty="0"/>
          </a:p>
        </p:txBody>
      </p:sp>
      <p:pic>
        <p:nvPicPr>
          <p:cNvPr id="27" name="Online Image Placeholder 27" descr="Envelope">
            <a:extLst>
              <a:ext uri="{FF2B5EF4-FFF2-40B4-BE49-F238E27FC236}">
                <a16:creationId xmlns:a16="http://schemas.microsoft.com/office/drawing/2014/main" id="{79C99175-A844-475F-B903-FB0A246099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772400" y="3471541"/>
            <a:ext cx="457200" cy="457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E9EE6-5A74-4119-8DAA-06582357CF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3935456"/>
            <a:ext cx="3721100" cy="447675"/>
          </a:xfrm>
        </p:spPr>
        <p:txBody>
          <a:bodyPr/>
          <a:lstStyle/>
          <a:p>
            <a:r>
              <a:rPr lang="en-US" dirty="0"/>
              <a:t>bechouse@bigpond.com</a:t>
            </a:r>
          </a:p>
        </p:txBody>
      </p:sp>
      <p:pic>
        <p:nvPicPr>
          <p:cNvPr id="29" name="Online Image Placeholder 11" descr="Monitor">
            <a:extLst>
              <a:ext uri="{FF2B5EF4-FFF2-40B4-BE49-F238E27FC236}">
                <a16:creationId xmlns:a16="http://schemas.microsoft.com/office/drawing/2014/main" id="{247D95FD-08A2-4831-BB6A-A0FCA300459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772400" y="4409634"/>
            <a:ext cx="457200" cy="4572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CE7679-6065-4440-BCF7-BAFF752B01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4910428"/>
            <a:ext cx="3721100" cy="9025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Rotary.org</a:t>
            </a:r>
          </a:p>
          <a:p>
            <a:r>
              <a:rPr lang="en-US" dirty="0"/>
              <a:t>My.rotary.org </a:t>
            </a:r>
          </a:p>
          <a:p>
            <a:r>
              <a:rPr lang="en-US" dirty="0"/>
              <a:t>Rotary Showcase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BB8335-F249-4F37-8C3F-A672116EB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0065A-4176-C922-8B4B-1A2B6C1A9317}"/>
              </a:ext>
            </a:extLst>
          </p:cNvPr>
          <p:cNvSpPr txBox="1"/>
          <p:nvPr/>
        </p:nvSpPr>
        <p:spPr>
          <a:xfrm>
            <a:off x="411480" y="261604"/>
            <a:ext cx="324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cap="all" dirty="0"/>
              <a:t>Empowering girls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352CA-2C2C-AAD0-B5BF-007AB0164105}"/>
              </a:ext>
            </a:extLst>
          </p:cNvPr>
          <p:cNvSpPr txBox="1"/>
          <p:nvPr/>
        </p:nvSpPr>
        <p:spPr>
          <a:xfrm>
            <a:off x="3767328" y="261603"/>
            <a:ext cx="324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cap="all" dirty="0"/>
              <a:t>Peace 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AEB4D-E313-1F21-9287-B82B6231844F}"/>
              </a:ext>
            </a:extLst>
          </p:cNvPr>
          <p:cNvSpPr txBox="1"/>
          <p:nvPr/>
        </p:nvSpPr>
        <p:spPr>
          <a:xfrm>
            <a:off x="411480" y="6245352"/>
            <a:ext cx="324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cap="all" dirty="0"/>
              <a:t>Ending polio forever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C801B-61F0-EA66-CCF2-6763F09D32F2}"/>
              </a:ext>
            </a:extLst>
          </p:cNvPr>
          <p:cNvSpPr txBox="1"/>
          <p:nvPr/>
        </p:nvSpPr>
        <p:spPr>
          <a:xfrm>
            <a:off x="3767328" y="6202461"/>
            <a:ext cx="324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cap="all" dirty="0"/>
              <a:t>Community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25775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AA05C59-284A-43D9-AE28-6F5AA1F0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Rotary Showcase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0BB4C9-B781-4AEE-ACAB-8EE849F2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5647DA-FC1D-4189-8B97-4EF3C2C0B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marL="57150"/>
            <a:r>
              <a:rPr lang="en-US" dirty="0"/>
              <a:t>Rotary Showcase</a:t>
            </a:r>
          </a:p>
          <a:p>
            <a:pPr marL="57150"/>
            <a:r>
              <a:rPr lang="en-US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hlinkClick r:id="rId2"/>
              </a:rPr>
              <a:t>https://map.rotary.org/en/project/pages/project_showcase.aspx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/>
            <a:endParaRPr lang="en-US" dirty="0"/>
          </a:p>
        </p:txBody>
      </p:sp>
      <p:pic>
        <p:nvPicPr>
          <p:cNvPr id="18" name="Picture Placeholder 17" descr="A colorful abstract pixelated image">
            <a:extLst>
              <a:ext uri="{FF2B5EF4-FFF2-40B4-BE49-F238E27FC236}">
                <a16:creationId xmlns:a16="http://schemas.microsoft.com/office/drawing/2014/main" id="{1A615CC8-9DF3-484C-8E7E-BA035F9390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405" r="12405"/>
          <a:stretch/>
        </p:blipFill>
        <p:spPr>
          <a:xfrm>
            <a:off x="7520940" y="113983"/>
            <a:ext cx="4507992" cy="41213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3930" y="6586500"/>
            <a:ext cx="1280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D80A82-DFC4-A229-20D0-BAF7049A8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749" y="5564236"/>
            <a:ext cx="266418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Rotary Showcase?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777" y="1938528"/>
            <a:ext cx="2753207" cy="299008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Showcase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F57BF9-5B99-4D8E-9855-18C6FD7BB0E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0253" y="1730291"/>
            <a:ext cx="4937760" cy="823912"/>
          </a:xfrm>
        </p:spPr>
        <p:txBody>
          <a:bodyPr/>
          <a:lstStyle/>
          <a:p>
            <a:r>
              <a:rPr lang="en-US" dirty="0"/>
              <a:t>Sharing Tool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91D156-FB7C-4C78-B73A-E34105B8EEC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45936" y="1728216"/>
            <a:ext cx="4937760" cy="823912"/>
          </a:xfrm>
        </p:spPr>
        <p:txBody>
          <a:bodyPr/>
          <a:lstStyle/>
          <a:p>
            <a:r>
              <a:rPr lang="en-US" dirty="0"/>
              <a:t>Content Source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0253" y="2585768"/>
            <a:ext cx="4937760" cy="141496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It’s an online application that allows Rotarians/</a:t>
            </a:r>
            <a:r>
              <a:rPr lang="en-US" dirty="0" err="1"/>
              <a:t>Rotaractors</a:t>
            </a:r>
            <a:r>
              <a:rPr lang="en-US" dirty="0"/>
              <a:t> to share stories of their clubs’ successful projects with people around the world.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05B217-8183-4076-A009-A93B01FC3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2585768"/>
            <a:ext cx="4937760" cy="1050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stories are a source for features in Rotary International blogs and newsletters.</a:t>
            </a:r>
            <a:endParaRPr lang="en-US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6C60C-0900-82B8-B466-242F372B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26" y="185516"/>
            <a:ext cx="2664542" cy="1050536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56C1EA9-38AF-0F28-4FFB-E1E6A7610565}"/>
              </a:ext>
            </a:extLst>
          </p:cNvPr>
          <p:cNvSpPr txBox="1">
            <a:spLocks/>
          </p:cNvSpPr>
          <p:nvPr/>
        </p:nvSpPr>
        <p:spPr>
          <a:xfrm>
            <a:off x="1050253" y="3808824"/>
            <a:ext cx="493776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Inspo</a:t>
            </a:r>
            <a:r>
              <a:rPr lang="en-US" dirty="0"/>
              <a:t>-tool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31278AA-8ECA-C295-7A8A-40B51BB48224}"/>
              </a:ext>
            </a:extLst>
          </p:cNvPr>
          <p:cNvSpPr txBox="1">
            <a:spLocks/>
          </p:cNvSpPr>
          <p:nvPr/>
        </p:nvSpPr>
        <p:spPr>
          <a:xfrm>
            <a:off x="6345936" y="3808824"/>
            <a:ext cx="493776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Collective Impact Tracker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E3A58A87-6DAD-EDF5-C6F1-2846E9406332}"/>
              </a:ext>
            </a:extLst>
          </p:cNvPr>
          <p:cNvSpPr txBox="1">
            <a:spLocks/>
          </p:cNvSpPr>
          <p:nvPr/>
        </p:nvSpPr>
        <p:spPr>
          <a:xfrm>
            <a:off x="1050253" y="4668362"/>
            <a:ext cx="4937760" cy="141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With the success stories posted on Showcase can serve as an inspiration and a model for other Rotary/Rotaract clubs.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78E311C6-4257-0C78-5713-136CB633CAE7}"/>
              </a:ext>
            </a:extLst>
          </p:cNvPr>
          <p:cNvSpPr txBox="1">
            <a:spLocks/>
          </p:cNvSpPr>
          <p:nvPr/>
        </p:nvSpPr>
        <p:spPr>
          <a:xfrm>
            <a:off x="6345936" y="4668362"/>
            <a:ext cx="4937760" cy="1708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It shows the impact of each Rotary project in terms of volunteers and volunteer hours, cash contributions, and in-kind donations.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Shows the collective impact of all reported projects.</a:t>
            </a:r>
          </a:p>
        </p:txBody>
      </p:sp>
    </p:spTree>
    <p:extLst>
      <p:ext uri="{BB962C8B-B14F-4D97-AF65-F5344CB8AC3E}">
        <p14:creationId xmlns:p14="http://schemas.microsoft.com/office/powerpoint/2010/main" val="21306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66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use Rotary Showcase?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777" y="1938528"/>
            <a:ext cx="2753207" cy="299008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88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access Rotary Showcase?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777" y="1938528"/>
            <a:ext cx="2753207" cy="299008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84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371" t="-2430" r="-14077" b="2765"/>
          <a:stretch/>
        </p:blipFill>
        <p:spPr>
          <a:xfrm>
            <a:off x="362886" y="329268"/>
            <a:ext cx="11550506" cy="5890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AC032-38E9-F57A-94B7-7873C6572B64}"/>
              </a:ext>
            </a:extLst>
          </p:cNvPr>
          <p:cNvSpPr/>
          <p:nvPr/>
        </p:nvSpPr>
        <p:spPr>
          <a:xfrm>
            <a:off x="5590095" y="1055802"/>
            <a:ext cx="1225484" cy="167922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DC3538-662A-2D0E-3E65-26E4A9F9DE48}"/>
              </a:ext>
            </a:extLst>
          </p:cNvPr>
          <p:cNvSpPr/>
          <p:nvPr/>
        </p:nvSpPr>
        <p:spPr>
          <a:xfrm rot="19802879">
            <a:off x="3413583" y="879896"/>
            <a:ext cx="396993" cy="181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3424CE3-060E-013D-23E1-F8291266DAF0}"/>
              </a:ext>
            </a:extLst>
          </p:cNvPr>
          <p:cNvSpPr/>
          <p:nvPr/>
        </p:nvSpPr>
        <p:spPr>
          <a:xfrm rot="19802879">
            <a:off x="5391598" y="1877684"/>
            <a:ext cx="396993" cy="181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4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C088-6345-2E58-B541-3C8EBC9A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9" b="289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E71D-7779-9FA1-D495-FD8CC39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572</TotalTime>
  <Words>279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 Next LT Pro</vt:lpstr>
      <vt:lpstr>Calibri</vt:lpstr>
      <vt:lpstr>Calibri Light</vt:lpstr>
      <vt:lpstr>PUPPYLIKE</vt:lpstr>
      <vt:lpstr>Times New Roman</vt:lpstr>
      <vt:lpstr>Verdana</vt:lpstr>
      <vt:lpstr>AccentBoxVTI</vt:lpstr>
      <vt:lpstr>2_Office Theme</vt:lpstr>
      <vt:lpstr>INK 92: Rotary Showcase Prepared by Bec Lowery</vt:lpstr>
      <vt:lpstr>Rotary Showcase</vt:lpstr>
      <vt:lpstr>What is Rotary Showcase?</vt:lpstr>
      <vt:lpstr>Rotary Showcase</vt:lpstr>
      <vt:lpstr>PowerPoint Presentation</vt:lpstr>
      <vt:lpstr>Who can use Rotary Showcase?</vt:lpstr>
      <vt:lpstr>How can I access Rotary Showcase?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share my Rotary clubs project stories on Showcase?</vt:lpstr>
      <vt:lpstr>PowerPoint Presentation</vt:lpstr>
      <vt:lpstr>Summary</vt:lpstr>
      <vt:lpstr>The way to get started is to quit  talking and begin doing.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Lowery</dc:creator>
  <cp:lastModifiedBy>Geoff James</cp:lastModifiedBy>
  <cp:revision>8</cp:revision>
  <dcterms:created xsi:type="dcterms:W3CDTF">2023-09-09T04:08:00Z</dcterms:created>
  <dcterms:modified xsi:type="dcterms:W3CDTF">2023-09-15T02:58:53Z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