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12" r:id="rId3"/>
  </p:sldMasterIdLst>
  <p:notesMasterIdLst>
    <p:notesMasterId r:id="rId27"/>
  </p:notesMasterIdLst>
  <p:sldIdLst>
    <p:sldId id="393" r:id="rId4"/>
    <p:sldId id="258" r:id="rId5"/>
    <p:sldId id="271" r:id="rId6"/>
    <p:sldId id="333" r:id="rId7"/>
    <p:sldId id="334" r:id="rId8"/>
    <p:sldId id="335" r:id="rId9"/>
    <p:sldId id="394" r:id="rId10"/>
    <p:sldId id="319" r:id="rId11"/>
    <p:sldId id="391" r:id="rId12"/>
    <p:sldId id="384" r:id="rId13"/>
    <p:sldId id="266" r:id="rId14"/>
    <p:sldId id="392" r:id="rId15"/>
    <p:sldId id="331" r:id="rId16"/>
    <p:sldId id="374" r:id="rId17"/>
    <p:sldId id="380" r:id="rId18"/>
    <p:sldId id="375" r:id="rId19"/>
    <p:sldId id="387" r:id="rId20"/>
    <p:sldId id="304" r:id="rId21"/>
    <p:sldId id="378" r:id="rId22"/>
    <p:sldId id="381" r:id="rId23"/>
    <p:sldId id="259" r:id="rId24"/>
    <p:sldId id="390" r:id="rId25"/>
    <p:sldId id="388" r:id="rId26"/>
  </p:sldIdLst>
  <p:sldSz cx="12192000" cy="6858000"/>
  <p:notesSz cx="6858000" cy="931386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Masuno" initials="NM" lastIdx="1" clrIdx="0">
    <p:extLst>
      <p:ext uri="{19B8F6BF-5375-455C-9EA6-DF929625EA0E}">
        <p15:presenceInfo xmlns:p15="http://schemas.microsoft.com/office/powerpoint/2012/main" userId="9961629676539e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3975" autoAdjust="0"/>
  </p:normalViewPr>
  <p:slideViewPr>
    <p:cSldViewPr snapToGrid="0" showGuides="1">
      <p:cViewPr varScale="1">
        <p:scale>
          <a:sx n="93" d="100"/>
          <a:sy n="93" d="100"/>
        </p:scale>
        <p:origin x="1352" y="20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403E561-A38A-4A22-8215-F855A52BC5B1}" type="datetimeFigureOut">
              <a:rPr lang="en-US" smtClean="0"/>
              <a:t>8/21/22</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cms.rotary.org/en/document/every-rotarian-every-year-brochu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38080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Rotary Foundation’s</a:t>
            </a:r>
            <a:r>
              <a:rPr lang="en-US" baseline="0" dirty="0"/>
              <a:t> mission is to </a:t>
            </a:r>
            <a:r>
              <a:rPr lang="en-US" sz="1200" dirty="0">
                <a:solidFill>
                  <a:schemeClr val="bg1"/>
                </a:solidFill>
              </a:rPr>
              <a:t>advance world understanding, goodwill, and peace by improving health, providing quality education, improving the environment, and alleviating poverty.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3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Rotary Foundation grant funds and club cash fund our local and global projects to help people.  This year we have  about $303k for projects.  This money comes from club donations made 3 years ago, plus money from the world fund, the clubs and we get about $12k from endowment earnings. Please continue your donations to The Rotary Foundation and check the Annual-Share box to see the money come back to you club for grants and consider a gift from your estate to the Foundation. If you saw the list of projects all the clubs did with grant funds, you would be totally impressed!  Your club’s project with your grant funds helped a lot of people with your projects</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48641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i="0" dirty="0">
                <a:solidFill>
                  <a:srgbClr val="000000"/>
                </a:solidFill>
                <a:effectLst/>
                <a:latin typeface="Open Sans" panose="020B0606030504020204" pitchFamily="34" charset="0"/>
              </a:rPr>
              <a:t>Your gift to the Annual Fund helps Rotary clubs take action today to create positive change in communities at home and around the world. Your contributions help us strengthen peace efforts, provide clean water and sanitation, support education, grow local economies, save mothers and children, protect the environment, and fight disease.</a:t>
            </a:r>
          </a:p>
          <a:p>
            <a:pPr algn="l" rtl="0"/>
            <a:r>
              <a:rPr lang="en-US" b="0" i="0" dirty="0">
                <a:solidFill>
                  <a:srgbClr val="000000"/>
                </a:solidFill>
                <a:effectLst/>
                <a:latin typeface="Open Sans" panose="020B0606030504020204" pitchFamily="34" charset="0"/>
              </a:rPr>
              <a:t>The </a:t>
            </a:r>
            <a:r>
              <a:rPr lang="en-US" b="0" i="0" u="none" strike="noStrike" dirty="0">
                <a:solidFill>
                  <a:srgbClr val="005DAA"/>
                </a:solidFill>
                <a:effectLst/>
                <a:latin typeface="Open Sans" panose="020B0606030504020204" pitchFamily="34" charset="0"/>
                <a:hlinkClick r:id="rId3"/>
              </a:rPr>
              <a:t>Every Rotarian Every Year</a:t>
            </a:r>
            <a:r>
              <a:rPr lang="en-US" b="0" i="0" dirty="0">
                <a:solidFill>
                  <a:srgbClr val="000000"/>
                </a:solidFill>
                <a:effectLst/>
                <a:latin typeface="Open Sans" panose="020B0606030504020204" pitchFamily="34" charset="0"/>
              </a:rPr>
              <a:t> initiative asks every Rotarian to support The Rotary Foundation every year. In addition to contributing to the Annual Fund on a regular basis, members are encouraged to get involved in a Foundation project or program.</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866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170226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This new Rotary year, we again have opportunities in our State to do larger project together with the Rotary Gives Thanks day in November and Rotarians at Work day in April. I encourage you to band together with other clubs, Interactors, Rotaractors and partners to execute larger, impactful projects.  World Polio day events on October 24</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25639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20055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We want to continue to build a stronger district resource team to support the clubs.  That would consist of district committees for Membership, The Rotary Foundation, the district conference and the Avenues of Service, especially Youth Service.  Benson Medina, the District Trainer, is doing an awesome job with the webinars and training, but there is much more we can do for the clubs and that’s where your club trainer comes in.  Benson will be working with them to help with training in your club, if needed.  If you are interested in serving on the district level, please let me know.  If anyone would like to apply for the District Governor for 2025-2026, applications will be accepted from August and the interview will be in late October.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64217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4374427-19D9-6D5D-2A7B-437A7F3AA478}"/>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D3399ACE-3532-8613-EA30-A15262720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07070"/>
                </a:solidFill>
                <a:effectLst/>
                <a:latin typeface="Verdana" panose="020B0604030504040204" pitchFamily="34" charset="0"/>
              </a:rPr>
              <a:t>Rotary Fellowships consist of members who share a common interest in recreational activities, sports, hobbies, or professions. These groups help expand skills, foster vocational development, and enhance the Rotary experience by exploring interests while developing connections around the world.  Are you interested in a particular subject? Visit the group's website or email it to learn more.</a:t>
            </a:r>
          </a:p>
          <a:p>
            <a:endParaRPr lang="en-US" altLang="en-US" dirty="0">
              <a:latin typeface="Arial" panose="020B0604020202020204" pitchFamily="34" charset="0"/>
              <a:ea typeface="ヒラギノ角ゴ Pro W3"/>
              <a:cs typeface="ヒラギノ角ゴ Pro W3"/>
            </a:endParaRPr>
          </a:p>
        </p:txBody>
      </p:sp>
      <p:sp>
        <p:nvSpPr>
          <p:cNvPr id="4" name="Slide Number Placeholder 3">
            <a:extLst>
              <a:ext uri="{FF2B5EF4-FFF2-40B4-BE49-F238E27FC236}">
                <a16:creationId xmlns:a16="http://schemas.microsoft.com/office/drawing/2014/main" id="{BEDBE562-0274-BF2A-A3EC-0ABD15ED2AF0}"/>
              </a:ext>
            </a:extLst>
          </p:cNvPr>
          <p:cNvSpPr>
            <a:spLocks noGrp="1"/>
          </p:cNvSpPr>
          <p:nvPr>
            <p:ph type="sldNum" sz="quarter" idx="5"/>
          </p:nvPr>
        </p:nvSpPr>
        <p:spPr/>
        <p:txBody>
          <a:bodyPr/>
          <a:lstStyle/>
          <a:p>
            <a:pPr marL="0" marR="0" lvl="0" indent="0" algn="r" defTabSz="941388" rtl="0" eaLnBrk="0" fontAlgn="base" latinLnBrk="0" hangingPunct="0">
              <a:lnSpc>
                <a:spcPct val="100000"/>
              </a:lnSpc>
              <a:spcBef>
                <a:spcPct val="0"/>
              </a:spcBef>
              <a:spcAft>
                <a:spcPct val="0"/>
              </a:spcAft>
              <a:buClrTx/>
              <a:buSzTx/>
              <a:buFontTx/>
              <a:buNone/>
              <a:tabLst/>
              <a:defRPr/>
            </a:pPr>
            <a:fld id="{1C12F403-5B6E-4847-9CBE-146A928CD4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84" charset="-128"/>
                <a:cs typeface="+mn-cs"/>
              </a:rPr>
              <a:pPr marL="0" marR="0" lvl="0" indent="0" algn="r" defTabSz="941388"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191029B-214D-E9A9-1396-BED37F0A7FC5}"/>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D560FEFA-49B6-E570-0D0F-3FB4FEEB5F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a:cs typeface="ヒラギノ角ゴ Pro W3"/>
              </a:rPr>
              <a:t>Many fellowships also use their special interests to serve others. For example, the Fellowship of Canoeing Rotarians has organized cleanups of polluted rivers; members of the International  Computer Users Fellowship of Rotarians have hosted training sessions for Rotarians and the general public; and members of the International Fellowship of Rotarian Scuba Divers join local Rotary clubs to undertake service projects on each of their diving trips.</a:t>
            </a:r>
          </a:p>
        </p:txBody>
      </p:sp>
      <p:sp>
        <p:nvSpPr>
          <p:cNvPr id="4" name="Slide Number Placeholder 3">
            <a:extLst>
              <a:ext uri="{FF2B5EF4-FFF2-40B4-BE49-F238E27FC236}">
                <a16:creationId xmlns:a16="http://schemas.microsoft.com/office/drawing/2014/main" id="{6486BBDD-4005-A78E-C151-0401C0443D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E2430-B0E3-4B97-8380-B6694FC17C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ヒラギノ角ゴ Pro W3" pitchFamily="-8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ヒラギノ角ゴ Pro W3" pitchFamily="-8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302333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i="0" dirty="0">
                <a:solidFill>
                  <a:srgbClr val="000000"/>
                </a:solidFill>
                <a:effectLst/>
                <a:latin typeface="Open Sans" panose="020B0606030504020204" pitchFamily="34" charset="0"/>
              </a:rPr>
              <a:t>Jennifer Jones is the founder and president of Media Street Productions, an award-winning 27-year-old media company in Windsor, Ontario. She is a member of the Rotary Club of Windsor-Roseland.</a:t>
            </a:r>
          </a:p>
          <a:p>
            <a:pPr algn="l" rtl="0"/>
            <a:r>
              <a:rPr lang="en-US" b="0" i="0" dirty="0">
                <a:solidFill>
                  <a:srgbClr val="000000"/>
                </a:solidFill>
                <a:effectLst/>
                <a:latin typeface="Open Sans" panose="020B0606030504020204" pitchFamily="34" charset="0"/>
              </a:rPr>
              <a:t>Jennifer's talents have strengthened Rotary's reach and impact as she has served in roles including vice president, director, Rotary Foundation trustee, and co-chair of the End Polio Now: Make History Today fundraising campaign.</a:t>
            </a:r>
          </a:p>
          <a:p>
            <a:pPr marL="0" marR="0">
              <a:lnSpc>
                <a:spcPct val="90000"/>
              </a:lnSpc>
              <a:spcBef>
                <a:spcPts val="1000"/>
              </a:spcBef>
              <a:spcAft>
                <a:spcPts val="0"/>
              </a:spcAft>
            </a:pP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90841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2734648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Thank you for all of your hard work I look forward to working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8307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Thank you for all of your hard work I look forward to working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22</a:t>
            </a:fld>
            <a:endParaRPr lang="en-US" dirty="0"/>
          </a:p>
        </p:txBody>
      </p:sp>
    </p:spTree>
    <p:extLst>
      <p:ext uri="{BB962C8B-B14F-4D97-AF65-F5344CB8AC3E}">
        <p14:creationId xmlns:p14="http://schemas.microsoft.com/office/powerpoint/2010/main" val="1744610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23</a:t>
            </a:fld>
            <a:endParaRPr lang="en-US" dirty="0"/>
          </a:p>
        </p:txBody>
      </p:sp>
    </p:spTree>
    <p:extLst>
      <p:ext uri="{BB962C8B-B14F-4D97-AF65-F5344CB8AC3E}">
        <p14:creationId xmlns:p14="http://schemas.microsoft.com/office/powerpoint/2010/main" val="426293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107691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Rotary International President Jennifer Jones imagines a Rotary where members act to make their dreams become reality and make the most of their club experiences. During her year, Jones will focus on four presidential initiatives that Imagine Rotary: advancing our commitment to Diversity, Equity, and Inclusion (DEI); creating a welcoming club experience; empowering girls; and expanding our reach.</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22590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He also asked that we continue to donate to PolioPlus.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On the polio eradication front, the effort was suspended and the assets were redeployed to fight COVID.  Rotary was commended for being already set up to take action. This may mean, though, there might be an uptick in polio cases, but we’ll have to wait and see.  In the news recently, 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World Health Organization has certified Nigeria as polio free. This is a major milestone in Rotary's decades-long fight to eradicate polio from the earth.  This means that, as of now, only two countries remain with endemic polio - Afghanistan and Pakistan. The entire African region has been declared polio-free. They have to be polio free for 3 years to be declared eradicated.  </a:t>
            </a:r>
            <a:r>
              <a:rPr lang="en-US" sz="1800" dirty="0">
                <a:effectLst/>
                <a:latin typeface="Calibri" panose="020F0502020204030204" pitchFamily="34" charset="0"/>
                <a:ea typeface="Calibri" panose="020F0502020204030204" pitchFamily="34" charset="0"/>
                <a:cs typeface="Calibri" panose="020F0502020204030204" pitchFamily="34" charset="0"/>
              </a:rPr>
              <a:t>Did you know that normally, the health workers are in 50 countries, vaccinating 400 million children each year to keep children from contracting polio?  So, I urge you to not take your eye off this initiative and keep donating to the PolioPlus program. We cannot stop now or we will see polio come back.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94313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On the Zone level, they support the Districts with information and assistance.  We are in Zone 26 and combined with Zone 27, there are 14 states, 30 districts and 1,700 clubs. Vicki </a:t>
            </a:r>
            <a:r>
              <a:rPr lang="en-US" sz="1800" dirty="0" err="1">
                <a:effectLst/>
                <a:latin typeface="Calibri" panose="020F0502020204030204" pitchFamily="34" charset="0"/>
                <a:ea typeface="Calibri" panose="020F0502020204030204" pitchFamily="34" charset="0"/>
                <a:cs typeface="Calibri" panose="020F0502020204030204" pitchFamily="34" charset="0"/>
              </a:rPr>
              <a:t>Puliz</a:t>
            </a:r>
            <a:r>
              <a:rPr lang="en-US" sz="1800" dirty="0">
                <a:effectLst/>
                <a:latin typeface="Calibri" panose="020F0502020204030204" pitchFamily="34" charset="0"/>
                <a:ea typeface="Calibri" panose="020F0502020204030204" pitchFamily="34" charset="0"/>
                <a:cs typeface="Calibri" panose="020F0502020204030204" pitchFamily="34" charset="0"/>
              </a:rPr>
              <a:t> is the RI Director and a member of the Rotary Club of Sparks in Nevada.  </a:t>
            </a:r>
            <a:r>
              <a:rPr lang="en-US" sz="1800" dirty="0" err="1">
                <a:effectLst/>
                <a:latin typeface="Calibri" panose="020F0502020204030204" pitchFamily="34" charset="0"/>
                <a:ea typeface="Calibri" panose="020F0502020204030204" pitchFamily="34" charset="0"/>
                <a:cs typeface="Calibri" panose="020F0502020204030204" pitchFamily="34" charset="0"/>
              </a:rPr>
              <a:t>The</a:t>
            </a:r>
            <a:r>
              <a:rPr lang="en-US" sz="1800" dirty="0">
                <a:effectLst/>
                <a:latin typeface="Calibri" panose="020F0502020204030204" pitchFamily="34" charset="0"/>
                <a:ea typeface="Calibri" panose="020F0502020204030204" pitchFamily="34" charset="0"/>
                <a:cs typeface="Calibri" panose="020F0502020204030204" pitchFamily="34" charset="0"/>
              </a:rPr>
              <a:t> Zone training team trains the District Governors Elect and Nominees.  They have a Zone Institute each year, which by the way will be in Salt Lake City this November.  Zone Institute is like spring training assembly on steroids and is now open to any Rotarian who like to attend.  You meet people who are really deep into Rotary and this year is open to any Rotarian who wants to attend.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25923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C31BA-67D8-413F-A5DD-028125073D1D}" type="slidenum">
              <a:rPr lang="en-US" smtClean="0"/>
              <a:t>7</a:t>
            </a:fld>
            <a:endParaRPr lang="en-US" dirty="0"/>
          </a:p>
        </p:txBody>
      </p:sp>
    </p:spTree>
    <p:extLst>
      <p:ext uri="{BB962C8B-B14F-4D97-AF65-F5344CB8AC3E}">
        <p14:creationId xmlns:p14="http://schemas.microsoft.com/office/powerpoint/2010/main" val="381390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85477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207279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20DBFB-B27A-4152-B93B-E0544768A4B5}"/>
              </a:ext>
            </a:extLst>
          </p:cNvPr>
          <p:cNvSpPr>
            <a:spLocks noGrp="1"/>
          </p:cNvSpPr>
          <p:nvPr>
            <p:ph type="dt" sz="half" idx="10"/>
          </p:nvPr>
        </p:nvSpPr>
        <p:spPr/>
        <p:txBody>
          <a:bodyPr/>
          <a:lstStyle/>
          <a:p>
            <a:fld id="{74929172-4BF7-429F-BA25-7E9D1A4215EE}" type="datetimeFigureOut">
              <a:rPr lang="en-US" noProof="0" smtClean="0"/>
              <a:t>8/21/22</a:t>
            </a:fld>
            <a:endParaRPr lang="en-US" noProof="0" dirty="0"/>
          </a:p>
        </p:txBody>
      </p:sp>
      <p:sp>
        <p:nvSpPr>
          <p:cNvPr id="4" name="Footer Placeholder 3">
            <a:extLst>
              <a:ext uri="{FF2B5EF4-FFF2-40B4-BE49-F238E27FC236}">
                <a16:creationId xmlns:a16="http://schemas.microsoft.com/office/drawing/2014/main" id="{4E2609EE-8677-453E-B000-7C9D37C31BBD}"/>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A85346EE-7757-43D9-8F90-C5A66E3A878A}"/>
              </a:ext>
            </a:extLst>
          </p:cNvPr>
          <p:cNvSpPr>
            <a:spLocks noGrp="1"/>
          </p:cNvSpPr>
          <p:nvPr>
            <p:ph type="sldNum" sz="quarter" idx="12"/>
          </p:nvPr>
        </p:nvSpPr>
        <p:spPr/>
        <p:txBody>
          <a:bodyPr/>
          <a:lstStyle/>
          <a:p>
            <a:fld id="{7966EA62-41C5-4F9A-A915-5B0BC739C923}" type="slidenum">
              <a:rPr lang="en-US" noProof="0" smtClean="0"/>
              <a:t>‹#›</a:t>
            </a:fld>
            <a:endParaRPr lang="en-US" noProof="0" dirty="0"/>
          </a:p>
        </p:txBody>
      </p:sp>
      <p:sp>
        <p:nvSpPr>
          <p:cNvPr id="6" name="Title 1">
            <a:extLst>
              <a:ext uri="{FF2B5EF4-FFF2-40B4-BE49-F238E27FC236}">
                <a16:creationId xmlns:a16="http://schemas.microsoft.com/office/drawing/2014/main" id="{F0128637-293C-4F87-8D53-0BE4379C8169}"/>
              </a:ext>
            </a:extLst>
          </p:cNvPr>
          <p:cNvSpPr>
            <a:spLocks noGrp="1"/>
          </p:cNvSpPr>
          <p:nvPr>
            <p:ph type="title" hasCustomPrompt="1"/>
          </p:nvPr>
        </p:nvSpPr>
        <p:spPr>
          <a:xfrm>
            <a:off x="343337" y="310287"/>
            <a:ext cx="5238313" cy="853352"/>
          </a:xfrm>
        </p:spPr>
        <p:txBody>
          <a:bodyPr>
            <a:normAutofit/>
          </a:bodyPr>
          <a:lstStyle>
            <a:lvl1pPr>
              <a:defRPr sz="3600" b="1"/>
            </a:lvl1pPr>
          </a:lstStyle>
          <a:p>
            <a:r>
              <a:rPr lang="en-US" dirty="0"/>
              <a:t>CLICK TO EDIT MASTER TITLE STYLE</a:t>
            </a:r>
          </a:p>
        </p:txBody>
      </p:sp>
      <p:sp>
        <p:nvSpPr>
          <p:cNvPr id="7" name="Text Placeholder 7">
            <a:extLst>
              <a:ext uri="{FF2B5EF4-FFF2-40B4-BE49-F238E27FC236}">
                <a16:creationId xmlns:a16="http://schemas.microsoft.com/office/drawing/2014/main" id="{ABCAE7BC-9D1D-42BA-A132-117B58540CC7}"/>
              </a:ext>
            </a:extLst>
          </p:cNvPr>
          <p:cNvSpPr>
            <a:spLocks noGrp="1"/>
          </p:cNvSpPr>
          <p:nvPr>
            <p:ph type="body" sz="quarter" idx="13"/>
          </p:nvPr>
        </p:nvSpPr>
        <p:spPr>
          <a:xfrm>
            <a:off x="343337" y="981076"/>
            <a:ext cx="3581400" cy="365126"/>
          </a:xfrm>
        </p:spPr>
        <p:txBody>
          <a:bodyPr>
            <a:normAutofit/>
          </a:bodyPr>
          <a:lstStyle>
            <a:lvl1pPr marL="0" indent="0">
              <a:spcBef>
                <a:spcPts val="900"/>
              </a:spcBef>
              <a:buNone/>
              <a:defRPr sz="2000" b="1">
                <a:latin typeface="+mj-lt"/>
              </a:defRPr>
            </a:lvl1pPr>
          </a:lstStyle>
          <a:p>
            <a:pPr lvl="0"/>
            <a:r>
              <a:rPr lang="en-US"/>
              <a:t>Click to edit Master text styles</a:t>
            </a:r>
          </a:p>
        </p:txBody>
      </p:sp>
    </p:spTree>
    <p:extLst>
      <p:ext uri="{BB962C8B-B14F-4D97-AF65-F5344CB8AC3E}">
        <p14:creationId xmlns:p14="http://schemas.microsoft.com/office/powerpoint/2010/main" val="3558228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6"/>
          <p:cNvSpPr>
            <a:spLocks noGrp="1"/>
          </p:cNvSpPr>
          <p:nvPr>
            <p:ph type="body" sz="quarter" idx="14"/>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829734" y="4174068"/>
            <a:ext cx="10532535"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Slide Number Placeholder 5">
            <a:extLst>
              <a:ext uri="{FF2B5EF4-FFF2-40B4-BE49-F238E27FC236}">
                <a16:creationId xmlns:a16="http://schemas.microsoft.com/office/drawing/2014/main" id="{C2371D18-ACDA-74A4-56E6-F3A8C7FD4CF7}"/>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EE85E85A-AE7A-49B1-A633-B761D0F8D1E2}" type="slidenum">
              <a:rPr/>
              <a:pPr>
                <a:defRPr/>
              </a:pPr>
              <a:t>‹#›</a:t>
            </a:fld>
            <a:endParaRPr dirty="0"/>
          </a:p>
        </p:txBody>
      </p:sp>
    </p:spTree>
    <p:extLst>
      <p:ext uri="{BB962C8B-B14F-4D97-AF65-F5344CB8AC3E}">
        <p14:creationId xmlns:p14="http://schemas.microsoft.com/office/powerpoint/2010/main" val="3365207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lIns="0" tIns="0" rIns="0" bIns="0" anchor="ctr">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829734" y="4330702"/>
            <a:ext cx="10532535" cy="465667"/>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Slide Number Placeholder 5">
            <a:extLst>
              <a:ext uri="{FF2B5EF4-FFF2-40B4-BE49-F238E27FC236}">
                <a16:creationId xmlns:a16="http://schemas.microsoft.com/office/drawing/2014/main" id="{E95E412A-6EED-0F62-94BD-4E39A63426E5}"/>
              </a:ext>
            </a:extLst>
          </p:cNvPr>
          <p:cNvSpPr>
            <a:spLocks noGrp="1"/>
          </p:cNvSpPr>
          <p:nvPr>
            <p:ph type="sldNum" sz="quarter" idx="17"/>
          </p:nvPr>
        </p:nvSpPr>
        <p:spPr>
          <a:xfrm>
            <a:off x="11650134" y="115889"/>
            <a:ext cx="423333" cy="365125"/>
          </a:xfrm>
        </p:spPr>
        <p:txBody>
          <a:bodyPr/>
          <a:lstStyle>
            <a:lvl1pPr>
              <a:defRPr lang="en-US">
                <a:solidFill>
                  <a:schemeClr val="bg1"/>
                </a:solidFill>
              </a:defRPr>
            </a:lvl1pPr>
          </a:lstStyle>
          <a:p>
            <a:pPr>
              <a:defRPr/>
            </a:pPr>
            <a:fld id="{554A0EFE-37DF-48C8-979B-6E57D99BCB97}" type="slidenum">
              <a:rPr/>
              <a:pPr>
                <a:defRPr/>
              </a:pPr>
              <a:t>‹#›</a:t>
            </a:fld>
            <a:endParaRPr dirty="0"/>
          </a:p>
        </p:txBody>
      </p:sp>
    </p:spTree>
    <p:extLst>
      <p:ext uri="{BB962C8B-B14F-4D97-AF65-F5344CB8AC3E}">
        <p14:creationId xmlns:p14="http://schemas.microsoft.com/office/powerpoint/2010/main" val="2563097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5"/>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4" name="Slide Number Placeholder 5">
            <a:extLst>
              <a:ext uri="{FF2B5EF4-FFF2-40B4-BE49-F238E27FC236}">
                <a16:creationId xmlns:a16="http://schemas.microsoft.com/office/drawing/2014/main" id="{859009C8-D3BA-3FEA-E79D-604BD2C8E784}"/>
              </a:ext>
            </a:extLst>
          </p:cNvPr>
          <p:cNvSpPr>
            <a:spLocks noGrp="1"/>
          </p:cNvSpPr>
          <p:nvPr>
            <p:ph type="sldNum" sz="quarter" idx="16"/>
          </p:nvPr>
        </p:nvSpPr>
        <p:spPr>
          <a:xfrm>
            <a:off x="11650134" y="115889"/>
            <a:ext cx="423333" cy="365125"/>
          </a:xfrm>
        </p:spPr>
        <p:txBody>
          <a:bodyPr/>
          <a:lstStyle>
            <a:lvl1pPr>
              <a:defRPr lang="en-US">
                <a:solidFill>
                  <a:schemeClr val="bg1"/>
                </a:solidFill>
              </a:defRPr>
            </a:lvl1pPr>
          </a:lstStyle>
          <a:p>
            <a:pPr>
              <a:defRPr/>
            </a:pPr>
            <a:fld id="{BDAD0A34-651A-49B3-B68E-35D897A3613C}" type="slidenum">
              <a:rPr/>
              <a:pPr>
                <a:defRPr/>
              </a:pPr>
              <a:t>‹#›</a:t>
            </a:fld>
            <a:endParaRPr dirty="0"/>
          </a:p>
        </p:txBody>
      </p:sp>
    </p:spTree>
    <p:extLst>
      <p:ext uri="{BB962C8B-B14F-4D97-AF65-F5344CB8AC3E}">
        <p14:creationId xmlns:p14="http://schemas.microsoft.com/office/powerpoint/2010/main" val="2253450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3AAFA50-5E9D-A0DA-F08B-85703DEBEABD}"/>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11" name="Picture Placeholder 10"/>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11"/>
          <p:cNvSpPr>
            <a:spLocks noGrp="1"/>
          </p:cNvSpPr>
          <p:nvPr>
            <p:ph type="body" sz="quarter" idx="14"/>
          </p:nvPr>
        </p:nvSpPr>
        <p:spPr>
          <a:xfrm>
            <a:off x="829734" y="3429000"/>
            <a:ext cx="10532535" cy="1135062"/>
          </a:xfrm>
        </p:spPr>
        <p:txBody>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2FF9DE40-B821-9D00-6F26-26706088AE15}"/>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426D0F81-3093-4A33-AFF8-44344F0960B0}" type="slidenum">
              <a:rPr/>
              <a:pPr>
                <a:defRPr/>
              </a:pPr>
              <a:t>‹#›</a:t>
            </a:fld>
            <a:endParaRPr dirty="0"/>
          </a:p>
        </p:txBody>
      </p:sp>
    </p:spTree>
    <p:extLst>
      <p:ext uri="{BB962C8B-B14F-4D97-AF65-F5344CB8AC3E}">
        <p14:creationId xmlns:p14="http://schemas.microsoft.com/office/powerpoint/2010/main" val="3766484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1DDB48-BC52-01CD-248F-277FD2BCA7DE}"/>
              </a:ext>
            </a:extLst>
          </p:cNvPr>
          <p:cNvSpPr/>
          <p:nvPr userDrawn="1"/>
        </p:nvSpPr>
        <p:spPr>
          <a:xfrm>
            <a:off x="-12700" y="-4763"/>
            <a:ext cx="12217400" cy="240823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6" name="Freeform: Shape 5">
            <a:extLst>
              <a:ext uri="{FF2B5EF4-FFF2-40B4-BE49-F238E27FC236}">
                <a16:creationId xmlns:a16="http://schemas.microsoft.com/office/drawing/2014/main" id="{C9E09326-B80D-A620-A6E6-309DF23DA632}"/>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12" name="Picture Placeholder 11"/>
          <p:cNvSpPr>
            <a:spLocks noGrp="1"/>
          </p:cNvSpPr>
          <p:nvPr>
            <p:ph type="pic" sz="quarter" idx="13"/>
          </p:nvPr>
        </p:nvSpPr>
        <p:spPr>
          <a:xfrm>
            <a:off x="0" y="2403338"/>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6"/>
            <a:ext cx="11065935" cy="635000"/>
          </a:xfrm>
        </p:spPr>
        <p:txBody>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1338934"/>
            <a:ext cx="11065935"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F553E82-01E2-9408-5904-C1E8DA0A4C7F}"/>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66D566B3-51C3-4AF9-A2A2-DCDA8707A405}" type="slidenum">
              <a:rPr/>
              <a:pPr>
                <a:defRPr/>
              </a:pPr>
              <a:t>‹#›</a:t>
            </a:fld>
            <a:endParaRPr dirty="0"/>
          </a:p>
        </p:txBody>
      </p:sp>
    </p:spTree>
    <p:extLst>
      <p:ext uri="{BB962C8B-B14F-4D97-AF65-F5344CB8AC3E}">
        <p14:creationId xmlns:p14="http://schemas.microsoft.com/office/powerpoint/2010/main" val="2118495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A3E382-0C67-3D16-4116-D46EF63A615E}"/>
              </a:ext>
            </a:extLst>
          </p:cNvPr>
          <p:cNvSpPr/>
          <p:nvPr userDrawn="1"/>
        </p:nvSpPr>
        <p:spPr>
          <a:xfrm>
            <a:off x="0" y="1"/>
            <a:ext cx="12192000" cy="24034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6" name="Freeform: Shape 5">
            <a:extLst>
              <a:ext uri="{FF2B5EF4-FFF2-40B4-BE49-F238E27FC236}">
                <a16:creationId xmlns:a16="http://schemas.microsoft.com/office/drawing/2014/main" id="{5896675D-D77A-D789-044A-B5EAA362378E}"/>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b"/>
          <a:lstStyle/>
          <a:p>
            <a:pPr indent="-171450">
              <a:lnSpc>
                <a:spcPct val="90000"/>
              </a:lnSpc>
              <a:spcBef>
                <a:spcPts val="750"/>
              </a:spcBef>
              <a:buFont typeface="Arial" panose="020B0604020202020204" pitchFamily="34" charset="0"/>
              <a:buChar char="•"/>
              <a:defRPr/>
            </a:pPr>
            <a:r>
              <a:rPr lang="en-US" sz="1800" dirty="0">
                <a:solidFill>
                  <a:schemeClr val="bg1">
                    <a:alpha val="0"/>
                  </a:schemeClr>
                </a:solidFill>
              </a:rPr>
              <a:t>z</a:t>
            </a:r>
          </a:p>
        </p:txBody>
      </p:sp>
      <p:sp>
        <p:nvSpPr>
          <p:cNvPr id="10" name="Picture Placeholder 9"/>
          <p:cNvSpPr>
            <a:spLocks noGrp="1"/>
          </p:cNvSpPr>
          <p:nvPr>
            <p:ph type="pic" sz="quarter" idx="16"/>
          </p:nvPr>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6"/>
            <a:ext cx="11065935" cy="635000"/>
          </a:xfrm>
        </p:spPr>
        <p:txBody>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1338934"/>
            <a:ext cx="11065935"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0508B434-1B93-D645-31D3-03951EC119A3}"/>
              </a:ext>
            </a:extLst>
          </p:cNvPr>
          <p:cNvSpPr>
            <a:spLocks noGrp="1"/>
          </p:cNvSpPr>
          <p:nvPr>
            <p:ph type="sldNum" sz="quarter" idx="17"/>
          </p:nvPr>
        </p:nvSpPr>
        <p:spPr>
          <a:xfrm>
            <a:off x="11650134" y="115889"/>
            <a:ext cx="423333" cy="365125"/>
          </a:xfrm>
        </p:spPr>
        <p:txBody>
          <a:bodyPr/>
          <a:lstStyle>
            <a:lvl1pPr>
              <a:defRPr lang="en-US">
                <a:solidFill>
                  <a:schemeClr val="tx1"/>
                </a:solidFill>
              </a:defRPr>
            </a:lvl1pPr>
          </a:lstStyle>
          <a:p>
            <a:pPr>
              <a:defRPr/>
            </a:pPr>
            <a:fld id="{F5F45417-8742-4ADB-AE02-02FB57C05382}" type="slidenum">
              <a:rPr/>
              <a:pPr>
                <a:defRPr/>
              </a:pPr>
              <a:t>‹#›</a:t>
            </a:fld>
            <a:endParaRPr dirty="0"/>
          </a:p>
        </p:txBody>
      </p:sp>
    </p:spTree>
    <p:extLst>
      <p:ext uri="{BB962C8B-B14F-4D97-AF65-F5344CB8AC3E}">
        <p14:creationId xmlns:p14="http://schemas.microsoft.com/office/powerpoint/2010/main" val="297401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A55180-610A-E390-4CF6-DA6887C2ECEB}"/>
              </a:ext>
            </a:extLst>
          </p:cNvPr>
          <p:cNvSpPr/>
          <p:nvPr userDrawn="1"/>
        </p:nvSpPr>
        <p:spPr>
          <a:xfrm>
            <a:off x="0" y="2"/>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6" name="Rectangle 5">
            <a:extLst>
              <a:ext uri="{FF2B5EF4-FFF2-40B4-BE49-F238E27FC236}">
                <a16:creationId xmlns:a16="http://schemas.microsoft.com/office/drawing/2014/main" id="{1EB60989-A596-31FC-EA0E-81211580C7DF}"/>
              </a:ext>
            </a:extLst>
          </p:cNvPr>
          <p:cNvSpPr/>
          <p:nvPr userDrawn="1"/>
        </p:nvSpPr>
        <p:spPr>
          <a:xfrm>
            <a:off x="0" y="5043488"/>
            <a:ext cx="12192000" cy="1814512"/>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7" name="Freeform: Shape 29">
            <a:extLst>
              <a:ext uri="{FF2B5EF4-FFF2-40B4-BE49-F238E27FC236}">
                <a16:creationId xmlns:a16="http://schemas.microsoft.com/office/drawing/2014/main" id="{FCCE05EE-B51D-0FC2-BF72-41041C2D8E9E}"/>
              </a:ext>
            </a:extLst>
          </p:cNvPr>
          <p:cNvSpPr>
            <a:spLocks/>
          </p:cNvSpPr>
          <p:nvPr userDrawn="1"/>
        </p:nvSpPr>
        <p:spPr bwMode="auto">
          <a:xfrm>
            <a:off x="10225617" y="6040438"/>
            <a:ext cx="1752600" cy="665162"/>
          </a:xfrm>
          <a:custGeom>
            <a:avLst/>
            <a:gdLst>
              <a:gd name="T0" fmla="*/ 318555 w 2378076"/>
              <a:gd name="T1" fmla="*/ 282601 h 902582"/>
              <a:gd name="T2" fmla="*/ 334722 w 2378076"/>
              <a:gd name="T3" fmla="*/ 215747 h 902582"/>
              <a:gd name="T4" fmla="*/ 359767 w 2378076"/>
              <a:gd name="T5" fmla="*/ 244017 h 902582"/>
              <a:gd name="T6" fmla="*/ 131897 w 2378076"/>
              <a:gd name="T7" fmla="*/ 208682 h 902582"/>
              <a:gd name="T8" fmla="*/ 67021 w 2378076"/>
              <a:gd name="T9" fmla="*/ 221466 h 902582"/>
              <a:gd name="T10" fmla="*/ 334271 w 2378076"/>
              <a:gd name="T11" fmla="*/ 180307 h 902582"/>
              <a:gd name="T12" fmla="*/ 312585 w 2378076"/>
              <a:gd name="T13" fmla="*/ 180307 h 902582"/>
              <a:gd name="T14" fmla="*/ 363999 w 2378076"/>
              <a:gd name="T15" fmla="*/ 144442 h 902582"/>
              <a:gd name="T16" fmla="*/ 366843 w 2378076"/>
              <a:gd name="T17" fmla="*/ 214411 h 902582"/>
              <a:gd name="T18" fmla="*/ 286580 w 2378076"/>
              <a:gd name="T19" fmla="*/ 217797 h 902582"/>
              <a:gd name="T20" fmla="*/ 286580 w 2378076"/>
              <a:gd name="T21" fmla="*/ 143314 h 902582"/>
              <a:gd name="T22" fmla="*/ 223010 w 2378076"/>
              <a:gd name="T23" fmla="*/ 139853 h 902582"/>
              <a:gd name="T24" fmla="*/ 228661 w 2378076"/>
              <a:gd name="T25" fmla="*/ 175981 h 902582"/>
              <a:gd name="T26" fmla="*/ 196171 w 2378076"/>
              <a:gd name="T27" fmla="*/ 257269 h 902582"/>
              <a:gd name="T28" fmla="*/ 212652 w 2378076"/>
              <a:gd name="T29" fmla="*/ 239204 h 902582"/>
              <a:gd name="T30" fmla="*/ 188462 w 2378076"/>
              <a:gd name="T31" fmla="*/ 136325 h 902582"/>
              <a:gd name="T32" fmla="*/ 177202 w 2378076"/>
              <a:gd name="T33" fmla="*/ 235864 h 902582"/>
              <a:gd name="T34" fmla="*/ 175795 w 2378076"/>
              <a:gd name="T35" fmla="*/ 137456 h 902582"/>
              <a:gd name="T36" fmla="*/ 157097 w 2378076"/>
              <a:gd name="T37" fmla="*/ 237277 h 902582"/>
              <a:gd name="T38" fmla="*/ 136690 w 2378076"/>
              <a:gd name="T39" fmla="*/ 178501 h 902582"/>
              <a:gd name="T40" fmla="*/ 125300 w 2378076"/>
              <a:gd name="T41" fmla="*/ 155895 h 902582"/>
              <a:gd name="T42" fmla="*/ 67020 w 2378076"/>
              <a:gd name="T43" fmla="*/ 241799 h 902582"/>
              <a:gd name="T44" fmla="*/ 20776 w 2378076"/>
              <a:gd name="T45" fmla="*/ 162509 h 902582"/>
              <a:gd name="T46" fmla="*/ 105662 w 2378076"/>
              <a:gd name="T47" fmla="*/ 117481 h 902582"/>
              <a:gd name="T48" fmla="*/ 105662 w 2378076"/>
              <a:gd name="T49" fmla="*/ 158212 h 902582"/>
              <a:gd name="T50" fmla="*/ 116009 w 2378076"/>
              <a:gd name="T51" fmla="*/ 240806 h 902582"/>
              <a:gd name="T52" fmla="*/ 90612 w 2378076"/>
              <a:gd name="T53" fmla="*/ 141240 h 902582"/>
              <a:gd name="T54" fmla="*/ 19863 w 2378076"/>
              <a:gd name="T55" fmla="*/ 98201 h 902582"/>
              <a:gd name="T56" fmla="*/ 40198 w 2378076"/>
              <a:gd name="T57" fmla="*/ 239257 h 902582"/>
              <a:gd name="T58" fmla="*/ 8512 w 2378076"/>
              <a:gd name="T59" fmla="*/ 239257 h 902582"/>
              <a:gd name="T60" fmla="*/ 332359 w 2378076"/>
              <a:gd name="T61" fmla="*/ 80261 h 902582"/>
              <a:gd name="T62" fmla="*/ 359767 w 2378076"/>
              <a:gd name="T63" fmla="*/ 117221 h 902582"/>
              <a:gd name="T64" fmla="*/ 293691 w 2378076"/>
              <a:gd name="T65" fmla="*/ 113938 h 902582"/>
              <a:gd name="T66" fmla="*/ 320627 w 2378076"/>
              <a:gd name="T67" fmla="*/ 85875 h 902582"/>
              <a:gd name="T68" fmla="*/ 276661 w 2378076"/>
              <a:gd name="T69" fmla="*/ 179849 h 902582"/>
              <a:gd name="T70" fmla="*/ 326257 w 2378076"/>
              <a:gd name="T71" fmla="*/ 43559 h 902582"/>
              <a:gd name="T72" fmla="*/ 336971 w 2378076"/>
              <a:gd name="T73" fmla="*/ 30222 h 902582"/>
              <a:gd name="T74" fmla="*/ 348290 w 2378076"/>
              <a:gd name="T75" fmla="*/ 37001 h 902582"/>
              <a:gd name="T76" fmla="*/ 366214 w 2378076"/>
              <a:gd name="T77" fmla="*/ 29092 h 902582"/>
              <a:gd name="T78" fmla="*/ 375175 w 2378076"/>
              <a:gd name="T79" fmla="*/ 83322 h 902582"/>
              <a:gd name="T80" fmla="*/ 384137 w 2378076"/>
              <a:gd name="T81" fmla="*/ 117216 h 902582"/>
              <a:gd name="T82" fmla="*/ 399230 w 2378076"/>
              <a:gd name="T83" fmla="*/ 140942 h 902582"/>
              <a:gd name="T84" fmla="*/ 401588 w 2378076"/>
              <a:gd name="T85" fmla="*/ 187263 h 902582"/>
              <a:gd name="T86" fmla="*/ 398286 w 2378076"/>
              <a:gd name="T87" fmla="*/ 233584 h 902582"/>
              <a:gd name="T88" fmla="*/ 390268 w 2378076"/>
              <a:gd name="T89" fmla="*/ 275387 h 902582"/>
              <a:gd name="T90" fmla="*/ 377534 w 2378076"/>
              <a:gd name="T91" fmla="*/ 312670 h 902582"/>
              <a:gd name="T92" fmla="*/ 365742 w 2378076"/>
              <a:gd name="T93" fmla="*/ 334136 h 902582"/>
              <a:gd name="T94" fmla="*/ 347819 w 2378076"/>
              <a:gd name="T95" fmla="*/ 353342 h 902582"/>
              <a:gd name="T96" fmla="*/ 323764 w 2378076"/>
              <a:gd name="T97" fmla="*/ 361251 h 902582"/>
              <a:gd name="T98" fmla="*/ 304426 w 2378076"/>
              <a:gd name="T99" fmla="*/ 353342 h 902582"/>
              <a:gd name="T100" fmla="*/ 291220 w 2378076"/>
              <a:gd name="T101" fmla="*/ 339785 h 902582"/>
              <a:gd name="T102" fmla="*/ 285560 w 2378076"/>
              <a:gd name="T103" fmla="*/ 297982 h 902582"/>
              <a:gd name="T104" fmla="*/ 274240 w 2378076"/>
              <a:gd name="T105" fmla="*/ 268608 h 902582"/>
              <a:gd name="T106" fmla="*/ 254431 w 2378076"/>
              <a:gd name="T107" fmla="*/ 233584 h 902582"/>
              <a:gd name="T108" fmla="*/ 262449 w 2378076"/>
              <a:gd name="T109" fmla="*/ 194042 h 902582"/>
              <a:gd name="T110" fmla="*/ 250657 w 2378076"/>
              <a:gd name="T111" fmla="*/ 173706 h 902582"/>
              <a:gd name="T112" fmla="*/ 253959 w 2378076"/>
              <a:gd name="T113" fmla="*/ 128515 h 902582"/>
              <a:gd name="T114" fmla="*/ 259619 w 2378076"/>
              <a:gd name="T115" fmla="*/ 95750 h 902582"/>
              <a:gd name="T116" fmla="*/ 270938 w 2378076"/>
              <a:gd name="T117" fmla="*/ 57337 h 902582"/>
              <a:gd name="T118" fmla="*/ 286032 w 2378076"/>
              <a:gd name="T119" fmla="*/ 29092 h 902582"/>
              <a:gd name="T120" fmla="*/ 303955 w 2378076"/>
              <a:gd name="T121" fmla="*/ 37001 h 902582"/>
              <a:gd name="T122" fmla="*/ 309143 w 2378076"/>
              <a:gd name="T123" fmla="*/ 5367 h 9025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sz="1800"/>
          </a:p>
        </p:txBody>
      </p:sp>
      <p:sp>
        <p:nvSpPr>
          <p:cNvPr id="8" name="TextBox 7" hidden="1">
            <a:extLst>
              <a:ext uri="{FF2B5EF4-FFF2-40B4-BE49-F238E27FC236}">
                <a16:creationId xmlns:a16="http://schemas.microsoft.com/office/drawing/2014/main" id="{11D514DB-D1BA-FAE8-7432-3F9A6C1E1E26}"/>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26" name="Picture Placeholder 25"/>
          <p:cNvSpPr>
            <a:spLocks noGrp="1"/>
          </p:cNvSpPr>
          <p:nvPr>
            <p:ph type="pic" sz="quarter" idx="13"/>
          </p:nvPr>
        </p:nvSpPr>
        <p:spPr>
          <a:xfrm>
            <a:off x="0" y="2"/>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6042781"/>
            <a:ext cx="9733039"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83F9F9D5-8CF4-342E-F9D5-479F81779E1D}"/>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AAD03F19-F8A2-4D55-8B2D-67ED5282A7FA}" type="slidenum">
              <a:rPr/>
              <a:pPr>
                <a:defRPr/>
              </a:pPr>
              <a:t>‹#›</a:t>
            </a:fld>
            <a:endParaRPr dirty="0"/>
          </a:p>
        </p:txBody>
      </p:sp>
    </p:spTree>
    <p:extLst>
      <p:ext uri="{BB962C8B-B14F-4D97-AF65-F5344CB8AC3E}">
        <p14:creationId xmlns:p14="http://schemas.microsoft.com/office/powerpoint/2010/main" val="1126466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E22005-9CFD-2C54-6F5E-2902A04BC986}"/>
              </a:ext>
            </a:extLst>
          </p:cNvPr>
          <p:cNvSpPr/>
          <p:nvPr userDrawn="1"/>
        </p:nvSpPr>
        <p:spPr>
          <a:xfrm>
            <a:off x="0" y="2"/>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6" name="Rectangle 5">
            <a:extLst>
              <a:ext uri="{FF2B5EF4-FFF2-40B4-BE49-F238E27FC236}">
                <a16:creationId xmlns:a16="http://schemas.microsoft.com/office/drawing/2014/main" id="{C409514F-8DD7-D103-8F71-E4C1C705A503}"/>
              </a:ext>
            </a:extLst>
          </p:cNvPr>
          <p:cNvSpPr/>
          <p:nvPr userDrawn="1"/>
        </p:nvSpPr>
        <p:spPr>
          <a:xfrm>
            <a:off x="0" y="5043488"/>
            <a:ext cx="12192000" cy="181451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7" name="Freeform: Shape 29">
            <a:extLst>
              <a:ext uri="{FF2B5EF4-FFF2-40B4-BE49-F238E27FC236}">
                <a16:creationId xmlns:a16="http://schemas.microsoft.com/office/drawing/2014/main" id="{C38D0EC9-9EE6-75C5-04D4-61144B457801}"/>
              </a:ext>
            </a:extLst>
          </p:cNvPr>
          <p:cNvSpPr>
            <a:spLocks/>
          </p:cNvSpPr>
          <p:nvPr userDrawn="1"/>
        </p:nvSpPr>
        <p:spPr bwMode="auto">
          <a:xfrm>
            <a:off x="10225617" y="6040438"/>
            <a:ext cx="1752600" cy="665162"/>
          </a:xfrm>
          <a:custGeom>
            <a:avLst/>
            <a:gdLst>
              <a:gd name="T0" fmla="*/ 318555 w 2378076"/>
              <a:gd name="T1" fmla="*/ 282601 h 902582"/>
              <a:gd name="T2" fmla="*/ 334722 w 2378076"/>
              <a:gd name="T3" fmla="*/ 215747 h 902582"/>
              <a:gd name="T4" fmla="*/ 359767 w 2378076"/>
              <a:gd name="T5" fmla="*/ 244017 h 902582"/>
              <a:gd name="T6" fmla="*/ 131897 w 2378076"/>
              <a:gd name="T7" fmla="*/ 208682 h 902582"/>
              <a:gd name="T8" fmla="*/ 67021 w 2378076"/>
              <a:gd name="T9" fmla="*/ 221466 h 902582"/>
              <a:gd name="T10" fmla="*/ 334271 w 2378076"/>
              <a:gd name="T11" fmla="*/ 180307 h 902582"/>
              <a:gd name="T12" fmla="*/ 312585 w 2378076"/>
              <a:gd name="T13" fmla="*/ 180307 h 902582"/>
              <a:gd name="T14" fmla="*/ 363999 w 2378076"/>
              <a:gd name="T15" fmla="*/ 144442 h 902582"/>
              <a:gd name="T16" fmla="*/ 366843 w 2378076"/>
              <a:gd name="T17" fmla="*/ 214411 h 902582"/>
              <a:gd name="T18" fmla="*/ 286580 w 2378076"/>
              <a:gd name="T19" fmla="*/ 217797 h 902582"/>
              <a:gd name="T20" fmla="*/ 286580 w 2378076"/>
              <a:gd name="T21" fmla="*/ 143314 h 902582"/>
              <a:gd name="T22" fmla="*/ 223010 w 2378076"/>
              <a:gd name="T23" fmla="*/ 139853 h 902582"/>
              <a:gd name="T24" fmla="*/ 228661 w 2378076"/>
              <a:gd name="T25" fmla="*/ 175981 h 902582"/>
              <a:gd name="T26" fmla="*/ 196171 w 2378076"/>
              <a:gd name="T27" fmla="*/ 257269 h 902582"/>
              <a:gd name="T28" fmla="*/ 212652 w 2378076"/>
              <a:gd name="T29" fmla="*/ 239204 h 902582"/>
              <a:gd name="T30" fmla="*/ 188462 w 2378076"/>
              <a:gd name="T31" fmla="*/ 136325 h 902582"/>
              <a:gd name="T32" fmla="*/ 177202 w 2378076"/>
              <a:gd name="T33" fmla="*/ 235864 h 902582"/>
              <a:gd name="T34" fmla="*/ 175795 w 2378076"/>
              <a:gd name="T35" fmla="*/ 137456 h 902582"/>
              <a:gd name="T36" fmla="*/ 157097 w 2378076"/>
              <a:gd name="T37" fmla="*/ 237277 h 902582"/>
              <a:gd name="T38" fmla="*/ 136690 w 2378076"/>
              <a:gd name="T39" fmla="*/ 178501 h 902582"/>
              <a:gd name="T40" fmla="*/ 125300 w 2378076"/>
              <a:gd name="T41" fmla="*/ 155895 h 902582"/>
              <a:gd name="T42" fmla="*/ 67020 w 2378076"/>
              <a:gd name="T43" fmla="*/ 241799 h 902582"/>
              <a:gd name="T44" fmla="*/ 20776 w 2378076"/>
              <a:gd name="T45" fmla="*/ 162509 h 902582"/>
              <a:gd name="T46" fmla="*/ 105662 w 2378076"/>
              <a:gd name="T47" fmla="*/ 117481 h 902582"/>
              <a:gd name="T48" fmla="*/ 105662 w 2378076"/>
              <a:gd name="T49" fmla="*/ 158212 h 902582"/>
              <a:gd name="T50" fmla="*/ 116009 w 2378076"/>
              <a:gd name="T51" fmla="*/ 240806 h 902582"/>
              <a:gd name="T52" fmla="*/ 90612 w 2378076"/>
              <a:gd name="T53" fmla="*/ 141240 h 902582"/>
              <a:gd name="T54" fmla="*/ 19863 w 2378076"/>
              <a:gd name="T55" fmla="*/ 98201 h 902582"/>
              <a:gd name="T56" fmla="*/ 40198 w 2378076"/>
              <a:gd name="T57" fmla="*/ 239257 h 902582"/>
              <a:gd name="T58" fmla="*/ 8512 w 2378076"/>
              <a:gd name="T59" fmla="*/ 239257 h 902582"/>
              <a:gd name="T60" fmla="*/ 332359 w 2378076"/>
              <a:gd name="T61" fmla="*/ 80261 h 902582"/>
              <a:gd name="T62" fmla="*/ 359767 w 2378076"/>
              <a:gd name="T63" fmla="*/ 117221 h 902582"/>
              <a:gd name="T64" fmla="*/ 293691 w 2378076"/>
              <a:gd name="T65" fmla="*/ 113938 h 902582"/>
              <a:gd name="T66" fmla="*/ 320627 w 2378076"/>
              <a:gd name="T67" fmla="*/ 85875 h 902582"/>
              <a:gd name="T68" fmla="*/ 276661 w 2378076"/>
              <a:gd name="T69" fmla="*/ 179849 h 902582"/>
              <a:gd name="T70" fmla="*/ 326257 w 2378076"/>
              <a:gd name="T71" fmla="*/ 43559 h 902582"/>
              <a:gd name="T72" fmla="*/ 336971 w 2378076"/>
              <a:gd name="T73" fmla="*/ 30222 h 902582"/>
              <a:gd name="T74" fmla="*/ 348290 w 2378076"/>
              <a:gd name="T75" fmla="*/ 37001 h 902582"/>
              <a:gd name="T76" fmla="*/ 366214 w 2378076"/>
              <a:gd name="T77" fmla="*/ 29092 h 902582"/>
              <a:gd name="T78" fmla="*/ 375175 w 2378076"/>
              <a:gd name="T79" fmla="*/ 83322 h 902582"/>
              <a:gd name="T80" fmla="*/ 384137 w 2378076"/>
              <a:gd name="T81" fmla="*/ 117216 h 902582"/>
              <a:gd name="T82" fmla="*/ 399230 w 2378076"/>
              <a:gd name="T83" fmla="*/ 140942 h 902582"/>
              <a:gd name="T84" fmla="*/ 401588 w 2378076"/>
              <a:gd name="T85" fmla="*/ 187263 h 902582"/>
              <a:gd name="T86" fmla="*/ 398286 w 2378076"/>
              <a:gd name="T87" fmla="*/ 233584 h 902582"/>
              <a:gd name="T88" fmla="*/ 390268 w 2378076"/>
              <a:gd name="T89" fmla="*/ 275387 h 902582"/>
              <a:gd name="T90" fmla="*/ 377534 w 2378076"/>
              <a:gd name="T91" fmla="*/ 312670 h 902582"/>
              <a:gd name="T92" fmla="*/ 365742 w 2378076"/>
              <a:gd name="T93" fmla="*/ 334136 h 902582"/>
              <a:gd name="T94" fmla="*/ 347819 w 2378076"/>
              <a:gd name="T95" fmla="*/ 353342 h 902582"/>
              <a:gd name="T96" fmla="*/ 323764 w 2378076"/>
              <a:gd name="T97" fmla="*/ 361251 h 902582"/>
              <a:gd name="T98" fmla="*/ 304426 w 2378076"/>
              <a:gd name="T99" fmla="*/ 353342 h 902582"/>
              <a:gd name="T100" fmla="*/ 291220 w 2378076"/>
              <a:gd name="T101" fmla="*/ 339785 h 902582"/>
              <a:gd name="T102" fmla="*/ 285560 w 2378076"/>
              <a:gd name="T103" fmla="*/ 297982 h 902582"/>
              <a:gd name="T104" fmla="*/ 274240 w 2378076"/>
              <a:gd name="T105" fmla="*/ 268608 h 902582"/>
              <a:gd name="T106" fmla="*/ 254431 w 2378076"/>
              <a:gd name="T107" fmla="*/ 233584 h 902582"/>
              <a:gd name="T108" fmla="*/ 262449 w 2378076"/>
              <a:gd name="T109" fmla="*/ 194042 h 902582"/>
              <a:gd name="T110" fmla="*/ 250657 w 2378076"/>
              <a:gd name="T111" fmla="*/ 173706 h 902582"/>
              <a:gd name="T112" fmla="*/ 253959 w 2378076"/>
              <a:gd name="T113" fmla="*/ 128515 h 902582"/>
              <a:gd name="T114" fmla="*/ 259619 w 2378076"/>
              <a:gd name="T115" fmla="*/ 95750 h 902582"/>
              <a:gd name="T116" fmla="*/ 270938 w 2378076"/>
              <a:gd name="T117" fmla="*/ 57337 h 902582"/>
              <a:gd name="T118" fmla="*/ 286032 w 2378076"/>
              <a:gd name="T119" fmla="*/ 29092 h 902582"/>
              <a:gd name="T120" fmla="*/ 303955 w 2378076"/>
              <a:gd name="T121" fmla="*/ 37001 h 902582"/>
              <a:gd name="T122" fmla="*/ 309143 w 2378076"/>
              <a:gd name="T123" fmla="*/ 5367 h 9025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sz="1800"/>
          </a:p>
        </p:txBody>
      </p:sp>
      <p:sp>
        <p:nvSpPr>
          <p:cNvPr id="8" name="TextBox 7" hidden="1">
            <a:extLst>
              <a:ext uri="{FF2B5EF4-FFF2-40B4-BE49-F238E27FC236}">
                <a16:creationId xmlns:a16="http://schemas.microsoft.com/office/drawing/2014/main" id="{DB517C01-73D7-0D5B-1E04-125383E7C67D}"/>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1">
                    <a:lumMod val="50000"/>
                  </a:schemeClr>
                </a:solidFill>
                <a:ea typeface="ヒラギノ角ゴ Pro W3" pitchFamily="-84" charset="-128"/>
                <a:cs typeface="+mn-cs"/>
              </a:rPr>
              <a:t>© 2019 Rotary International. Internal Use Only. Not For Distribution. Private and Confidential.</a:t>
            </a:r>
          </a:p>
        </p:txBody>
      </p:sp>
      <p:sp>
        <p:nvSpPr>
          <p:cNvPr id="26" name="Picture Placeholder 25"/>
          <p:cNvSpPr>
            <a:spLocks noGrp="1"/>
          </p:cNvSpPr>
          <p:nvPr>
            <p:ph type="pic" sz="quarter" idx="13"/>
          </p:nvPr>
        </p:nvSpPr>
        <p:spPr>
          <a:xfrm>
            <a:off x="0" y="2"/>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6042781"/>
            <a:ext cx="973303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0928A196-BC12-D278-14F1-7B0787DBC3AA}"/>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E9AADEC8-5BFF-47B4-AEDE-12F8E7558425}" type="slidenum">
              <a:rPr/>
              <a:pPr>
                <a:defRPr/>
              </a:pPr>
              <a:t>‹#›</a:t>
            </a:fld>
            <a:endParaRPr dirty="0"/>
          </a:p>
        </p:txBody>
      </p:sp>
    </p:spTree>
    <p:extLst>
      <p:ext uri="{BB962C8B-B14F-4D97-AF65-F5344CB8AC3E}">
        <p14:creationId xmlns:p14="http://schemas.microsoft.com/office/powerpoint/2010/main" val="4283893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09DCD-290E-5D38-F26C-27147B5751AF}"/>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TextBox 2" hidden="1">
            <a:extLst>
              <a:ext uri="{FF2B5EF4-FFF2-40B4-BE49-F238E27FC236}">
                <a16:creationId xmlns:a16="http://schemas.microsoft.com/office/drawing/2014/main" id="{8DD393D3-57DC-8946-21EF-BD0FE53FCCA6}"/>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50000"/>
                  </a:schemeClr>
                </a:solidFill>
                <a:ea typeface="ヒラギノ角ゴ Pro W3" pitchFamily="-84" charset="-128"/>
                <a:cs typeface="+mn-cs"/>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6E570B64-4C49-31AA-0312-803ED173ACBA}"/>
              </a:ext>
            </a:extLst>
          </p:cNvPr>
          <p:cNvSpPr>
            <a:spLocks noGrp="1"/>
          </p:cNvSpPr>
          <p:nvPr>
            <p:ph type="sldNum" sz="quarter" idx="10"/>
          </p:nvPr>
        </p:nvSpPr>
        <p:spPr>
          <a:xfrm>
            <a:off x="11650134" y="115889"/>
            <a:ext cx="423333" cy="365125"/>
          </a:xfrm>
        </p:spPr>
        <p:txBody>
          <a:bodyPr/>
          <a:lstStyle>
            <a:lvl1pPr>
              <a:defRPr lang="en-US">
                <a:solidFill>
                  <a:schemeClr val="bg1"/>
                </a:solidFill>
              </a:defRPr>
            </a:lvl1pPr>
          </a:lstStyle>
          <a:p>
            <a:pPr>
              <a:defRPr/>
            </a:pPr>
            <a:fld id="{0D9227FC-DA84-48B1-B201-AB3206C279CD}" type="slidenum">
              <a:rPr/>
              <a:pPr>
                <a:defRPr/>
              </a:pPr>
              <a:t>‹#›</a:t>
            </a:fld>
            <a:endParaRPr dirty="0"/>
          </a:p>
        </p:txBody>
      </p:sp>
    </p:spTree>
    <p:extLst>
      <p:ext uri="{BB962C8B-B14F-4D97-AF65-F5344CB8AC3E}">
        <p14:creationId xmlns:p14="http://schemas.microsoft.com/office/powerpoint/2010/main" val="459566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D3E717-C7BE-44AD-8317-CA94FA8A227D}"/>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3" name="TextBox 2" hidden="1">
            <a:extLst>
              <a:ext uri="{FF2B5EF4-FFF2-40B4-BE49-F238E27FC236}">
                <a16:creationId xmlns:a16="http://schemas.microsoft.com/office/drawing/2014/main" id="{E1B4ECDC-65F0-1506-CDCA-45A5F467AD26}"/>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640663EE-FD40-CE27-1BD8-D5EF48A6EE41}"/>
              </a:ext>
            </a:extLst>
          </p:cNvPr>
          <p:cNvSpPr>
            <a:spLocks noGrp="1"/>
          </p:cNvSpPr>
          <p:nvPr>
            <p:ph type="sldNum" sz="quarter" idx="10"/>
          </p:nvPr>
        </p:nvSpPr>
        <p:spPr>
          <a:xfrm>
            <a:off x="11650134" y="115889"/>
            <a:ext cx="423333" cy="365125"/>
          </a:xfrm>
        </p:spPr>
        <p:txBody>
          <a:bodyPr/>
          <a:lstStyle>
            <a:lvl1pPr>
              <a:defRPr lang="en-US">
                <a:solidFill>
                  <a:schemeClr val="bg1"/>
                </a:solidFill>
              </a:defRPr>
            </a:lvl1pPr>
          </a:lstStyle>
          <a:p>
            <a:pPr>
              <a:defRPr/>
            </a:pPr>
            <a:fld id="{4A03BD40-9003-49C7-9D34-4D0636DC09DD}" type="slidenum">
              <a:rPr/>
              <a:pPr>
                <a:defRPr/>
              </a:pPr>
              <a:t>‹#›</a:t>
            </a:fld>
            <a:endParaRPr dirty="0"/>
          </a:p>
        </p:txBody>
      </p:sp>
    </p:spTree>
    <p:extLst>
      <p:ext uri="{BB962C8B-B14F-4D97-AF65-F5344CB8AC3E}">
        <p14:creationId xmlns:p14="http://schemas.microsoft.com/office/powerpoint/2010/main" val="2311956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FA80BF-2B9C-79B6-0EEF-43F982C291E2}"/>
              </a:ext>
            </a:extLst>
          </p:cNvPr>
          <p:cNvSpPr/>
          <p:nvPr userDrawn="1"/>
        </p:nvSpPr>
        <p:spPr>
          <a:xfrm flipV="1">
            <a:off x="0" y="1"/>
            <a:ext cx="12192000" cy="15398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TextBox 4" hidden="1">
            <a:extLst>
              <a:ext uri="{FF2B5EF4-FFF2-40B4-BE49-F238E27FC236}">
                <a16:creationId xmlns:a16="http://schemas.microsoft.com/office/drawing/2014/main" id="{43E69AA2-0413-7055-A76E-C8A5815FC781}"/>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2" name="Title 1"/>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142067"/>
            <a:ext cx="11506199" cy="4034896"/>
          </a:xfrm>
        </p:spPr>
        <p:txBody>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0DEBB5-F2AB-874D-C35D-1D6D965FE228}"/>
              </a:ext>
            </a:extLst>
          </p:cNvPr>
          <p:cNvSpPr>
            <a:spLocks noGrp="1"/>
          </p:cNvSpPr>
          <p:nvPr>
            <p:ph type="sldNum" sz="quarter" idx="10"/>
          </p:nvPr>
        </p:nvSpPr>
        <p:spPr>
          <a:xfrm>
            <a:off x="11650134" y="115889"/>
            <a:ext cx="423333" cy="365125"/>
          </a:xfrm>
        </p:spPr>
        <p:txBody>
          <a:bodyPr/>
          <a:lstStyle>
            <a:lvl1pPr>
              <a:defRPr lang="en-US">
                <a:solidFill>
                  <a:schemeClr val="tx1"/>
                </a:solidFill>
              </a:defRPr>
            </a:lvl1pPr>
          </a:lstStyle>
          <a:p>
            <a:pPr>
              <a:defRPr/>
            </a:pPr>
            <a:fld id="{0AD6D52E-4BE0-418C-A5A4-19B9720D3FAD}" type="slidenum">
              <a:rPr/>
              <a:pPr>
                <a:defRPr/>
              </a:pPr>
              <a:t>‹#›</a:t>
            </a:fld>
            <a:endParaRPr dirty="0"/>
          </a:p>
        </p:txBody>
      </p:sp>
    </p:spTree>
    <p:extLst>
      <p:ext uri="{BB962C8B-B14F-4D97-AF65-F5344CB8AC3E}">
        <p14:creationId xmlns:p14="http://schemas.microsoft.com/office/powerpoint/2010/main" val="493073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36DD6-2D02-3F23-D2EF-2A7C972EB88E}"/>
              </a:ext>
            </a:extLst>
          </p:cNvPr>
          <p:cNvSpPr/>
          <p:nvPr userDrawn="1"/>
        </p:nvSpPr>
        <p:spPr>
          <a:xfrm flipV="1">
            <a:off x="0" y="1"/>
            <a:ext cx="12192000" cy="15398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TextBox 5" hidden="1">
            <a:extLst>
              <a:ext uri="{FF2B5EF4-FFF2-40B4-BE49-F238E27FC236}">
                <a16:creationId xmlns:a16="http://schemas.microsoft.com/office/drawing/2014/main" id="{9BD7059F-43C3-77A8-C2D7-A8B8250190AB}"/>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2" name="Title 1"/>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436813"/>
            <a:ext cx="11506199" cy="3836989"/>
          </a:xfrm>
        </p:spPr>
        <p:txBody>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a:spLocks noGrp="1"/>
          </p:cNvSpPr>
          <p:nvPr>
            <p:ph type="subTitle" idx="13"/>
          </p:nvPr>
        </p:nvSpPr>
        <p:spPr>
          <a:xfrm>
            <a:off x="381001" y="1796134"/>
            <a:ext cx="11506199" cy="615279"/>
          </a:xfrm>
        </p:spPr>
        <p:txBody>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Slide Number Placeholder 5">
            <a:extLst>
              <a:ext uri="{FF2B5EF4-FFF2-40B4-BE49-F238E27FC236}">
                <a16:creationId xmlns:a16="http://schemas.microsoft.com/office/drawing/2014/main" id="{D4CF0ED3-E2FE-8580-38B2-B78C0F42F2C0}"/>
              </a:ext>
            </a:extLst>
          </p:cNvPr>
          <p:cNvSpPr>
            <a:spLocks noGrp="1"/>
          </p:cNvSpPr>
          <p:nvPr>
            <p:ph type="sldNum" sz="quarter" idx="14"/>
          </p:nvPr>
        </p:nvSpPr>
        <p:spPr>
          <a:xfrm>
            <a:off x="11650134" y="115889"/>
            <a:ext cx="423333" cy="365125"/>
          </a:xfrm>
        </p:spPr>
        <p:txBody>
          <a:bodyPr/>
          <a:lstStyle>
            <a:lvl1pPr>
              <a:defRPr lang="en-US">
                <a:solidFill>
                  <a:schemeClr val="tx1"/>
                </a:solidFill>
              </a:defRPr>
            </a:lvl1pPr>
          </a:lstStyle>
          <a:p>
            <a:pPr>
              <a:defRPr/>
            </a:pPr>
            <a:fld id="{0915BB73-4159-46B8-8789-5B613F4B29F6}" type="slidenum">
              <a:rPr/>
              <a:pPr>
                <a:defRPr/>
              </a:pPr>
              <a:t>‹#›</a:t>
            </a:fld>
            <a:endParaRPr dirty="0"/>
          </a:p>
        </p:txBody>
      </p:sp>
    </p:spTree>
    <p:extLst>
      <p:ext uri="{BB962C8B-B14F-4D97-AF65-F5344CB8AC3E}">
        <p14:creationId xmlns:p14="http://schemas.microsoft.com/office/powerpoint/2010/main" val="1669055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8FD197-3B28-8A09-4A6A-CBDCF39FD21D}"/>
              </a:ext>
            </a:extLst>
          </p:cNvPr>
          <p:cNvSpPr/>
          <p:nvPr userDrawn="1"/>
        </p:nvSpPr>
        <p:spPr>
          <a:xfrm>
            <a:off x="0" y="1539876"/>
            <a:ext cx="12192000" cy="531812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4" name="TextBox 3" hidden="1">
            <a:extLst>
              <a:ext uri="{FF2B5EF4-FFF2-40B4-BE49-F238E27FC236}">
                <a16:creationId xmlns:a16="http://schemas.microsoft.com/office/drawing/2014/main" id="{192CEA5C-69E9-CD6C-04F2-BC2EC52267F9}"/>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50000"/>
                  </a:schemeClr>
                </a:solidFill>
                <a:ea typeface="ヒラギノ角ゴ Pro W3" pitchFamily="-84" charset="-128"/>
                <a:cs typeface="+mn-cs"/>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0B2520F-AF8B-7AB4-627E-D6AA94751C89}"/>
              </a:ext>
            </a:extLst>
          </p:cNvPr>
          <p:cNvSpPr txBox="1">
            <a:spLocks/>
          </p:cNvSpPr>
          <p:nvPr userDrawn="1"/>
        </p:nvSpPr>
        <p:spPr>
          <a:xfrm>
            <a:off x="11650134" y="115889"/>
            <a:ext cx="423333" cy="365125"/>
          </a:xfrm>
          <a:prstGeom prst="rect">
            <a:avLst/>
          </a:prstGeom>
        </p:spPr>
        <p:txBody>
          <a:bodyPr lIns="68580" tIns="34290" rIns="68580" bIns="3429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8FCDD49-DAE4-4555-BCD8-38D2CE755F11}" type="slidenum">
              <a:rPr sz="900">
                <a:solidFill>
                  <a:schemeClr val="tx1"/>
                </a:solidFill>
              </a:rPr>
              <a:pPr>
                <a:defRPr/>
              </a:pPr>
              <a:t>‹#›</a:t>
            </a:fld>
            <a:endParaRPr sz="900" dirty="0">
              <a:solidFill>
                <a:schemeClr val="tx1"/>
              </a:solidFill>
            </a:endParaRPr>
          </a:p>
        </p:txBody>
      </p:sp>
      <p:sp>
        <p:nvSpPr>
          <p:cNvPr id="8" name="Title 1"/>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7A65CE65-0DC3-FA17-27C4-36AD6CAF1A11}"/>
              </a:ext>
            </a:extLst>
          </p:cNvPr>
          <p:cNvSpPr>
            <a:spLocks noGrp="1"/>
          </p:cNvSpPr>
          <p:nvPr>
            <p:ph type="sldNum" sz="quarter" idx="10"/>
          </p:nvPr>
        </p:nvSpPr>
        <p:spPr>
          <a:xfrm>
            <a:off x="11650134" y="6356351"/>
            <a:ext cx="423333" cy="365125"/>
          </a:xfrm>
        </p:spPr>
        <p:txBody>
          <a:bodyPr/>
          <a:lstStyle>
            <a:lvl1pPr>
              <a:defRPr/>
            </a:lvl1pPr>
          </a:lstStyle>
          <a:p>
            <a:pPr>
              <a:defRPr/>
            </a:pPr>
            <a:fld id="{9E95FCBA-7728-4E46-97ED-9E9D6B29FA3C}" type="slidenum">
              <a:rPr lang="en-US"/>
              <a:pPr>
                <a:defRPr/>
              </a:pPr>
              <a:t>‹#›</a:t>
            </a:fld>
            <a:endParaRPr lang="en-US" dirty="0"/>
          </a:p>
        </p:txBody>
      </p:sp>
    </p:spTree>
    <p:extLst>
      <p:ext uri="{BB962C8B-B14F-4D97-AF65-F5344CB8AC3E}">
        <p14:creationId xmlns:p14="http://schemas.microsoft.com/office/powerpoint/2010/main" val="1973269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33AEB7-3EF0-F196-9CF5-D1FB4410756A}"/>
              </a:ext>
            </a:extLst>
          </p:cNvPr>
          <p:cNvSpPr/>
          <p:nvPr userDrawn="1"/>
        </p:nvSpPr>
        <p:spPr>
          <a:xfrm>
            <a:off x="0" y="1"/>
            <a:ext cx="12192000" cy="15398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4" name="TextBox 3" hidden="1">
            <a:extLst>
              <a:ext uri="{FF2B5EF4-FFF2-40B4-BE49-F238E27FC236}">
                <a16:creationId xmlns:a16="http://schemas.microsoft.com/office/drawing/2014/main" id="{CC39F2A0-5C44-B43A-33C1-F199CA8105B0}"/>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5" name="Title 1"/>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73D93938-A04A-AFE3-3FA9-4334A69BE0BE}"/>
              </a:ext>
            </a:extLst>
          </p:cNvPr>
          <p:cNvSpPr>
            <a:spLocks noGrp="1"/>
          </p:cNvSpPr>
          <p:nvPr>
            <p:ph type="sldNum" sz="quarter" idx="10"/>
          </p:nvPr>
        </p:nvSpPr>
        <p:spPr>
          <a:xfrm>
            <a:off x="11650134" y="115889"/>
            <a:ext cx="423333" cy="365125"/>
          </a:xfrm>
        </p:spPr>
        <p:txBody>
          <a:bodyPr/>
          <a:lstStyle>
            <a:lvl1pPr>
              <a:defRPr lang="en-US">
                <a:solidFill>
                  <a:schemeClr val="tx1"/>
                </a:solidFill>
              </a:defRPr>
            </a:lvl1pPr>
          </a:lstStyle>
          <a:p>
            <a:pPr>
              <a:defRPr/>
            </a:pPr>
            <a:fld id="{CC6D82A0-137D-4668-B6CE-A724228D93CB}" type="slidenum">
              <a:rPr/>
              <a:pPr>
                <a:defRPr/>
              </a:pPr>
              <a:t>‹#›</a:t>
            </a:fld>
            <a:endParaRPr dirty="0"/>
          </a:p>
        </p:txBody>
      </p:sp>
    </p:spTree>
    <p:extLst>
      <p:ext uri="{BB962C8B-B14F-4D97-AF65-F5344CB8AC3E}">
        <p14:creationId xmlns:p14="http://schemas.microsoft.com/office/powerpoint/2010/main" val="1975927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780395-83AA-FB17-3810-E93E68D85088}"/>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TextBox 5" hidden="1">
            <a:extLst>
              <a:ext uri="{FF2B5EF4-FFF2-40B4-BE49-F238E27FC236}">
                <a16:creationId xmlns:a16="http://schemas.microsoft.com/office/drawing/2014/main" id="{09D63742-DFE6-B04A-6F7C-6E0DE0F0CAA4}"/>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50000"/>
                  </a:schemeClr>
                </a:solidFill>
                <a:ea typeface="ヒラギノ角ゴ Pro W3" pitchFamily="-84" charset="-128"/>
                <a:cs typeface="+mn-cs"/>
              </a:rPr>
              <a:t>© 2019 Rotary International. Internal Use Only. Not For Distribution. Private and Confidential.</a:t>
            </a:r>
          </a:p>
        </p:txBody>
      </p:sp>
      <p:sp>
        <p:nvSpPr>
          <p:cNvPr id="12" name="Text Placeholder 11"/>
          <p:cNvSpPr>
            <a:spLocks noGrp="1"/>
          </p:cNvSpPr>
          <p:nvPr>
            <p:ph type="body" sz="quarter" idx="12"/>
          </p:nvPr>
        </p:nvSpPr>
        <p:spPr>
          <a:xfrm>
            <a:off x="6350000" y="2141538"/>
            <a:ext cx="5537200" cy="3141662"/>
          </a:xfrm>
        </p:spPr>
        <p:txBody>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p:cNvSpPr>
            <a:spLocks noGrp="1"/>
          </p:cNvSpPr>
          <p:nvPr>
            <p:ph type="body" sz="quarter" idx="14"/>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2" name="Subtitle 2"/>
          <p:cNvSpPr>
            <a:spLocks noGrp="1"/>
          </p:cNvSpPr>
          <p:nvPr>
            <p:ph type="subTitle" idx="1"/>
          </p:nvPr>
        </p:nvSpPr>
        <p:spPr>
          <a:xfrm>
            <a:off x="554568"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9AC857F1-7C92-FF08-B944-E5851D163570}"/>
              </a:ext>
            </a:extLst>
          </p:cNvPr>
          <p:cNvSpPr>
            <a:spLocks noGrp="1"/>
          </p:cNvSpPr>
          <p:nvPr>
            <p:ph type="sldNum" sz="quarter" idx="15"/>
          </p:nvPr>
        </p:nvSpPr>
        <p:spPr>
          <a:xfrm>
            <a:off x="11650134" y="115889"/>
            <a:ext cx="423333" cy="365125"/>
          </a:xfrm>
        </p:spPr>
        <p:txBody>
          <a:bodyPr/>
          <a:lstStyle>
            <a:lvl1pPr>
              <a:defRPr lang="en-US">
                <a:solidFill>
                  <a:schemeClr val="tx1"/>
                </a:solidFill>
              </a:defRPr>
            </a:lvl1pPr>
          </a:lstStyle>
          <a:p>
            <a:pPr>
              <a:defRPr/>
            </a:pPr>
            <a:fld id="{85A1683A-3CF7-47B6-932F-7607914AE739}" type="slidenum">
              <a:rPr/>
              <a:pPr>
                <a:defRPr/>
              </a:pPr>
              <a:t>‹#›</a:t>
            </a:fld>
            <a:endParaRPr dirty="0"/>
          </a:p>
        </p:txBody>
      </p:sp>
    </p:spTree>
    <p:extLst>
      <p:ext uri="{BB962C8B-B14F-4D97-AF65-F5344CB8AC3E}">
        <p14:creationId xmlns:p14="http://schemas.microsoft.com/office/powerpoint/2010/main" val="4251550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EF1CF-92B6-DAF5-1373-8C4F28BE1719}"/>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TextBox 5" hidden="1">
            <a:extLst>
              <a:ext uri="{FF2B5EF4-FFF2-40B4-BE49-F238E27FC236}">
                <a16:creationId xmlns:a16="http://schemas.microsoft.com/office/drawing/2014/main" id="{47BD5862-451F-FCC5-E308-6E82F5780B4F}"/>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3" name="Picture Placeholder 2"/>
          <p:cNvSpPr>
            <a:spLocks noGrp="1"/>
          </p:cNvSpPr>
          <p:nvPr>
            <p:ph type="pic" sz="quarter" idx="15"/>
          </p:nvPr>
        </p:nvSpPr>
        <p:spPr>
          <a:xfrm>
            <a:off x="6519865" y="398463"/>
            <a:ext cx="5265737" cy="6019800"/>
          </a:xfrm>
        </p:spPr>
        <p:txBody>
          <a:bodyPr rtlCol="0">
            <a:normAutofit/>
          </a:bodyPr>
          <a:lstStyle/>
          <a:p>
            <a:pPr lvl="0"/>
            <a:endParaRPr lang="en-US" noProof="0" dirty="0"/>
          </a:p>
        </p:txBody>
      </p:sp>
      <p:sp>
        <p:nvSpPr>
          <p:cNvPr id="10" name="Text Placeholder 11"/>
          <p:cNvSpPr>
            <a:spLocks noGrp="1"/>
          </p:cNvSpPr>
          <p:nvPr>
            <p:ph type="body" sz="quarter" idx="14"/>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11" name="Subtitle 2"/>
          <p:cNvSpPr>
            <a:spLocks noGrp="1"/>
          </p:cNvSpPr>
          <p:nvPr>
            <p:ph type="subTitle" idx="1"/>
          </p:nvPr>
        </p:nvSpPr>
        <p:spPr>
          <a:xfrm>
            <a:off x="554568" y="3383632"/>
            <a:ext cx="4986867" cy="1975764"/>
          </a:xfrm>
        </p:spPr>
        <p:txBody>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77D67281-E62C-9630-A8C9-0EA29A827A7C}"/>
              </a:ext>
            </a:extLst>
          </p:cNvPr>
          <p:cNvSpPr>
            <a:spLocks noGrp="1"/>
          </p:cNvSpPr>
          <p:nvPr>
            <p:ph type="sldNum" sz="quarter" idx="16"/>
          </p:nvPr>
        </p:nvSpPr>
        <p:spPr>
          <a:xfrm>
            <a:off x="11650134" y="115889"/>
            <a:ext cx="423333" cy="365125"/>
          </a:xfrm>
        </p:spPr>
        <p:txBody>
          <a:bodyPr/>
          <a:lstStyle>
            <a:lvl1pPr>
              <a:defRPr>
                <a:solidFill>
                  <a:schemeClr val="bg1"/>
                </a:solidFill>
              </a:defRPr>
            </a:lvl1pPr>
          </a:lstStyle>
          <a:p>
            <a:pPr>
              <a:defRPr/>
            </a:pPr>
            <a:fld id="{772E532F-90E1-4725-A7FD-C61861ABDE1E}" type="slidenum">
              <a:rPr lang="en-US"/>
              <a:pPr>
                <a:defRPr/>
              </a:pPr>
              <a:t>‹#›</a:t>
            </a:fld>
            <a:endParaRPr lang="en-US" dirty="0"/>
          </a:p>
        </p:txBody>
      </p:sp>
    </p:spTree>
    <p:extLst>
      <p:ext uri="{BB962C8B-B14F-4D97-AF65-F5344CB8AC3E}">
        <p14:creationId xmlns:p14="http://schemas.microsoft.com/office/powerpoint/2010/main" val="388352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C366D8B-9AC0-662A-2123-9DBA9464C5C7}"/>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18" name="Picture Placeholder 1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9" name="Text Placeholder 8"/>
          <p:cNvSpPr>
            <a:spLocks noGrp="1"/>
          </p:cNvSpPr>
          <p:nvPr>
            <p:ph type="body" sz="quarter" idx="16"/>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anchor="b">
            <a:noAutofit/>
          </a:bodyPr>
          <a:lstStyle>
            <a:lvl1pPr marL="0" indent="0" algn="r">
              <a:buNone/>
              <a:defRPr>
                <a:solidFill>
                  <a:schemeClr val="tx1">
                    <a:alpha val="0"/>
                  </a:schemeClr>
                </a:solidFill>
              </a:defRPr>
            </a:lvl1pPr>
          </a:lstStyle>
          <a:p>
            <a:pPr lvl="0"/>
            <a:r>
              <a:rPr lang="en-US"/>
              <a:t>Click to edit Master text styles</a:t>
            </a:r>
          </a:p>
        </p:txBody>
      </p:sp>
      <p:sp>
        <p:nvSpPr>
          <p:cNvPr id="25" name="Text Placeholder 11"/>
          <p:cNvSpPr>
            <a:spLocks noGrp="1"/>
          </p:cNvSpPr>
          <p:nvPr>
            <p:ph type="body" sz="quarter" idx="14"/>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6" name="Subtitle 2"/>
          <p:cNvSpPr>
            <a:spLocks noGrp="1"/>
          </p:cNvSpPr>
          <p:nvPr>
            <p:ph type="subTitle" idx="1"/>
          </p:nvPr>
        </p:nvSpPr>
        <p:spPr>
          <a:xfrm>
            <a:off x="554568"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E34B1364-227C-866C-89F7-92D232D0E62A}"/>
              </a:ext>
            </a:extLst>
          </p:cNvPr>
          <p:cNvSpPr>
            <a:spLocks noGrp="1"/>
          </p:cNvSpPr>
          <p:nvPr>
            <p:ph type="sldNum" sz="quarter" idx="17"/>
          </p:nvPr>
        </p:nvSpPr>
        <p:spPr>
          <a:xfrm>
            <a:off x="11650134" y="115889"/>
            <a:ext cx="423333" cy="365125"/>
          </a:xfrm>
        </p:spPr>
        <p:txBody>
          <a:bodyPr/>
          <a:lstStyle>
            <a:lvl1pPr>
              <a:defRPr>
                <a:solidFill>
                  <a:schemeClr val="bg1"/>
                </a:solidFill>
              </a:defRPr>
            </a:lvl1pPr>
          </a:lstStyle>
          <a:p>
            <a:pPr>
              <a:defRPr/>
            </a:pPr>
            <a:fld id="{27134825-810B-41F7-A104-22FAD8E0E7DC}" type="slidenum">
              <a:rPr lang="en-US"/>
              <a:pPr>
                <a:defRPr/>
              </a:pPr>
              <a:t>‹#›</a:t>
            </a:fld>
            <a:endParaRPr lang="en-US" dirty="0"/>
          </a:p>
        </p:txBody>
      </p:sp>
    </p:spTree>
    <p:extLst>
      <p:ext uri="{BB962C8B-B14F-4D97-AF65-F5344CB8AC3E}">
        <p14:creationId xmlns:p14="http://schemas.microsoft.com/office/powerpoint/2010/main" val="250238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7"/>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r>
              <a:rPr lang="en-US" noProof="0"/>
              <a:t>Click icon to add picture</a:t>
            </a:r>
            <a:endParaRPr lang="en-US" noProof="0" dirty="0"/>
          </a:p>
        </p:txBody>
      </p:sp>
      <p:sp>
        <p:nvSpPr>
          <p:cNvPr id="11" name="Text Placeholder 10"/>
          <p:cNvSpPr>
            <a:spLocks noGrp="1"/>
          </p:cNvSpPr>
          <p:nvPr>
            <p:ph type="body" sz="quarter" idx="18"/>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anchor="b">
            <a:noAutofit/>
          </a:bodyPr>
          <a:lstStyle>
            <a:lvl1pPr>
              <a:defRPr lang="en-US" dirty="0">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0" name="Subtitle 2"/>
          <p:cNvSpPr>
            <a:spLocks noGrp="1"/>
          </p:cNvSpPr>
          <p:nvPr>
            <p:ph type="subTitle" idx="1"/>
          </p:nvPr>
        </p:nvSpPr>
        <p:spPr>
          <a:xfrm>
            <a:off x="6871305"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7FF2CCE4-EF99-E896-728E-D80306AC4186}"/>
              </a:ext>
            </a:extLst>
          </p:cNvPr>
          <p:cNvSpPr>
            <a:spLocks noGrp="1"/>
          </p:cNvSpPr>
          <p:nvPr>
            <p:ph type="sldNum" sz="quarter" idx="19"/>
          </p:nvPr>
        </p:nvSpPr>
        <p:spPr>
          <a:xfrm>
            <a:off x="11650134" y="115889"/>
            <a:ext cx="423333" cy="365125"/>
          </a:xfrm>
        </p:spPr>
        <p:txBody>
          <a:bodyPr/>
          <a:lstStyle>
            <a:lvl1pPr>
              <a:defRPr lang="en-US">
                <a:solidFill>
                  <a:schemeClr val="tx1"/>
                </a:solidFill>
              </a:defRPr>
            </a:lvl1pPr>
          </a:lstStyle>
          <a:p>
            <a:pPr>
              <a:defRPr/>
            </a:pPr>
            <a:fld id="{1692C595-A7EA-4731-B5AB-82C86274C8F4}" type="slidenum">
              <a:rPr/>
              <a:pPr>
                <a:defRPr/>
              </a:pPr>
              <a:t>‹#›</a:t>
            </a:fld>
            <a:endParaRPr dirty="0"/>
          </a:p>
        </p:txBody>
      </p:sp>
    </p:spTree>
    <p:extLst>
      <p:ext uri="{BB962C8B-B14F-4D97-AF65-F5344CB8AC3E}">
        <p14:creationId xmlns:p14="http://schemas.microsoft.com/office/powerpoint/2010/main" val="1971768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rtlCol="0">
            <a:noAutofit/>
          </a:bodyPr>
          <a:lstStyle/>
          <a:p>
            <a:pPr lvl="0"/>
            <a:endParaRPr lang="en-US" noProof="0" dirty="0"/>
          </a:p>
        </p:txBody>
      </p:sp>
      <p:sp>
        <p:nvSpPr>
          <p:cNvPr id="19" name="Text Placeholder 18"/>
          <p:cNvSpPr>
            <a:spLocks noGrp="1"/>
          </p:cNvSpPr>
          <p:nvPr>
            <p:ph type="body" sz="quarter" idx="16"/>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0" name="Subtitle 2"/>
          <p:cNvSpPr>
            <a:spLocks noGrp="1"/>
          </p:cNvSpPr>
          <p:nvPr>
            <p:ph type="subTitle" idx="1"/>
          </p:nvPr>
        </p:nvSpPr>
        <p:spPr>
          <a:xfrm>
            <a:off x="6871305"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C8C83B3A-73AC-2B8E-8691-DC3916ED957A}"/>
              </a:ext>
            </a:extLst>
          </p:cNvPr>
          <p:cNvSpPr>
            <a:spLocks noGrp="1"/>
          </p:cNvSpPr>
          <p:nvPr>
            <p:ph type="sldNum" sz="quarter" idx="17"/>
          </p:nvPr>
        </p:nvSpPr>
        <p:spPr>
          <a:xfrm>
            <a:off x="11650134" y="115889"/>
            <a:ext cx="423333" cy="365125"/>
          </a:xfrm>
        </p:spPr>
        <p:txBody>
          <a:bodyPr/>
          <a:lstStyle>
            <a:lvl1pPr>
              <a:defRPr>
                <a:solidFill>
                  <a:schemeClr val="bg1"/>
                </a:solidFill>
              </a:defRPr>
            </a:lvl1pPr>
          </a:lstStyle>
          <a:p>
            <a:pPr>
              <a:defRPr/>
            </a:pPr>
            <a:fld id="{3F8528DF-5586-47C9-B1F2-D9D9E13D047F}" type="slidenum">
              <a:rPr lang="en-US"/>
              <a:pPr>
                <a:defRPr/>
              </a:pPr>
              <a:t>‹#›</a:t>
            </a:fld>
            <a:endParaRPr lang="en-US" dirty="0"/>
          </a:p>
        </p:txBody>
      </p:sp>
    </p:spTree>
    <p:extLst>
      <p:ext uri="{BB962C8B-B14F-4D97-AF65-F5344CB8AC3E}">
        <p14:creationId xmlns:p14="http://schemas.microsoft.com/office/powerpoint/2010/main" val="3039951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AF339BB-9DEA-13A7-4E4B-89C3E9BDD45C}"/>
              </a:ext>
            </a:extLst>
          </p:cNvPr>
          <p:cNvSpPr/>
          <p:nvPr userDrawn="1"/>
        </p:nvSpPr>
        <p:spPr>
          <a:xfrm>
            <a:off x="0" y="1539876"/>
            <a:ext cx="12192000" cy="5318125"/>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5" name="TextBox 4" hidden="1">
            <a:extLst>
              <a:ext uri="{FF2B5EF4-FFF2-40B4-BE49-F238E27FC236}">
                <a16:creationId xmlns:a16="http://schemas.microsoft.com/office/drawing/2014/main" id="{ED22CCC4-751E-D634-89B0-FD4DF5DA6C72}"/>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6" name="Rectangle 5" hidden="1">
            <a:extLst>
              <a:ext uri="{FF2B5EF4-FFF2-40B4-BE49-F238E27FC236}">
                <a16:creationId xmlns:a16="http://schemas.microsoft.com/office/drawing/2014/main" id="{DBB5C224-6C27-0182-90CA-0A8953D0BE46}"/>
              </a:ext>
            </a:extLst>
          </p:cNvPr>
          <p:cNvSpPr/>
          <p:nvPr userDrawn="1"/>
        </p:nvSpPr>
        <p:spPr>
          <a:xfrm>
            <a:off x="0" y="6273800"/>
            <a:ext cx="4538133"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Content Placeholder 2"/>
          <p:cNvSpPr>
            <a:spLocks noGrp="1"/>
          </p:cNvSpPr>
          <p:nvPr>
            <p:ph idx="1"/>
          </p:nvPr>
        </p:nvSpPr>
        <p:spPr>
          <a:xfrm>
            <a:off x="381001" y="2142067"/>
            <a:ext cx="11506199" cy="4034896"/>
          </a:xfrm>
        </p:spPr>
        <p:txBody>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7B2EF79A-1E60-ED00-7255-E485CDBEDCEE}"/>
              </a:ext>
            </a:extLst>
          </p:cNvPr>
          <p:cNvSpPr>
            <a:spLocks noGrp="1"/>
          </p:cNvSpPr>
          <p:nvPr>
            <p:ph type="sldNum" sz="quarter" idx="10"/>
          </p:nvPr>
        </p:nvSpPr>
        <p:spPr>
          <a:xfrm>
            <a:off x="11650134" y="115889"/>
            <a:ext cx="423333" cy="365125"/>
          </a:xfrm>
        </p:spPr>
        <p:txBody>
          <a:bodyPr/>
          <a:lstStyle>
            <a:lvl1pPr>
              <a:defRPr lang="en-US">
                <a:solidFill>
                  <a:schemeClr val="tx1"/>
                </a:solidFill>
              </a:defRPr>
            </a:lvl1pPr>
          </a:lstStyle>
          <a:p>
            <a:pPr>
              <a:defRPr/>
            </a:pPr>
            <a:fld id="{1CCE148C-94BF-4E37-9634-984C914851E8}" type="slidenum">
              <a:rPr/>
              <a:pPr>
                <a:defRPr/>
              </a:pPr>
              <a:t>‹#›</a:t>
            </a:fld>
            <a:endParaRPr dirty="0"/>
          </a:p>
        </p:txBody>
      </p:sp>
    </p:spTree>
    <p:extLst>
      <p:ext uri="{BB962C8B-B14F-4D97-AF65-F5344CB8AC3E}">
        <p14:creationId xmlns:p14="http://schemas.microsoft.com/office/powerpoint/2010/main" val="3778361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46A9F-789D-6A83-9436-DCBBC740FB26}"/>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6" name="TextBox 5" hidden="1">
            <a:extLst>
              <a:ext uri="{FF2B5EF4-FFF2-40B4-BE49-F238E27FC236}">
                <a16:creationId xmlns:a16="http://schemas.microsoft.com/office/drawing/2014/main" id="{73311CA3-602B-89B1-163C-33C7671D2812}"/>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3" name="Content Placeholder 2"/>
          <p:cNvSpPr>
            <a:spLocks noGrp="1"/>
          </p:cNvSpPr>
          <p:nvPr>
            <p:ph idx="1"/>
          </p:nvPr>
        </p:nvSpPr>
        <p:spPr>
          <a:xfrm>
            <a:off x="381001" y="2142067"/>
            <a:ext cx="11506199" cy="4034896"/>
          </a:xfrm>
        </p:spPr>
        <p:txBody>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3"/>
            <a:ext cx="12192000" cy="939799"/>
          </a:xfrm>
          <a:noFill/>
        </p:spPr>
        <p:txBody>
          <a:bodyPr tIns="274320" bIns="91440" anchor="t">
            <a:normAutofit/>
          </a:bodyPr>
          <a:lstStyle>
            <a:lvl1pPr marL="298847" indent="0">
              <a:defRPr sz="3300" cap="all" baseline="0">
                <a:solidFill>
                  <a:srgbClr val="01B4E7"/>
                </a:solidFill>
              </a:defRPr>
            </a:lvl1pPr>
          </a:lstStyle>
          <a:p>
            <a:r>
              <a:rPr lang="en-US"/>
              <a:t>Click to edit Master title style</a:t>
            </a:r>
            <a:endParaRPr lang="en-US" dirty="0"/>
          </a:p>
        </p:txBody>
      </p:sp>
      <p:sp>
        <p:nvSpPr>
          <p:cNvPr id="10" name="Subtitle 2"/>
          <p:cNvSpPr>
            <a:spLocks noGrp="1"/>
          </p:cNvSpPr>
          <p:nvPr>
            <p:ph type="subTitle" idx="13"/>
          </p:nvPr>
        </p:nvSpPr>
        <p:spPr>
          <a:xfrm>
            <a:off x="380999" y="1012898"/>
            <a:ext cx="11365895" cy="600002"/>
          </a:xfrm>
        </p:spPr>
        <p:txBody>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1B6D5B4C-C4BB-F17E-D196-4A051E40B21C}"/>
              </a:ext>
            </a:extLst>
          </p:cNvPr>
          <p:cNvSpPr>
            <a:spLocks noGrp="1"/>
          </p:cNvSpPr>
          <p:nvPr>
            <p:ph type="sldNum" sz="quarter" idx="14"/>
          </p:nvPr>
        </p:nvSpPr>
        <p:spPr>
          <a:xfrm>
            <a:off x="11650134" y="115889"/>
            <a:ext cx="423333" cy="365125"/>
          </a:xfrm>
        </p:spPr>
        <p:txBody>
          <a:bodyPr/>
          <a:lstStyle>
            <a:lvl1pPr>
              <a:defRPr>
                <a:solidFill>
                  <a:schemeClr val="bg1"/>
                </a:solidFill>
              </a:defRPr>
            </a:lvl1pPr>
          </a:lstStyle>
          <a:p>
            <a:pPr>
              <a:defRPr/>
            </a:pPr>
            <a:fld id="{47719A3A-8CE3-4765-872F-B945CE196DB3}" type="slidenum">
              <a:rPr lang="en-US"/>
              <a:pPr>
                <a:defRPr/>
              </a:pPr>
              <a:t>‹#›</a:t>
            </a:fld>
            <a:endParaRPr lang="en-US" dirty="0"/>
          </a:p>
        </p:txBody>
      </p:sp>
    </p:spTree>
    <p:extLst>
      <p:ext uri="{BB962C8B-B14F-4D97-AF65-F5344CB8AC3E}">
        <p14:creationId xmlns:p14="http://schemas.microsoft.com/office/powerpoint/2010/main" val="44212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FE5203-7275-B3B0-7184-1ACA4DE18C79}"/>
              </a:ext>
            </a:extLst>
          </p:cNvPr>
          <p:cNvSpPr/>
          <p:nvPr userDrawn="1"/>
        </p:nvSpPr>
        <p:spPr>
          <a:xfrm>
            <a:off x="0" y="2403476"/>
            <a:ext cx="12192000" cy="445452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7" name="TextBox 6" hidden="1">
            <a:extLst>
              <a:ext uri="{FF2B5EF4-FFF2-40B4-BE49-F238E27FC236}">
                <a16:creationId xmlns:a16="http://schemas.microsoft.com/office/drawing/2014/main" id="{2E88E66A-F589-BDD7-2BB1-715062E0A6B7}"/>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5" name="Picture Placeholder 4"/>
          <p:cNvSpPr>
            <a:spLocks noGrp="1"/>
          </p:cNvSpPr>
          <p:nvPr>
            <p:ph type="pic" sz="quarter" idx="13"/>
          </p:nvPr>
        </p:nvSpPr>
        <p:spPr>
          <a:xfrm>
            <a:off x="1" y="1"/>
            <a:ext cx="12192000" cy="2403334"/>
          </a:xfrm>
        </p:spPr>
        <p:txBody>
          <a:bodyPr rtlCol="0">
            <a:normAutofit/>
          </a:bodyPr>
          <a:lstStyle/>
          <a:p>
            <a:pPr lvl="0"/>
            <a:endParaRPr lang="en-US" noProof="0" dirty="0"/>
          </a:p>
        </p:txBody>
      </p:sp>
      <p:sp>
        <p:nvSpPr>
          <p:cNvPr id="3" name="Content Placeholder 2"/>
          <p:cNvSpPr>
            <a:spLocks noGrp="1"/>
          </p:cNvSpPr>
          <p:nvPr>
            <p:ph idx="1"/>
          </p:nvPr>
        </p:nvSpPr>
        <p:spPr>
          <a:xfrm>
            <a:off x="381001" y="2667653"/>
            <a:ext cx="11506199" cy="3773628"/>
          </a:xfrm>
        </p:spPr>
        <p:txBody>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0"/>
            <a:ext cx="12192000" cy="2419070"/>
          </a:xfrm>
          <a:solidFill>
            <a:srgbClr val="48595D">
              <a:alpha val="70000"/>
            </a:srgbClr>
          </a:solidFill>
        </p:spPr>
        <p:txBody>
          <a:bodyPr lIns="822960" tIns="457200"/>
          <a:lstStyle>
            <a:lvl1pPr marL="0" indent="0">
              <a:buNone/>
              <a:defRPr sz="3300" b="1">
                <a:solidFill>
                  <a:schemeClr val="bg1"/>
                </a:solidFill>
                <a:latin typeface="+mj-lt"/>
              </a:defRPr>
            </a:lvl1pPr>
          </a:lstStyle>
          <a:p>
            <a:pPr lvl="0"/>
            <a:r>
              <a:rPr lang="en-US" dirty="0"/>
              <a:t>Click to edit Master text styles</a:t>
            </a:r>
          </a:p>
        </p:txBody>
      </p:sp>
      <p:sp>
        <p:nvSpPr>
          <p:cNvPr id="8" name="Slide Number Placeholder 5">
            <a:extLst>
              <a:ext uri="{FF2B5EF4-FFF2-40B4-BE49-F238E27FC236}">
                <a16:creationId xmlns:a16="http://schemas.microsoft.com/office/drawing/2014/main" id="{38B2C9FE-5DBD-98C1-25D9-C67A3F52BA20}"/>
              </a:ext>
            </a:extLst>
          </p:cNvPr>
          <p:cNvSpPr>
            <a:spLocks noGrp="1"/>
          </p:cNvSpPr>
          <p:nvPr>
            <p:ph type="sldNum" sz="quarter" idx="15"/>
          </p:nvPr>
        </p:nvSpPr>
        <p:spPr>
          <a:xfrm>
            <a:off x="11650134" y="115889"/>
            <a:ext cx="423333" cy="365125"/>
          </a:xfrm>
        </p:spPr>
        <p:txBody>
          <a:bodyPr/>
          <a:lstStyle>
            <a:lvl1pPr>
              <a:defRPr>
                <a:solidFill>
                  <a:schemeClr val="bg1"/>
                </a:solidFill>
              </a:defRPr>
            </a:lvl1pPr>
          </a:lstStyle>
          <a:p>
            <a:pPr>
              <a:defRPr/>
            </a:pPr>
            <a:fld id="{B9E7E2BD-8C56-4929-BCD7-712C41A3E8E2}" type="slidenum">
              <a:rPr lang="en-US"/>
              <a:pPr>
                <a:defRPr/>
              </a:pPr>
              <a:t>‹#›</a:t>
            </a:fld>
            <a:endParaRPr lang="en-US" dirty="0"/>
          </a:p>
        </p:txBody>
      </p:sp>
    </p:spTree>
    <p:extLst>
      <p:ext uri="{BB962C8B-B14F-4D97-AF65-F5344CB8AC3E}">
        <p14:creationId xmlns:p14="http://schemas.microsoft.com/office/powerpoint/2010/main" val="3663909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11" name="Text Placeholder 10"/>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8" name="Text Placeholder 7"/>
          <p:cNvSpPr>
            <a:spLocks noGrp="1"/>
          </p:cNvSpPr>
          <p:nvPr>
            <p:ph type="body" sz="quarter" idx="14"/>
          </p:nvPr>
        </p:nvSpPr>
        <p:spPr>
          <a:xfrm>
            <a:off x="719139" y="1358902"/>
            <a:ext cx="3860800" cy="2434167"/>
          </a:xfrm>
          <a:noFill/>
          <a:ln w="50800">
            <a:solidFill>
              <a:schemeClr val="bg1"/>
            </a:solidFill>
          </a:ln>
        </p:spPr>
        <p:txBody>
          <a:bodyPr anchor="ct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p:cNvSpPr>
            <a:spLocks noGrp="1"/>
          </p:cNvSpPr>
          <p:nvPr>
            <p:ph type="body" sz="quarter" idx="15"/>
          </p:nvPr>
        </p:nvSpPr>
        <p:spPr>
          <a:xfrm>
            <a:off x="719139" y="3793068"/>
            <a:ext cx="38608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6" name="Slide Number Placeholder 5">
            <a:extLst>
              <a:ext uri="{FF2B5EF4-FFF2-40B4-BE49-F238E27FC236}">
                <a16:creationId xmlns:a16="http://schemas.microsoft.com/office/drawing/2014/main" id="{E7B8158B-05B7-1614-355E-870AE5C16A88}"/>
              </a:ext>
            </a:extLst>
          </p:cNvPr>
          <p:cNvSpPr>
            <a:spLocks noGrp="1"/>
          </p:cNvSpPr>
          <p:nvPr>
            <p:ph type="sldNum" sz="quarter" idx="17"/>
          </p:nvPr>
        </p:nvSpPr>
        <p:spPr>
          <a:xfrm>
            <a:off x="11650134" y="115889"/>
            <a:ext cx="423333" cy="365125"/>
          </a:xfrm>
        </p:spPr>
        <p:txBody>
          <a:bodyPr/>
          <a:lstStyle>
            <a:lvl1pPr>
              <a:defRPr>
                <a:solidFill>
                  <a:schemeClr val="bg1"/>
                </a:solidFill>
              </a:defRPr>
            </a:lvl1pPr>
          </a:lstStyle>
          <a:p>
            <a:pPr>
              <a:defRPr/>
            </a:pPr>
            <a:fld id="{2C0ECD87-34F4-424A-ADD5-9BA812B5E043}" type="slidenum">
              <a:rPr lang="en-US"/>
              <a:pPr>
                <a:defRPr/>
              </a:pPr>
              <a:t>‹#›</a:t>
            </a:fld>
            <a:endParaRPr lang="en-US" dirty="0"/>
          </a:p>
        </p:txBody>
      </p:sp>
    </p:spTree>
    <p:extLst>
      <p:ext uri="{BB962C8B-B14F-4D97-AF65-F5344CB8AC3E}">
        <p14:creationId xmlns:p14="http://schemas.microsoft.com/office/powerpoint/2010/main" val="123411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8" name="Text Placeholder 7"/>
          <p:cNvSpPr>
            <a:spLocks noGrp="1"/>
          </p:cNvSpPr>
          <p:nvPr>
            <p:ph type="body" sz="quarter" idx="17"/>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0" name="Subtitle 2"/>
          <p:cNvSpPr>
            <a:spLocks noGrp="1"/>
          </p:cNvSpPr>
          <p:nvPr>
            <p:ph type="subTitle" idx="1"/>
          </p:nvPr>
        </p:nvSpPr>
        <p:spPr>
          <a:xfrm>
            <a:off x="296333" y="3345532"/>
            <a:ext cx="4986867" cy="1975764"/>
          </a:xfrm>
        </p:spPr>
        <p:txBody>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p:cNvSpPr>
            <a:spLocks noGrp="1"/>
          </p:cNvSpPr>
          <p:nvPr>
            <p:ph type="body" sz="quarter" idx="14"/>
          </p:nvPr>
        </p:nvSpPr>
        <p:spPr>
          <a:xfrm>
            <a:off x="296333"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6" name="Slide Number Placeholder 5">
            <a:extLst>
              <a:ext uri="{FF2B5EF4-FFF2-40B4-BE49-F238E27FC236}">
                <a16:creationId xmlns:a16="http://schemas.microsoft.com/office/drawing/2014/main" id="{68D7556F-D260-E59D-9D4B-959C51D5AF6A}"/>
              </a:ext>
            </a:extLst>
          </p:cNvPr>
          <p:cNvSpPr>
            <a:spLocks noGrp="1"/>
          </p:cNvSpPr>
          <p:nvPr>
            <p:ph type="sldNum" sz="quarter" idx="18"/>
          </p:nvPr>
        </p:nvSpPr>
        <p:spPr>
          <a:xfrm>
            <a:off x="11650134" y="115889"/>
            <a:ext cx="423333" cy="365125"/>
          </a:xfrm>
        </p:spPr>
        <p:txBody>
          <a:bodyPr/>
          <a:lstStyle>
            <a:lvl1pPr>
              <a:defRPr>
                <a:solidFill>
                  <a:schemeClr val="bg1"/>
                </a:solidFill>
              </a:defRPr>
            </a:lvl1pPr>
          </a:lstStyle>
          <a:p>
            <a:pPr>
              <a:defRPr/>
            </a:pPr>
            <a:fld id="{79ABBA37-839E-4DBE-B740-62852A4C8C67}" type="slidenum">
              <a:rPr lang="en-US"/>
              <a:pPr>
                <a:defRPr/>
              </a:pPr>
              <a:t>‹#›</a:t>
            </a:fld>
            <a:endParaRPr lang="en-US" dirty="0"/>
          </a:p>
        </p:txBody>
      </p:sp>
    </p:spTree>
    <p:extLst>
      <p:ext uri="{BB962C8B-B14F-4D97-AF65-F5344CB8AC3E}">
        <p14:creationId xmlns:p14="http://schemas.microsoft.com/office/powerpoint/2010/main" val="4030091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6"/>
          <p:cNvSpPr>
            <a:spLocks noGrp="1"/>
          </p:cNvSpPr>
          <p:nvPr>
            <p:ph type="body" sz="quarter" idx="14"/>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829734" y="4174068"/>
            <a:ext cx="10532535"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Slide Number Placeholder 5">
            <a:extLst>
              <a:ext uri="{FF2B5EF4-FFF2-40B4-BE49-F238E27FC236}">
                <a16:creationId xmlns:a16="http://schemas.microsoft.com/office/drawing/2014/main" id="{C2371D18-ACDA-74A4-56E6-F3A8C7FD4CF7}"/>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EE85E85A-AE7A-49B1-A633-B761D0F8D1E2}" type="slidenum">
              <a:rPr/>
              <a:pPr>
                <a:defRPr/>
              </a:pPr>
              <a:t>‹#›</a:t>
            </a:fld>
            <a:endParaRPr dirty="0"/>
          </a:p>
        </p:txBody>
      </p:sp>
    </p:spTree>
    <p:extLst>
      <p:ext uri="{BB962C8B-B14F-4D97-AF65-F5344CB8AC3E}">
        <p14:creationId xmlns:p14="http://schemas.microsoft.com/office/powerpoint/2010/main" val="4256334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lIns="0" tIns="0" rIns="0" bIns="0" anchor="ctr">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829734" y="4330702"/>
            <a:ext cx="10532535" cy="465667"/>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Slide Number Placeholder 5">
            <a:extLst>
              <a:ext uri="{FF2B5EF4-FFF2-40B4-BE49-F238E27FC236}">
                <a16:creationId xmlns:a16="http://schemas.microsoft.com/office/drawing/2014/main" id="{E95E412A-6EED-0F62-94BD-4E39A63426E5}"/>
              </a:ext>
            </a:extLst>
          </p:cNvPr>
          <p:cNvSpPr>
            <a:spLocks noGrp="1"/>
          </p:cNvSpPr>
          <p:nvPr>
            <p:ph type="sldNum" sz="quarter" idx="17"/>
          </p:nvPr>
        </p:nvSpPr>
        <p:spPr>
          <a:xfrm>
            <a:off x="11650134" y="115889"/>
            <a:ext cx="423333" cy="365125"/>
          </a:xfrm>
        </p:spPr>
        <p:txBody>
          <a:bodyPr/>
          <a:lstStyle>
            <a:lvl1pPr>
              <a:defRPr lang="en-US">
                <a:solidFill>
                  <a:schemeClr val="bg1"/>
                </a:solidFill>
              </a:defRPr>
            </a:lvl1pPr>
          </a:lstStyle>
          <a:p>
            <a:pPr>
              <a:defRPr/>
            </a:pPr>
            <a:fld id="{554A0EFE-37DF-48C8-979B-6E57D99BCB97}" type="slidenum">
              <a:rPr/>
              <a:pPr>
                <a:defRPr/>
              </a:pPr>
              <a:t>‹#›</a:t>
            </a:fld>
            <a:endParaRPr dirty="0"/>
          </a:p>
        </p:txBody>
      </p:sp>
    </p:spTree>
    <p:extLst>
      <p:ext uri="{BB962C8B-B14F-4D97-AF65-F5344CB8AC3E}">
        <p14:creationId xmlns:p14="http://schemas.microsoft.com/office/powerpoint/2010/main" val="72836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6" name="Text Placeholder 5"/>
          <p:cNvSpPr>
            <a:spLocks noGrp="1"/>
          </p:cNvSpPr>
          <p:nvPr>
            <p:ph type="body" sz="quarter" idx="15"/>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4" name="Slide Number Placeholder 5">
            <a:extLst>
              <a:ext uri="{FF2B5EF4-FFF2-40B4-BE49-F238E27FC236}">
                <a16:creationId xmlns:a16="http://schemas.microsoft.com/office/drawing/2014/main" id="{859009C8-D3BA-3FEA-E79D-604BD2C8E784}"/>
              </a:ext>
            </a:extLst>
          </p:cNvPr>
          <p:cNvSpPr>
            <a:spLocks noGrp="1"/>
          </p:cNvSpPr>
          <p:nvPr>
            <p:ph type="sldNum" sz="quarter" idx="16"/>
          </p:nvPr>
        </p:nvSpPr>
        <p:spPr>
          <a:xfrm>
            <a:off x="11650134" y="115889"/>
            <a:ext cx="423333" cy="365125"/>
          </a:xfrm>
        </p:spPr>
        <p:txBody>
          <a:bodyPr/>
          <a:lstStyle>
            <a:lvl1pPr>
              <a:defRPr lang="en-US">
                <a:solidFill>
                  <a:schemeClr val="bg1"/>
                </a:solidFill>
              </a:defRPr>
            </a:lvl1pPr>
          </a:lstStyle>
          <a:p>
            <a:pPr>
              <a:defRPr/>
            </a:pPr>
            <a:fld id="{BDAD0A34-651A-49B3-B68E-35D897A3613C}" type="slidenum">
              <a:rPr/>
              <a:pPr>
                <a:defRPr/>
              </a:pPr>
              <a:t>‹#›</a:t>
            </a:fld>
            <a:endParaRPr dirty="0"/>
          </a:p>
        </p:txBody>
      </p:sp>
    </p:spTree>
    <p:extLst>
      <p:ext uri="{BB962C8B-B14F-4D97-AF65-F5344CB8AC3E}">
        <p14:creationId xmlns:p14="http://schemas.microsoft.com/office/powerpoint/2010/main" val="2751909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3AAFA50-5E9D-A0DA-F08B-85703DEBEABD}"/>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11" name="Picture Placeholder 10"/>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7" name="Text Placeholder 11"/>
          <p:cNvSpPr>
            <a:spLocks noGrp="1"/>
          </p:cNvSpPr>
          <p:nvPr>
            <p:ph type="body" sz="quarter" idx="14"/>
          </p:nvPr>
        </p:nvSpPr>
        <p:spPr>
          <a:xfrm>
            <a:off x="829734" y="3429000"/>
            <a:ext cx="10532535" cy="1135062"/>
          </a:xfrm>
        </p:spPr>
        <p:txBody>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2FF9DE40-B821-9D00-6F26-26706088AE15}"/>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426D0F81-3093-4A33-AFF8-44344F0960B0}" type="slidenum">
              <a:rPr/>
              <a:pPr>
                <a:defRPr/>
              </a:pPr>
              <a:t>‹#›</a:t>
            </a:fld>
            <a:endParaRPr dirty="0"/>
          </a:p>
        </p:txBody>
      </p:sp>
    </p:spTree>
    <p:extLst>
      <p:ext uri="{BB962C8B-B14F-4D97-AF65-F5344CB8AC3E}">
        <p14:creationId xmlns:p14="http://schemas.microsoft.com/office/powerpoint/2010/main" val="1113425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1DDB48-BC52-01CD-248F-277FD2BCA7DE}"/>
              </a:ext>
            </a:extLst>
          </p:cNvPr>
          <p:cNvSpPr/>
          <p:nvPr userDrawn="1"/>
        </p:nvSpPr>
        <p:spPr>
          <a:xfrm>
            <a:off x="-12700" y="-4763"/>
            <a:ext cx="12217400" cy="240823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6" name="Freeform: Shape 5">
            <a:extLst>
              <a:ext uri="{FF2B5EF4-FFF2-40B4-BE49-F238E27FC236}">
                <a16:creationId xmlns:a16="http://schemas.microsoft.com/office/drawing/2014/main" id="{C9E09326-B80D-A620-A6E6-309DF23DA632}"/>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12" name="Picture Placeholder 11"/>
          <p:cNvSpPr>
            <a:spLocks noGrp="1"/>
          </p:cNvSpPr>
          <p:nvPr>
            <p:ph type="pic" sz="quarter" idx="13"/>
          </p:nvPr>
        </p:nvSpPr>
        <p:spPr>
          <a:xfrm>
            <a:off x="0" y="2403338"/>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6"/>
            <a:ext cx="11065935" cy="635000"/>
          </a:xfrm>
        </p:spPr>
        <p:txBody>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1338934"/>
            <a:ext cx="11065935"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F553E82-01E2-9408-5904-C1E8DA0A4C7F}"/>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66D566B3-51C3-4AF9-A2A2-DCDA8707A405}" type="slidenum">
              <a:rPr/>
              <a:pPr>
                <a:defRPr/>
              </a:pPr>
              <a:t>‹#›</a:t>
            </a:fld>
            <a:endParaRPr dirty="0"/>
          </a:p>
        </p:txBody>
      </p:sp>
    </p:spTree>
    <p:extLst>
      <p:ext uri="{BB962C8B-B14F-4D97-AF65-F5344CB8AC3E}">
        <p14:creationId xmlns:p14="http://schemas.microsoft.com/office/powerpoint/2010/main" val="2155614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A3E382-0C67-3D16-4116-D46EF63A615E}"/>
              </a:ext>
            </a:extLst>
          </p:cNvPr>
          <p:cNvSpPr/>
          <p:nvPr userDrawn="1"/>
        </p:nvSpPr>
        <p:spPr>
          <a:xfrm>
            <a:off x="0" y="1"/>
            <a:ext cx="12192000" cy="24034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6" name="Freeform: Shape 5">
            <a:extLst>
              <a:ext uri="{FF2B5EF4-FFF2-40B4-BE49-F238E27FC236}">
                <a16:creationId xmlns:a16="http://schemas.microsoft.com/office/drawing/2014/main" id="{5896675D-D77A-D789-044A-B5EAA362378E}"/>
              </a:ext>
            </a:extLst>
          </p:cNvPr>
          <p:cNvSpPr/>
          <p:nvPr userDrawn="1"/>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b"/>
          <a:lstStyle/>
          <a:p>
            <a:pPr indent="-171450">
              <a:lnSpc>
                <a:spcPct val="90000"/>
              </a:lnSpc>
              <a:spcBef>
                <a:spcPts val="750"/>
              </a:spcBef>
              <a:buFont typeface="Arial" panose="020B0604020202020204" pitchFamily="34" charset="0"/>
              <a:buChar char="•"/>
              <a:defRPr/>
            </a:pPr>
            <a:r>
              <a:rPr lang="en-US" sz="1800" dirty="0">
                <a:solidFill>
                  <a:schemeClr val="bg1">
                    <a:alpha val="0"/>
                  </a:schemeClr>
                </a:solidFill>
              </a:rPr>
              <a:t>z</a:t>
            </a:r>
          </a:p>
        </p:txBody>
      </p:sp>
      <p:sp>
        <p:nvSpPr>
          <p:cNvPr id="10" name="Picture Placeholder 9"/>
          <p:cNvSpPr>
            <a:spLocks noGrp="1"/>
          </p:cNvSpPr>
          <p:nvPr>
            <p:ph type="pic" sz="quarter" idx="16"/>
          </p:nvPr>
        </p:nvSpPr>
        <p:spPr>
          <a:xfrm>
            <a:off x="0" y="2403337"/>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93866"/>
            <a:ext cx="11065935" cy="635000"/>
          </a:xfrm>
        </p:spPr>
        <p:txBody>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1338934"/>
            <a:ext cx="11065935"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0508B434-1B93-D645-31D3-03951EC119A3}"/>
              </a:ext>
            </a:extLst>
          </p:cNvPr>
          <p:cNvSpPr>
            <a:spLocks noGrp="1"/>
          </p:cNvSpPr>
          <p:nvPr>
            <p:ph type="sldNum" sz="quarter" idx="17"/>
          </p:nvPr>
        </p:nvSpPr>
        <p:spPr>
          <a:xfrm>
            <a:off x="11650134" y="115889"/>
            <a:ext cx="423333" cy="365125"/>
          </a:xfrm>
        </p:spPr>
        <p:txBody>
          <a:bodyPr/>
          <a:lstStyle>
            <a:lvl1pPr>
              <a:defRPr lang="en-US">
                <a:solidFill>
                  <a:schemeClr val="tx1"/>
                </a:solidFill>
              </a:defRPr>
            </a:lvl1pPr>
          </a:lstStyle>
          <a:p>
            <a:pPr>
              <a:defRPr/>
            </a:pPr>
            <a:fld id="{F5F45417-8742-4ADB-AE02-02FB57C05382}" type="slidenum">
              <a:rPr/>
              <a:pPr>
                <a:defRPr/>
              </a:pPr>
              <a:t>‹#›</a:t>
            </a:fld>
            <a:endParaRPr dirty="0"/>
          </a:p>
        </p:txBody>
      </p:sp>
    </p:spTree>
    <p:extLst>
      <p:ext uri="{BB962C8B-B14F-4D97-AF65-F5344CB8AC3E}">
        <p14:creationId xmlns:p14="http://schemas.microsoft.com/office/powerpoint/2010/main" val="3455187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A55180-610A-E390-4CF6-DA6887C2ECEB}"/>
              </a:ext>
            </a:extLst>
          </p:cNvPr>
          <p:cNvSpPr/>
          <p:nvPr userDrawn="1"/>
        </p:nvSpPr>
        <p:spPr>
          <a:xfrm>
            <a:off x="0" y="2"/>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6" name="Rectangle 5">
            <a:extLst>
              <a:ext uri="{FF2B5EF4-FFF2-40B4-BE49-F238E27FC236}">
                <a16:creationId xmlns:a16="http://schemas.microsoft.com/office/drawing/2014/main" id="{1EB60989-A596-31FC-EA0E-81211580C7DF}"/>
              </a:ext>
            </a:extLst>
          </p:cNvPr>
          <p:cNvSpPr/>
          <p:nvPr userDrawn="1"/>
        </p:nvSpPr>
        <p:spPr>
          <a:xfrm>
            <a:off x="0" y="5043488"/>
            <a:ext cx="12192000" cy="1814512"/>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7" name="Freeform: Shape 29">
            <a:extLst>
              <a:ext uri="{FF2B5EF4-FFF2-40B4-BE49-F238E27FC236}">
                <a16:creationId xmlns:a16="http://schemas.microsoft.com/office/drawing/2014/main" id="{FCCE05EE-B51D-0FC2-BF72-41041C2D8E9E}"/>
              </a:ext>
            </a:extLst>
          </p:cNvPr>
          <p:cNvSpPr>
            <a:spLocks/>
          </p:cNvSpPr>
          <p:nvPr userDrawn="1"/>
        </p:nvSpPr>
        <p:spPr bwMode="auto">
          <a:xfrm>
            <a:off x="10225617" y="6040438"/>
            <a:ext cx="1752600" cy="665162"/>
          </a:xfrm>
          <a:custGeom>
            <a:avLst/>
            <a:gdLst>
              <a:gd name="T0" fmla="*/ 318555 w 2378076"/>
              <a:gd name="T1" fmla="*/ 282601 h 902582"/>
              <a:gd name="T2" fmla="*/ 334722 w 2378076"/>
              <a:gd name="T3" fmla="*/ 215747 h 902582"/>
              <a:gd name="T4" fmla="*/ 359767 w 2378076"/>
              <a:gd name="T5" fmla="*/ 244017 h 902582"/>
              <a:gd name="T6" fmla="*/ 131897 w 2378076"/>
              <a:gd name="T7" fmla="*/ 208682 h 902582"/>
              <a:gd name="T8" fmla="*/ 67021 w 2378076"/>
              <a:gd name="T9" fmla="*/ 221466 h 902582"/>
              <a:gd name="T10" fmla="*/ 334271 w 2378076"/>
              <a:gd name="T11" fmla="*/ 180307 h 902582"/>
              <a:gd name="T12" fmla="*/ 312585 w 2378076"/>
              <a:gd name="T13" fmla="*/ 180307 h 902582"/>
              <a:gd name="T14" fmla="*/ 363999 w 2378076"/>
              <a:gd name="T15" fmla="*/ 144442 h 902582"/>
              <a:gd name="T16" fmla="*/ 366843 w 2378076"/>
              <a:gd name="T17" fmla="*/ 214411 h 902582"/>
              <a:gd name="T18" fmla="*/ 286580 w 2378076"/>
              <a:gd name="T19" fmla="*/ 217797 h 902582"/>
              <a:gd name="T20" fmla="*/ 286580 w 2378076"/>
              <a:gd name="T21" fmla="*/ 143314 h 902582"/>
              <a:gd name="T22" fmla="*/ 223010 w 2378076"/>
              <a:gd name="T23" fmla="*/ 139853 h 902582"/>
              <a:gd name="T24" fmla="*/ 228661 w 2378076"/>
              <a:gd name="T25" fmla="*/ 175981 h 902582"/>
              <a:gd name="T26" fmla="*/ 196171 w 2378076"/>
              <a:gd name="T27" fmla="*/ 257269 h 902582"/>
              <a:gd name="T28" fmla="*/ 212652 w 2378076"/>
              <a:gd name="T29" fmla="*/ 239204 h 902582"/>
              <a:gd name="T30" fmla="*/ 188462 w 2378076"/>
              <a:gd name="T31" fmla="*/ 136325 h 902582"/>
              <a:gd name="T32" fmla="*/ 177202 w 2378076"/>
              <a:gd name="T33" fmla="*/ 235864 h 902582"/>
              <a:gd name="T34" fmla="*/ 175795 w 2378076"/>
              <a:gd name="T35" fmla="*/ 137456 h 902582"/>
              <a:gd name="T36" fmla="*/ 157097 w 2378076"/>
              <a:gd name="T37" fmla="*/ 237277 h 902582"/>
              <a:gd name="T38" fmla="*/ 136690 w 2378076"/>
              <a:gd name="T39" fmla="*/ 178501 h 902582"/>
              <a:gd name="T40" fmla="*/ 125300 w 2378076"/>
              <a:gd name="T41" fmla="*/ 155895 h 902582"/>
              <a:gd name="T42" fmla="*/ 67020 w 2378076"/>
              <a:gd name="T43" fmla="*/ 241799 h 902582"/>
              <a:gd name="T44" fmla="*/ 20776 w 2378076"/>
              <a:gd name="T45" fmla="*/ 162509 h 902582"/>
              <a:gd name="T46" fmla="*/ 105662 w 2378076"/>
              <a:gd name="T47" fmla="*/ 117481 h 902582"/>
              <a:gd name="T48" fmla="*/ 105662 w 2378076"/>
              <a:gd name="T49" fmla="*/ 158212 h 902582"/>
              <a:gd name="T50" fmla="*/ 116009 w 2378076"/>
              <a:gd name="T51" fmla="*/ 240806 h 902582"/>
              <a:gd name="T52" fmla="*/ 90612 w 2378076"/>
              <a:gd name="T53" fmla="*/ 141240 h 902582"/>
              <a:gd name="T54" fmla="*/ 19863 w 2378076"/>
              <a:gd name="T55" fmla="*/ 98201 h 902582"/>
              <a:gd name="T56" fmla="*/ 40198 w 2378076"/>
              <a:gd name="T57" fmla="*/ 239257 h 902582"/>
              <a:gd name="T58" fmla="*/ 8512 w 2378076"/>
              <a:gd name="T59" fmla="*/ 239257 h 902582"/>
              <a:gd name="T60" fmla="*/ 332359 w 2378076"/>
              <a:gd name="T61" fmla="*/ 80261 h 902582"/>
              <a:gd name="T62" fmla="*/ 359767 w 2378076"/>
              <a:gd name="T63" fmla="*/ 117221 h 902582"/>
              <a:gd name="T64" fmla="*/ 293691 w 2378076"/>
              <a:gd name="T65" fmla="*/ 113938 h 902582"/>
              <a:gd name="T66" fmla="*/ 320627 w 2378076"/>
              <a:gd name="T67" fmla="*/ 85875 h 902582"/>
              <a:gd name="T68" fmla="*/ 276661 w 2378076"/>
              <a:gd name="T69" fmla="*/ 179849 h 902582"/>
              <a:gd name="T70" fmla="*/ 326257 w 2378076"/>
              <a:gd name="T71" fmla="*/ 43559 h 902582"/>
              <a:gd name="T72" fmla="*/ 336971 w 2378076"/>
              <a:gd name="T73" fmla="*/ 30222 h 902582"/>
              <a:gd name="T74" fmla="*/ 348290 w 2378076"/>
              <a:gd name="T75" fmla="*/ 37001 h 902582"/>
              <a:gd name="T76" fmla="*/ 366214 w 2378076"/>
              <a:gd name="T77" fmla="*/ 29092 h 902582"/>
              <a:gd name="T78" fmla="*/ 375175 w 2378076"/>
              <a:gd name="T79" fmla="*/ 83322 h 902582"/>
              <a:gd name="T80" fmla="*/ 384137 w 2378076"/>
              <a:gd name="T81" fmla="*/ 117216 h 902582"/>
              <a:gd name="T82" fmla="*/ 399230 w 2378076"/>
              <a:gd name="T83" fmla="*/ 140942 h 902582"/>
              <a:gd name="T84" fmla="*/ 401588 w 2378076"/>
              <a:gd name="T85" fmla="*/ 187263 h 902582"/>
              <a:gd name="T86" fmla="*/ 398286 w 2378076"/>
              <a:gd name="T87" fmla="*/ 233584 h 902582"/>
              <a:gd name="T88" fmla="*/ 390268 w 2378076"/>
              <a:gd name="T89" fmla="*/ 275387 h 902582"/>
              <a:gd name="T90" fmla="*/ 377534 w 2378076"/>
              <a:gd name="T91" fmla="*/ 312670 h 902582"/>
              <a:gd name="T92" fmla="*/ 365742 w 2378076"/>
              <a:gd name="T93" fmla="*/ 334136 h 902582"/>
              <a:gd name="T94" fmla="*/ 347819 w 2378076"/>
              <a:gd name="T95" fmla="*/ 353342 h 902582"/>
              <a:gd name="T96" fmla="*/ 323764 w 2378076"/>
              <a:gd name="T97" fmla="*/ 361251 h 902582"/>
              <a:gd name="T98" fmla="*/ 304426 w 2378076"/>
              <a:gd name="T99" fmla="*/ 353342 h 902582"/>
              <a:gd name="T100" fmla="*/ 291220 w 2378076"/>
              <a:gd name="T101" fmla="*/ 339785 h 902582"/>
              <a:gd name="T102" fmla="*/ 285560 w 2378076"/>
              <a:gd name="T103" fmla="*/ 297982 h 902582"/>
              <a:gd name="T104" fmla="*/ 274240 w 2378076"/>
              <a:gd name="T105" fmla="*/ 268608 h 902582"/>
              <a:gd name="T106" fmla="*/ 254431 w 2378076"/>
              <a:gd name="T107" fmla="*/ 233584 h 902582"/>
              <a:gd name="T108" fmla="*/ 262449 w 2378076"/>
              <a:gd name="T109" fmla="*/ 194042 h 902582"/>
              <a:gd name="T110" fmla="*/ 250657 w 2378076"/>
              <a:gd name="T111" fmla="*/ 173706 h 902582"/>
              <a:gd name="T112" fmla="*/ 253959 w 2378076"/>
              <a:gd name="T113" fmla="*/ 128515 h 902582"/>
              <a:gd name="T114" fmla="*/ 259619 w 2378076"/>
              <a:gd name="T115" fmla="*/ 95750 h 902582"/>
              <a:gd name="T116" fmla="*/ 270938 w 2378076"/>
              <a:gd name="T117" fmla="*/ 57337 h 902582"/>
              <a:gd name="T118" fmla="*/ 286032 w 2378076"/>
              <a:gd name="T119" fmla="*/ 29092 h 902582"/>
              <a:gd name="T120" fmla="*/ 303955 w 2378076"/>
              <a:gd name="T121" fmla="*/ 37001 h 902582"/>
              <a:gd name="T122" fmla="*/ 309143 w 2378076"/>
              <a:gd name="T123" fmla="*/ 5367 h 9025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sz="1800"/>
          </a:p>
        </p:txBody>
      </p:sp>
      <p:sp>
        <p:nvSpPr>
          <p:cNvPr id="8" name="TextBox 7" hidden="1">
            <a:extLst>
              <a:ext uri="{FF2B5EF4-FFF2-40B4-BE49-F238E27FC236}">
                <a16:creationId xmlns:a16="http://schemas.microsoft.com/office/drawing/2014/main" id="{11D514DB-D1BA-FAE8-7432-3F9A6C1E1E26}"/>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26" name="Picture Placeholder 25"/>
          <p:cNvSpPr>
            <a:spLocks noGrp="1"/>
          </p:cNvSpPr>
          <p:nvPr>
            <p:ph type="pic" sz="quarter" idx="13"/>
          </p:nvPr>
        </p:nvSpPr>
        <p:spPr>
          <a:xfrm>
            <a:off x="0" y="2"/>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6042781"/>
            <a:ext cx="9733039"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83F9F9D5-8CF4-342E-F9D5-479F81779E1D}"/>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AAD03F19-F8A2-4D55-8B2D-67ED5282A7FA}" type="slidenum">
              <a:rPr/>
              <a:pPr>
                <a:defRPr/>
              </a:pPr>
              <a:t>‹#›</a:t>
            </a:fld>
            <a:endParaRPr dirty="0"/>
          </a:p>
        </p:txBody>
      </p:sp>
    </p:spTree>
    <p:extLst>
      <p:ext uri="{BB962C8B-B14F-4D97-AF65-F5344CB8AC3E}">
        <p14:creationId xmlns:p14="http://schemas.microsoft.com/office/powerpoint/2010/main" val="1411660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E22005-9CFD-2C54-6F5E-2902A04BC986}"/>
              </a:ext>
            </a:extLst>
          </p:cNvPr>
          <p:cNvSpPr/>
          <p:nvPr userDrawn="1"/>
        </p:nvSpPr>
        <p:spPr>
          <a:xfrm>
            <a:off x="0" y="2"/>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6" name="Rectangle 5">
            <a:extLst>
              <a:ext uri="{FF2B5EF4-FFF2-40B4-BE49-F238E27FC236}">
                <a16:creationId xmlns:a16="http://schemas.microsoft.com/office/drawing/2014/main" id="{C409514F-8DD7-D103-8F71-E4C1C705A503}"/>
              </a:ext>
            </a:extLst>
          </p:cNvPr>
          <p:cNvSpPr/>
          <p:nvPr userDrawn="1"/>
        </p:nvSpPr>
        <p:spPr>
          <a:xfrm>
            <a:off x="0" y="5043488"/>
            <a:ext cx="12192000" cy="181451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7" name="Freeform: Shape 29">
            <a:extLst>
              <a:ext uri="{FF2B5EF4-FFF2-40B4-BE49-F238E27FC236}">
                <a16:creationId xmlns:a16="http://schemas.microsoft.com/office/drawing/2014/main" id="{C38D0EC9-9EE6-75C5-04D4-61144B457801}"/>
              </a:ext>
            </a:extLst>
          </p:cNvPr>
          <p:cNvSpPr>
            <a:spLocks/>
          </p:cNvSpPr>
          <p:nvPr userDrawn="1"/>
        </p:nvSpPr>
        <p:spPr bwMode="auto">
          <a:xfrm>
            <a:off x="10225617" y="6040438"/>
            <a:ext cx="1752600" cy="665162"/>
          </a:xfrm>
          <a:custGeom>
            <a:avLst/>
            <a:gdLst>
              <a:gd name="T0" fmla="*/ 318555 w 2378076"/>
              <a:gd name="T1" fmla="*/ 282601 h 902582"/>
              <a:gd name="T2" fmla="*/ 334722 w 2378076"/>
              <a:gd name="T3" fmla="*/ 215747 h 902582"/>
              <a:gd name="T4" fmla="*/ 359767 w 2378076"/>
              <a:gd name="T5" fmla="*/ 244017 h 902582"/>
              <a:gd name="T6" fmla="*/ 131897 w 2378076"/>
              <a:gd name="T7" fmla="*/ 208682 h 902582"/>
              <a:gd name="T8" fmla="*/ 67021 w 2378076"/>
              <a:gd name="T9" fmla="*/ 221466 h 902582"/>
              <a:gd name="T10" fmla="*/ 334271 w 2378076"/>
              <a:gd name="T11" fmla="*/ 180307 h 902582"/>
              <a:gd name="T12" fmla="*/ 312585 w 2378076"/>
              <a:gd name="T13" fmla="*/ 180307 h 902582"/>
              <a:gd name="T14" fmla="*/ 363999 w 2378076"/>
              <a:gd name="T15" fmla="*/ 144442 h 902582"/>
              <a:gd name="T16" fmla="*/ 366843 w 2378076"/>
              <a:gd name="T17" fmla="*/ 214411 h 902582"/>
              <a:gd name="T18" fmla="*/ 286580 w 2378076"/>
              <a:gd name="T19" fmla="*/ 217797 h 902582"/>
              <a:gd name="T20" fmla="*/ 286580 w 2378076"/>
              <a:gd name="T21" fmla="*/ 143314 h 902582"/>
              <a:gd name="T22" fmla="*/ 223010 w 2378076"/>
              <a:gd name="T23" fmla="*/ 139853 h 902582"/>
              <a:gd name="T24" fmla="*/ 228661 w 2378076"/>
              <a:gd name="T25" fmla="*/ 175981 h 902582"/>
              <a:gd name="T26" fmla="*/ 196171 w 2378076"/>
              <a:gd name="T27" fmla="*/ 257269 h 902582"/>
              <a:gd name="T28" fmla="*/ 212652 w 2378076"/>
              <a:gd name="T29" fmla="*/ 239204 h 902582"/>
              <a:gd name="T30" fmla="*/ 188462 w 2378076"/>
              <a:gd name="T31" fmla="*/ 136325 h 902582"/>
              <a:gd name="T32" fmla="*/ 177202 w 2378076"/>
              <a:gd name="T33" fmla="*/ 235864 h 902582"/>
              <a:gd name="T34" fmla="*/ 175795 w 2378076"/>
              <a:gd name="T35" fmla="*/ 137456 h 902582"/>
              <a:gd name="T36" fmla="*/ 157097 w 2378076"/>
              <a:gd name="T37" fmla="*/ 237277 h 902582"/>
              <a:gd name="T38" fmla="*/ 136690 w 2378076"/>
              <a:gd name="T39" fmla="*/ 178501 h 902582"/>
              <a:gd name="T40" fmla="*/ 125300 w 2378076"/>
              <a:gd name="T41" fmla="*/ 155895 h 902582"/>
              <a:gd name="T42" fmla="*/ 67020 w 2378076"/>
              <a:gd name="T43" fmla="*/ 241799 h 902582"/>
              <a:gd name="T44" fmla="*/ 20776 w 2378076"/>
              <a:gd name="T45" fmla="*/ 162509 h 902582"/>
              <a:gd name="T46" fmla="*/ 105662 w 2378076"/>
              <a:gd name="T47" fmla="*/ 117481 h 902582"/>
              <a:gd name="T48" fmla="*/ 105662 w 2378076"/>
              <a:gd name="T49" fmla="*/ 158212 h 902582"/>
              <a:gd name="T50" fmla="*/ 116009 w 2378076"/>
              <a:gd name="T51" fmla="*/ 240806 h 902582"/>
              <a:gd name="T52" fmla="*/ 90612 w 2378076"/>
              <a:gd name="T53" fmla="*/ 141240 h 902582"/>
              <a:gd name="T54" fmla="*/ 19863 w 2378076"/>
              <a:gd name="T55" fmla="*/ 98201 h 902582"/>
              <a:gd name="T56" fmla="*/ 40198 w 2378076"/>
              <a:gd name="T57" fmla="*/ 239257 h 902582"/>
              <a:gd name="T58" fmla="*/ 8512 w 2378076"/>
              <a:gd name="T59" fmla="*/ 239257 h 902582"/>
              <a:gd name="T60" fmla="*/ 332359 w 2378076"/>
              <a:gd name="T61" fmla="*/ 80261 h 902582"/>
              <a:gd name="T62" fmla="*/ 359767 w 2378076"/>
              <a:gd name="T63" fmla="*/ 117221 h 902582"/>
              <a:gd name="T64" fmla="*/ 293691 w 2378076"/>
              <a:gd name="T65" fmla="*/ 113938 h 902582"/>
              <a:gd name="T66" fmla="*/ 320627 w 2378076"/>
              <a:gd name="T67" fmla="*/ 85875 h 902582"/>
              <a:gd name="T68" fmla="*/ 276661 w 2378076"/>
              <a:gd name="T69" fmla="*/ 179849 h 902582"/>
              <a:gd name="T70" fmla="*/ 326257 w 2378076"/>
              <a:gd name="T71" fmla="*/ 43559 h 902582"/>
              <a:gd name="T72" fmla="*/ 336971 w 2378076"/>
              <a:gd name="T73" fmla="*/ 30222 h 902582"/>
              <a:gd name="T74" fmla="*/ 348290 w 2378076"/>
              <a:gd name="T75" fmla="*/ 37001 h 902582"/>
              <a:gd name="T76" fmla="*/ 366214 w 2378076"/>
              <a:gd name="T77" fmla="*/ 29092 h 902582"/>
              <a:gd name="T78" fmla="*/ 375175 w 2378076"/>
              <a:gd name="T79" fmla="*/ 83322 h 902582"/>
              <a:gd name="T80" fmla="*/ 384137 w 2378076"/>
              <a:gd name="T81" fmla="*/ 117216 h 902582"/>
              <a:gd name="T82" fmla="*/ 399230 w 2378076"/>
              <a:gd name="T83" fmla="*/ 140942 h 902582"/>
              <a:gd name="T84" fmla="*/ 401588 w 2378076"/>
              <a:gd name="T85" fmla="*/ 187263 h 902582"/>
              <a:gd name="T86" fmla="*/ 398286 w 2378076"/>
              <a:gd name="T87" fmla="*/ 233584 h 902582"/>
              <a:gd name="T88" fmla="*/ 390268 w 2378076"/>
              <a:gd name="T89" fmla="*/ 275387 h 902582"/>
              <a:gd name="T90" fmla="*/ 377534 w 2378076"/>
              <a:gd name="T91" fmla="*/ 312670 h 902582"/>
              <a:gd name="T92" fmla="*/ 365742 w 2378076"/>
              <a:gd name="T93" fmla="*/ 334136 h 902582"/>
              <a:gd name="T94" fmla="*/ 347819 w 2378076"/>
              <a:gd name="T95" fmla="*/ 353342 h 902582"/>
              <a:gd name="T96" fmla="*/ 323764 w 2378076"/>
              <a:gd name="T97" fmla="*/ 361251 h 902582"/>
              <a:gd name="T98" fmla="*/ 304426 w 2378076"/>
              <a:gd name="T99" fmla="*/ 353342 h 902582"/>
              <a:gd name="T100" fmla="*/ 291220 w 2378076"/>
              <a:gd name="T101" fmla="*/ 339785 h 902582"/>
              <a:gd name="T102" fmla="*/ 285560 w 2378076"/>
              <a:gd name="T103" fmla="*/ 297982 h 902582"/>
              <a:gd name="T104" fmla="*/ 274240 w 2378076"/>
              <a:gd name="T105" fmla="*/ 268608 h 902582"/>
              <a:gd name="T106" fmla="*/ 254431 w 2378076"/>
              <a:gd name="T107" fmla="*/ 233584 h 902582"/>
              <a:gd name="T108" fmla="*/ 262449 w 2378076"/>
              <a:gd name="T109" fmla="*/ 194042 h 902582"/>
              <a:gd name="T110" fmla="*/ 250657 w 2378076"/>
              <a:gd name="T111" fmla="*/ 173706 h 902582"/>
              <a:gd name="T112" fmla="*/ 253959 w 2378076"/>
              <a:gd name="T113" fmla="*/ 128515 h 902582"/>
              <a:gd name="T114" fmla="*/ 259619 w 2378076"/>
              <a:gd name="T115" fmla="*/ 95750 h 902582"/>
              <a:gd name="T116" fmla="*/ 270938 w 2378076"/>
              <a:gd name="T117" fmla="*/ 57337 h 902582"/>
              <a:gd name="T118" fmla="*/ 286032 w 2378076"/>
              <a:gd name="T119" fmla="*/ 29092 h 902582"/>
              <a:gd name="T120" fmla="*/ 303955 w 2378076"/>
              <a:gd name="T121" fmla="*/ 37001 h 902582"/>
              <a:gd name="T122" fmla="*/ 309143 w 2378076"/>
              <a:gd name="T123" fmla="*/ 5367 h 9025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sz="1800"/>
          </a:p>
        </p:txBody>
      </p:sp>
      <p:sp>
        <p:nvSpPr>
          <p:cNvPr id="8" name="TextBox 7" hidden="1">
            <a:extLst>
              <a:ext uri="{FF2B5EF4-FFF2-40B4-BE49-F238E27FC236}">
                <a16:creationId xmlns:a16="http://schemas.microsoft.com/office/drawing/2014/main" id="{DB517C01-73D7-0D5B-1E04-125383E7C67D}"/>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1">
                    <a:lumMod val="50000"/>
                  </a:schemeClr>
                </a:solidFill>
                <a:ea typeface="ヒラギノ角ゴ Pro W3" pitchFamily="-84" charset="-128"/>
                <a:cs typeface="+mn-cs"/>
              </a:rPr>
              <a:t>© 2019 Rotary International. Internal Use Only. Not For Distribution. Private and Confidential.</a:t>
            </a:r>
          </a:p>
        </p:txBody>
      </p:sp>
      <p:sp>
        <p:nvSpPr>
          <p:cNvPr id="26" name="Picture Placeholder 25"/>
          <p:cNvSpPr>
            <a:spLocks noGrp="1"/>
          </p:cNvSpPr>
          <p:nvPr>
            <p:ph type="pic" sz="quarter" idx="13"/>
          </p:nvPr>
        </p:nvSpPr>
        <p:spPr>
          <a:xfrm>
            <a:off x="0" y="2"/>
            <a:ext cx="12192000" cy="5043713"/>
          </a:xfrm>
          <a:prstGeom prst="rect">
            <a:avLst/>
          </a:prstGeom>
        </p:spPr>
        <p:txBody>
          <a:bodyPr rtlCol="0">
            <a:noAutofit/>
          </a:bodyPr>
          <a:lstStyle/>
          <a:p>
            <a:pPr lvl="0"/>
            <a:endParaRPr lang="en-US" noProof="0" dirty="0"/>
          </a:p>
        </p:txBody>
      </p:sp>
      <p:sp>
        <p:nvSpPr>
          <p:cNvPr id="13" name="Text Placeholder 11"/>
          <p:cNvSpPr>
            <a:spLocks noGrp="1"/>
          </p:cNvSpPr>
          <p:nvPr>
            <p:ph type="body" sz="quarter" idx="14"/>
          </p:nvPr>
        </p:nvSpPr>
        <p:spPr>
          <a:xfrm>
            <a:off x="296334" y="5297713"/>
            <a:ext cx="9733039" cy="635000"/>
          </a:xfrm>
        </p:spPr>
        <p:txBody>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3" name="Subtitle 2"/>
          <p:cNvSpPr>
            <a:spLocks noGrp="1"/>
          </p:cNvSpPr>
          <p:nvPr>
            <p:ph type="subTitle" idx="1"/>
          </p:nvPr>
        </p:nvSpPr>
        <p:spPr>
          <a:xfrm>
            <a:off x="296334" y="6042781"/>
            <a:ext cx="973303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0928A196-BC12-D278-14F1-7B0787DBC3AA}"/>
              </a:ext>
            </a:extLst>
          </p:cNvPr>
          <p:cNvSpPr>
            <a:spLocks noGrp="1"/>
          </p:cNvSpPr>
          <p:nvPr>
            <p:ph type="sldNum" sz="quarter" idx="15"/>
          </p:nvPr>
        </p:nvSpPr>
        <p:spPr>
          <a:xfrm>
            <a:off x="11650134" y="115889"/>
            <a:ext cx="423333" cy="365125"/>
          </a:xfrm>
        </p:spPr>
        <p:txBody>
          <a:bodyPr/>
          <a:lstStyle>
            <a:lvl1pPr>
              <a:defRPr lang="en-US">
                <a:solidFill>
                  <a:schemeClr val="bg1"/>
                </a:solidFill>
              </a:defRPr>
            </a:lvl1pPr>
          </a:lstStyle>
          <a:p>
            <a:pPr>
              <a:defRPr/>
            </a:pPr>
            <a:fld id="{E9AADEC8-5BFF-47B4-AEDE-12F8E7558425}" type="slidenum">
              <a:rPr/>
              <a:pPr>
                <a:defRPr/>
              </a:pPr>
              <a:t>‹#›</a:t>
            </a:fld>
            <a:endParaRPr dirty="0"/>
          </a:p>
        </p:txBody>
      </p:sp>
    </p:spTree>
    <p:extLst>
      <p:ext uri="{BB962C8B-B14F-4D97-AF65-F5344CB8AC3E}">
        <p14:creationId xmlns:p14="http://schemas.microsoft.com/office/powerpoint/2010/main" val="2001756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09DCD-290E-5D38-F26C-27147B5751AF}"/>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TextBox 2" hidden="1">
            <a:extLst>
              <a:ext uri="{FF2B5EF4-FFF2-40B4-BE49-F238E27FC236}">
                <a16:creationId xmlns:a16="http://schemas.microsoft.com/office/drawing/2014/main" id="{8DD393D3-57DC-8946-21EF-BD0FE53FCCA6}"/>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50000"/>
                  </a:schemeClr>
                </a:solidFill>
                <a:ea typeface="ヒラギノ角ゴ Pro W3" pitchFamily="-84" charset="-128"/>
                <a:cs typeface="+mn-cs"/>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6E570B64-4C49-31AA-0312-803ED173ACBA}"/>
              </a:ext>
            </a:extLst>
          </p:cNvPr>
          <p:cNvSpPr>
            <a:spLocks noGrp="1"/>
          </p:cNvSpPr>
          <p:nvPr>
            <p:ph type="sldNum" sz="quarter" idx="10"/>
          </p:nvPr>
        </p:nvSpPr>
        <p:spPr>
          <a:xfrm>
            <a:off x="11650134" y="115889"/>
            <a:ext cx="423333" cy="365125"/>
          </a:xfrm>
        </p:spPr>
        <p:txBody>
          <a:bodyPr/>
          <a:lstStyle>
            <a:lvl1pPr>
              <a:defRPr lang="en-US">
                <a:solidFill>
                  <a:schemeClr val="bg1"/>
                </a:solidFill>
              </a:defRPr>
            </a:lvl1pPr>
          </a:lstStyle>
          <a:p>
            <a:pPr>
              <a:defRPr/>
            </a:pPr>
            <a:fld id="{0D9227FC-DA84-48B1-B201-AB3206C279CD}" type="slidenum">
              <a:rPr/>
              <a:pPr>
                <a:defRPr/>
              </a:pPr>
              <a:t>‹#›</a:t>
            </a:fld>
            <a:endParaRPr dirty="0"/>
          </a:p>
        </p:txBody>
      </p:sp>
    </p:spTree>
    <p:extLst>
      <p:ext uri="{BB962C8B-B14F-4D97-AF65-F5344CB8AC3E}">
        <p14:creationId xmlns:p14="http://schemas.microsoft.com/office/powerpoint/2010/main" val="3393923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D3E717-C7BE-44AD-8317-CA94FA8A227D}"/>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3" name="TextBox 2" hidden="1">
            <a:extLst>
              <a:ext uri="{FF2B5EF4-FFF2-40B4-BE49-F238E27FC236}">
                <a16:creationId xmlns:a16="http://schemas.microsoft.com/office/drawing/2014/main" id="{E1B4ECDC-65F0-1506-CDCA-45A5F467AD26}"/>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4" name="Slide Number Placeholder 5">
            <a:extLst>
              <a:ext uri="{FF2B5EF4-FFF2-40B4-BE49-F238E27FC236}">
                <a16:creationId xmlns:a16="http://schemas.microsoft.com/office/drawing/2014/main" id="{640663EE-FD40-CE27-1BD8-D5EF48A6EE41}"/>
              </a:ext>
            </a:extLst>
          </p:cNvPr>
          <p:cNvSpPr>
            <a:spLocks noGrp="1"/>
          </p:cNvSpPr>
          <p:nvPr>
            <p:ph type="sldNum" sz="quarter" idx="10"/>
          </p:nvPr>
        </p:nvSpPr>
        <p:spPr>
          <a:xfrm>
            <a:off x="11650134" y="115889"/>
            <a:ext cx="423333" cy="365125"/>
          </a:xfrm>
        </p:spPr>
        <p:txBody>
          <a:bodyPr/>
          <a:lstStyle>
            <a:lvl1pPr>
              <a:defRPr lang="en-US">
                <a:solidFill>
                  <a:schemeClr val="bg1"/>
                </a:solidFill>
              </a:defRPr>
            </a:lvl1pPr>
          </a:lstStyle>
          <a:p>
            <a:pPr>
              <a:defRPr/>
            </a:pPr>
            <a:fld id="{4A03BD40-9003-49C7-9D34-4D0636DC09DD}" type="slidenum">
              <a:rPr/>
              <a:pPr>
                <a:defRPr/>
              </a:pPr>
              <a:t>‹#›</a:t>
            </a:fld>
            <a:endParaRPr dirty="0"/>
          </a:p>
        </p:txBody>
      </p:sp>
    </p:spTree>
    <p:extLst>
      <p:ext uri="{BB962C8B-B14F-4D97-AF65-F5344CB8AC3E}">
        <p14:creationId xmlns:p14="http://schemas.microsoft.com/office/powerpoint/2010/main" val="1553684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FA80BF-2B9C-79B6-0EEF-43F982C291E2}"/>
              </a:ext>
            </a:extLst>
          </p:cNvPr>
          <p:cNvSpPr/>
          <p:nvPr userDrawn="1"/>
        </p:nvSpPr>
        <p:spPr>
          <a:xfrm flipV="1">
            <a:off x="0" y="1"/>
            <a:ext cx="12192000" cy="15398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TextBox 4" hidden="1">
            <a:extLst>
              <a:ext uri="{FF2B5EF4-FFF2-40B4-BE49-F238E27FC236}">
                <a16:creationId xmlns:a16="http://schemas.microsoft.com/office/drawing/2014/main" id="{43E69AA2-0413-7055-A76E-C8A5815FC781}"/>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2" name="Title 1"/>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142067"/>
            <a:ext cx="11506199" cy="4034896"/>
          </a:xfrm>
        </p:spPr>
        <p:txBody>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0DEBB5-F2AB-874D-C35D-1D6D965FE228}"/>
              </a:ext>
            </a:extLst>
          </p:cNvPr>
          <p:cNvSpPr>
            <a:spLocks noGrp="1"/>
          </p:cNvSpPr>
          <p:nvPr>
            <p:ph type="sldNum" sz="quarter" idx="10"/>
          </p:nvPr>
        </p:nvSpPr>
        <p:spPr>
          <a:xfrm>
            <a:off x="11650134" y="115889"/>
            <a:ext cx="423333" cy="365125"/>
          </a:xfrm>
        </p:spPr>
        <p:txBody>
          <a:bodyPr/>
          <a:lstStyle>
            <a:lvl1pPr>
              <a:defRPr lang="en-US">
                <a:solidFill>
                  <a:schemeClr val="tx1"/>
                </a:solidFill>
              </a:defRPr>
            </a:lvl1pPr>
          </a:lstStyle>
          <a:p>
            <a:pPr>
              <a:defRPr/>
            </a:pPr>
            <a:fld id="{0AD6D52E-4BE0-418C-A5A4-19B9720D3FAD}" type="slidenum">
              <a:rPr/>
              <a:pPr>
                <a:defRPr/>
              </a:pPr>
              <a:t>‹#›</a:t>
            </a:fld>
            <a:endParaRPr dirty="0"/>
          </a:p>
        </p:txBody>
      </p:sp>
    </p:spTree>
    <p:extLst>
      <p:ext uri="{BB962C8B-B14F-4D97-AF65-F5344CB8AC3E}">
        <p14:creationId xmlns:p14="http://schemas.microsoft.com/office/powerpoint/2010/main" val="286640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36DD6-2D02-3F23-D2EF-2A7C972EB88E}"/>
              </a:ext>
            </a:extLst>
          </p:cNvPr>
          <p:cNvSpPr/>
          <p:nvPr userDrawn="1"/>
        </p:nvSpPr>
        <p:spPr>
          <a:xfrm flipV="1">
            <a:off x="0" y="1"/>
            <a:ext cx="12192000" cy="15398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TextBox 5" hidden="1">
            <a:extLst>
              <a:ext uri="{FF2B5EF4-FFF2-40B4-BE49-F238E27FC236}">
                <a16:creationId xmlns:a16="http://schemas.microsoft.com/office/drawing/2014/main" id="{9BD7059F-43C3-77A8-C2D7-A8B8250190AB}"/>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2" name="Title 1"/>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381001" y="2436813"/>
            <a:ext cx="11506199" cy="3836989"/>
          </a:xfrm>
        </p:spPr>
        <p:txBody>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a:spLocks noGrp="1"/>
          </p:cNvSpPr>
          <p:nvPr>
            <p:ph type="subTitle" idx="13"/>
          </p:nvPr>
        </p:nvSpPr>
        <p:spPr>
          <a:xfrm>
            <a:off x="381001" y="1796134"/>
            <a:ext cx="11506199" cy="615279"/>
          </a:xfrm>
        </p:spPr>
        <p:txBody>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Slide Number Placeholder 5">
            <a:extLst>
              <a:ext uri="{FF2B5EF4-FFF2-40B4-BE49-F238E27FC236}">
                <a16:creationId xmlns:a16="http://schemas.microsoft.com/office/drawing/2014/main" id="{D4CF0ED3-E2FE-8580-38B2-B78C0F42F2C0}"/>
              </a:ext>
            </a:extLst>
          </p:cNvPr>
          <p:cNvSpPr>
            <a:spLocks noGrp="1"/>
          </p:cNvSpPr>
          <p:nvPr>
            <p:ph type="sldNum" sz="quarter" idx="14"/>
          </p:nvPr>
        </p:nvSpPr>
        <p:spPr>
          <a:xfrm>
            <a:off x="11650134" y="115889"/>
            <a:ext cx="423333" cy="365125"/>
          </a:xfrm>
        </p:spPr>
        <p:txBody>
          <a:bodyPr/>
          <a:lstStyle>
            <a:lvl1pPr>
              <a:defRPr lang="en-US">
                <a:solidFill>
                  <a:schemeClr val="tx1"/>
                </a:solidFill>
              </a:defRPr>
            </a:lvl1pPr>
          </a:lstStyle>
          <a:p>
            <a:pPr>
              <a:defRPr/>
            </a:pPr>
            <a:fld id="{0915BB73-4159-46B8-8789-5B613F4B29F6}" type="slidenum">
              <a:rPr/>
              <a:pPr>
                <a:defRPr/>
              </a:pPr>
              <a:t>‹#›</a:t>
            </a:fld>
            <a:endParaRPr dirty="0"/>
          </a:p>
        </p:txBody>
      </p:sp>
    </p:spTree>
    <p:extLst>
      <p:ext uri="{BB962C8B-B14F-4D97-AF65-F5344CB8AC3E}">
        <p14:creationId xmlns:p14="http://schemas.microsoft.com/office/powerpoint/2010/main" val="3664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8FD197-3B28-8A09-4A6A-CBDCF39FD21D}"/>
              </a:ext>
            </a:extLst>
          </p:cNvPr>
          <p:cNvSpPr/>
          <p:nvPr userDrawn="1"/>
        </p:nvSpPr>
        <p:spPr>
          <a:xfrm>
            <a:off x="0" y="1539876"/>
            <a:ext cx="12192000" cy="531812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4" name="TextBox 3" hidden="1">
            <a:extLst>
              <a:ext uri="{FF2B5EF4-FFF2-40B4-BE49-F238E27FC236}">
                <a16:creationId xmlns:a16="http://schemas.microsoft.com/office/drawing/2014/main" id="{192CEA5C-69E9-CD6C-04F2-BC2EC52267F9}"/>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50000"/>
                  </a:schemeClr>
                </a:solidFill>
                <a:ea typeface="ヒラギノ角ゴ Pro W3" pitchFamily="-84" charset="-128"/>
                <a:cs typeface="+mn-cs"/>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0B2520F-AF8B-7AB4-627E-D6AA94751C89}"/>
              </a:ext>
            </a:extLst>
          </p:cNvPr>
          <p:cNvSpPr txBox="1">
            <a:spLocks/>
          </p:cNvSpPr>
          <p:nvPr userDrawn="1"/>
        </p:nvSpPr>
        <p:spPr>
          <a:xfrm>
            <a:off x="11650134" y="115889"/>
            <a:ext cx="423333" cy="365125"/>
          </a:xfrm>
          <a:prstGeom prst="rect">
            <a:avLst/>
          </a:prstGeom>
        </p:spPr>
        <p:txBody>
          <a:bodyPr lIns="68580" tIns="34290" rIns="68580" bIns="3429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8FCDD49-DAE4-4555-BCD8-38D2CE755F11}" type="slidenum">
              <a:rPr sz="900">
                <a:solidFill>
                  <a:schemeClr val="tx1"/>
                </a:solidFill>
              </a:rPr>
              <a:pPr>
                <a:defRPr/>
              </a:pPr>
              <a:t>‹#›</a:t>
            </a:fld>
            <a:endParaRPr sz="900" dirty="0">
              <a:solidFill>
                <a:schemeClr val="tx1"/>
              </a:solidFill>
            </a:endParaRPr>
          </a:p>
        </p:txBody>
      </p:sp>
      <p:sp>
        <p:nvSpPr>
          <p:cNvPr id="8" name="Title 1"/>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7A65CE65-0DC3-FA17-27C4-36AD6CAF1A11}"/>
              </a:ext>
            </a:extLst>
          </p:cNvPr>
          <p:cNvSpPr>
            <a:spLocks noGrp="1"/>
          </p:cNvSpPr>
          <p:nvPr>
            <p:ph type="sldNum" sz="quarter" idx="10"/>
          </p:nvPr>
        </p:nvSpPr>
        <p:spPr>
          <a:xfrm>
            <a:off x="11650134" y="6356351"/>
            <a:ext cx="423333" cy="365125"/>
          </a:xfrm>
        </p:spPr>
        <p:txBody>
          <a:bodyPr/>
          <a:lstStyle>
            <a:lvl1pPr>
              <a:defRPr/>
            </a:lvl1pPr>
          </a:lstStyle>
          <a:p>
            <a:pPr>
              <a:defRPr/>
            </a:pPr>
            <a:fld id="{9E95FCBA-7728-4E46-97ED-9E9D6B29FA3C}" type="slidenum">
              <a:rPr lang="en-US"/>
              <a:pPr>
                <a:defRPr/>
              </a:pPr>
              <a:t>‹#›</a:t>
            </a:fld>
            <a:endParaRPr lang="en-US" dirty="0"/>
          </a:p>
        </p:txBody>
      </p:sp>
    </p:spTree>
    <p:extLst>
      <p:ext uri="{BB962C8B-B14F-4D97-AF65-F5344CB8AC3E}">
        <p14:creationId xmlns:p14="http://schemas.microsoft.com/office/powerpoint/2010/main" val="280379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33AEB7-3EF0-F196-9CF5-D1FB4410756A}"/>
              </a:ext>
            </a:extLst>
          </p:cNvPr>
          <p:cNvSpPr/>
          <p:nvPr userDrawn="1"/>
        </p:nvSpPr>
        <p:spPr>
          <a:xfrm>
            <a:off x="0" y="1"/>
            <a:ext cx="12192000" cy="153987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4" name="TextBox 3" hidden="1">
            <a:extLst>
              <a:ext uri="{FF2B5EF4-FFF2-40B4-BE49-F238E27FC236}">
                <a16:creationId xmlns:a16="http://schemas.microsoft.com/office/drawing/2014/main" id="{CC39F2A0-5C44-B43A-33C1-F199CA8105B0}"/>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5" name="Title 1"/>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73D93938-A04A-AFE3-3FA9-4334A69BE0BE}"/>
              </a:ext>
            </a:extLst>
          </p:cNvPr>
          <p:cNvSpPr>
            <a:spLocks noGrp="1"/>
          </p:cNvSpPr>
          <p:nvPr>
            <p:ph type="sldNum" sz="quarter" idx="10"/>
          </p:nvPr>
        </p:nvSpPr>
        <p:spPr>
          <a:xfrm>
            <a:off x="11650134" y="115889"/>
            <a:ext cx="423333" cy="365125"/>
          </a:xfrm>
        </p:spPr>
        <p:txBody>
          <a:bodyPr/>
          <a:lstStyle>
            <a:lvl1pPr>
              <a:defRPr lang="en-US">
                <a:solidFill>
                  <a:schemeClr val="tx1"/>
                </a:solidFill>
              </a:defRPr>
            </a:lvl1pPr>
          </a:lstStyle>
          <a:p>
            <a:pPr>
              <a:defRPr/>
            </a:pPr>
            <a:fld id="{CC6D82A0-137D-4668-B6CE-A724228D93CB}" type="slidenum">
              <a:rPr/>
              <a:pPr>
                <a:defRPr/>
              </a:pPr>
              <a:t>‹#›</a:t>
            </a:fld>
            <a:endParaRPr dirty="0"/>
          </a:p>
        </p:txBody>
      </p:sp>
    </p:spTree>
    <p:extLst>
      <p:ext uri="{BB962C8B-B14F-4D97-AF65-F5344CB8AC3E}">
        <p14:creationId xmlns:p14="http://schemas.microsoft.com/office/powerpoint/2010/main" val="1587740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780395-83AA-FB17-3810-E93E68D85088}"/>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TextBox 5" hidden="1">
            <a:extLst>
              <a:ext uri="{FF2B5EF4-FFF2-40B4-BE49-F238E27FC236}">
                <a16:creationId xmlns:a16="http://schemas.microsoft.com/office/drawing/2014/main" id="{09D63742-DFE6-B04A-6F7C-6E0DE0F0CAA4}"/>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50000"/>
                  </a:schemeClr>
                </a:solidFill>
                <a:ea typeface="ヒラギノ角ゴ Pro W3" pitchFamily="-84" charset="-128"/>
                <a:cs typeface="+mn-cs"/>
              </a:rPr>
              <a:t>© 2019 Rotary International. Internal Use Only. Not For Distribution. Private and Confidential.</a:t>
            </a:r>
          </a:p>
        </p:txBody>
      </p:sp>
      <p:sp>
        <p:nvSpPr>
          <p:cNvPr id="12" name="Text Placeholder 11"/>
          <p:cNvSpPr>
            <a:spLocks noGrp="1"/>
          </p:cNvSpPr>
          <p:nvPr>
            <p:ph type="body" sz="quarter" idx="12"/>
          </p:nvPr>
        </p:nvSpPr>
        <p:spPr>
          <a:xfrm>
            <a:off x="6350000" y="2141538"/>
            <a:ext cx="5537200" cy="3141662"/>
          </a:xfrm>
        </p:spPr>
        <p:txBody>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p:cNvSpPr>
            <a:spLocks noGrp="1"/>
          </p:cNvSpPr>
          <p:nvPr>
            <p:ph type="body" sz="quarter" idx="14"/>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2" name="Subtitle 2"/>
          <p:cNvSpPr>
            <a:spLocks noGrp="1"/>
          </p:cNvSpPr>
          <p:nvPr>
            <p:ph type="subTitle" idx="1"/>
          </p:nvPr>
        </p:nvSpPr>
        <p:spPr>
          <a:xfrm>
            <a:off x="554568"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9AC857F1-7C92-FF08-B944-E5851D163570}"/>
              </a:ext>
            </a:extLst>
          </p:cNvPr>
          <p:cNvSpPr>
            <a:spLocks noGrp="1"/>
          </p:cNvSpPr>
          <p:nvPr>
            <p:ph type="sldNum" sz="quarter" idx="15"/>
          </p:nvPr>
        </p:nvSpPr>
        <p:spPr>
          <a:xfrm>
            <a:off x="11650134" y="115889"/>
            <a:ext cx="423333" cy="365125"/>
          </a:xfrm>
        </p:spPr>
        <p:txBody>
          <a:bodyPr/>
          <a:lstStyle>
            <a:lvl1pPr>
              <a:defRPr lang="en-US">
                <a:solidFill>
                  <a:schemeClr val="tx1"/>
                </a:solidFill>
              </a:defRPr>
            </a:lvl1pPr>
          </a:lstStyle>
          <a:p>
            <a:pPr>
              <a:defRPr/>
            </a:pPr>
            <a:fld id="{85A1683A-3CF7-47B6-932F-7607914AE739}" type="slidenum">
              <a:rPr/>
              <a:pPr>
                <a:defRPr/>
              </a:pPr>
              <a:t>‹#›</a:t>
            </a:fld>
            <a:endParaRPr dirty="0"/>
          </a:p>
        </p:txBody>
      </p:sp>
    </p:spTree>
    <p:extLst>
      <p:ext uri="{BB962C8B-B14F-4D97-AF65-F5344CB8AC3E}">
        <p14:creationId xmlns:p14="http://schemas.microsoft.com/office/powerpoint/2010/main" val="11656413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EF1CF-92B6-DAF5-1373-8C4F28BE1719}"/>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TextBox 5" hidden="1">
            <a:extLst>
              <a:ext uri="{FF2B5EF4-FFF2-40B4-BE49-F238E27FC236}">
                <a16:creationId xmlns:a16="http://schemas.microsoft.com/office/drawing/2014/main" id="{47BD5862-451F-FCC5-E308-6E82F5780B4F}"/>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3" name="Picture Placeholder 2"/>
          <p:cNvSpPr>
            <a:spLocks noGrp="1"/>
          </p:cNvSpPr>
          <p:nvPr>
            <p:ph type="pic" sz="quarter" idx="15"/>
          </p:nvPr>
        </p:nvSpPr>
        <p:spPr>
          <a:xfrm>
            <a:off x="6519865" y="398463"/>
            <a:ext cx="5265737" cy="6019800"/>
          </a:xfrm>
        </p:spPr>
        <p:txBody>
          <a:bodyPr rtlCol="0">
            <a:normAutofit/>
          </a:bodyPr>
          <a:lstStyle/>
          <a:p>
            <a:pPr lvl="0"/>
            <a:endParaRPr lang="en-US" noProof="0" dirty="0"/>
          </a:p>
        </p:txBody>
      </p:sp>
      <p:sp>
        <p:nvSpPr>
          <p:cNvPr id="10" name="Text Placeholder 11"/>
          <p:cNvSpPr>
            <a:spLocks noGrp="1"/>
          </p:cNvSpPr>
          <p:nvPr>
            <p:ph type="body" sz="quarter" idx="14"/>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11" name="Subtitle 2"/>
          <p:cNvSpPr>
            <a:spLocks noGrp="1"/>
          </p:cNvSpPr>
          <p:nvPr>
            <p:ph type="subTitle" idx="1"/>
          </p:nvPr>
        </p:nvSpPr>
        <p:spPr>
          <a:xfrm>
            <a:off x="554568" y="3383632"/>
            <a:ext cx="4986867" cy="1975764"/>
          </a:xfrm>
        </p:spPr>
        <p:txBody>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77D67281-E62C-9630-A8C9-0EA29A827A7C}"/>
              </a:ext>
            </a:extLst>
          </p:cNvPr>
          <p:cNvSpPr>
            <a:spLocks noGrp="1"/>
          </p:cNvSpPr>
          <p:nvPr>
            <p:ph type="sldNum" sz="quarter" idx="16"/>
          </p:nvPr>
        </p:nvSpPr>
        <p:spPr>
          <a:xfrm>
            <a:off x="11650134" y="115889"/>
            <a:ext cx="423333" cy="365125"/>
          </a:xfrm>
        </p:spPr>
        <p:txBody>
          <a:bodyPr/>
          <a:lstStyle>
            <a:lvl1pPr>
              <a:defRPr>
                <a:solidFill>
                  <a:schemeClr val="bg1"/>
                </a:solidFill>
              </a:defRPr>
            </a:lvl1pPr>
          </a:lstStyle>
          <a:p>
            <a:pPr>
              <a:defRPr/>
            </a:pPr>
            <a:fld id="{772E532F-90E1-4725-A7FD-C61861ABDE1E}" type="slidenum">
              <a:rPr lang="en-US"/>
              <a:pPr>
                <a:defRPr/>
              </a:pPr>
              <a:t>‹#›</a:t>
            </a:fld>
            <a:endParaRPr lang="en-US" dirty="0"/>
          </a:p>
        </p:txBody>
      </p:sp>
    </p:spTree>
    <p:extLst>
      <p:ext uri="{BB962C8B-B14F-4D97-AF65-F5344CB8AC3E}">
        <p14:creationId xmlns:p14="http://schemas.microsoft.com/office/powerpoint/2010/main" val="744891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C366D8B-9AC0-662A-2123-9DBA9464C5C7}"/>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anchor="b"/>
          <a:lstStyle/>
          <a:p>
            <a:pPr>
              <a:defRPr/>
            </a:pPr>
            <a:r>
              <a:rPr lang="en-US" sz="1800" dirty="0">
                <a:solidFill>
                  <a:schemeClr val="lt1">
                    <a:alpha val="0"/>
                  </a:schemeClr>
                </a:solidFill>
              </a:rPr>
              <a:t>z</a:t>
            </a:r>
          </a:p>
        </p:txBody>
      </p:sp>
      <p:sp>
        <p:nvSpPr>
          <p:cNvPr id="18" name="Picture Placeholder 17"/>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9" name="Text Placeholder 8"/>
          <p:cNvSpPr>
            <a:spLocks noGrp="1"/>
          </p:cNvSpPr>
          <p:nvPr>
            <p:ph type="body" sz="quarter" idx="16"/>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anchor="b">
            <a:noAutofit/>
          </a:bodyPr>
          <a:lstStyle>
            <a:lvl1pPr marL="0" indent="0" algn="r">
              <a:buNone/>
              <a:defRPr>
                <a:solidFill>
                  <a:schemeClr val="tx1">
                    <a:alpha val="0"/>
                  </a:schemeClr>
                </a:solidFill>
              </a:defRPr>
            </a:lvl1pPr>
          </a:lstStyle>
          <a:p>
            <a:pPr lvl="0"/>
            <a:r>
              <a:rPr lang="en-US"/>
              <a:t>Click to edit Master text styles</a:t>
            </a:r>
          </a:p>
        </p:txBody>
      </p:sp>
      <p:sp>
        <p:nvSpPr>
          <p:cNvPr id="25" name="Text Placeholder 11"/>
          <p:cNvSpPr>
            <a:spLocks noGrp="1"/>
          </p:cNvSpPr>
          <p:nvPr>
            <p:ph type="body" sz="quarter" idx="14"/>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6" name="Subtitle 2"/>
          <p:cNvSpPr>
            <a:spLocks noGrp="1"/>
          </p:cNvSpPr>
          <p:nvPr>
            <p:ph type="subTitle" idx="1"/>
          </p:nvPr>
        </p:nvSpPr>
        <p:spPr>
          <a:xfrm>
            <a:off x="554568"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E34B1364-227C-866C-89F7-92D232D0E62A}"/>
              </a:ext>
            </a:extLst>
          </p:cNvPr>
          <p:cNvSpPr>
            <a:spLocks noGrp="1"/>
          </p:cNvSpPr>
          <p:nvPr>
            <p:ph type="sldNum" sz="quarter" idx="17"/>
          </p:nvPr>
        </p:nvSpPr>
        <p:spPr>
          <a:xfrm>
            <a:off x="11650134" y="115889"/>
            <a:ext cx="423333" cy="365125"/>
          </a:xfrm>
        </p:spPr>
        <p:txBody>
          <a:bodyPr/>
          <a:lstStyle>
            <a:lvl1pPr>
              <a:defRPr>
                <a:solidFill>
                  <a:schemeClr val="bg1"/>
                </a:solidFill>
              </a:defRPr>
            </a:lvl1pPr>
          </a:lstStyle>
          <a:p>
            <a:pPr>
              <a:defRPr/>
            </a:pPr>
            <a:fld id="{27134825-810B-41F7-A104-22FAD8E0E7DC}" type="slidenum">
              <a:rPr lang="en-US"/>
              <a:pPr>
                <a:defRPr/>
              </a:pPr>
              <a:t>‹#›</a:t>
            </a:fld>
            <a:endParaRPr lang="en-US" dirty="0"/>
          </a:p>
        </p:txBody>
      </p:sp>
    </p:spTree>
    <p:extLst>
      <p:ext uri="{BB962C8B-B14F-4D97-AF65-F5344CB8AC3E}">
        <p14:creationId xmlns:p14="http://schemas.microsoft.com/office/powerpoint/2010/main" val="4242690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7"/>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r>
              <a:rPr lang="en-US" noProof="0"/>
              <a:t>Click icon to add picture</a:t>
            </a:r>
            <a:endParaRPr lang="en-US" noProof="0" dirty="0"/>
          </a:p>
        </p:txBody>
      </p:sp>
      <p:sp>
        <p:nvSpPr>
          <p:cNvPr id="11" name="Text Placeholder 10"/>
          <p:cNvSpPr>
            <a:spLocks noGrp="1"/>
          </p:cNvSpPr>
          <p:nvPr>
            <p:ph type="body" sz="quarter" idx="18"/>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anchor="b">
            <a:noAutofit/>
          </a:bodyPr>
          <a:lstStyle>
            <a:lvl1pPr>
              <a:defRPr lang="en-US" dirty="0">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0" name="Subtitle 2"/>
          <p:cNvSpPr>
            <a:spLocks noGrp="1"/>
          </p:cNvSpPr>
          <p:nvPr>
            <p:ph type="subTitle" idx="1"/>
          </p:nvPr>
        </p:nvSpPr>
        <p:spPr>
          <a:xfrm>
            <a:off x="6871305"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7FF2CCE4-EF99-E896-728E-D80306AC4186}"/>
              </a:ext>
            </a:extLst>
          </p:cNvPr>
          <p:cNvSpPr>
            <a:spLocks noGrp="1"/>
          </p:cNvSpPr>
          <p:nvPr>
            <p:ph type="sldNum" sz="quarter" idx="19"/>
          </p:nvPr>
        </p:nvSpPr>
        <p:spPr>
          <a:xfrm>
            <a:off x="11650134" y="115889"/>
            <a:ext cx="423333" cy="365125"/>
          </a:xfrm>
        </p:spPr>
        <p:txBody>
          <a:bodyPr/>
          <a:lstStyle>
            <a:lvl1pPr>
              <a:defRPr lang="en-US">
                <a:solidFill>
                  <a:schemeClr val="tx1"/>
                </a:solidFill>
              </a:defRPr>
            </a:lvl1pPr>
          </a:lstStyle>
          <a:p>
            <a:pPr>
              <a:defRPr/>
            </a:pPr>
            <a:fld id="{1692C595-A7EA-4731-B5AB-82C86274C8F4}" type="slidenum">
              <a:rPr/>
              <a:pPr>
                <a:defRPr/>
              </a:pPr>
              <a:t>‹#›</a:t>
            </a:fld>
            <a:endParaRPr dirty="0"/>
          </a:p>
        </p:txBody>
      </p:sp>
    </p:spTree>
    <p:extLst>
      <p:ext uri="{BB962C8B-B14F-4D97-AF65-F5344CB8AC3E}">
        <p14:creationId xmlns:p14="http://schemas.microsoft.com/office/powerpoint/2010/main" val="1306055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rtlCol="0">
            <a:noAutofit/>
          </a:bodyPr>
          <a:lstStyle/>
          <a:p>
            <a:pPr lvl="0"/>
            <a:endParaRPr lang="en-US" noProof="0" dirty="0"/>
          </a:p>
        </p:txBody>
      </p:sp>
      <p:sp>
        <p:nvSpPr>
          <p:cNvPr id="19" name="Text Placeholder 18"/>
          <p:cNvSpPr>
            <a:spLocks noGrp="1"/>
          </p:cNvSpPr>
          <p:nvPr>
            <p:ph type="body" sz="quarter" idx="16"/>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Click to edit Master text styles</a:t>
            </a:r>
          </a:p>
        </p:txBody>
      </p:sp>
      <p:sp>
        <p:nvSpPr>
          <p:cNvPr id="7" name="Text Placeholder 11"/>
          <p:cNvSpPr>
            <a:spLocks noGrp="1"/>
          </p:cNvSpPr>
          <p:nvPr>
            <p:ph type="body" sz="quarter" idx="14"/>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0" name="Subtitle 2"/>
          <p:cNvSpPr>
            <a:spLocks noGrp="1"/>
          </p:cNvSpPr>
          <p:nvPr>
            <p:ph type="subTitle" idx="1"/>
          </p:nvPr>
        </p:nvSpPr>
        <p:spPr>
          <a:xfrm>
            <a:off x="6871305" y="3383632"/>
            <a:ext cx="4986867" cy="1975764"/>
          </a:xfrm>
        </p:spPr>
        <p:txBody>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C8C83B3A-73AC-2B8E-8691-DC3916ED957A}"/>
              </a:ext>
            </a:extLst>
          </p:cNvPr>
          <p:cNvSpPr>
            <a:spLocks noGrp="1"/>
          </p:cNvSpPr>
          <p:nvPr>
            <p:ph type="sldNum" sz="quarter" idx="17"/>
          </p:nvPr>
        </p:nvSpPr>
        <p:spPr>
          <a:xfrm>
            <a:off x="11650134" y="115889"/>
            <a:ext cx="423333" cy="365125"/>
          </a:xfrm>
        </p:spPr>
        <p:txBody>
          <a:bodyPr/>
          <a:lstStyle>
            <a:lvl1pPr>
              <a:defRPr>
                <a:solidFill>
                  <a:schemeClr val="bg1"/>
                </a:solidFill>
              </a:defRPr>
            </a:lvl1pPr>
          </a:lstStyle>
          <a:p>
            <a:pPr>
              <a:defRPr/>
            </a:pPr>
            <a:fld id="{3F8528DF-5586-47C9-B1F2-D9D9E13D047F}" type="slidenum">
              <a:rPr lang="en-US"/>
              <a:pPr>
                <a:defRPr/>
              </a:pPr>
              <a:t>‹#›</a:t>
            </a:fld>
            <a:endParaRPr lang="en-US" dirty="0"/>
          </a:p>
        </p:txBody>
      </p:sp>
    </p:spTree>
    <p:extLst>
      <p:ext uri="{BB962C8B-B14F-4D97-AF65-F5344CB8AC3E}">
        <p14:creationId xmlns:p14="http://schemas.microsoft.com/office/powerpoint/2010/main" val="3826146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AF339BB-9DEA-13A7-4E4B-89C3E9BDD45C}"/>
              </a:ext>
            </a:extLst>
          </p:cNvPr>
          <p:cNvSpPr/>
          <p:nvPr userDrawn="1"/>
        </p:nvSpPr>
        <p:spPr>
          <a:xfrm>
            <a:off x="0" y="1539876"/>
            <a:ext cx="12192000" cy="5318125"/>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5" name="TextBox 4" hidden="1">
            <a:extLst>
              <a:ext uri="{FF2B5EF4-FFF2-40B4-BE49-F238E27FC236}">
                <a16:creationId xmlns:a16="http://schemas.microsoft.com/office/drawing/2014/main" id="{ED22CCC4-751E-D634-89B0-FD4DF5DA6C72}"/>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6" name="Rectangle 5" hidden="1">
            <a:extLst>
              <a:ext uri="{FF2B5EF4-FFF2-40B4-BE49-F238E27FC236}">
                <a16:creationId xmlns:a16="http://schemas.microsoft.com/office/drawing/2014/main" id="{DBB5C224-6C27-0182-90CA-0A8953D0BE46}"/>
              </a:ext>
            </a:extLst>
          </p:cNvPr>
          <p:cNvSpPr/>
          <p:nvPr userDrawn="1"/>
        </p:nvSpPr>
        <p:spPr>
          <a:xfrm>
            <a:off x="0" y="6273800"/>
            <a:ext cx="4538133"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Content Placeholder 2"/>
          <p:cNvSpPr>
            <a:spLocks noGrp="1"/>
          </p:cNvSpPr>
          <p:nvPr>
            <p:ph idx="1"/>
          </p:nvPr>
        </p:nvSpPr>
        <p:spPr>
          <a:xfrm>
            <a:off x="381001" y="2142067"/>
            <a:ext cx="11506199" cy="4034896"/>
          </a:xfrm>
        </p:spPr>
        <p:txBody>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7B2EF79A-1E60-ED00-7255-E485CDBEDCEE}"/>
              </a:ext>
            </a:extLst>
          </p:cNvPr>
          <p:cNvSpPr>
            <a:spLocks noGrp="1"/>
          </p:cNvSpPr>
          <p:nvPr>
            <p:ph type="sldNum" sz="quarter" idx="10"/>
          </p:nvPr>
        </p:nvSpPr>
        <p:spPr>
          <a:xfrm>
            <a:off x="11650134" y="115889"/>
            <a:ext cx="423333" cy="365125"/>
          </a:xfrm>
        </p:spPr>
        <p:txBody>
          <a:bodyPr/>
          <a:lstStyle>
            <a:lvl1pPr>
              <a:defRPr lang="en-US">
                <a:solidFill>
                  <a:schemeClr val="tx1"/>
                </a:solidFill>
              </a:defRPr>
            </a:lvl1pPr>
          </a:lstStyle>
          <a:p>
            <a:pPr>
              <a:defRPr/>
            </a:pPr>
            <a:fld id="{1CCE148C-94BF-4E37-9634-984C914851E8}" type="slidenum">
              <a:rPr/>
              <a:pPr>
                <a:defRPr/>
              </a:pPr>
              <a:t>‹#›</a:t>
            </a:fld>
            <a:endParaRPr dirty="0"/>
          </a:p>
        </p:txBody>
      </p:sp>
    </p:spTree>
    <p:extLst>
      <p:ext uri="{BB962C8B-B14F-4D97-AF65-F5344CB8AC3E}">
        <p14:creationId xmlns:p14="http://schemas.microsoft.com/office/powerpoint/2010/main" val="782326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46A9F-789D-6A83-9436-DCBBC740FB26}"/>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6" name="TextBox 5" hidden="1">
            <a:extLst>
              <a:ext uri="{FF2B5EF4-FFF2-40B4-BE49-F238E27FC236}">
                <a16:creationId xmlns:a16="http://schemas.microsoft.com/office/drawing/2014/main" id="{73311CA3-602B-89B1-163C-33C7671D2812}"/>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3" name="Content Placeholder 2"/>
          <p:cNvSpPr>
            <a:spLocks noGrp="1"/>
          </p:cNvSpPr>
          <p:nvPr>
            <p:ph idx="1"/>
          </p:nvPr>
        </p:nvSpPr>
        <p:spPr>
          <a:xfrm>
            <a:off x="381001" y="2142067"/>
            <a:ext cx="11506199" cy="4034896"/>
          </a:xfrm>
        </p:spPr>
        <p:txBody>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3"/>
            <a:ext cx="12192000" cy="939799"/>
          </a:xfrm>
          <a:noFill/>
        </p:spPr>
        <p:txBody>
          <a:bodyPr tIns="274320" bIns="91440" anchor="t">
            <a:normAutofit/>
          </a:bodyPr>
          <a:lstStyle>
            <a:lvl1pPr marL="298847" indent="0">
              <a:defRPr sz="3300" cap="all" baseline="0">
                <a:solidFill>
                  <a:srgbClr val="01B4E7"/>
                </a:solidFill>
              </a:defRPr>
            </a:lvl1pPr>
          </a:lstStyle>
          <a:p>
            <a:r>
              <a:rPr lang="en-US"/>
              <a:t>Click to edit Master title style</a:t>
            </a:r>
            <a:endParaRPr lang="en-US" dirty="0"/>
          </a:p>
        </p:txBody>
      </p:sp>
      <p:sp>
        <p:nvSpPr>
          <p:cNvPr id="10" name="Subtitle 2"/>
          <p:cNvSpPr>
            <a:spLocks noGrp="1"/>
          </p:cNvSpPr>
          <p:nvPr>
            <p:ph type="subTitle" idx="13"/>
          </p:nvPr>
        </p:nvSpPr>
        <p:spPr>
          <a:xfrm>
            <a:off x="380999" y="1012898"/>
            <a:ext cx="11365895" cy="600002"/>
          </a:xfrm>
        </p:spPr>
        <p:txBody>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1B6D5B4C-C4BB-F17E-D196-4A051E40B21C}"/>
              </a:ext>
            </a:extLst>
          </p:cNvPr>
          <p:cNvSpPr>
            <a:spLocks noGrp="1"/>
          </p:cNvSpPr>
          <p:nvPr>
            <p:ph type="sldNum" sz="quarter" idx="14"/>
          </p:nvPr>
        </p:nvSpPr>
        <p:spPr>
          <a:xfrm>
            <a:off x="11650134" y="115889"/>
            <a:ext cx="423333" cy="365125"/>
          </a:xfrm>
        </p:spPr>
        <p:txBody>
          <a:bodyPr/>
          <a:lstStyle>
            <a:lvl1pPr>
              <a:defRPr>
                <a:solidFill>
                  <a:schemeClr val="bg1"/>
                </a:solidFill>
              </a:defRPr>
            </a:lvl1pPr>
          </a:lstStyle>
          <a:p>
            <a:pPr>
              <a:defRPr/>
            </a:pPr>
            <a:fld id="{47719A3A-8CE3-4765-872F-B945CE196DB3}" type="slidenum">
              <a:rPr lang="en-US"/>
              <a:pPr>
                <a:defRPr/>
              </a:pPr>
              <a:t>‹#›</a:t>
            </a:fld>
            <a:endParaRPr lang="en-US" dirty="0"/>
          </a:p>
        </p:txBody>
      </p:sp>
    </p:spTree>
    <p:extLst>
      <p:ext uri="{BB962C8B-B14F-4D97-AF65-F5344CB8AC3E}">
        <p14:creationId xmlns:p14="http://schemas.microsoft.com/office/powerpoint/2010/main" val="1699025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FE5203-7275-B3B0-7184-1ACA4DE18C79}"/>
              </a:ext>
            </a:extLst>
          </p:cNvPr>
          <p:cNvSpPr/>
          <p:nvPr userDrawn="1"/>
        </p:nvSpPr>
        <p:spPr>
          <a:xfrm>
            <a:off x="0" y="2403476"/>
            <a:ext cx="12192000" cy="445452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bg1"/>
              </a:solidFill>
            </a:endParaRPr>
          </a:p>
        </p:txBody>
      </p:sp>
      <p:sp>
        <p:nvSpPr>
          <p:cNvPr id="7" name="TextBox 6" hidden="1">
            <a:extLst>
              <a:ext uri="{FF2B5EF4-FFF2-40B4-BE49-F238E27FC236}">
                <a16:creationId xmlns:a16="http://schemas.microsoft.com/office/drawing/2014/main" id="{2E88E66A-F589-BDD7-2BB1-715062E0A6B7}"/>
              </a:ext>
            </a:extLst>
          </p:cNvPr>
          <p:cNvSpPr txBox="1"/>
          <p:nvPr userDrawn="1"/>
        </p:nvSpPr>
        <p:spPr>
          <a:xfrm>
            <a:off x="0" y="6673850"/>
            <a:ext cx="9144000" cy="160338"/>
          </a:xfrm>
          <a:prstGeom prst="rect">
            <a:avLst/>
          </a:prstGeom>
          <a:noFill/>
        </p:spPr>
        <p:txBody>
          <a:bodyPr>
            <a:spAutoFit/>
          </a:bodyPr>
          <a:lstStyle/>
          <a:p>
            <a:pPr>
              <a:defRPr/>
            </a:pPr>
            <a:r>
              <a:rPr lang="en-US" sz="450" dirty="0">
                <a:solidFill>
                  <a:schemeClr val="bg2">
                    <a:lumMod val="75000"/>
                  </a:schemeClr>
                </a:solidFill>
                <a:ea typeface="ヒラギノ角ゴ Pro W3" pitchFamily="-84" charset="-128"/>
                <a:cs typeface="+mn-cs"/>
              </a:rPr>
              <a:t>© 2019 Rotary International. Internal Use Only. Not For Distribution. Private and Confidential.</a:t>
            </a:r>
          </a:p>
        </p:txBody>
      </p:sp>
      <p:sp>
        <p:nvSpPr>
          <p:cNvPr id="5" name="Picture Placeholder 4"/>
          <p:cNvSpPr>
            <a:spLocks noGrp="1"/>
          </p:cNvSpPr>
          <p:nvPr>
            <p:ph type="pic" sz="quarter" idx="13"/>
          </p:nvPr>
        </p:nvSpPr>
        <p:spPr>
          <a:xfrm>
            <a:off x="1" y="1"/>
            <a:ext cx="12192000" cy="2403334"/>
          </a:xfrm>
        </p:spPr>
        <p:txBody>
          <a:bodyPr rtlCol="0">
            <a:normAutofit/>
          </a:bodyPr>
          <a:lstStyle/>
          <a:p>
            <a:pPr lvl="0"/>
            <a:endParaRPr lang="en-US" noProof="0" dirty="0"/>
          </a:p>
        </p:txBody>
      </p:sp>
      <p:sp>
        <p:nvSpPr>
          <p:cNvPr id="3" name="Content Placeholder 2"/>
          <p:cNvSpPr>
            <a:spLocks noGrp="1"/>
          </p:cNvSpPr>
          <p:nvPr>
            <p:ph idx="1"/>
          </p:nvPr>
        </p:nvSpPr>
        <p:spPr>
          <a:xfrm>
            <a:off x="381001" y="2667653"/>
            <a:ext cx="11506199" cy="3773628"/>
          </a:xfrm>
        </p:spPr>
        <p:txBody>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0"/>
            <a:ext cx="12192000" cy="2419070"/>
          </a:xfrm>
          <a:solidFill>
            <a:srgbClr val="48595D">
              <a:alpha val="70000"/>
            </a:srgbClr>
          </a:solidFill>
        </p:spPr>
        <p:txBody>
          <a:bodyPr lIns="822960" tIns="457200"/>
          <a:lstStyle>
            <a:lvl1pPr marL="0" indent="0">
              <a:buNone/>
              <a:defRPr sz="3300" b="1">
                <a:solidFill>
                  <a:schemeClr val="bg1"/>
                </a:solidFill>
                <a:latin typeface="+mj-lt"/>
              </a:defRPr>
            </a:lvl1pPr>
          </a:lstStyle>
          <a:p>
            <a:pPr lvl="0"/>
            <a:r>
              <a:rPr lang="en-US" dirty="0"/>
              <a:t>Click to edit Master text styles</a:t>
            </a:r>
          </a:p>
        </p:txBody>
      </p:sp>
      <p:sp>
        <p:nvSpPr>
          <p:cNvPr id="8" name="Slide Number Placeholder 5">
            <a:extLst>
              <a:ext uri="{FF2B5EF4-FFF2-40B4-BE49-F238E27FC236}">
                <a16:creationId xmlns:a16="http://schemas.microsoft.com/office/drawing/2014/main" id="{38B2C9FE-5DBD-98C1-25D9-C67A3F52BA20}"/>
              </a:ext>
            </a:extLst>
          </p:cNvPr>
          <p:cNvSpPr>
            <a:spLocks noGrp="1"/>
          </p:cNvSpPr>
          <p:nvPr>
            <p:ph type="sldNum" sz="quarter" idx="15"/>
          </p:nvPr>
        </p:nvSpPr>
        <p:spPr>
          <a:xfrm>
            <a:off x="11650134" y="115889"/>
            <a:ext cx="423333" cy="365125"/>
          </a:xfrm>
        </p:spPr>
        <p:txBody>
          <a:bodyPr/>
          <a:lstStyle>
            <a:lvl1pPr>
              <a:defRPr>
                <a:solidFill>
                  <a:schemeClr val="bg1"/>
                </a:solidFill>
              </a:defRPr>
            </a:lvl1pPr>
          </a:lstStyle>
          <a:p>
            <a:pPr>
              <a:defRPr/>
            </a:pPr>
            <a:fld id="{B9E7E2BD-8C56-4929-BCD7-712C41A3E8E2}" type="slidenum">
              <a:rPr lang="en-US"/>
              <a:pPr>
                <a:defRPr/>
              </a:pPr>
              <a:t>‹#›</a:t>
            </a:fld>
            <a:endParaRPr lang="en-US" dirty="0"/>
          </a:p>
        </p:txBody>
      </p:sp>
    </p:spTree>
    <p:extLst>
      <p:ext uri="{BB962C8B-B14F-4D97-AF65-F5344CB8AC3E}">
        <p14:creationId xmlns:p14="http://schemas.microsoft.com/office/powerpoint/2010/main" val="333266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11" name="Text Placeholder 10"/>
          <p:cNvSpPr>
            <a:spLocks noGrp="1"/>
          </p:cNvSpPr>
          <p:nvPr>
            <p:ph type="body" sz="quarter" idx="16"/>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8" name="Text Placeholder 7"/>
          <p:cNvSpPr>
            <a:spLocks noGrp="1"/>
          </p:cNvSpPr>
          <p:nvPr>
            <p:ph type="body" sz="quarter" idx="14"/>
          </p:nvPr>
        </p:nvSpPr>
        <p:spPr>
          <a:xfrm>
            <a:off x="719139" y="1358902"/>
            <a:ext cx="3860800" cy="2434167"/>
          </a:xfrm>
          <a:noFill/>
          <a:ln w="50800">
            <a:solidFill>
              <a:schemeClr val="bg1"/>
            </a:solidFill>
          </a:ln>
        </p:spPr>
        <p:txBody>
          <a:bodyPr anchor="ct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p:cNvSpPr>
            <a:spLocks noGrp="1"/>
          </p:cNvSpPr>
          <p:nvPr>
            <p:ph type="body" sz="quarter" idx="15"/>
          </p:nvPr>
        </p:nvSpPr>
        <p:spPr>
          <a:xfrm>
            <a:off x="719139" y="3793068"/>
            <a:ext cx="38608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6" name="Slide Number Placeholder 5">
            <a:extLst>
              <a:ext uri="{FF2B5EF4-FFF2-40B4-BE49-F238E27FC236}">
                <a16:creationId xmlns:a16="http://schemas.microsoft.com/office/drawing/2014/main" id="{E7B8158B-05B7-1614-355E-870AE5C16A88}"/>
              </a:ext>
            </a:extLst>
          </p:cNvPr>
          <p:cNvSpPr>
            <a:spLocks noGrp="1"/>
          </p:cNvSpPr>
          <p:nvPr>
            <p:ph type="sldNum" sz="quarter" idx="17"/>
          </p:nvPr>
        </p:nvSpPr>
        <p:spPr>
          <a:xfrm>
            <a:off x="11650134" y="115889"/>
            <a:ext cx="423333" cy="365125"/>
          </a:xfrm>
        </p:spPr>
        <p:txBody>
          <a:bodyPr/>
          <a:lstStyle>
            <a:lvl1pPr>
              <a:defRPr>
                <a:solidFill>
                  <a:schemeClr val="bg1"/>
                </a:solidFill>
              </a:defRPr>
            </a:lvl1pPr>
          </a:lstStyle>
          <a:p>
            <a:pPr>
              <a:defRPr/>
            </a:pPr>
            <a:fld id="{2C0ECD87-34F4-424A-ADD5-9BA812B5E043}" type="slidenum">
              <a:rPr lang="en-US"/>
              <a:pPr>
                <a:defRPr/>
              </a:pPr>
              <a:t>‹#›</a:t>
            </a:fld>
            <a:endParaRPr lang="en-US" dirty="0"/>
          </a:p>
        </p:txBody>
      </p:sp>
    </p:spTree>
    <p:extLst>
      <p:ext uri="{BB962C8B-B14F-4D97-AF65-F5344CB8AC3E}">
        <p14:creationId xmlns:p14="http://schemas.microsoft.com/office/powerpoint/2010/main" val="2206493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rtlCol="0">
            <a:noAutofit/>
          </a:bodyPr>
          <a:lstStyle/>
          <a:p>
            <a:pPr lvl="0"/>
            <a:endParaRPr lang="en-US" noProof="0" dirty="0"/>
          </a:p>
        </p:txBody>
      </p:sp>
      <p:sp>
        <p:nvSpPr>
          <p:cNvPr id="8" name="Text Placeholder 7"/>
          <p:cNvSpPr>
            <a:spLocks noGrp="1"/>
          </p:cNvSpPr>
          <p:nvPr>
            <p:ph type="body" sz="quarter" idx="17"/>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20" name="Subtitle 2"/>
          <p:cNvSpPr>
            <a:spLocks noGrp="1"/>
          </p:cNvSpPr>
          <p:nvPr>
            <p:ph type="subTitle" idx="1"/>
          </p:nvPr>
        </p:nvSpPr>
        <p:spPr>
          <a:xfrm>
            <a:off x="296333" y="3345532"/>
            <a:ext cx="4986867" cy="1975764"/>
          </a:xfrm>
        </p:spPr>
        <p:txBody>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p:cNvSpPr>
            <a:spLocks noGrp="1"/>
          </p:cNvSpPr>
          <p:nvPr>
            <p:ph type="body" sz="quarter" idx="14"/>
          </p:nvPr>
        </p:nvSpPr>
        <p:spPr>
          <a:xfrm>
            <a:off x="296333"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Click to edit Master text styles</a:t>
            </a:r>
          </a:p>
        </p:txBody>
      </p:sp>
      <p:sp>
        <p:nvSpPr>
          <p:cNvPr id="6" name="Slide Number Placeholder 5">
            <a:extLst>
              <a:ext uri="{FF2B5EF4-FFF2-40B4-BE49-F238E27FC236}">
                <a16:creationId xmlns:a16="http://schemas.microsoft.com/office/drawing/2014/main" id="{68D7556F-D260-E59D-9D4B-959C51D5AF6A}"/>
              </a:ext>
            </a:extLst>
          </p:cNvPr>
          <p:cNvSpPr>
            <a:spLocks noGrp="1"/>
          </p:cNvSpPr>
          <p:nvPr>
            <p:ph type="sldNum" sz="quarter" idx="18"/>
          </p:nvPr>
        </p:nvSpPr>
        <p:spPr>
          <a:xfrm>
            <a:off x="11650134" y="115889"/>
            <a:ext cx="423333" cy="365125"/>
          </a:xfrm>
        </p:spPr>
        <p:txBody>
          <a:bodyPr/>
          <a:lstStyle>
            <a:lvl1pPr>
              <a:defRPr>
                <a:solidFill>
                  <a:schemeClr val="bg1"/>
                </a:solidFill>
              </a:defRPr>
            </a:lvl1pPr>
          </a:lstStyle>
          <a:p>
            <a:pPr>
              <a:defRPr/>
            </a:pPr>
            <a:fld id="{79ABBA37-839E-4DBE-B740-62852A4C8C67}" type="slidenum">
              <a:rPr lang="en-US"/>
              <a:pPr>
                <a:defRPr/>
              </a:pPr>
              <a:t>‹#›</a:t>
            </a:fld>
            <a:endParaRPr lang="en-US" dirty="0"/>
          </a:p>
        </p:txBody>
      </p:sp>
    </p:spTree>
    <p:extLst>
      <p:ext uri="{BB962C8B-B14F-4D97-AF65-F5344CB8AC3E}">
        <p14:creationId xmlns:p14="http://schemas.microsoft.com/office/powerpoint/2010/main" val="320603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 id="2147483737" r:id="rId2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8D616A71-4C58-2AFB-AD03-B9FECD64A5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3" name="Title Placeholder 1">
            <a:extLst>
              <a:ext uri="{FF2B5EF4-FFF2-40B4-BE49-F238E27FC236}">
                <a16:creationId xmlns:a16="http://schemas.microsoft.com/office/drawing/2014/main" id="{DF0CADE4-3E61-E337-8D65-52C1F3EE2AF2}"/>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D70D5483-56A1-847A-F71E-36444547BB6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ea typeface="ヒラギノ角ゴ Pro W3" pitchFamily="-84" charset="-128"/>
                <a:cs typeface="+mn-cs"/>
              </a:defRPr>
            </a:lvl1pPr>
          </a:lstStyle>
          <a:p>
            <a:pPr>
              <a:defRPr/>
            </a:pPr>
            <a:endParaRPr lang="en-US"/>
          </a:p>
        </p:txBody>
      </p:sp>
      <p:sp>
        <p:nvSpPr>
          <p:cNvPr id="5" name="Footer Placeholder 4">
            <a:extLst>
              <a:ext uri="{FF2B5EF4-FFF2-40B4-BE49-F238E27FC236}">
                <a16:creationId xmlns:a16="http://schemas.microsoft.com/office/drawing/2014/main" id="{1EAECB8F-1611-74CB-C303-49503EC73EB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ea typeface="ヒラギノ角ゴ Pro W3" pitchFamily="-8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B9D3AF2E-5814-6430-029E-FC53383097C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ea typeface="ヒラギノ角ゴ Pro W3" pitchFamily="-84" charset="-128"/>
                <a:cs typeface="+mn-cs"/>
              </a:defRPr>
            </a:lvl1pPr>
          </a:lstStyle>
          <a:p>
            <a:pPr>
              <a:defRPr/>
            </a:pPr>
            <a:fld id="{09DFC42A-5C70-4E50-83A5-69A2282EDA73}" type="slidenum">
              <a:rPr lang="en-US"/>
              <a:pPr>
                <a:defRPr/>
              </a:pPr>
              <a:t>‹#›</a:t>
            </a:fld>
            <a:endParaRPr lang="en-US" dirty="0"/>
          </a:p>
        </p:txBody>
      </p:sp>
      <p:sp>
        <p:nvSpPr>
          <p:cNvPr id="6151" name="Rectangle 6" hidden="1">
            <a:extLst>
              <a:ext uri="{FF2B5EF4-FFF2-40B4-BE49-F238E27FC236}">
                <a16:creationId xmlns:a16="http://schemas.microsoft.com/office/drawing/2014/main" id="{EB92E092-842A-9DBF-5A13-9B26E2600983}"/>
              </a:ext>
            </a:extLst>
          </p:cNvPr>
          <p:cNvSpPr>
            <a:spLocks noChangeArrowheads="1"/>
          </p:cNvSpPr>
          <p:nvPr userDrawn="1"/>
        </p:nvSpPr>
        <p:spPr bwMode="auto">
          <a:xfrm>
            <a:off x="12192000" y="0"/>
            <a:ext cx="5613400" cy="6381234"/>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ts val="450"/>
              </a:spcBef>
              <a:spcAft>
                <a:spcPts val="450"/>
              </a:spcAft>
              <a:defRPr/>
            </a:pPr>
            <a:r>
              <a:rPr lang="en-US" altLang="en-US" sz="1800">
                <a:solidFill>
                  <a:srgbClr val="222222"/>
                </a:solidFill>
                <a:cs typeface="+mn-cs"/>
              </a:rPr>
              <a:t>As we discussed, I’m hoping to get this buttoned up as quickly as possible. What are you thinking for turn-around?</a:t>
            </a:r>
          </a:p>
          <a:p>
            <a:pPr>
              <a:spcBef>
                <a:spcPts val="450"/>
              </a:spcBef>
              <a:spcAft>
                <a:spcPts val="450"/>
              </a:spcAft>
              <a:defRPr/>
            </a:pPr>
            <a:r>
              <a:rPr lang="en-US" altLang="en-US" sz="1800">
                <a:solidFill>
                  <a:srgbClr val="222222"/>
                </a:solidFill>
                <a:cs typeface="+mn-cs"/>
              </a:rPr>
              <a:t> </a:t>
            </a:r>
          </a:p>
          <a:p>
            <a:pPr>
              <a:spcBef>
                <a:spcPts val="450"/>
              </a:spcBef>
              <a:spcAft>
                <a:spcPts val="450"/>
              </a:spcAft>
              <a:defRPr/>
            </a:pPr>
            <a:r>
              <a:rPr lang="en-US" altLang="en-US" sz="1800">
                <a:solidFill>
                  <a:srgbClr val="000000"/>
                </a:solidFill>
                <a:cs typeface="+mn-cs"/>
              </a:rPr>
              <a:t>• revise any of the “how-to” text on the first pages</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make sure the template is properly set up for both Macs and PCs – Should there be 2 versions of the PPT, one for Mac, one for PC?</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create text placeholders within each slide</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how to create certain visual effects such as the transparent photo overlays (the process is different from Mac to PC)</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creating new generic infographics (such as bar charts and tables) so that we make it easy for users to create their own in a proper style</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need your advice on fonts – I’m thinking we should only use the “free option” fonts? (see attached)</a:t>
            </a:r>
            <a:endParaRPr lang="en-US" altLang="en-US" sz="1800">
              <a:solidFill>
                <a:srgbClr val="222222"/>
              </a:solidFill>
              <a:cs typeface="+mn-cs"/>
            </a:endParaRPr>
          </a:p>
          <a:p>
            <a:pPr>
              <a:spcBef>
                <a:spcPts val="450"/>
              </a:spcBef>
              <a:spcAft>
                <a:spcPts val="450"/>
              </a:spcAft>
              <a:defRPr/>
            </a:pPr>
            <a:r>
              <a:rPr lang="en-US" altLang="en-US" sz="1800">
                <a:solidFill>
                  <a:srgbClr val="222222"/>
                </a:solidFill>
                <a:cs typeface="+mn-cs"/>
              </a:rPr>
              <a:t>• make sure all colors are the proper CMYK breakdown colors for Rotary (on the way)</a:t>
            </a:r>
          </a:p>
        </p:txBody>
      </p:sp>
      <p:grpSp>
        <p:nvGrpSpPr>
          <p:cNvPr id="5128" name="Group 7" hidden="1">
            <a:extLst>
              <a:ext uri="{FF2B5EF4-FFF2-40B4-BE49-F238E27FC236}">
                <a16:creationId xmlns:a16="http://schemas.microsoft.com/office/drawing/2014/main" id="{710CC36B-216E-B6F1-0F5E-496C23D7EA39}"/>
              </a:ext>
            </a:extLst>
          </p:cNvPr>
          <p:cNvGrpSpPr>
            <a:grpSpLocks/>
          </p:cNvGrpSpPr>
          <p:nvPr userDrawn="1"/>
        </p:nvGrpSpPr>
        <p:grpSpPr bwMode="auto">
          <a:xfrm>
            <a:off x="0" y="6985000"/>
            <a:ext cx="10083800" cy="304800"/>
            <a:chOff x="0" y="-1013285"/>
            <a:chExt cx="12192000" cy="885694"/>
          </a:xfrm>
        </p:grpSpPr>
        <p:sp>
          <p:nvSpPr>
            <p:cNvPr id="9" name="Rectangle 8">
              <a:extLst>
                <a:ext uri="{FF2B5EF4-FFF2-40B4-BE49-F238E27FC236}">
                  <a16:creationId xmlns:a16="http://schemas.microsoft.com/office/drawing/2014/main" id="{D69E6AAD-AC81-7316-4C94-6A248DB3F007}"/>
                </a:ext>
              </a:extLst>
            </p:cNvPr>
            <p:cNvSpPr/>
            <p:nvPr userDrawn="1"/>
          </p:nvSpPr>
          <p:spPr>
            <a:xfrm>
              <a:off x="0" y="-1013285"/>
              <a:ext cx="1724897"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72,89,93</a:t>
              </a:r>
            </a:p>
          </p:txBody>
        </p:sp>
        <p:sp>
          <p:nvSpPr>
            <p:cNvPr id="10" name="Rectangle 9">
              <a:extLst>
                <a:ext uri="{FF2B5EF4-FFF2-40B4-BE49-F238E27FC236}">
                  <a16:creationId xmlns:a16="http://schemas.microsoft.com/office/drawing/2014/main" id="{13B177E6-B4F8-CEF9-7D1C-C3C254D7F1DF}"/>
                </a:ext>
              </a:extLst>
            </p:cNvPr>
            <p:cNvSpPr/>
            <p:nvPr userDrawn="1"/>
          </p:nvSpPr>
          <p:spPr>
            <a:xfrm>
              <a:off x="2093421" y="-1013285"/>
              <a:ext cx="1724897"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0,178,177</a:t>
              </a:r>
            </a:p>
          </p:txBody>
        </p:sp>
        <p:sp>
          <p:nvSpPr>
            <p:cNvPr id="11" name="Rectangle 10">
              <a:extLst>
                <a:ext uri="{FF2B5EF4-FFF2-40B4-BE49-F238E27FC236}">
                  <a16:creationId xmlns:a16="http://schemas.microsoft.com/office/drawing/2014/main" id="{21AFEECE-5BF7-5508-2AE2-32D19C21F7E1}"/>
                </a:ext>
              </a:extLst>
            </p:cNvPr>
            <p:cNvSpPr/>
            <p:nvPr userDrawn="1"/>
          </p:nvSpPr>
          <p:spPr>
            <a:xfrm>
              <a:off x="4186841" y="-1013285"/>
              <a:ext cx="1724897"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1,176,227</a:t>
              </a:r>
            </a:p>
          </p:txBody>
        </p:sp>
        <p:sp>
          <p:nvSpPr>
            <p:cNvPr id="12" name="Rectangle 11">
              <a:extLst>
                <a:ext uri="{FF2B5EF4-FFF2-40B4-BE49-F238E27FC236}">
                  <a16:creationId xmlns:a16="http://schemas.microsoft.com/office/drawing/2014/main" id="{918332C6-9494-8BEA-C06C-8F063F8DF291}"/>
                </a:ext>
              </a:extLst>
            </p:cNvPr>
            <p:cNvSpPr/>
            <p:nvPr userDrawn="1"/>
          </p:nvSpPr>
          <p:spPr>
            <a:xfrm>
              <a:off x="6280262" y="-1013285"/>
              <a:ext cx="1724897"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0,111,211</a:t>
              </a:r>
            </a:p>
          </p:txBody>
        </p:sp>
        <p:sp>
          <p:nvSpPr>
            <p:cNvPr id="13" name="Rectangle 12">
              <a:extLst>
                <a:ext uri="{FF2B5EF4-FFF2-40B4-BE49-F238E27FC236}">
                  <a16:creationId xmlns:a16="http://schemas.microsoft.com/office/drawing/2014/main" id="{6874E626-8958-BAA7-EE8B-27DD2272EF6D}"/>
                </a:ext>
              </a:extLst>
            </p:cNvPr>
            <p:cNvSpPr/>
            <p:nvPr userDrawn="1"/>
          </p:nvSpPr>
          <p:spPr>
            <a:xfrm>
              <a:off x="8373683" y="-1013285"/>
              <a:ext cx="1724897"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125,23,158</a:t>
              </a:r>
            </a:p>
          </p:txBody>
        </p:sp>
        <p:sp>
          <p:nvSpPr>
            <p:cNvPr id="14" name="Rectangle 13">
              <a:extLst>
                <a:ext uri="{FF2B5EF4-FFF2-40B4-BE49-F238E27FC236}">
                  <a16:creationId xmlns:a16="http://schemas.microsoft.com/office/drawing/2014/main" id="{1F39E089-7CA9-D870-8194-137FD8D9B640}"/>
                </a:ext>
              </a:extLst>
            </p:cNvPr>
            <p:cNvSpPr/>
            <p:nvPr userDrawn="1"/>
          </p:nvSpPr>
          <p:spPr>
            <a:xfrm>
              <a:off x="10467103" y="-1013285"/>
              <a:ext cx="1724897"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235,6,117</a:t>
              </a:r>
            </a:p>
          </p:txBody>
        </p:sp>
      </p:grpSp>
      <p:sp>
        <p:nvSpPr>
          <p:cNvPr id="5129" name="Rotary Logo simple" hidden="1">
            <a:extLst>
              <a:ext uri="{FF2B5EF4-FFF2-40B4-BE49-F238E27FC236}">
                <a16:creationId xmlns:a16="http://schemas.microsoft.com/office/drawing/2014/main" id="{44E34FB2-EB52-B631-4C2F-20E047DF766D}"/>
              </a:ext>
            </a:extLst>
          </p:cNvPr>
          <p:cNvSpPr>
            <a:spLocks/>
          </p:cNvSpPr>
          <p:nvPr userDrawn="1"/>
        </p:nvSpPr>
        <p:spPr bwMode="auto">
          <a:xfrm>
            <a:off x="12939184" y="6040438"/>
            <a:ext cx="1750483" cy="665162"/>
          </a:xfrm>
          <a:custGeom>
            <a:avLst/>
            <a:gdLst>
              <a:gd name="T0" fmla="*/ 317402 w 2378076"/>
              <a:gd name="T1" fmla="*/ 282601 h 902582"/>
              <a:gd name="T2" fmla="*/ 333510 w 2378076"/>
              <a:gd name="T3" fmla="*/ 215747 h 902582"/>
              <a:gd name="T4" fmla="*/ 358465 w 2378076"/>
              <a:gd name="T5" fmla="*/ 244017 h 902582"/>
              <a:gd name="T6" fmla="*/ 131419 w 2378076"/>
              <a:gd name="T7" fmla="*/ 208682 h 902582"/>
              <a:gd name="T8" fmla="*/ 66778 w 2378076"/>
              <a:gd name="T9" fmla="*/ 221466 h 902582"/>
              <a:gd name="T10" fmla="*/ 333062 w 2378076"/>
              <a:gd name="T11" fmla="*/ 180307 h 902582"/>
              <a:gd name="T12" fmla="*/ 311452 w 2378076"/>
              <a:gd name="T13" fmla="*/ 180307 h 902582"/>
              <a:gd name="T14" fmla="*/ 362681 w 2378076"/>
              <a:gd name="T15" fmla="*/ 144442 h 902582"/>
              <a:gd name="T16" fmla="*/ 365514 w 2378076"/>
              <a:gd name="T17" fmla="*/ 214411 h 902582"/>
              <a:gd name="T18" fmla="*/ 285543 w 2378076"/>
              <a:gd name="T19" fmla="*/ 217797 h 902582"/>
              <a:gd name="T20" fmla="*/ 285543 w 2378076"/>
              <a:gd name="T21" fmla="*/ 143314 h 902582"/>
              <a:gd name="T22" fmla="*/ 222203 w 2378076"/>
              <a:gd name="T23" fmla="*/ 139853 h 902582"/>
              <a:gd name="T24" fmla="*/ 227833 w 2378076"/>
              <a:gd name="T25" fmla="*/ 175981 h 902582"/>
              <a:gd name="T26" fmla="*/ 195461 w 2378076"/>
              <a:gd name="T27" fmla="*/ 257269 h 902582"/>
              <a:gd name="T28" fmla="*/ 211882 w 2378076"/>
              <a:gd name="T29" fmla="*/ 239204 h 902582"/>
              <a:gd name="T30" fmla="*/ 187780 w 2378076"/>
              <a:gd name="T31" fmla="*/ 136325 h 902582"/>
              <a:gd name="T32" fmla="*/ 176561 w 2378076"/>
              <a:gd name="T33" fmla="*/ 235864 h 902582"/>
              <a:gd name="T34" fmla="*/ 175159 w 2378076"/>
              <a:gd name="T35" fmla="*/ 137456 h 902582"/>
              <a:gd name="T36" fmla="*/ 156528 w 2378076"/>
              <a:gd name="T37" fmla="*/ 237277 h 902582"/>
              <a:gd name="T38" fmla="*/ 136195 w 2378076"/>
              <a:gd name="T39" fmla="*/ 178501 h 902582"/>
              <a:gd name="T40" fmla="*/ 124846 w 2378076"/>
              <a:gd name="T41" fmla="*/ 155895 h 902582"/>
              <a:gd name="T42" fmla="*/ 66778 w 2378076"/>
              <a:gd name="T43" fmla="*/ 241799 h 902582"/>
              <a:gd name="T44" fmla="*/ 20701 w 2378076"/>
              <a:gd name="T45" fmla="*/ 162509 h 902582"/>
              <a:gd name="T46" fmla="*/ 105280 w 2378076"/>
              <a:gd name="T47" fmla="*/ 117481 h 902582"/>
              <a:gd name="T48" fmla="*/ 105280 w 2378076"/>
              <a:gd name="T49" fmla="*/ 158212 h 902582"/>
              <a:gd name="T50" fmla="*/ 115589 w 2378076"/>
              <a:gd name="T51" fmla="*/ 240806 h 902582"/>
              <a:gd name="T52" fmla="*/ 90284 w 2378076"/>
              <a:gd name="T53" fmla="*/ 141240 h 902582"/>
              <a:gd name="T54" fmla="*/ 19790 w 2378076"/>
              <a:gd name="T55" fmla="*/ 98201 h 902582"/>
              <a:gd name="T56" fmla="*/ 40052 w 2378076"/>
              <a:gd name="T57" fmla="*/ 239257 h 902582"/>
              <a:gd name="T58" fmla="*/ 8482 w 2378076"/>
              <a:gd name="T59" fmla="*/ 239257 h 902582"/>
              <a:gd name="T60" fmla="*/ 331156 w 2378076"/>
              <a:gd name="T61" fmla="*/ 80261 h 902582"/>
              <a:gd name="T62" fmla="*/ 358465 w 2378076"/>
              <a:gd name="T63" fmla="*/ 117221 h 902582"/>
              <a:gd name="T64" fmla="*/ 292628 w 2378076"/>
              <a:gd name="T65" fmla="*/ 113938 h 902582"/>
              <a:gd name="T66" fmla="*/ 319466 w 2378076"/>
              <a:gd name="T67" fmla="*/ 85875 h 902582"/>
              <a:gd name="T68" fmla="*/ 275660 w 2378076"/>
              <a:gd name="T69" fmla="*/ 179849 h 902582"/>
              <a:gd name="T70" fmla="*/ 325076 w 2378076"/>
              <a:gd name="T71" fmla="*/ 43559 h 902582"/>
              <a:gd name="T72" fmla="*/ 335751 w 2378076"/>
              <a:gd name="T73" fmla="*/ 30222 h 902582"/>
              <a:gd name="T74" fmla="*/ 347030 w 2378076"/>
              <a:gd name="T75" fmla="*/ 37001 h 902582"/>
              <a:gd name="T76" fmla="*/ 364888 w 2378076"/>
              <a:gd name="T77" fmla="*/ 29092 h 902582"/>
              <a:gd name="T78" fmla="*/ 373817 w 2378076"/>
              <a:gd name="T79" fmla="*/ 83322 h 902582"/>
              <a:gd name="T80" fmla="*/ 382746 w 2378076"/>
              <a:gd name="T81" fmla="*/ 117216 h 902582"/>
              <a:gd name="T82" fmla="*/ 397784 w 2378076"/>
              <a:gd name="T83" fmla="*/ 140942 h 902582"/>
              <a:gd name="T84" fmla="*/ 400134 w 2378076"/>
              <a:gd name="T85" fmla="*/ 187263 h 902582"/>
              <a:gd name="T86" fmla="*/ 396844 w 2378076"/>
              <a:gd name="T87" fmla="*/ 233584 h 902582"/>
              <a:gd name="T88" fmla="*/ 388856 w 2378076"/>
              <a:gd name="T89" fmla="*/ 275387 h 902582"/>
              <a:gd name="T90" fmla="*/ 376167 w 2378076"/>
              <a:gd name="T91" fmla="*/ 312670 h 902582"/>
              <a:gd name="T92" fmla="*/ 364418 w 2378076"/>
              <a:gd name="T93" fmla="*/ 334136 h 902582"/>
              <a:gd name="T94" fmla="*/ 346560 w 2378076"/>
              <a:gd name="T95" fmla="*/ 353342 h 902582"/>
              <a:gd name="T96" fmla="*/ 322593 w 2378076"/>
              <a:gd name="T97" fmla="*/ 361251 h 902582"/>
              <a:gd name="T98" fmla="*/ 303324 w 2378076"/>
              <a:gd name="T99" fmla="*/ 353342 h 902582"/>
              <a:gd name="T100" fmla="*/ 290166 w 2378076"/>
              <a:gd name="T101" fmla="*/ 339785 h 902582"/>
              <a:gd name="T102" fmla="*/ 284526 w 2378076"/>
              <a:gd name="T103" fmla="*/ 297982 h 902582"/>
              <a:gd name="T104" fmla="*/ 273248 w 2378076"/>
              <a:gd name="T105" fmla="*/ 268608 h 902582"/>
              <a:gd name="T106" fmla="*/ 253510 w 2378076"/>
              <a:gd name="T107" fmla="*/ 233584 h 902582"/>
              <a:gd name="T108" fmla="*/ 261499 w 2378076"/>
              <a:gd name="T109" fmla="*/ 194042 h 902582"/>
              <a:gd name="T110" fmla="*/ 249750 w 2378076"/>
              <a:gd name="T111" fmla="*/ 173706 h 902582"/>
              <a:gd name="T112" fmla="*/ 253040 w 2378076"/>
              <a:gd name="T113" fmla="*/ 128515 h 902582"/>
              <a:gd name="T114" fmla="*/ 258679 w 2378076"/>
              <a:gd name="T115" fmla="*/ 95750 h 902582"/>
              <a:gd name="T116" fmla="*/ 269958 w 2378076"/>
              <a:gd name="T117" fmla="*/ 57337 h 902582"/>
              <a:gd name="T118" fmla="*/ 284996 w 2378076"/>
              <a:gd name="T119" fmla="*/ 29092 h 902582"/>
              <a:gd name="T120" fmla="*/ 302855 w 2378076"/>
              <a:gd name="T121" fmla="*/ 37001 h 902582"/>
              <a:gd name="T122" fmla="*/ 308024 w 2378076"/>
              <a:gd name="T123" fmla="*/ 5367 h 9025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sz="1800"/>
          </a:p>
        </p:txBody>
      </p:sp>
      <p:grpSp>
        <p:nvGrpSpPr>
          <p:cNvPr id="5130" name="Group 45">
            <a:extLst>
              <a:ext uri="{FF2B5EF4-FFF2-40B4-BE49-F238E27FC236}">
                <a16:creationId xmlns:a16="http://schemas.microsoft.com/office/drawing/2014/main" id="{55B039EA-5444-42D3-33FB-3731B2D5EAA7}"/>
              </a:ext>
            </a:extLst>
          </p:cNvPr>
          <p:cNvGrpSpPr>
            <a:grpSpLocks/>
          </p:cNvGrpSpPr>
          <p:nvPr userDrawn="1"/>
        </p:nvGrpSpPr>
        <p:grpSpPr bwMode="auto">
          <a:xfrm>
            <a:off x="409473" y="6985001"/>
            <a:ext cx="4668412" cy="430213"/>
            <a:chOff x="409065" y="6984916"/>
            <a:chExt cx="4669703" cy="430863"/>
          </a:xfrm>
        </p:grpSpPr>
        <p:grpSp>
          <p:nvGrpSpPr>
            <p:cNvPr id="5131" name="Group 69">
              <a:extLst>
                <a:ext uri="{FF2B5EF4-FFF2-40B4-BE49-F238E27FC236}">
                  <a16:creationId xmlns:a16="http://schemas.microsoft.com/office/drawing/2014/main" id="{2D398D41-4092-BEC2-5B28-915E15543929}"/>
                </a:ext>
              </a:extLst>
            </p:cNvPr>
            <p:cNvGrpSpPr>
              <a:grpSpLocks/>
            </p:cNvGrpSpPr>
            <p:nvPr userDrawn="1"/>
          </p:nvGrpSpPr>
          <p:grpSpPr bwMode="auto">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A6667EF-8DC0-5BEA-FA84-C2433BA66132}"/>
                  </a:ext>
                </a:extLst>
              </p:cNvPr>
              <p:cNvSpPr/>
              <p:nvPr userDrawn="1"/>
            </p:nvSpPr>
            <p:spPr>
              <a:xfrm>
                <a:off x="1317272" y="6885708"/>
                <a:ext cx="893480" cy="201918"/>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300A8C57-EFB9-3440-B02E-B1B4331F6A7B}"/>
                  </a:ext>
                </a:extLst>
              </p:cNvPr>
              <p:cNvSpPr/>
              <p:nvPr userDrawn="1"/>
            </p:nvSpPr>
            <p:spPr>
              <a:xfrm>
                <a:off x="2250980" y="6885708"/>
                <a:ext cx="893480" cy="201918"/>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2B49E4C5-4C05-F77C-B525-F28EB2B6348C}"/>
                  </a:ext>
                </a:extLst>
              </p:cNvPr>
              <p:cNvSpPr/>
              <p:nvPr userDrawn="1"/>
            </p:nvSpPr>
            <p:spPr>
              <a:xfrm>
                <a:off x="3184688" y="6885708"/>
                <a:ext cx="893480" cy="20191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22912AA3-6458-E3A2-C237-D8909DFBC51A}"/>
                  </a:ext>
                </a:extLst>
              </p:cNvPr>
              <p:cNvSpPr/>
              <p:nvPr userDrawn="1"/>
            </p:nvSpPr>
            <p:spPr>
              <a:xfrm>
                <a:off x="3184688" y="7114653"/>
                <a:ext cx="893480" cy="201918"/>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77EA9F5A-A1C1-8AD7-1ED9-4ADBC868F5FB}"/>
                  </a:ext>
                </a:extLst>
              </p:cNvPr>
              <p:cNvSpPr/>
              <p:nvPr userDrawn="1"/>
            </p:nvSpPr>
            <p:spPr>
              <a:xfrm>
                <a:off x="4118397" y="7114653"/>
                <a:ext cx="893480" cy="201918"/>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B74E1782-D825-BE76-9BF6-803DA9869A53}"/>
                  </a:ext>
                </a:extLst>
              </p:cNvPr>
              <p:cNvSpPr/>
              <p:nvPr userDrawn="1"/>
            </p:nvSpPr>
            <p:spPr>
              <a:xfrm>
                <a:off x="4118397" y="6885708"/>
                <a:ext cx="893480" cy="201918"/>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D81CE0D6-A720-14E1-93D5-94529E266F8B}"/>
                  </a:ext>
                </a:extLst>
              </p:cNvPr>
              <p:cNvSpPr/>
              <p:nvPr userDrawn="1"/>
            </p:nvSpPr>
            <p:spPr>
              <a:xfrm>
                <a:off x="1317272" y="7114653"/>
                <a:ext cx="893480" cy="201918"/>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DB8CD4A2-583D-1AF8-4FDF-DE155460445E}"/>
                  </a:ext>
                </a:extLst>
              </p:cNvPr>
              <p:cNvSpPr/>
              <p:nvPr userDrawn="1"/>
            </p:nvSpPr>
            <p:spPr>
              <a:xfrm>
                <a:off x="2250980" y="7114653"/>
                <a:ext cx="893480" cy="20191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Turquoise</a:t>
                </a:r>
                <a:br>
                  <a:rPr lang="en-US" sz="450" dirty="0"/>
                </a:br>
                <a:r>
                  <a:rPr lang="en-US" sz="450" dirty="0"/>
                  <a:t>R0,G153,B153</a:t>
                </a:r>
              </a:p>
            </p:txBody>
          </p:sp>
        </p:grpSp>
        <p:sp>
          <p:nvSpPr>
            <p:cNvPr id="6156" name="TextBox 70">
              <a:extLst>
                <a:ext uri="{FF2B5EF4-FFF2-40B4-BE49-F238E27FC236}">
                  <a16:creationId xmlns:a16="http://schemas.microsoft.com/office/drawing/2014/main" id="{9B5097DA-2578-79A2-E5F9-25FEEB1766F9}"/>
                </a:ext>
              </a:extLst>
            </p:cNvPr>
            <p:cNvSpPr txBox="1">
              <a:spLocks noChangeArrowheads="1"/>
            </p:cNvSpPr>
            <p:nvPr userDrawn="1"/>
          </p:nvSpPr>
          <p:spPr bwMode="auto">
            <a:xfrm>
              <a:off x="409065" y="6984916"/>
              <a:ext cx="941222" cy="184945"/>
            </a:xfrm>
            <a:prstGeom prst="rect">
              <a:avLst/>
            </a:prstGeom>
            <a:noFill/>
            <a:ln>
              <a:noFill/>
            </a:ln>
          </p:spPr>
          <p:txBody>
            <a:bodyPr wrap="none" lIns="0" rIns="0">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600" b="1">
                  <a:cs typeface="+mn-cs"/>
                </a:rPr>
                <a:t>Rotary Leadership Colors</a:t>
              </a:r>
            </a:p>
          </p:txBody>
        </p:sp>
        <p:sp>
          <p:nvSpPr>
            <p:cNvPr id="72" name="TextBox 71">
              <a:extLst>
                <a:ext uri="{FF2B5EF4-FFF2-40B4-BE49-F238E27FC236}">
                  <a16:creationId xmlns:a16="http://schemas.microsoft.com/office/drawing/2014/main" id="{F6CBA534-4D99-D1B7-0FA1-ED7BF633CBAA}"/>
                </a:ext>
              </a:extLst>
            </p:cNvPr>
            <p:cNvSpPr txBox="1"/>
            <p:nvPr userDrawn="1"/>
          </p:nvSpPr>
          <p:spPr>
            <a:xfrm>
              <a:off x="684917" y="7221811"/>
              <a:ext cx="659017" cy="184945"/>
            </a:xfrm>
            <a:prstGeom prst="rect">
              <a:avLst/>
            </a:prstGeom>
            <a:noFill/>
          </p:spPr>
          <p:txBody>
            <a:bodyPr wrap="none" lIns="0" rIns="0">
              <a:spAutoFit/>
            </a:bodyPr>
            <a:lstStyle>
              <a:defPPr>
                <a:defRPr lang="en-US"/>
              </a:defPPr>
              <a:lvl1pPr algn="r">
                <a:defRPr sz="800" b="1"/>
              </a:lvl1pPr>
            </a:lstStyle>
            <a:p>
              <a:pPr>
                <a:defRPr/>
              </a:pPr>
              <a:r>
                <a:rPr lang="en-US" sz="600" dirty="0">
                  <a:solidFill>
                    <a:schemeClr val="tx1">
                      <a:lumMod val="65000"/>
                      <a:lumOff val="35000"/>
                    </a:schemeClr>
                  </a:solidFill>
                  <a:ea typeface="ヒラギノ角ゴ Pro W3" pitchFamily="-84" charset="-128"/>
                  <a:cs typeface="+mn-cs"/>
                </a:rPr>
                <a:t>Secondary Colors</a:t>
              </a:r>
            </a:p>
          </p:txBody>
        </p:sp>
      </p:grpSp>
    </p:spTree>
    <p:extLst>
      <p:ext uri="{BB962C8B-B14F-4D97-AF65-F5344CB8AC3E}">
        <p14:creationId xmlns:p14="http://schemas.microsoft.com/office/powerpoint/2010/main" val="42528599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Lst>
  <p:hf hdr="0" ftr="0" dt="0"/>
  <p:txStyles>
    <p:titleStyle>
      <a:lvl1pPr algn="l" defTabSz="685800" rtl="0" eaLnBrk="0" fontAlgn="base" hangingPunct="0">
        <a:lnSpc>
          <a:spcPct val="90000"/>
        </a:lnSpc>
        <a:spcBef>
          <a:spcPct val="0"/>
        </a:spcBef>
        <a:spcAft>
          <a:spcPct val="0"/>
        </a:spcAft>
        <a:defRPr sz="33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b="1">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8D616A71-4C58-2AFB-AD03-B9FECD64A5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3" name="Title Placeholder 1">
            <a:extLst>
              <a:ext uri="{FF2B5EF4-FFF2-40B4-BE49-F238E27FC236}">
                <a16:creationId xmlns:a16="http://schemas.microsoft.com/office/drawing/2014/main" id="{DF0CADE4-3E61-E337-8D65-52C1F3EE2AF2}"/>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D70D5483-56A1-847A-F71E-36444547BB6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ea typeface="ヒラギノ角ゴ Pro W3" pitchFamily="-84" charset="-128"/>
                <a:cs typeface="+mn-cs"/>
              </a:defRPr>
            </a:lvl1pPr>
          </a:lstStyle>
          <a:p>
            <a:pPr>
              <a:defRPr/>
            </a:pPr>
            <a:endParaRPr lang="en-US"/>
          </a:p>
        </p:txBody>
      </p:sp>
      <p:sp>
        <p:nvSpPr>
          <p:cNvPr id="5" name="Footer Placeholder 4">
            <a:extLst>
              <a:ext uri="{FF2B5EF4-FFF2-40B4-BE49-F238E27FC236}">
                <a16:creationId xmlns:a16="http://schemas.microsoft.com/office/drawing/2014/main" id="{1EAECB8F-1611-74CB-C303-49503EC73EB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ea typeface="ヒラギノ角ゴ Pro W3" pitchFamily="-8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B9D3AF2E-5814-6430-029E-FC53383097C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ea typeface="ヒラギノ角ゴ Pro W3" pitchFamily="-84" charset="-128"/>
                <a:cs typeface="+mn-cs"/>
              </a:defRPr>
            </a:lvl1pPr>
          </a:lstStyle>
          <a:p>
            <a:pPr>
              <a:defRPr/>
            </a:pPr>
            <a:fld id="{09DFC42A-5C70-4E50-83A5-69A2282EDA73}" type="slidenum">
              <a:rPr lang="en-US"/>
              <a:pPr>
                <a:defRPr/>
              </a:pPr>
              <a:t>‹#›</a:t>
            </a:fld>
            <a:endParaRPr lang="en-US" dirty="0"/>
          </a:p>
        </p:txBody>
      </p:sp>
      <p:sp>
        <p:nvSpPr>
          <p:cNvPr id="6151" name="Rectangle 6" hidden="1">
            <a:extLst>
              <a:ext uri="{FF2B5EF4-FFF2-40B4-BE49-F238E27FC236}">
                <a16:creationId xmlns:a16="http://schemas.microsoft.com/office/drawing/2014/main" id="{EB92E092-842A-9DBF-5A13-9B26E2600983}"/>
              </a:ext>
            </a:extLst>
          </p:cNvPr>
          <p:cNvSpPr>
            <a:spLocks noChangeArrowheads="1"/>
          </p:cNvSpPr>
          <p:nvPr userDrawn="1"/>
        </p:nvSpPr>
        <p:spPr bwMode="auto">
          <a:xfrm>
            <a:off x="12192000" y="0"/>
            <a:ext cx="5613400" cy="6381234"/>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ts val="450"/>
              </a:spcBef>
              <a:spcAft>
                <a:spcPts val="450"/>
              </a:spcAft>
              <a:defRPr/>
            </a:pPr>
            <a:r>
              <a:rPr lang="en-US" altLang="en-US" sz="1800">
                <a:solidFill>
                  <a:srgbClr val="222222"/>
                </a:solidFill>
                <a:cs typeface="+mn-cs"/>
              </a:rPr>
              <a:t>As we discussed, I’m hoping to get this buttoned up as quickly as possible. What are you thinking for turn-around?</a:t>
            </a:r>
          </a:p>
          <a:p>
            <a:pPr>
              <a:spcBef>
                <a:spcPts val="450"/>
              </a:spcBef>
              <a:spcAft>
                <a:spcPts val="450"/>
              </a:spcAft>
              <a:defRPr/>
            </a:pPr>
            <a:r>
              <a:rPr lang="en-US" altLang="en-US" sz="1800">
                <a:solidFill>
                  <a:srgbClr val="222222"/>
                </a:solidFill>
                <a:cs typeface="+mn-cs"/>
              </a:rPr>
              <a:t> </a:t>
            </a:r>
          </a:p>
          <a:p>
            <a:pPr>
              <a:spcBef>
                <a:spcPts val="450"/>
              </a:spcBef>
              <a:spcAft>
                <a:spcPts val="450"/>
              </a:spcAft>
              <a:defRPr/>
            </a:pPr>
            <a:r>
              <a:rPr lang="en-US" altLang="en-US" sz="1800">
                <a:solidFill>
                  <a:srgbClr val="000000"/>
                </a:solidFill>
                <a:cs typeface="+mn-cs"/>
              </a:rPr>
              <a:t>• revise any of the “how-to” text on the first pages</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make sure the template is properly set up for both Macs and PCs – Should there be 2 versions of the PPT, one for Mac, one for PC?</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create text placeholders within each slide</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how to create certain visual effects such as the transparent photo overlays (the process is different from Mac to PC)</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creating new generic infographics (such as bar charts and tables) so that we make it easy for users to create their own in a proper style</a:t>
            </a:r>
            <a:endParaRPr lang="en-US" altLang="en-US" sz="1800">
              <a:solidFill>
                <a:srgbClr val="222222"/>
              </a:solidFill>
              <a:cs typeface="+mn-cs"/>
            </a:endParaRPr>
          </a:p>
          <a:p>
            <a:pPr>
              <a:spcBef>
                <a:spcPts val="450"/>
              </a:spcBef>
              <a:spcAft>
                <a:spcPts val="450"/>
              </a:spcAft>
              <a:defRPr/>
            </a:pPr>
            <a:r>
              <a:rPr lang="en-US" altLang="en-US" sz="1800">
                <a:solidFill>
                  <a:srgbClr val="000000"/>
                </a:solidFill>
                <a:cs typeface="+mn-cs"/>
              </a:rPr>
              <a:t>• need your advice on fonts – I’m thinking we should only use the “free option” fonts? (see attached)</a:t>
            </a:r>
            <a:endParaRPr lang="en-US" altLang="en-US" sz="1800">
              <a:solidFill>
                <a:srgbClr val="222222"/>
              </a:solidFill>
              <a:cs typeface="+mn-cs"/>
            </a:endParaRPr>
          </a:p>
          <a:p>
            <a:pPr>
              <a:spcBef>
                <a:spcPts val="450"/>
              </a:spcBef>
              <a:spcAft>
                <a:spcPts val="450"/>
              </a:spcAft>
              <a:defRPr/>
            </a:pPr>
            <a:r>
              <a:rPr lang="en-US" altLang="en-US" sz="1800">
                <a:solidFill>
                  <a:srgbClr val="222222"/>
                </a:solidFill>
                <a:cs typeface="+mn-cs"/>
              </a:rPr>
              <a:t>• make sure all colors are the proper CMYK breakdown colors for Rotary (on the way)</a:t>
            </a:r>
          </a:p>
        </p:txBody>
      </p:sp>
      <p:grpSp>
        <p:nvGrpSpPr>
          <p:cNvPr id="5128" name="Group 7" hidden="1">
            <a:extLst>
              <a:ext uri="{FF2B5EF4-FFF2-40B4-BE49-F238E27FC236}">
                <a16:creationId xmlns:a16="http://schemas.microsoft.com/office/drawing/2014/main" id="{710CC36B-216E-B6F1-0F5E-496C23D7EA39}"/>
              </a:ext>
            </a:extLst>
          </p:cNvPr>
          <p:cNvGrpSpPr>
            <a:grpSpLocks/>
          </p:cNvGrpSpPr>
          <p:nvPr userDrawn="1"/>
        </p:nvGrpSpPr>
        <p:grpSpPr bwMode="auto">
          <a:xfrm>
            <a:off x="0" y="6985000"/>
            <a:ext cx="10083800" cy="304800"/>
            <a:chOff x="0" y="-1013285"/>
            <a:chExt cx="12192000" cy="885694"/>
          </a:xfrm>
        </p:grpSpPr>
        <p:sp>
          <p:nvSpPr>
            <p:cNvPr id="9" name="Rectangle 8">
              <a:extLst>
                <a:ext uri="{FF2B5EF4-FFF2-40B4-BE49-F238E27FC236}">
                  <a16:creationId xmlns:a16="http://schemas.microsoft.com/office/drawing/2014/main" id="{D69E6AAD-AC81-7316-4C94-6A248DB3F007}"/>
                </a:ext>
              </a:extLst>
            </p:cNvPr>
            <p:cNvSpPr/>
            <p:nvPr userDrawn="1"/>
          </p:nvSpPr>
          <p:spPr>
            <a:xfrm>
              <a:off x="0" y="-1013285"/>
              <a:ext cx="1724897"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72,89,93</a:t>
              </a:r>
            </a:p>
          </p:txBody>
        </p:sp>
        <p:sp>
          <p:nvSpPr>
            <p:cNvPr id="10" name="Rectangle 9">
              <a:extLst>
                <a:ext uri="{FF2B5EF4-FFF2-40B4-BE49-F238E27FC236}">
                  <a16:creationId xmlns:a16="http://schemas.microsoft.com/office/drawing/2014/main" id="{13B177E6-B4F8-CEF9-7D1C-C3C254D7F1DF}"/>
                </a:ext>
              </a:extLst>
            </p:cNvPr>
            <p:cNvSpPr/>
            <p:nvPr userDrawn="1"/>
          </p:nvSpPr>
          <p:spPr>
            <a:xfrm>
              <a:off x="2093421" y="-1013285"/>
              <a:ext cx="1724897"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0,178,177</a:t>
              </a:r>
            </a:p>
          </p:txBody>
        </p:sp>
        <p:sp>
          <p:nvSpPr>
            <p:cNvPr id="11" name="Rectangle 10">
              <a:extLst>
                <a:ext uri="{FF2B5EF4-FFF2-40B4-BE49-F238E27FC236}">
                  <a16:creationId xmlns:a16="http://schemas.microsoft.com/office/drawing/2014/main" id="{21AFEECE-5BF7-5508-2AE2-32D19C21F7E1}"/>
                </a:ext>
              </a:extLst>
            </p:cNvPr>
            <p:cNvSpPr/>
            <p:nvPr userDrawn="1"/>
          </p:nvSpPr>
          <p:spPr>
            <a:xfrm>
              <a:off x="4186841" y="-1013285"/>
              <a:ext cx="1724897"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1,176,227</a:t>
              </a:r>
            </a:p>
          </p:txBody>
        </p:sp>
        <p:sp>
          <p:nvSpPr>
            <p:cNvPr id="12" name="Rectangle 11">
              <a:extLst>
                <a:ext uri="{FF2B5EF4-FFF2-40B4-BE49-F238E27FC236}">
                  <a16:creationId xmlns:a16="http://schemas.microsoft.com/office/drawing/2014/main" id="{918332C6-9494-8BEA-C06C-8F063F8DF291}"/>
                </a:ext>
              </a:extLst>
            </p:cNvPr>
            <p:cNvSpPr/>
            <p:nvPr userDrawn="1"/>
          </p:nvSpPr>
          <p:spPr>
            <a:xfrm>
              <a:off x="6280262" y="-1013285"/>
              <a:ext cx="1724897"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0,111,211</a:t>
              </a:r>
            </a:p>
          </p:txBody>
        </p:sp>
        <p:sp>
          <p:nvSpPr>
            <p:cNvPr id="13" name="Rectangle 12">
              <a:extLst>
                <a:ext uri="{FF2B5EF4-FFF2-40B4-BE49-F238E27FC236}">
                  <a16:creationId xmlns:a16="http://schemas.microsoft.com/office/drawing/2014/main" id="{6874E626-8958-BAA7-EE8B-27DD2272EF6D}"/>
                </a:ext>
              </a:extLst>
            </p:cNvPr>
            <p:cNvSpPr/>
            <p:nvPr userDrawn="1"/>
          </p:nvSpPr>
          <p:spPr>
            <a:xfrm>
              <a:off x="8373683" y="-1013285"/>
              <a:ext cx="1724897"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125,23,158</a:t>
              </a:r>
            </a:p>
          </p:txBody>
        </p:sp>
        <p:sp>
          <p:nvSpPr>
            <p:cNvPr id="14" name="Rectangle 13">
              <a:extLst>
                <a:ext uri="{FF2B5EF4-FFF2-40B4-BE49-F238E27FC236}">
                  <a16:creationId xmlns:a16="http://schemas.microsoft.com/office/drawing/2014/main" id="{1F39E089-7CA9-D870-8194-137FD8D9B640}"/>
                </a:ext>
              </a:extLst>
            </p:cNvPr>
            <p:cNvSpPr/>
            <p:nvPr userDrawn="1"/>
          </p:nvSpPr>
          <p:spPr>
            <a:xfrm>
              <a:off x="10467103" y="-1013285"/>
              <a:ext cx="1724897"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235,6,117</a:t>
              </a:r>
            </a:p>
          </p:txBody>
        </p:sp>
      </p:grpSp>
      <p:sp>
        <p:nvSpPr>
          <p:cNvPr id="5129" name="Rotary Logo simple" hidden="1">
            <a:extLst>
              <a:ext uri="{FF2B5EF4-FFF2-40B4-BE49-F238E27FC236}">
                <a16:creationId xmlns:a16="http://schemas.microsoft.com/office/drawing/2014/main" id="{44E34FB2-EB52-B631-4C2F-20E047DF766D}"/>
              </a:ext>
            </a:extLst>
          </p:cNvPr>
          <p:cNvSpPr>
            <a:spLocks/>
          </p:cNvSpPr>
          <p:nvPr userDrawn="1"/>
        </p:nvSpPr>
        <p:spPr bwMode="auto">
          <a:xfrm>
            <a:off x="12939184" y="6040438"/>
            <a:ext cx="1750483" cy="665162"/>
          </a:xfrm>
          <a:custGeom>
            <a:avLst/>
            <a:gdLst>
              <a:gd name="T0" fmla="*/ 317402 w 2378076"/>
              <a:gd name="T1" fmla="*/ 282601 h 902582"/>
              <a:gd name="T2" fmla="*/ 333510 w 2378076"/>
              <a:gd name="T3" fmla="*/ 215747 h 902582"/>
              <a:gd name="T4" fmla="*/ 358465 w 2378076"/>
              <a:gd name="T5" fmla="*/ 244017 h 902582"/>
              <a:gd name="T6" fmla="*/ 131419 w 2378076"/>
              <a:gd name="T7" fmla="*/ 208682 h 902582"/>
              <a:gd name="T8" fmla="*/ 66778 w 2378076"/>
              <a:gd name="T9" fmla="*/ 221466 h 902582"/>
              <a:gd name="T10" fmla="*/ 333062 w 2378076"/>
              <a:gd name="T11" fmla="*/ 180307 h 902582"/>
              <a:gd name="T12" fmla="*/ 311452 w 2378076"/>
              <a:gd name="T13" fmla="*/ 180307 h 902582"/>
              <a:gd name="T14" fmla="*/ 362681 w 2378076"/>
              <a:gd name="T15" fmla="*/ 144442 h 902582"/>
              <a:gd name="T16" fmla="*/ 365514 w 2378076"/>
              <a:gd name="T17" fmla="*/ 214411 h 902582"/>
              <a:gd name="T18" fmla="*/ 285543 w 2378076"/>
              <a:gd name="T19" fmla="*/ 217797 h 902582"/>
              <a:gd name="T20" fmla="*/ 285543 w 2378076"/>
              <a:gd name="T21" fmla="*/ 143314 h 902582"/>
              <a:gd name="T22" fmla="*/ 222203 w 2378076"/>
              <a:gd name="T23" fmla="*/ 139853 h 902582"/>
              <a:gd name="T24" fmla="*/ 227833 w 2378076"/>
              <a:gd name="T25" fmla="*/ 175981 h 902582"/>
              <a:gd name="T26" fmla="*/ 195461 w 2378076"/>
              <a:gd name="T27" fmla="*/ 257269 h 902582"/>
              <a:gd name="T28" fmla="*/ 211882 w 2378076"/>
              <a:gd name="T29" fmla="*/ 239204 h 902582"/>
              <a:gd name="T30" fmla="*/ 187780 w 2378076"/>
              <a:gd name="T31" fmla="*/ 136325 h 902582"/>
              <a:gd name="T32" fmla="*/ 176561 w 2378076"/>
              <a:gd name="T33" fmla="*/ 235864 h 902582"/>
              <a:gd name="T34" fmla="*/ 175159 w 2378076"/>
              <a:gd name="T35" fmla="*/ 137456 h 902582"/>
              <a:gd name="T36" fmla="*/ 156528 w 2378076"/>
              <a:gd name="T37" fmla="*/ 237277 h 902582"/>
              <a:gd name="T38" fmla="*/ 136195 w 2378076"/>
              <a:gd name="T39" fmla="*/ 178501 h 902582"/>
              <a:gd name="T40" fmla="*/ 124846 w 2378076"/>
              <a:gd name="T41" fmla="*/ 155895 h 902582"/>
              <a:gd name="T42" fmla="*/ 66778 w 2378076"/>
              <a:gd name="T43" fmla="*/ 241799 h 902582"/>
              <a:gd name="T44" fmla="*/ 20701 w 2378076"/>
              <a:gd name="T45" fmla="*/ 162509 h 902582"/>
              <a:gd name="T46" fmla="*/ 105280 w 2378076"/>
              <a:gd name="T47" fmla="*/ 117481 h 902582"/>
              <a:gd name="T48" fmla="*/ 105280 w 2378076"/>
              <a:gd name="T49" fmla="*/ 158212 h 902582"/>
              <a:gd name="T50" fmla="*/ 115589 w 2378076"/>
              <a:gd name="T51" fmla="*/ 240806 h 902582"/>
              <a:gd name="T52" fmla="*/ 90284 w 2378076"/>
              <a:gd name="T53" fmla="*/ 141240 h 902582"/>
              <a:gd name="T54" fmla="*/ 19790 w 2378076"/>
              <a:gd name="T55" fmla="*/ 98201 h 902582"/>
              <a:gd name="T56" fmla="*/ 40052 w 2378076"/>
              <a:gd name="T57" fmla="*/ 239257 h 902582"/>
              <a:gd name="T58" fmla="*/ 8482 w 2378076"/>
              <a:gd name="T59" fmla="*/ 239257 h 902582"/>
              <a:gd name="T60" fmla="*/ 331156 w 2378076"/>
              <a:gd name="T61" fmla="*/ 80261 h 902582"/>
              <a:gd name="T62" fmla="*/ 358465 w 2378076"/>
              <a:gd name="T63" fmla="*/ 117221 h 902582"/>
              <a:gd name="T64" fmla="*/ 292628 w 2378076"/>
              <a:gd name="T65" fmla="*/ 113938 h 902582"/>
              <a:gd name="T66" fmla="*/ 319466 w 2378076"/>
              <a:gd name="T67" fmla="*/ 85875 h 902582"/>
              <a:gd name="T68" fmla="*/ 275660 w 2378076"/>
              <a:gd name="T69" fmla="*/ 179849 h 902582"/>
              <a:gd name="T70" fmla="*/ 325076 w 2378076"/>
              <a:gd name="T71" fmla="*/ 43559 h 902582"/>
              <a:gd name="T72" fmla="*/ 335751 w 2378076"/>
              <a:gd name="T73" fmla="*/ 30222 h 902582"/>
              <a:gd name="T74" fmla="*/ 347030 w 2378076"/>
              <a:gd name="T75" fmla="*/ 37001 h 902582"/>
              <a:gd name="T76" fmla="*/ 364888 w 2378076"/>
              <a:gd name="T77" fmla="*/ 29092 h 902582"/>
              <a:gd name="T78" fmla="*/ 373817 w 2378076"/>
              <a:gd name="T79" fmla="*/ 83322 h 902582"/>
              <a:gd name="T80" fmla="*/ 382746 w 2378076"/>
              <a:gd name="T81" fmla="*/ 117216 h 902582"/>
              <a:gd name="T82" fmla="*/ 397784 w 2378076"/>
              <a:gd name="T83" fmla="*/ 140942 h 902582"/>
              <a:gd name="T84" fmla="*/ 400134 w 2378076"/>
              <a:gd name="T85" fmla="*/ 187263 h 902582"/>
              <a:gd name="T86" fmla="*/ 396844 w 2378076"/>
              <a:gd name="T87" fmla="*/ 233584 h 902582"/>
              <a:gd name="T88" fmla="*/ 388856 w 2378076"/>
              <a:gd name="T89" fmla="*/ 275387 h 902582"/>
              <a:gd name="T90" fmla="*/ 376167 w 2378076"/>
              <a:gd name="T91" fmla="*/ 312670 h 902582"/>
              <a:gd name="T92" fmla="*/ 364418 w 2378076"/>
              <a:gd name="T93" fmla="*/ 334136 h 902582"/>
              <a:gd name="T94" fmla="*/ 346560 w 2378076"/>
              <a:gd name="T95" fmla="*/ 353342 h 902582"/>
              <a:gd name="T96" fmla="*/ 322593 w 2378076"/>
              <a:gd name="T97" fmla="*/ 361251 h 902582"/>
              <a:gd name="T98" fmla="*/ 303324 w 2378076"/>
              <a:gd name="T99" fmla="*/ 353342 h 902582"/>
              <a:gd name="T100" fmla="*/ 290166 w 2378076"/>
              <a:gd name="T101" fmla="*/ 339785 h 902582"/>
              <a:gd name="T102" fmla="*/ 284526 w 2378076"/>
              <a:gd name="T103" fmla="*/ 297982 h 902582"/>
              <a:gd name="T104" fmla="*/ 273248 w 2378076"/>
              <a:gd name="T105" fmla="*/ 268608 h 902582"/>
              <a:gd name="T106" fmla="*/ 253510 w 2378076"/>
              <a:gd name="T107" fmla="*/ 233584 h 902582"/>
              <a:gd name="T108" fmla="*/ 261499 w 2378076"/>
              <a:gd name="T109" fmla="*/ 194042 h 902582"/>
              <a:gd name="T110" fmla="*/ 249750 w 2378076"/>
              <a:gd name="T111" fmla="*/ 173706 h 902582"/>
              <a:gd name="T112" fmla="*/ 253040 w 2378076"/>
              <a:gd name="T113" fmla="*/ 128515 h 902582"/>
              <a:gd name="T114" fmla="*/ 258679 w 2378076"/>
              <a:gd name="T115" fmla="*/ 95750 h 902582"/>
              <a:gd name="T116" fmla="*/ 269958 w 2378076"/>
              <a:gd name="T117" fmla="*/ 57337 h 902582"/>
              <a:gd name="T118" fmla="*/ 284996 w 2378076"/>
              <a:gd name="T119" fmla="*/ 29092 h 902582"/>
              <a:gd name="T120" fmla="*/ 302855 w 2378076"/>
              <a:gd name="T121" fmla="*/ 37001 h 902582"/>
              <a:gd name="T122" fmla="*/ 308024 w 2378076"/>
              <a:gd name="T123" fmla="*/ 5367 h 9025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sz="1800"/>
          </a:p>
        </p:txBody>
      </p:sp>
      <p:grpSp>
        <p:nvGrpSpPr>
          <p:cNvPr id="5130" name="Group 45">
            <a:extLst>
              <a:ext uri="{FF2B5EF4-FFF2-40B4-BE49-F238E27FC236}">
                <a16:creationId xmlns:a16="http://schemas.microsoft.com/office/drawing/2014/main" id="{55B039EA-5444-42D3-33FB-3731B2D5EAA7}"/>
              </a:ext>
            </a:extLst>
          </p:cNvPr>
          <p:cNvGrpSpPr>
            <a:grpSpLocks/>
          </p:cNvGrpSpPr>
          <p:nvPr userDrawn="1"/>
        </p:nvGrpSpPr>
        <p:grpSpPr bwMode="auto">
          <a:xfrm>
            <a:off x="409473" y="6985001"/>
            <a:ext cx="4668412" cy="430213"/>
            <a:chOff x="409065" y="6984916"/>
            <a:chExt cx="4669703" cy="430863"/>
          </a:xfrm>
        </p:grpSpPr>
        <p:grpSp>
          <p:nvGrpSpPr>
            <p:cNvPr id="5131" name="Group 69">
              <a:extLst>
                <a:ext uri="{FF2B5EF4-FFF2-40B4-BE49-F238E27FC236}">
                  <a16:creationId xmlns:a16="http://schemas.microsoft.com/office/drawing/2014/main" id="{2D398D41-4092-BEC2-5B28-915E15543929}"/>
                </a:ext>
              </a:extLst>
            </p:cNvPr>
            <p:cNvGrpSpPr>
              <a:grpSpLocks/>
            </p:cNvGrpSpPr>
            <p:nvPr userDrawn="1"/>
          </p:nvGrpSpPr>
          <p:grpSpPr bwMode="auto">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A6667EF-8DC0-5BEA-FA84-C2433BA66132}"/>
                  </a:ext>
                </a:extLst>
              </p:cNvPr>
              <p:cNvSpPr/>
              <p:nvPr userDrawn="1"/>
            </p:nvSpPr>
            <p:spPr>
              <a:xfrm>
                <a:off x="1317272" y="6885708"/>
                <a:ext cx="893480" cy="201918"/>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300A8C57-EFB9-3440-B02E-B1B4331F6A7B}"/>
                  </a:ext>
                </a:extLst>
              </p:cNvPr>
              <p:cNvSpPr/>
              <p:nvPr userDrawn="1"/>
            </p:nvSpPr>
            <p:spPr>
              <a:xfrm>
                <a:off x="2250980" y="6885708"/>
                <a:ext cx="893480" cy="201918"/>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2B49E4C5-4C05-F77C-B525-F28EB2B6348C}"/>
                  </a:ext>
                </a:extLst>
              </p:cNvPr>
              <p:cNvSpPr/>
              <p:nvPr userDrawn="1"/>
            </p:nvSpPr>
            <p:spPr>
              <a:xfrm>
                <a:off x="3184688" y="6885708"/>
                <a:ext cx="893480" cy="20191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22912AA3-6458-E3A2-C237-D8909DFBC51A}"/>
                  </a:ext>
                </a:extLst>
              </p:cNvPr>
              <p:cNvSpPr/>
              <p:nvPr userDrawn="1"/>
            </p:nvSpPr>
            <p:spPr>
              <a:xfrm>
                <a:off x="3184688" y="7114653"/>
                <a:ext cx="893480" cy="201918"/>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77EA9F5A-A1C1-8AD7-1ED9-4ADBC868F5FB}"/>
                  </a:ext>
                </a:extLst>
              </p:cNvPr>
              <p:cNvSpPr/>
              <p:nvPr userDrawn="1"/>
            </p:nvSpPr>
            <p:spPr>
              <a:xfrm>
                <a:off x="4118397" y="7114653"/>
                <a:ext cx="893480" cy="201918"/>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B74E1782-D825-BE76-9BF6-803DA9869A53}"/>
                  </a:ext>
                </a:extLst>
              </p:cNvPr>
              <p:cNvSpPr/>
              <p:nvPr userDrawn="1"/>
            </p:nvSpPr>
            <p:spPr>
              <a:xfrm>
                <a:off x="4118397" y="6885708"/>
                <a:ext cx="893480" cy="201918"/>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D81CE0D6-A720-14E1-93D5-94529E266F8B}"/>
                  </a:ext>
                </a:extLst>
              </p:cNvPr>
              <p:cNvSpPr/>
              <p:nvPr userDrawn="1"/>
            </p:nvSpPr>
            <p:spPr>
              <a:xfrm>
                <a:off x="1317272" y="7114653"/>
                <a:ext cx="893480" cy="201918"/>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DB8CD4A2-583D-1AF8-4FDF-DE155460445E}"/>
                  </a:ext>
                </a:extLst>
              </p:cNvPr>
              <p:cNvSpPr/>
              <p:nvPr userDrawn="1"/>
            </p:nvSpPr>
            <p:spPr>
              <a:xfrm>
                <a:off x="2250980" y="7114653"/>
                <a:ext cx="893480" cy="20191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525" dirty="0"/>
                  <a:t>Turquoise</a:t>
                </a:r>
                <a:br>
                  <a:rPr lang="en-US" sz="450" dirty="0"/>
                </a:br>
                <a:r>
                  <a:rPr lang="en-US" sz="450" dirty="0"/>
                  <a:t>R0,G153,B153</a:t>
                </a:r>
              </a:p>
            </p:txBody>
          </p:sp>
        </p:grpSp>
        <p:sp>
          <p:nvSpPr>
            <p:cNvPr id="6156" name="TextBox 70">
              <a:extLst>
                <a:ext uri="{FF2B5EF4-FFF2-40B4-BE49-F238E27FC236}">
                  <a16:creationId xmlns:a16="http://schemas.microsoft.com/office/drawing/2014/main" id="{9B5097DA-2578-79A2-E5F9-25FEEB1766F9}"/>
                </a:ext>
              </a:extLst>
            </p:cNvPr>
            <p:cNvSpPr txBox="1">
              <a:spLocks noChangeArrowheads="1"/>
            </p:cNvSpPr>
            <p:nvPr userDrawn="1"/>
          </p:nvSpPr>
          <p:spPr bwMode="auto">
            <a:xfrm>
              <a:off x="409065" y="6984916"/>
              <a:ext cx="941222" cy="184945"/>
            </a:xfrm>
            <a:prstGeom prst="rect">
              <a:avLst/>
            </a:prstGeom>
            <a:noFill/>
            <a:ln>
              <a:noFill/>
            </a:ln>
          </p:spPr>
          <p:txBody>
            <a:bodyPr wrap="none" lIns="0" rIns="0">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600" b="1">
                  <a:cs typeface="+mn-cs"/>
                </a:rPr>
                <a:t>Rotary Leadership Colors</a:t>
              </a:r>
            </a:p>
          </p:txBody>
        </p:sp>
        <p:sp>
          <p:nvSpPr>
            <p:cNvPr id="72" name="TextBox 71">
              <a:extLst>
                <a:ext uri="{FF2B5EF4-FFF2-40B4-BE49-F238E27FC236}">
                  <a16:creationId xmlns:a16="http://schemas.microsoft.com/office/drawing/2014/main" id="{F6CBA534-4D99-D1B7-0FA1-ED7BF633CBAA}"/>
                </a:ext>
              </a:extLst>
            </p:cNvPr>
            <p:cNvSpPr txBox="1"/>
            <p:nvPr userDrawn="1"/>
          </p:nvSpPr>
          <p:spPr>
            <a:xfrm>
              <a:off x="684917" y="7221811"/>
              <a:ext cx="659017" cy="184945"/>
            </a:xfrm>
            <a:prstGeom prst="rect">
              <a:avLst/>
            </a:prstGeom>
            <a:noFill/>
          </p:spPr>
          <p:txBody>
            <a:bodyPr wrap="none" lIns="0" rIns="0">
              <a:spAutoFit/>
            </a:bodyPr>
            <a:lstStyle>
              <a:defPPr>
                <a:defRPr lang="en-US"/>
              </a:defPPr>
              <a:lvl1pPr algn="r">
                <a:defRPr sz="800" b="1"/>
              </a:lvl1pPr>
            </a:lstStyle>
            <a:p>
              <a:pPr>
                <a:defRPr/>
              </a:pPr>
              <a:r>
                <a:rPr lang="en-US" sz="600" dirty="0">
                  <a:solidFill>
                    <a:schemeClr val="tx1">
                      <a:lumMod val="65000"/>
                      <a:lumOff val="35000"/>
                    </a:schemeClr>
                  </a:solidFill>
                  <a:ea typeface="ヒラギノ角ゴ Pro W3" pitchFamily="-84" charset="-128"/>
                  <a:cs typeface="+mn-cs"/>
                </a:rPr>
                <a:t>Secondary Colors</a:t>
              </a:r>
            </a:p>
          </p:txBody>
        </p:sp>
      </p:grpSp>
    </p:spTree>
    <p:extLst>
      <p:ext uri="{BB962C8B-B14F-4D97-AF65-F5344CB8AC3E}">
        <p14:creationId xmlns:p14="http://schemas.microsoft.com/office/powerpoint/2010/main" val="35863474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hf hdr="0" ftr="0" dt="0"/>
  <p:txStyles>
    <p:titleStyle>
      <a:lvl1pPr algn="l" defTabSz="685800" rtl="0" eaLnBrk="0" fontAlgn="base" hangingPunct="0">
        <a:lnSpc>
          <a:spcPct val="90000"/>
        </a:lnSpc>
        <a:spcBef>
          <a:spcPct val="0"/>
        </a:spcBef>
        <a:spcAft>
          <a:spcPct val="0"/>
        </a:spcAft>
        <a:defRPr sz="3300" b="1"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b="1">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hyperlink" Target="https://youtu.be/tshETK04Q7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0.png"/><Relationship Id="rId2" Type="http://schemas.microsoft.com/office/2007/relationships/media" Target="../media/media1.m4a"/><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notesSlide" Target="../notesSlides/notesSlide21.xml"/><Relationship Id="rId4"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0.png"/><Relationship Id="rId2" Type="http://schemas.microsoft.com/office/2007/relationships/media" Target="../media/media1.m4a"/><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notesSlide" Target="../notesSlides/notesSlide22.xml"/><Relationship Id="rId4"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my-cms.rotary.org/en/document/empowering-girls-initiative-brochur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youtu.be/tshETK04Q7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02C5524-681E-C254-2B79-49F9CBDE23F9}"/>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F1A7975-0098-D6B1-91CD-B0ABE268160D}"/>
              </a:ext>
            </a:extLst>
          </p:cNvPr>
          <p:cNvPicPr>
            <a:picLocks noChangeAspect="1"/>
          </p:cNvPicPr>
          <p:nvPr/>
        </p:nvPicPr>
        <p:blipFill>
          <a:blip r:embed="rId3"/>
          <a:stretch>
            <a:fillRect/>
          </a:stretch>
        </p:blipFill>
        <p:spPr>
          <a:xfrm>
            <a:off x="0" y="2340864"/>
            <a:ext cx="12192000" cy="2176272"/>
          </a:xfrm>
          <a:prstGeom prst="rect">
            <a:avLst/>
          </a:prstGeom>
        </p:spPr>
      </p:pic>
      <p:sp>
        <p:nvSpPr>
          <p:cNvPr id="4" name="Text Placeholder 3">
            <a:extLst>
              <a:ext uri="{FF2B5EF4-FFF2-40B4-BE49-F238E27FC236}">
                <a16:creationId xmlns:a16="http://schemas.microsoft.com/office/drawing/2014/main" id="{1507D962-B776-A76A-D6E0-F5BF330217F4}"/>
              </a:ext>
            </a:extLst>
          </p:cNvPr>
          <p:cNvSpPr>
            <a:spLocks noGrp="1"/>
          </p:cNvSpPr>
          <p:nvPr>
            <p:ph type="body" sz="quarter" idx="16"/>
          </p:nvPr>
        </p:nvSpPr>
        <p:spPr>
          <a:xfrm>
            <a:off x="0" y="-141514"/>
            <a:ext cx="12191999" cy="6999514"/>
          </a:xfrm>
        </p:spPr>
        <p:txBody>
          <a:bodyPr/>
          <a:lstStyle/>
          <a:p>
            <a:endParaRPr lang="en-US" dirty="0"/>
          </a:p>
          <a:p>
            <a:r>
              <a:rPr lang="en-US" dirty="0"/>
              <a:t>District governor randy hart</a:t>
            </a:r>
          </a:p>
          <a:p>
            <a:r>
              <a:rPr lang="en-US" sz="3200" dirty="0"/>
              <a:t>Rotary international district 5000</a:t>
            </a:r>
          </a:p>
          <a:p>
            <a:endParaRPr lang="en-US" dirty="0"/>
          </a:p>
        </p:txBody>
      </p:sp>
      <p:pic>
        <p:nvPicPr>
          <p:cNvPr id="14" name="Picture 13" descr="Logo, icon&#10;&#10;Description automatically generated">
            <a:extLst>
              <a:ext uri="{FF2B5EF4-FFF2-40B4-BE49-F238E27FC236}">
                <a16:creationId xmlns:a16="http://schemas.microsoft.com/office/drawing/2014/main" id="{E9FD00EC-031A-4E8C-7CB8-3C8A06670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401" y="565294"/>
            <a:ext cx="7601359" cy="1415905"/>
          </a:xfrm>
          <a:prstGeom prst="rect">
            <a:avLst/>
          </a:prstGeom>
        </p:spPr>
      </p:pic>
    </p:spTree>
    <p:extLst>
      <p:ext uri="{BB962C8B-B14F-4D97-AF65-F5344CB8AC3E}">
        <p14:creationId xmlns:p14="http://schemas.microsoft.com/office/powerpoint/2010/main" val="404871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tanding in front of a building&#10;&#10;Description automatically generated">
            <a:extLst>
              <a:ext uri="{FF2B5EF4-FFF2-40B4-BE49-F238E27FC236}">
                <a16:creationId xmlns:a16="http://schemas.microsoft.com/office/drawing/2014/main" id="{14713E18-21EE-5647-A26A-5F8E359FD072}"/>
              </a:ext>
            </a:extLst>
          </p:cNvPr>
          <p:cNvPicPr>
            <a:picLocks noChangeAspect="1"/>
          </p:cNvPicPr>
          <p:nvPr/>
        </p:nvPicPr>
        <p:blipFill rotWithShape="1">
          <a:blip r:embed="rId4">
            <a:extLst>
              <a:ext uri="{28A0092B-C50C-407E-A947-70E740481C1C}">
                <a14:useLocalDpi xmlns:a14="http://schemas.microsoft.com/office/drawing/2010/main" val="0"/>
              </a:ext>
            </a:extLst>
          </a:blip>
          <a:srcRect l="7578" t="20975" b="1043"/>
          <a:stretch/>
        </p:blipFill>
        <p:spPr>
          <a:xfrm>
            <a:off x="0" y="-1"/>
            <a:ext cx="12191999" cy="6857999"/>
          </a:xfrm>
          <a:prstGeom prst="rect">
            <a:avLst/>
          </a:prstGeom>
        </p:spPr>
      </p:pic>
      <p:sp>
        <p:nvSpPr>
          <p:cNvPr id="5" name="Rectangle 4">
            <a:extLst>
              <a:ext uri="{FF2B5EF4-FFF2-40B4-BE49-F238E27FC236}">
                <a16:creationId xmlns:a16="http://schemas.microsoft.com/office/drawing/2014/main" id="{6DF84666-944A-144F-9990-BB41A08588DC}"/>
              </a:ext>
            </a:extLst>
          </p:cNvPr>
          <p:cNvSpPr/>
          <p:nvPr/>
        </p:nvSpPr>
        <p:spPr>
          <a:xfrm>
            <a:off x="0" y="0"/>
            <a:ext cx="12192000" cy="6858000"/>
          </a:xfrm>
          <a:prstGeom prst="rect">
            <a:avLst/>
          </a:prstGeom>
          <a:solidFill>
            <a:srgbClr val="48595D">
              <a:alpha val="6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FCEC9CE-D96F-5D43-8F81-D5A2CD7FD303}"/>
              </a:ext>
            </a:extLst>
          </p:cNvPr>
          <p:cNvSpPr txBox="1"/>
          <p:nvPr/>
        </p:nvSpPr>
        <p:spPr>
          <a:xfrm>
            <a:off x="481012" y="2115440"/>
            <a:ext cx="1122997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The Rotary Foundation helps Rotarians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advance world understanding, goodwill, and peace 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a:ea typeface="+mn-ea"/>
                <a:cs typeface="+mn-cs"/>
              </a:rPr>
              <a:t> improving health, providing quality education, improving the environment, and alleviating poverty.</a:t>
            </a:r>
          </a:p>
        </p:txBody>
      </p:sp>
      <p:pic>
        <p:nvPicPr>
          <p:cNvPr id="7" name="Picture 6" descr="A picture containing drawing&#10;&#10;Description automatically generated">
            <a:extLst>
              <a:ext uri="{FF2B5EF4-FFF2-40B4-BE49-F238E27FC236}">
                <a16:creationId xmlns:a16="http://schemas.microsoft.com/office/drawing/2014/main" id="{69D1DAE3-A000-2F4F-8E57-443A9714DD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30749" y="5003121"/>
            <a:ext cx="2730500" cy="1029298"/>
          </a:xfrm>
          <a:prstGeom prst="rect">
            <a:avLst/>
          </a:prstGeom>
        </p:spPr>
      </p:pic>
    </p:spTree>
    <p:custDataLst>
      <p:tags r:id="rId1"/>
    </p:custDataLst>
    <p:extLst>
      <p:ext uri="{BB962C8B-B14F-4D97-AF65-F5344CB8AC3E}">
        <p14:creationId xmlns:p14="http://schemas.microsoft.com/office/powerpoint/2010/main" val="362352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48708" y="828460"/>
            <a:ext cx="9666515" cy="6063198"/>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District 5000 Grant $</a:t>
            </a:r>
          </a:p>
          <a:p>
            <a:pPr algn="ctr"/>
            <a:r>
              <a:rPr lang="en-US" sz="2800" b="1" dirty="0">
                <a:solidFill>
                  <a:schemeClr val="bg1"/>
                </a:solidFill>
                <a:latin typeface="Arial" panose="020B0604020202020204" pitchFamily="34" charset="0"/>
                <a:cs typeface="Arial" panose="020B0604020202020204" pitchFamily="34" charset="0"/>
              </a:rPr>
              <a:t>(including club and World Fund matching funds)</a:t>
            </a:r>
          </a:p>
          <a:p>
            <a:r>
              <a:rPr lang="en-US" sz="7200" b="1" dirty="0">
                <a:solidFill>
                  <a:schemeClr val="bg1"/>
                </a:solidFill>
                <a:latin typeface="Arial" panose="020B0604020202020204" pitchFamily="34" charset="0"/>
                <a:cs typeface="Arial" panose="020B0604020202020204" pitchFamily="34" charset="0"/>
              </a:rPr>
              <a:t>2019-2020: $419,000</a:t>
            </a:r>
          </a:p>
          <a:p>
            <a:r>
              <a:rPr lang="en-US" sz="7200" b="1" dirty="0">
                <a:solidFill>
                  <a:schemeClr val="bg1"/>
                </a:solidFill>
                <a:latin typeface="Arial" panose="020B0604020202020204" pitchFamily="34" charset="0"/>
                <a:cs typeface="Arial" panose="020B0604020202020204" pitchFamily="34" charset="0"/>
              </a:rPr>
              <a:t>2020-2021: $306,000</a:t>
            </a:r>
          </a:p>
          <a:p>
            <a:r>
              <a:rPr lang="en-US" sz="7200" b="1" dirty="0">
                <a:solidFill>
                  <a:schemeClr val="bg1"/>
                </a:solidFill>
                <a:latin typeface="Arial" panose="020B0604020202020204" pitchFamily="34" charset="0"/>
                <a:cs typeface="Arial" panose="020B0604020202020204" pitchFamily="34" charset="0"/>
              </a:rPr>
              <a:t>2021-2022: $289,195</a:t>
            </a:r>
          </a:p>
          <a:p>
            <a:r>
              <a:rPr lang="en-US" sz="7200" b="1" dirty="0">
                <a:solidFill>
                  <a:schemeClr val="bg1"/>
                </a:solidFill>
                <a:latin typeface="Arial" panose="020B0604020202020204" pitchFamily="34" charset="0"/>
                <a:cs typeface="Arial" panose="020B0604020202020204" pitchFamily="34" charset="0"/>
              </a:rPr>
              <a:t>2022-2023: $303,050</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1E556-2DB9-3744-7D19-3D09E9899FA0}"/>
              </a:ext>
            </a:extLst>
          </p:cNvPr>
          <p:cNvSpPr>
            <a:spLocks noGrp="1"/>
          </p:cNvSpPr>
          <p:nvPr>
            <p:ph type="title"/>
          </p:nvPr>
        </p:nvSpPr>
        <p:spPr>
          <a:xfrm>
            <a:off x="1166648" y="721805"/>
            <a:ext cx="4264888" cy="2221992"/>
          </a:xfrm>
        </p:spPr>
        <p:txBody>
          <a:bodyPr vert="horz" lIns="91440" tIns="45720" rIns="91440" bIns="45720" rtlCol="0" anchor="ctr">
            <a:normAutofit/>
          </a:bodyPr>
          <a:lstStyle/>
          <a:p>
            <a:r>
              <a:rPr lang="en-US" sz="4200" kern="1200">
                <a:solidFill>
                  <a:schemeClr val="tx1"/>
                </a:solidFill>
                <a:latin typeface="+mj-lt"/>
                <a:ea typeface="+mj-ea"/>
                <a:cs typeface="+mj-cs"/>
              </a:rPr>
              <a:t>Foundation Goals</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7"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B35065-FD14-0215-BEE5-D52167989CC1}"/>
              </a:ext>
            </a:extLst>
          </p:cNvPr>
          <p:cNvSpPr>
            <a:spLocks noGrp="1"/>
          </p:cNvSpPr>
          <p:nvPr>
            <p:ph type="sldNum" sz="quarter" idx="12"/>
          </p:nvPr>
        </p:nvSpPr>
        <p:spPr>
          <a:xfrm>
            <a:off x="73152" y="3379980"/>
            <a:ext cx="457200" cy="365125"/>
          </a:xfrm>
        </p:spPr>
        <p:txBody>
          <a:bodyPr vert="horz" lIns="91440" tIns="45720" rIns="91440" bIns="45720" rtlCol="0" anchor="ctr">
            <a:normAutofit/>
          </a:bodyPr>
          <a:lstStyle/>
          <a:p>
            <a:pPr algn="ctr">
              <a:spcAft>
                <a:spcPts val="600"/>
              </a:spcAft>
            </a:pPr>
            <a:fld id="{97A94E25-127B-4C48-AF96-44BA7B823777}" type="slidenum">
              <a:rPr lang="en-US">
                <a:solidFill>
                  <a:srgbClr val="FFFFFF"/>
                </a:solidFill>
              </a:rPr>
              <a:pPr algn="ctr">
                <a:spcAft>
                  <a:spcPts val="600"/>
                </a:spcAft>
              </a:pPr>
              <a:t>12</a:t>
            </a:fld>
            <a:endParaRPr lang="en-US">
              <a:solidFill>
                <a:srgbClr val="FFFFFF"/>
              </a:solidFill>
            </a:endParaRPr>
          </a:p>
        </p:txBody>
      </p:sp>
      <p:sp>
        <p:nvSpPr>
          <p:cNvPr id="3" name="Content Placeholder 2">
            <a:extLst>
              <a:ext uri="{FF2B5EF4-FFF2-40B4-BE49-F238E27FC236}">
                <a16:creationId xmlns:a16="http://schemas.microsoft.com/office/drawing/2014/main" id="{3F748E4C-A3F2-0F41-73C9-70776089242A}"/>
              </a:ext>
            </a:extLst>
          </p:cNvPr>
          <p:cNvSpPr>
            <a:spLocks noGrp="1"/>
          </p:cNvSpPr>
          <p:nvPr>
            <p:ph idx="1"/>
          </p:nvPr>
        </p:nvSpPr>
        <p:spPr>
          <a:xfrm>
            <a:off x="870885" y="2769476"/>
            <a:ext cx="5314455" cy="3034862"/>
          </a:xfrm>
        </p:spPr>
        <p:txBody>
          <a:bodyPr vert="horz" lIns="91440" tIns="45720" rIns="91440" bIns="45720" rtlCol="0" anchor="ctr">
            <a:normAutofit/>
          </a:bodyPr>
          <a:lstStyle/>
          <a:p>
            <a:r>
              <a:rPr lang="en-US" sz="3200" dirty="0">
                <a:solidFill>
                  <a:schemeClr val="tx1"/>
                </a:solidFill>
              </a:rPr>
              <a:t>EREY (Every Rotarian Every Year) </a:t>
            </a:r>
          </a:p>
          <a:p>
            <a:r>
              <a:rPr lang="en-US" sz="3200" dirty="0">
                <a:solidFill>
                  <a:schemeClr val="tx1"/>
                </a:solidFill>
              </a:rPr>
              <a:t>Per Capita</a:t>
            </a:r>
          </a:p>
        </p:txBody>
      </p:sp>
      <p:pic>
        <p:nvPicPr>
          <p:cNvPr id="5" name="Picture 4" descr="A person holding a sign&#10;&#10;Description automatically generated">
            <a:extLst>
              <a:ext uri="{FF2B5EF4-FFF2-40B4-BE49-F238E27FC236}">
                <a16:creationId xmlns:a16="http://schemas.microsoft.com/office/drawing/2014/main" id="{5D480FB8-E4DE-4661-A105-AEF9A1D19AC7}"/>
              </a:ext>
            </a:extLst>
          </p:cNvPr>
          <p:cNvPicPr>
            <a:picLocks noChangeAspect="1"/>
          </p:cNvPicPr>
          <p:nvPr/>
        </p:nvPicPr>
        <p:blipFill rotWithShape="1">
          <a:blip r:embed="rId3">
            <a:extLst>
              <a:ext uri="{28A0092B-C50C-407E-A947-70E740481C1C}">
                <a14:useLocalDpi xmlns:a14="http://schemas.microsoft.com/office/drawing/2010/main" val="0"/>
              </a:ext>
            </a:extLst>
          </a:blip>
          <a:srcRect t="501"/>
          <a:stretch/>
        </p:blipFill>
        <p:spPr>
          <a:xfrm>
            <a:off x="7679194" y="302291"/>
            <a:ext cx="2922479" cy="6253418"/>
          </a:xfrm>
          <a:prstGeom prst="rect">
            <a:avLst/>
          </a:prstGeom>
        </p:spPr>
      </p:pic>
    </p:spTree>
    <p:extLst>
      <p:ext uri="{BB962C8B-B14F-4D97-AF65-F5344CB8AC3E}">
        <p14:creationId xmlns:p14="http://schemas.microsoft.com/office/powerpoint/2010/main" val="73847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635-33E5-4609-A289-F3F2A6987F51}"/>
              </a:ext>
            </a:extLst>
          </p:cNvPr>
          <p:cNvSpPr>
            <a:spLocks noGrp="1"/>
          </p:cNvSpPr>
          <p:nvPr>
            <p:ph type="title"/>
          </p:nvPr>
        </p:nvSpPr>
        <p:spPr/>
        <p:txBody>
          <a:bodyPr/>
          <a:lstStyle/>
          <a:p>
            <a:r>
              <a:rPr lang="en-US" dirty="0"/>
              <a:t>District 5000 international projects 2022/2023</a:t>
            </a:r>
          </a:p>
        </p:txBody>
      </p:sp>
      <p:sp>
        <p:nvSpPr>
          <p:cNvPr id="3" name="Content Placeholder 2">
            <a:extLst>
              <a:ext uri="{FF2B5EF4-FFF2-40B4-BE49-F238E27FC236}">
                <a16:creationId xmlns:a16="http://schemas.microsoft.com/office/drawing/2014/main" id="{C52D9338-1113-4555-A33E-3B5A7D041327}"/>
              </a:ext>
            </a:extLst>
          </p:cNvPr>
          <p:cNvSpPr>
            <a:spLocks noGrp="1"/>
          </p:cNvSpPr>
          <p:nvPr>
            <p:ph idx="1"/>
          </p:nvPr>
        </p:nvSpPr>
        <p:spPr>
          <a:xfrm>
            <a:off x="1519137" y="2161523"/>
            <a:ext cx="7585954" cy="4034896"/>
          </a:xfrm>
        </p:spPr>
        <p:txBody>
          <a:bodyPr/>
          <a:lstStyle/>
          <a:p>
            <a:r>
              <a:rPr lang="en-US" sz="4000" dirty="0"/>
              <a:t>Nepal – December 2022</a:t>
            </a:r>
          </a:p>
          <a:p>
            <a:pPr marL="0" indent="0">
              <a:buNone/>
            </a:pPr>
            <a:endParaRPr lang="en-US" sz="4000" dirty="0"/>
          </a:p>
          <a:p>
            <a:r>
              <a:rPr lang="en-US" sz="4000" dirty="0"/>
              <a:t>Fiji - March 2023</a:t>
            </a:r>
          </a:p>
          <a:p>
            <a:endParaRPr lang="en-US" dirty="0"/>
          </a:p>
        </p:txBody>
      </p:sp>
      <p:sp>
        <p:nvSpPr>
          <p:cNvPr id="4" name="Slide Number Placeholder 3">
            <a:extLst>
              <a:ext uri="{FF2B5EF4-FFF2-40B4-BE49-F238E27FC236}">
                <a16:creationId xmlns:a16="http://schemas.microsoft.com/office/drawing/2014/main" id="{C96AE299-B0B5-4445-A798-77E2DF89379D}"/>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529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80E39-6D08-4946-BAF1-C9814B37C67E}"/>
              </a:ext>
            </a:extLst>
          </p:cNvPr>
          <p:cNvSpPr>
            <a:spLocks noGrp="1"/>
          </p:cNvSpPr>
          <p:nvPr>
            <p:ph type="title"/>
          </p:nvPr>
        </p:nvSpPr>
        <p:spPr/>
        <p:txBody>
          <a:bodyPr/>
          <a:lstStyle/>
          <a:p>
            <a:r>
              <a:rPr lang="en-US" dirty="0"/>
              <a:t>Rotary service opportunities </a:t>
            </a:r>
          </a:p>
        </p:txBody>
      </p:sp>
      <p:sp>
        <p:nvSpPr>
          <p:cNvPr id="4" name="Slide Number Placeholder 3">
            <a:extLst>
              <a:ext uri="{FF2B5EF4-FFF2-40B4-BE49-F238E27FC236}">
                <a16:creationId xmlns:a16="http://schemas.microsoft.com/office/drawing/2014/main" id="{E11926CE-B792-4989-AD1C-AB2837F7A155}"/>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7" name="TextBox 6">
            <a:extLst>
              <a:ext uri="{FF2B5EF4-FFF2-40B4-BE49-F238E27FC236}">
                <a16:creationId xmlns:a16="http://schemas.microsoft.com/office/drawing/2014/main" id="{686D345E-096C-44D6-A688-67ADF5A5F878}"/>
              </a:ext>
            </a:extLst>
          </p:cNvPr>
          <p:cNvSpPr txBox="1"/>
          <p:nvPr/>
        </p:nvSpPr>
        <p:spPr>
          <a:xfrm>
            <a:off x="1586593" y="1997839"/>
            <a:ext cx="10063540"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t>October 24-World Polio Day</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November 26 – Rotary Gives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April 22- Rotarians at Work Day</a:t>
            </a:r>
          </a:p>
        </p:txBody>
      </p:sp>
    </p:spTree>
    <p:extLst>
      <p:ext uri="{BB962C8B-B14F-4D97-AF65-F5344CB8AC3E}">
        <p14:creationId xmlns:p14="http://schemas.microsoft.com/office/powerpoint/2010/main" val="305697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980B7-4ECF-4785-8812-403CFC3A4F7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latin typeface="+mj-lt"/>
                <a:ea typeface="+mj-ea"/>
                <a:cs typeface="+mj-cs"/>
              </a:rPr>
              <a:t>Upcoming Webinars</a:t>
            </a:r>
          </a:p>
        </p:txBody>
      </p:sp>
      <p:sp>
        <p:nvSpPr>
          <p:cNvPr id="3" name="Slide Number Placeholder 2">
            <a:extLst>
              <a:ext uri="{FF2B5EF4-FFF2-40B4-BE49-F238E27FC236}">
                <a16:creationId xmlns:a16="http://schemas.microsoft.com/office/drawing/2014/main" id="{F0AE709E-4606-4805-9E72-A10C2F41A3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mtClean="0">
                <a:solidFill>
                  <a:schemeClr val="tx1">
                    <a:tint val="75000"/>
                  </a:schemeClr>
                </a:solidFill>
              </a:rPr>
              <a:pPr>
                <a:spcAft>
                  <a:spcPts val="600"/>
                </a:spcAft>
              </a:pPr>
              <a:t>15</a:t>
            </a:fld>
            <a:endParaRPr lang="en-US">
              <a:solidFill>
                <a:schemeClr val="tx1">
                  <a:tint val="75000"/>
                </a:schemeClr>
              </a:solidFill>
            </a:endParaRPr>
          </a:p>
        </p:txBody>
      </p:sp>
      <p:graphicFrame>
        <p:nvGraphicFramePr>
          <p:cNvPr id="5" name="Table 4">
            <a:extLst>
              <a:ext uri="{FF2B5EF4-FFF2-40B4-BE49-F238E27FC236}">
                <a16:creationId xmlns:a16="http://schemas.microsoft.com/office/drawing/2014/main" id="{C5EEB3E4-5D68-1A5F-8A46-A6B2701F33E7}"/>
              </a:ext>
            </a:extLst>
          </p:cNvPr>
          <p:cNvGraphicFramePr>
            <a:graphicFrameLocks noGrp="1"/>
          </p:cNvGraphicFramePr>
          <p:nvPr>
            <p:extLst>
              <p:ext uri="{D42A27DB-BD31-4B8C-83A1-F6EECF244321}">
                <p14:modId xmlns:p14="http://schemas.microsoft.com/office/powerpoint/2010/main" val="646008216"/>
              </p:ext>
            </p:extLst>
          </p:nvPr>
        </p:nvGraphicFramePr>
        <p:xfrm>
          <a:off x="1153886" y="1305113"/>
          <a:ext cx="10199914" cy="6089804"/>
        </p:xfrm>
        <a:graphic>
          <a:graphicData uri="http://schemas.openxmlformats.org/drawingml/2006/table">
            <a:tbl>
              <a:tblPr firstRow="1" bandRow="1">
                <a:tableStyleId>{8EC20E35-A176-4012-BC5E-935CFFF8708E}</a:tableStyleId>
              </a:tblPr>
              <a:tblGrid>
                <a:gridCol w="1040122">
                  <a:extLst>
                    <a:ext uri="{9D8B030D-6E8A-4147-A177-3AD203B41FA5}">
                      <a16:colId xmlns:a16="http://schemas.microsoft.com/office/drawing/2014/main" val="659555209"/>
                    </a:ext>
                  </a:extLst>
                </a:gridCol>
                <a:gridCol w="713319">
                  <a:extLst>
                    <a:ext uri="{9D8B030D-6E8A-4147-A177-3AD203B41FA5}">
                      <a16:colId xmlns:a16="http://schemas.microsoft.com/office/drawing/2014/main" val="3461055818"/>
                    </a:ext>
                  </a:extLst>
                </a:gridCol>
                <a:gridCol w="1502685">
                  <a:extLst>
                    <a:ext uri="{9D8B030D-6E8A-4147-A177-3AD203B41FA5}">
                      <a16:colId xmlns:a16="http://schemas.microsoft.com/office/drawing/2014/main" val="3145426612"/>
                    </a:ext>
                  </a:extLst>
                </a:gridCol>
                <a:gridCol w="3705997">
                  <a:extLst>
                    <a:ext uri="{9D8B030D-6E8A-4147-A177-3AD203B41FA5}">
                      <a16:colId xmlns:a16="http://schemas.microsoft.com/office/drawing/2014/main" val="2199080639"/>
                    </a:ext>
                  </a:extLst>
                </a:gridCol>
                <a:gridCol w="3237791">
                  <a:extLst>
                    <a:ext uri="{9D8B030D-6E8A-4147-A177-3AD203B41FA5}">
                      <a16:colId xmlns:a16="http://schemas.microsoft.com/office/drawing/2014/main" val="524603009"/>
                    </a:ext>
                  </a:extLst>
                </a:gridCol>
              </a:tblGrid>
              <a:tr h="119509">
                <a:tc>
                  <a:txBody>
                    <a:bodyPr/>
                    <a:lstStyle/>
                    <a:p>
                      <a:pPr algn="ctr" fontAlgn="b"/>
                      <a:r>
                        <a:rPr lang="en-US" sz="1400" u="none" strike="noStrike">
                          <a:effectLst/>
                        </a:rPr>
                        <a:t>Date</a:t>
                      </a:r>
                      <a:endParaRPr lang="en-US" sz="1400" b="1" i="0" u="none" strike="noStrike">
                        <a:solidFill>
                          <a:srgbClr val="000000"/>
                        </a:solidFill>
                        <a:effectLst/>
                        <a:latin typeface="Calibri" panose="020F0502020204030204" pitchFamily="34" charset="0"/>
                      </a:endParaRPr>
                    </a:p>
                  </a:txBody>
                  <a:tcPr marL="4133" marR="4133" marT="4133" marB="0" anchor="b"/>
                </a:tc>
                <a:tc>
                  <a:txBody>
                    <a:bodyPr/>
                    <a:lstStyle/>
                    <a:p>
                      <a:pPr algn="ctr" fontAlgn="b"/>
                      <a:r>
                        <a:rPr lang="en-US" sz="1400" u="none" strike="noStrike">
                          <a:effectLst/>
                        </a:rPr>
                        <a:t>Day</a:t>
                      </a:r>
                      <a:endParaRPr lang="en-US" sz="1400" b="1" i="0" u="none" strike="noStrike">
                        <a:solidFill>
                          <a:srgbClr val="000000"/>
                        </a:solidFill>
                        <a:effectLst/>
                        <a:latin typeface="Calibri" panose="020F0502020204030204" pitchFamily="34" charset="0"/>
                      </a:endParaRPr>
                    </a:p>
                  </a:txBody>
                  <a:tcPr marL="4133" marR="4133" marT="4133" marB="0" anchor="b"/>
                </a:tc>
                <a:tc>
                  <a:txBody>
                    <a:bodyPr/>
                    <a:lstStyle/>
                    <a:p>
                      <a:pPr algn="ctr" fontAlgn="b"/>
                      <a:r>
                        <a:rPr lang="en-US" sz="1400" u="none" strike="noStrike">
                          <a:effectLst/>
                        </a:rPr>
                        <a:t>Time</a:t>
                      </a:r>
                      <a:endParaRPr lang="en-US" sz="1400" b="1" i="0" u="none" strike="noStrike">
                        <a:solidFill>
                          <a:srgbClr val="000000"/>
                        </a:solidFill>
                        <a:effectLst/>
                        <a:latin typeface="Calibri" panose="020F0502020204030204" pitchFamily="34" charset="0"/>
                      </a:endParaRPr>
                    </a:p>
                  </a:txBody>
                  <a:tcPr marL="4133" marR="4133" marT="4133" marB="0" anchor="b"/>
                </a:tc>
                <a:tc>
                  <a:txBody>
                    <a:bodyPr/>
                    <a:lstStyle/>
                    <a:p>
                      <a:pPr algn="ctr" fontAlgn="b"/>
                      <a:r>
                        <a:rPr lang="en-US" sz="1400" u="none" strike="noStrike">
                          <a:effectLst/>
                        </a:rPr>
                        <a:t>Webinar Topic</a:t>
                      </a:r>
                      <a:endParaRPr lang="en-US" sz="1400" b="1" i="0" u="none" strike="noStrike">
                        <a:solidFill>
                          <a:srgbClr val="000000"/>
                        </a:solidFill>
                        <a:effectLst/>
                        <a:latin typeface="Calibri" panose="020F0502020204030204" pitchFamily="34" charset="0"/>
                      </a:endParaRPr>
                    </a:p>
                  </a:txBody>
                  <a:tcPr marL="4133" marR="4133" marT="4133" marB="0" anchor="b"/>
                </a:tc>
                <a:tc>
                  <a:txBody>
                    <a:bodyPr/>
                    <a:lstStyle/>
                    <a:p>
                      <a:pPr algn="ctr" fontAlgn="b"/>
                      <a:r>
                        <a:rPr lang="en-US" sz="1400" u="none" strike="noStrike">
                          <a:effectLst/>
                        </a:rPr>
                        <a:t>Recommended Audience</a:t>
                      </a:r>
                      <a:endParaRPr lang="en-US" sz="1400" b="1"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974681013"/>
                  </a:ext>
                </a:extLst>
              </a:tr>
              <a:tr h="201236">
                <a:tc>
                  <a:txBody>
                    <a:bodyPr/>
                    <a:lstStyle/>
                    <a:p>
                      <a:pPr algn="r" fontAlgn="b"/>
                      <a:r>
                        <a:rPr lang="en-US" sz="1400" u="none" strike="noStrike" dirty="0">
                          <a:effectLst/>
                        </a:rPr>
                        <a:t>11-Jul</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6-7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Club Trainers, AGs</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Club Trainers, AGs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740706009"/>
                  </a:ext>
                </a:extLst>
              </a:tr>
              <a:tr h="0">
                <a:tc>
                  <a:txBody>
                    <a:bodyPr/>
                    <a:lstStyle/>
                    <a:p>
                      <a:pPr algn="r" fontAlgn="b"/>
                      <a:r>
                        <a:rPr lang="en-US" sz="1400" u="none" strike="noStrike" dirty="0">
                          <a:effectLst/>
                        </a:rPr>
                        <a:t>16-Jul</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Sat</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9-11 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Membership Training</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Membership Chairs</a:t>
                      </a:r>
                      <a:endParaRPr lang="en-US" sz="1400" b="0" i="0" u="none" strike="noStrike" dirty="0">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763993919"/>
                  </a:ext>
                </a:extLst>
              </a:tr>
              <a:tr h="201236">
                <a:tc>
                  <a:txBody>
                    <a:bodyPr/>
                    <a:lstStyle/>
                    <a:p>
                      <a:pPr algn="r" fontAlgn="b"/>
                      <a:r>
                        <a:rPr lang="en-US" sz="1400" u="none" strike="noStrike" dirty="0">
                          <a:effectLst/>
                        </a:rPr>
                        <a:t>25-Jul</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5:30-6:30 pm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ctr"/>
                      <a:r>
                        <a:rPr lang="en-US" sz="1400" u="none" strike="noStrike">
                          <a:effectLst/>
                        </a:rPr>
                        <a:t>Youth Service Chairs</a:t>
                      </a:r>
                      <a:endParaRPr lang="en-US" sz="1400" b="0" i="0" u="none" strike="noStrike">
                        <a:solidFill>
                          <a:srgbClr val="000000"/>
                        </a:solidFill>
                        <a:effectLst/>
                        <a:latin typeface="Calibri" panose="020F0502020204030204" pitchFamily="34" charset="0"/>
                      </a:endParaRPr>
                    </a:p>
                  </a:txBody>
                  <a:tcPr marL="4133" marR="4133" marT="4133" marB="0" anchor="ctr"/>
                </a:tc>
                <a:tc>
                  <a:txBody>
                    <a:bodyPr/>
                    <a:lstStyle/>
                    <a:p>
                      <a:pPr algn="l" fontAlgn="b"/>
                      <a:r>
                        <a:rPr lang="en-US" sz="1400" u="none" strike="noStrike">
                          <a:effectLst/>
                        </a:rPr>
                        <a:t>Youth Service Chrs/Advisors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992895315"/>
                  </a:ext>
                </a:extLst>
              </a:tr>
              <a:tr h="201236">
                <a:tc>
                  <a:txBody>
                    <a:bodyPr/>
                    <a:lstStyle/>
                    <a:p>
                      <a:pPr algn="r" fontAlgn="b"/>
                      <a:r>
                        <a:rPr lang="en-US" sz="1400" u="none" strike="noStrike" dirty="0">
                          <a:effectLst/>
                        </a:rPr>
                        <a:t>30-Jul</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9-11 am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Community Service Chairs</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Community Service Chairs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44194965"/>
                  </a:ext>
                </a:extLst>
              </a:tr>
              <a:tr h="201236">
                <a:tc>
                  <a:txBody>
                    <a:bodyPr/>
                    <a:lstStyle/>
                    <a:p>
                      <a:pPr algn="r" fontAlgn="b"/>
                      <a:r>
                        <a:rPr lang="en-US" sz="1400" u="none" strike="noStrike" dirty="0">
                          <a:effectLst/>
                        </a:rPr>
                        <a:t>6-Aug</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9-10 am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This Is Who We Are</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Welcome to Rotary</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3338986919"/>
                  </a:ext>
                </a:extLst>
              </a:tr>
              <a:tr h="201236">
                <a:tc>
                  <a:txBody>
                    <a:bodyPr/>
                    <a:lstStyle/>
                    <a:p>
                      <a:pPr algn="r" fontAlgn="b"/>
                      <a:r>
                        <a:rPr lang="en-US" sz="1400" u="none" strike="noStrike" dirty="0">
                          <a:effectLst/>
                        </a:rPr>
                        <a:t>8-Aug</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Mon</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6-7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and AGs </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and AGs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180457437"/>
                  </a:ext>
                </a:extLst>
              </a:tr>
              <a:tr h="201236">
                <a:tc>
                  <a:txBody>
                    <a:bodyPr/>
                    <a:lstStyle/>
                    <a:p>
                      <a:pPr algn="r" fontAlgn="b"/>
                      <a:r>
                        <a:rPr lang="en-US" sz="1400" u="none" strike="noStrike" dirty="0">
                          <a:effectLst/>
                        </a:rPr>
                        <a:t>8-Aug</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7-8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Club Trainers &amp; Membership Chairs</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Club Trainers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312153896"/>
                  </a:ext>
                </a:extLst>
              </a:tr>
              <a:tr h="201236">
                <a:tc>
                  <a:txBody>
                    <a:bodyPr/>
                    <a:lstStyle/>
                    <a:p>
                      <a:pPr algn="r" fontAlgn="b"/>
                      <a:r>
                        <a:rPr lang="en-US" sz="1400" u="none" strike="noStrike">
                          <a:effectLst/>
                        </a:rPr>
                        <a:t>13-Aug</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Sat</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9-10 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Youth Protection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Youth Service Chairs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439074677"/>
                  </a:ext>
                </a:extLst>
              </a:tr>
              <a:tr h="201236">
                <a:tc>
                  <a:txBody>
                    <a:bodyPr/>
                    <a:lstStyle/>
                    <a:p>
                      <a:pPr algn="r" fontAlgn="b"/>
                      <a:r>
                        <a:rPr lang="en-US" sz="1400" u="none" strike="noStrike" dirty="0">
                          <a:effectLst/>
                        </a:rPr>
                        <a:t>22-Aug</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5:30-6:30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ctr"/>
                      <a:r>
                        <a:rPr lang="en-US" sz="1400" u="none" strike="noStrike">
                          <a:effectLst/>
                        </a:rPr>
                        <a:t>Youth Service Chairs</a:t>
                      </a:r>
                      <a:endParaRPr lang="en-US" sz="1400" b="0" i="0" u="none" strike="noStrike">
                        <a:solidFill>
                          <a:srgbClr val="000000"/>
                        </a:solidFill>
                        <a:effectLst/>
                        <a:latin typeface="Calibri" panose="020F0502020204030204" pitchFamily="34" charset="0"/>
                      </a:endParaRPr>
                    </a:p>
                  </a:txBody>
                  <a:tcPr marL="4133" marR="4133" marT="4133" marB="0" anchor="ctr"/>
                </a:tc>
                <a:tc>
                  <a:txBody>
                    <a:bodyPr/>
                    <a:lstStyle/>
                    <a:p>
                      <a:pPr algn="l" fontAlgn="b"/>
                      <a:r>
                        <a:rPr lang="en-US" sz="1400" u="none" strike="noStrike">
                          <a:effectLst/>
                        </a:rPr>
                        <a:t>Youth Service Chrs/Advisors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906793140"/>
                  </a:ext>
                </a:extLst>
              </a:tr>
              <a:tr h="201236">
                <a:tc>
                  <a:txBody>
                    <a:bodyPr/>
                    <a:lstStyle/>
                    <a:p>
                      <a:pPr algn="r" fontAlgn="b"/>
                      <a:r>
                        <a:rPr lang="en-US" sz="1400" u="none" strike="noStrike">
                          <a:effectLst/>
                        </a:rPr>
                        <a:t>27-Aug</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9-10am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Social Media/Public Image 101</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Public Image Chairs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909136155"/>
                  </a:ext>
                </a:extLst>
              </a:tr>
              <a:tr h="201236">
                <a:tc>
                  <a:txBody>
                    <a:bodyPr/>
                    <a:lstStyle/>
                    <a:p>
                      <a:pPr algn="r" fontAlgn="b"/>
                      <a:r>
                        <a:rPr lang="en-US" sz="1400" u="none" strike="noStrike" dirty="0">
                          <a:effectLst/>
                        </a:rPr>
                        <a:t>29-Aug</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Mon</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7-8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Foundation Planning</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Foundion Chairs, Presidents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4135282434"/>
                  </a:ext>
                </a:extLst>
              </a:tr>
              <a:tr h="201236">
                <a:tc>
                  <a:txBody>
                    <a:bodyPr/>
                    <a:lstStyle/>
                    <a:p>
                      <a:pPr algn="r" fontAlgn="b"/>
                      <a:r>
                        <a:rPr lang="en-US" sz="1400" u="none" strike="noStrike">
                          <a:effectLst/>
                        </a:rPr>
                        <a:t>3-Sep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9-11 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Kuleana - A Course in Leadership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Leadership 101 - Invitees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3044495649"/>
                  </a:ext>
                </a:extLst>
              </a:tr>
              <a:tr h="201236">
                <a:tc>
                  <a:txBody>
                    <a:bodyPr/>
                    <a:lstStyle/>
                    <a:p>
                      <a:pPr algn="r" fontAlgn="b"/>
                      <a:r>
                        <a:rPr lang="en-US" sz="1400" u="none" strike="noStrike">
                          <a:effectLst/>
                        </a:rPr>
                        <a:t>5-Sep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Mon</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Holiday</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591956857"/>
                  </a:ext>
                </a:extLst>
              </a:tr>
              <a:tr h="201236">
                <a:tc>
                  <a:txBody>
                    <a:bodyPr/>
                    <a:lstStyle/>
                    <a:p>
                      <a:pPr algn="r" fontAlgn="b"/>
                      <a:r>
                        <a:rPr lang="en-US" sz="1400" u="none" strike="noStrike" dirty="0">
                          <a:effectLst/>
                        </a:rPr>
                        <a:t>7-Sep</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Wed</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6-7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and AGs </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and AGs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45579415"/>
                  </a:ext>
                </a:extLst>
              </a:tr>
              <a:tr h="201236">
                <a:tc>
                  <a:txBody>
                    <a:bodyPr/>
                    <a:lstStyle/>
                    <a:p>
                      <a:pPr algn="r" fontAlgn="b"/>
                      <a:r>
                        <a:rPr lang="en-US" sz="1400" u="none" strike="noStrike">
                          <a:effectLst/>
                        </a:rPr>
                        <a:t>10-Sep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9-10 am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Foundation Basics 101</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Open to All Rotarians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771824003"/>
                  </a:ext>
                </a:extLst>
              </a:tr>
              <a:tr h="201236">
                <a:tc>
                  <a:txBody>
                    <a:bodyPr/>
                    <a:lstStyle/>
                    <a:p>
                      <a:pPr algn="r" fontAlgn="b"/>
                      <a:r>
                        <a:rPr lang="en-US" sz="1400" u="none" strike="noStrike">
                          <a:effectLst/>
                        </a:rPr>
                        <a:t>10-Sep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10-11 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Grant Qualifications</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PE, PN, Treasurers, Fdn Chr</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970011263"/>
                  </a:ext>
                </a:extLst>
              </a:tr>
              <a:tr h="201236">
                <a:tc>
                  <a:txBody>
                    <a:bodyPr/>
                    <a:lstStyle/>
                    <a:p>
                      <a:pPr algn="r" fontAlgn="b"/>
                      <a:r>
                        <a:rPr lang="en-US" sz="1400" u="none" strike="noStrike">
                          <a:effectLst/>
                        </a:rPr>
                        <a:t>12-Sep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Mon</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7-8 pm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Club Trainers</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Club Trainers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336117789"/>
                  </a:ext>
                </a:extLst>
              </a:tr>
              <a:tr h="201236">
                <a:tc>
                  <a:txBody>
                    <a:bodyPr/>
                    <a:lstStyle/>
                    <a:p>
                      <a:pPr algn="r" fontAlgn="b"/>
                      <a:r>
                        <a:rPr lang="en-US" sz="1400" u="none" strike="noStrike">
                          <a:effectLst/>
                        </a:rPr>
                        <a:t>14-Sep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Wed</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6pm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 Elect Training</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All PE's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018472174"/>
                  </a:ext>
                </a:extLst>
              </a:tr>
              <a:tr h="201236">
                <a:tc>
                  <a:txBody>
                    <a:bodyPr/>
                    <a:lstStyle/>
                    <a:p>
                      <a:pPr algn="r" fontAlgn="b"/>
                      <a:r>
                        <a:rPr lang="en-US" sz="1400" u="none" strike="noStrike">
                          <a:effectLst/>
                        </a:rPr>
                        <a:t>24-Sep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9-10 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International Serv, Global Grants</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Intntnal Svc Chairs, Presidents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4087105801"/>
                  </a:ext>
                </a:extLst>
              </a:tr>
              <a:tr h="201236">
                <a:tc>
                  <a:txBody>
                    <a:bodyPr/>
                    <a:lstStyle/>
                    <a:p>
                      <a:pPr algn="r" fontAlgn="b"/>
                      <a:r>
                        <a:rPr lang="en-US" sz="1400" u="none" strike="noStrike">
                          <a:effectLst/>
                        </a:rPr>
                        <a:t>24-Sep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10-11am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PolioPlus</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All  </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522835447"/>
                  </a:ext>
                </a:extLst>
              </a:tr>
              <a:tr h="201236">
                <a:tc>
                  <a:txBody>
                    <a:bodyPr/>
                    <a:lstStyle/>
                    <a:p>
                      <a:pPr algn="r" fontAlgn="b"/>
                      <a:r>
                        <a:rPr lang="en-US" sz="1400" u="none" strike="noStrike">
                          <a:effectLst/>
                        </a:rPr>
                        <a:t>26-Sep</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5:30-6:30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ctr"/>
                      <a:r>
                        <a:rPr lang="en-US" sz="1400" u="none" strike="noStrike" dirty="0">
                          <a:effectLst/>
                        </a:rPr>
                        <a:t>Youth Service Chairs</a:t>
                      </a:r>
                      <a:endParaRPr lang="en-US" sz="1400" b="0" i="0" u="none" strike="noStrike" dirty="0">
                        <a:solidFill>
                          <a:srgbClr val="000000"/>
                        </a:solidFill>
                        <a:effectLst/>
                        <a:latin typeface="Calibri" panose="020F0502020204030204" pitchFamily="34" charset="0"/>
                      </a:endParaRPr>
                    </a:p>
                  </a:txBody>
                  <a:tcPr marL="4133" marR="4133" marT="4133" marB="0" anchor="ctr"/>
                </a:tc>
                <a:tc>
                  <a:txBody>
                    <a:bodyPr/>
                    <a:lstStyle/>
                    <a:p>
                      <a:pPr algn="l" fontAlgn="b"/>
                      <a:r>
                        <a:rPr lang="en-US" sz="1400" u="none" strike="noStrike">
                          <a:effectLst/>
                        </a:rPr>
                        <a:t>Youth Service Chrs/Advisors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2039235237"/>
                  </a:ext>
                </a:extLst>
              </a:tr>
              <a:tr h="201236">
                <a:tc>
                  <a:txBody>
                    <a:bodyPr/>
                    <a:lstStyle/>
                    <a:p>
                      <a:pPr algn="r" fontAlgn="b"/>
                      <a:r>
                        <a:rPr lang="en-US" sz="1400" u="none" strike="noStrike">
                          <a:effectLst/>
                        </a:rPr>
                        <a:t>1-Oct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Sat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9-10:30 am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Board Training - Elections</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Club Board Members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4257633099"/>
                  </a:ext>
                </a:extLst>
              </a:tr>
              <a:tr h="201236">
                <a:tc>
                  <a:txBody>
                    <a:bodyPr/>
                    <a:lstStyle/>
                    <a:p>
                      <a:pPr algn="r" fontAlgn="b"/>
                      <a:r>
                        <a:rPr lang="en-US" sz="1400" u="none" strike="noStrike">
                          <a:effectLst/>
                        </a:rPr>
                        <a:t>3-Oct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6-7 pm</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Presidents and AGs </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Presidents and AGs</a:t>
                      </a:r>
                      <a:endParaRPr lang="en-US" sz="1400" b="0" i="0" u="none" strike="noStrike">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606515242"/>
                  </a:ext>
                </a:extLst>
              </a:tr>
              <a:tr h="201236">
                <a:tc>
                  <a:txBody>
                    <a:bodyPr/>
                    <a:lstStyle/>
                    <a:p>
                      <a:pPr algn="r" fontAlgn="b"/>
                      <a:r>
                        <a:rPr lang="en-US" sz="1400" u="none" strike="noStrike">
                          <a:effectLst/>
                        </a:rPr>
                        <a:t>10-Oct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Holiday</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4190967799"/>
                  </a:ext>
                </a:extLst>
              </a:tr>
              <a:tr h="201236">
                <a:tc>
                  <a:txBody>
                    <a:bodyPr/>
                    <a:lstStyle/>
                    <a:p>
                      <a:pPr algn="r" fontAlgn="b"/>
                      <a:r>
                        <a:rPr lang="en-US" sz="1400" u="none" strike="noStrike">
                          <a:effectLst/>
                        </a:rPr>
                        <a:t>10-Oct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7-8 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Club Trainers</a:t>
                      </a:r>
                      <a:endParaRPr lang="en-US" sz="1400" b="0" i="0" u="none" strike="noStrike" dirty="0">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Club Trainers</a:t>
                      </a:r>
                      <a:endParaRPr lang="en-US" sz="1400" b="0" i="0" u="none" strike="noStrike" dirty="0">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870325843"/>
                  </a:ext>
                </a:extLst>
              </a:tr>
              <a:tr h="201236">
                <a:tc>
                  <a:txBody>
                    <a:bodyPr/>
                    <a:lstStyle/>
                    <a:p>
                      <a:pPr algn="r" fontAlgn="b"/>
                      <a:r>
                        <a:rPr lang="en-US" sz="1400" u="none" strike="noStrike">
                          <a:effectLst/>
                        </a:rPr>
                        <a:t>12-Oct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Wed</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6pm</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President Elect Training</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All PE's</a:t>
                      </a:r>
                      <a:endParaRPr lang="en-US" sz="1400" b="0" i="0" u="none" strike="noStrike" dirty="0">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42403340"/>
                  </a:ext>
                </a:extLst>
              </a:tr>
              <a:tr h="201236">
                <a:tc>
                  <a:txBody>
                    <a:bodyPr/>
                    <a:lstStyle/>
                    <a:p>
                      <a:pPr algn="r" fontAlgn="b"/>
                      <a:r>
                        <a:rPr lang="en-US" sz="1400" u="none" strike="noStrike">
                          <a:effectLst/>
                        </a:rPr>
                        <a:t>24-Oct</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Mon</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a:effectLst/>
                        </a:rPr>
                        <a:t>World Polio Day</a:t>
                      </a:r>
                      <a:endParaRPr lang="en-US" sz="1400" b="0" i="0" u="none" strike="noStrike">
                        <a:solidFill>
                          <a:srgbClr val="000000"/>
                        </a:solidFill>
                        <a:effectLst/>
                        <a:latin typeface="Calibri" panose="020F0502020204030204" pitchFamily="34" charset="0"/>
                      </a:endParaRPr>
                    </a:p>
                  </a:txBody>
                  <a:tcPr marL="4133" marR="4133" marT="4133" marB="0" anchor="b"/>
                </a:tc>
                <a:tc>
                  <a:txBody>
                    <a:bodyPr/>
                    <a:lstStyle/>
                    <a:p>
                      <a:pPr algn="l" fontAlgn="b"/>
                      <a:r>
                        <a:rPr lang="en-US" sz="1400" u="none" strike="noStrike" dirty="0">
                          <a:effectLst/>
                        </a:rPr>
                        <a:t>Open to All</a:t>
                      </a:r>
                      <a:endParaRPr lang="en-US" sz="1400" b="0" i="0" u="none" strike="noStrike" dirty="0">
                        <a:solidFill>
                          <a:srgbClr val="000000"/>
                        </a:solidFill>
                        <a:effectLst/>
                        <a:latin typeface="Calibri" panose="020F0502020204030204" pitchFamily="34" charset="0"/>
                      </a:endParaRPr>
                    </a:p>
                  </a:txBody>
                  <a:tcPr marL="4133" marR="4133" marT="4133" marB="0" anchor="b"/>
                </a:tc>
                <a:extLst>
                  <a:ext uri="{0D108BD9-81ED-4DB2-BD59-A6C34878D82A}">
                    <a16:rowId xmlns:a16="http://schemas.microsoft.com/office/drawing/2014/main" val="1449417926"/>
                  </a:ext>
                </a:extLst>
              </a:tr>
            </a:tbl>
          </a:graphicData>
        </a:graphic>
      </p:graphicFrame>
    </p:spTree>
    <p:extLst>
      <p:ext uri="{BB962C8B-B14F-4D97-AF65-F5344CB8AC3E}">
        <p14:creationId xmlns:p14="http://schemas.microsoft.com/office/powerpoint/2010/main" val="65035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8031-B4B2-436E-8DD7-EC948953B3CA}"/>
              </a:ext>
            </a:extLst>
          </p:cNvPr>
          <p:cNvSpPr>
            <a:spLocks noGrp="1"/>
          </p:cNvSpPr>
          <p:nvPr>
            <p:ph type="title"/>
          </p:nvPr>
        </p:nvSpPr>
        <p:spPr/>
        <p:txBody>
          <a:bodyPr/>
          <a:lstStyle/>
          <a:p>
            <a:r>
              <a:rPr lang="en-US" dirty="0"/>
              <a:t>Support for clubs</a:t>
            </a:r>
          </a:p>
        </p:txBody>
      </p:sp>
      <p:sp>
        <p:nvSpPr>
          <p:cNvPr id="3" name="TextBox 2">
            <a:extLst>
              <a:ext uri="{FF2B5EF4-FFF2-40B4-BE49-F238E27FC236}">
                <a16:creationId xmlns:a16="http://schemas.microsoft.com/office/drawing/2014/main" id="{EEDC4DCF-BA85-451D-834F-635A2D30B344}"/>
              </a:ext>
            </a:extLst>
          </p:cNvPr>
          <p:cNvSpPr txBox="1"/>
          <p:nvPr/>
        </p:nvSpPr>
        <p:spPr>
          <a:xfrm>
            <a:off x="755374" y="2292626"/>
            <a:ext cx="10522226" cy="3816429"/>
          </a:xfrm>
          <a:prstGeom prst="rect">
            <a:avLst/>
          </a:prstGeom>
          <a:noFill/>
        </p:spPr>
        <p:txBody>
          <a:bodyPr wrap="square" rtlCol="0">
            <a:spAutoFit/>
          </a:bodyPr>
          <a:lstStyle/>
          <a:p>
            <a:pPr marL="285750" indent="-285750">
              <a:buFont typeface="Arial" panose="020B0604020202020204" pitchFamily="34" charset="0"/>
              <a:buChar char="•"/>
            </a:pPr>
            <a:r>
              <a:rPr lang="en-US" sz="4800" dirty="0"/>
              <a:t>Webinars</a:t>
            </a:r>
          </a:p>
          <a:p>
            <a:pPr marL="285750" indent="-285750">
              <a:buFont typeface="Arial" panose="020B0604020202020204" pitchFamily="34" charset="0"/>
              <a:buChar char="•"/>
            </a:pPr>
            <a:r>
              <a:rPr lang="en-US" sz="4800" dirty="0"/>
              <a:t>Online Rotary Learning Center</a:t>
            </a:r>
          </a:p>
          <a:p>
            <a:pPr marL="285750" indent="-285750">
              <a:buFont typeface="Arial" panose="020B0604020202020204" pitchFamily="34" charset="0"/>
              <a:buChar char="•"/>
            </a:pPr>
            <a:r>
              <a:rPr lang="en-US" sz="4800" dirty="0"/>
              <a:t>District Leadership Academy </a:t>
            </a:r>
            <a:r>
              <a:rPr lang="en-US" sz="4400" dirty="0"/>
              <a:t>(starts in August. Past Presidents apply now)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181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4F4407-3C0C-46E8-66A1-64775AAE6B14}"/>
              </a:ext>
            </a:extLst>
          </p:cNvPr>
          <p:cNvSpPr>
            <a:spLocks noGrp="1"/>
          </p:cNvSpPr>
          <p:nvPr>
            <p:ph type="sldNum" sz="quarter" idx="10"/>
          </p:nvPr>
        </p:nvSpPr>
        <p:spPr/>
        <p:txBody>
          <a:bodyPr/>
          <a:lstStyle/>
          <a:p>
            <a:pPr eaLnBrk="0" fontAlgn="base" hangingPunct="0">
              <a:spcBef>
                <a:spcPct val="0"/>
              </a:spcBef>
              <a:spcAft>
                <a:spcPct val="0"/>
              </a:spcAft>
              <a:defRPr/>
            </a:pPr>
            <a:fld id="{F43B1355-21C5-47C0-9A16-4E1BCACA340E}" type="slidenum">
              <a:rPr lang="en-US">
                <a:solidFill>
                  <a:prstClr val="black"/>
                </a:solidFill>
                <a:latin typeface="Arial" panose="020B0604020202020204" pitchFamily="34" charset="0"/>
              </a:rPr>
              <a:pPr eaLnBrk="0" fontAlgn="base" hangingPunct="0">
                <a:spcBef>
                  <a:spcPct val="0"/>
                </a:spcBef>
                <a:spcAft>
                  <a:spcPct val="0"/>
                </a:spcAft>
                <a:defRPr/>
              </a:pPr>
              <a:t>17</a:t>
            </a:fld>
            <a:endParaRPr lang="en-US" dirty="0">
              <a:solidFill>
                <a:prstClr val="black"/>
              </a:solidFill>
              <a:latin typeface="Arial" panose="020B0604020202020204" pitchFamily="34" charset="0"/>
            </a:endParaRPr>
          </a:p>
        </p:txBody>
      </p:sp>
      <p:pic>
        <p:nvPicPr>
          <p:cNvPr id="81923" name="Picture 9">
            <a:extLst>
              <a:ext uri="{FF2B5EF4-FFF2-40B4-BE49-F238E27FC236}">
                <a16:creationId xmlns:a16="http://schemas.microsoft.com/office/drawing/2014/main" id="{354517F3-5683-5D09-C72F-422FCAD0F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5888"/>
            <a:ext cx="9165771"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a:extLst>
              <a:ext uri="{FF2B5EF4-FFF2-40B4-BE49-F238E27FC236}">
                <a16:creationId xmlns:a16="http://schemas.microsoft.com/office/drawing/2014/main" id="{B32C5491-3C82-E35B-4216-FA1818142514}"/>
              </a:ext>
            </a:extLst>
          </p:cNvPr>
          <p:cNvSpPr>
            <a:spLocks noGrp="1" noChangeArrowheads="1"/>
          </p:cNvSpPr>
          <p:nvPr>
            <p:ph type="title"/>
          </p:nvPr>
        </p:nvSpPr>
        <p:spPr>
          <a:xfrm>
            <a:off x="1809750" y="1"/>
            <a:ext cx="8629650" cy="1539875"/>
          </a:xfrm>
        </p:spPr>
        <p:txBody>
          <a:bodyPr/>
          <a:lstStyle/>
          <a:p>
            <a:pPr eaLnBrk="1" hangingPunct="1"/>
            <a:r>
              <a:rPr lang="en-US" altLang="en-US" cap="none"/>
              <a:t>Examples of Rotary Fellowships</a:t>
            </a:r>
          </a:p>
        </p:txBody>
      </p:sp>
      <p:sp>
        <p:nvSpPr>
          <p:cNvPr id="75779" name="Content Placeholder 7">
            <a:extLst>
              <a:ext uri="{FF2B5EF4-FFF2-40B4-BE49-F238E27FC236}">
                <a16:creationId xmlns:a16="http://schemas.microsoft.com/office/drawing/2014/main" id="{E9E61CEB-6C8E-68CD-2521-52A5D672EF41}"/>
              </a:ext>
            </a:extLst>
          </p:cNvPr>
          <p:cNvSpPr>
            <a:spLocks noGrp="1" noChangeArrowheads="1"/>
          </p:cNvSpPr>
          <p:nvPr>
            <p:ph idx="1"/>
          </p:nvPr>
        </p:nvSpPr>
        <p:spPr>
          <a:xfrm>
            <a:off x="1970089" y="1647825"/>
            <a:ext cx="7546975" cy="2876550"/>
          </a:xfrm>
        </p:spPr>
        <p:txBody>
          <a:bodyPr/>
          <a:lstStyle/>
          <a:p>
            <a:pPr marL="0" indent="0" algn="ctr" eaLnBrk="1" hangingPunct="1">
              <a:buNone/>
            </a:pPr>
            <a:r>
              <a:rPr lang="en-US" altLang="en-US" sz="2100">
                <a:latin typeface="Georgia" panose="02040502050405020303" pitchFamily="18" charset="0"/>
              </a:rPr>
              <a:t>More than </a:t>
            </a:r>
            <a:r>
              <a:rPr lang="en-US" altLang="en-US" sz="2100">
                <a:solidFill>
                  <a:srgbClr val="01B4E7"/>
                </a:solidFill>
                <a:latin typeface="Georgia" panose="02040502050405020303" pitchFamily="18" charset="0"/>
              </a:rPr>
              <a:t>90 Rotary Fellowships </a:t>
            </a:r>
            <a:r>
              <a:rPr lang="en-US" altLang="en-US" sz="2100">
                <a:latin typeface="Georgia" panose="02040502050405020303" pitchFamily="18" charset="0"/>
              </a:rPr>
              <a:t>are now officially registered with Rotary International in 150+ countries</a:t>
            </a:r>
          </a:p>
        </p:txBody>
      </p:sp>
      <p:sp>
        <p:nvSpPr>
          <p:cNvPr id="3" name="Slide Number Placeholder 2">
            <a:extLst>
              <a:ext uri="{FF2B5EF4-FFF2-40B4-BE49-F238E27FC236}">
                <a16:creationId xmlns:a16="http://schemas.microsoft.com/office/drawing/2014/main" id="{9B43A287-1700-7481-4496-3E106C06C8FD}"/>
              </a:ext>
            </a:extLst>
          </p:cNvPr>
          <p:cNvSpPr>
            <a:spLocks noGrp="1"/>
          </p:cNvSpPr>
          <p:nvPr>
            <p:ph type="sldNum" sz="quarter" idx="14"/>
          </p:nvPr>
        </p:nvSpPr>
        <p:spPr/>
        <p:txBody>
          <a:bodyPr/>
          <a:lstStyle/>
          <a:p>
            <a:pPr defTabSz="685800">
              <a:defRPr/>
            </a:pPr>
            <a:fld id="{548D16E8-63B4-4276-B0B7-0CF59D900D7D}" type="slidenum">
              <a:rPr lang="en-US">
                <a:solidFill>
                  <a:prstClr val="black"/>
                </a:solidFill>
                <a:latin typeface="Arial" panose="020B0604020202020204"/>
              </a:rPr>
              <a:pPr defTabSz="685800">
                <a:defRPr/>
              </a:pPr>
              <a:t>18</a:t>
            </a:fld>
            <a:endParaRPr lang="en-US" dirty="0">
              <a:solidFill>
                <a:prstClr val="black"/>
              </a:solidFill>
              <a:latin typeface="Arial" panose="020B0604020202020204"/>
            </a:endParaRPr>
          </a:p>
        </p:txBody>
      </p:sp>
      <p:pic>
        <p:nvPicPr>
          <p:cNvPr id="75781" name="Picture 9">
            <a:extLst>
              <a:ext uri="{FF2B5EF4-FFF2-40B4-BE49-F238E27FC236}">
                <a16:creationId xmlns:a16="http://schemas.microsoft.com/office/drawing/2014/main" id="{CBFFBB03-4F32-1A7B-0B75-C1BCC191E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2244726"/>
            <a:ext cx="7239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1">
            <a:extLst>
              <a:ext uri="{FF2B5EF4-FFF2-40B4-BE49-F238E27FC236}">
                <a16:creationId xmlns:a16="http://schemas.microsoft.com/office/drawing/2014/main" id="{D0F2DF9F-85C2-4326-AFCE-28524945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4" y="2252664"/>
            <a:ext cx="29813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3">
            <a:extLst>
              <a:ext uri="{FF2B5EF4-FFF2-40B4-BE49-F238E27FC236}">
                <a16:creationId xmlns:a16="http://schemas.microsoft.com/office/drawing/2014/main" id="{19B4181C-469F-ACCD-7DFA-E3B501556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88" y="3540125"/>
            <a:ext cx="2997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15">
            <a:extLst>
              <a:ext uri="{FF2B5EF4-FFF2-40B4-BE49-F238E27FC236}">
                <a16:creationId xmlns:a16="http://schemas.microsoft.com/office/drawing/2014/main" id="{79F9C0B6-F6E6-30FC-A405-177102910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876" y="3022600"/>
            <a:ext cx="26511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17">
            <a:extLst>
              <a:ext uri="{FF2B5EF4-FFF2-40B4-BE49-F238E27FC236}">
                <a16:creationId xmlns:a16="http://schemas.microsoft.com/office/drawing/2014/main" id="{100DB7E2-F40D-85C1-A4E9-2F7B8AE684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3850" y="2278063"/>
            <a:ext cx="24955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9">
            <a:extLst>
              <a:ext uri="{FF2B5EF4-FFF2-40B4-BE49-F238E27FC236}">
                <a16:creationId xmlns:a16="http://schemas.microsoft.com/office/drawing/2014/main" id="{00AEFCA4-94EF-76C8-B730-897E30EBBD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839" y="4387850"/>
            <a:ext cx="2543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21">
            <a:extLst>
              <a:ext uri="{FF2B5EF4-FFF2-40B4-BE49-F238E27FC236}">
                <a16:creationId xmlns:a16="http://schemas.microsoft.com/office/drawing/2014/main" id="{F03F0D70-318E-440F-6147-50B11CEE7E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1226" y="5449889"/>
            <a:ext cx="39147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23">
            <a:extLst>
              <a:ext uri="{FF2B5EF4-FFF2-40B4-BE49-F238E27FC236}">
                <a16:creationId xmlns:a16="http://schemas.microsoft.com/office/drawing/2014/main" id="{6A884C60-3C5F-9053-C923-A3844DC126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0464" y="4273551"/>
            <a:ext cx="2498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Picture 25">
            <a:extLst>
              <a:ext uri="{FF2B5EF4-FFF2-40B4-BE49-F238E27FC236}">
                <a16:creationId xmlns:a16="http://schemas.microsoft.com/office/drawing/2014/main" id="{84E71D6C-094C-FC2B-70C6-E56631B749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8301" y="3556000"/>
            <a:ext cx="22193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0" name="Picture 27">
            <a:extLst>
              <a:ext uri="{FF2B5EF4-FFF2-40B4-BE49-F238E27FC236}">
                <a16:creationId xmlns:a16="http://schemas.microsoft.com/office/drawing/2014/main" id="{D23EC875-46A5-CF5A-9B0C-C9974C5502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6851" y="5775326"/>
            <a:ext cx="3248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6DA44-E7CD-4299-8FC1-9E13DEF848AC}"/>
              </a:ext>
            </a:extLst>
          </p:cNvPr>
          <p:cNvSpPr txBox="1"/>
          <p:nvPr/>
        </p:nvSpPr>
        <p:spPr>
          <a:xfrm>
            <a:off x="428854" y="3203326"/>
            <a:ext cx="5056441" cy="2585323"/>
          </a:xfrm>
          <a:prstGeom prst="rect">
            <a:avLst/>
          </a:prstGeom>
          <a:noFill/>
        </p:spPr>
        <p:txBody>
          <a:bodyPr wrap="square" rtlCol="0">
            <a:spAutoFit/>
          </a:bodyPr>
          <a:lstStyle/>
          <a:p>
            <a:r>
              <a:rPr lang="en-US" dirty="0"/>
              <a:t>Independent, international, Rotary affiliated groups whose members have expertise and experience in a particular area of specialization. Aligned with Rotary’s priority to increase humanitarian impact, they use their knowledge and passion to help clubs and districts plan and carry out impactful service projects. Each group oversees its own governance, membership, and activities in accordance with RI policies. </a:t>
            </a:r>
          </a:p>
        </p:txBody>
      </p:sp>
      <p:sp>
        <p:nvSpPr>
          <p:cNvPr id="3" name="TextBox 2">
            <a:extLst>
              <a:ext uri="{FF2B5EF4-FFF2-40B4-BE49-F238E27FC236}">
                <a16:creationId xmlns:a16="http://schemas.microsoft.com/office/drawing/2014/main" id="{F6F2005E-201A-44D7-87DD-0D8D78FF081C}"/>
              </a:ext>
            </a:extLst>
          </p:cNvPr>
          <p:cNvSpPr txBox="1"/>
          <p:nvPr/>
        </p:nvSpPr>
        <p:spPr>
          <a:xfrm>
            <a:off x="6096000" y="112707"/>
            <a:ext cx="10644808" cy="6632585"/>
          </a:xfrm>
          <a:prstGeom prst="rect">
            <a:avLst/>
          </a:prstGeom>
          <a:noFill/>
        </p:spPr>
        <p:txBody>
          <a:bodyPr wrap="square" rtlCol="0">
            <a:spAutoFit/>
          </a:bodyPr>
          <a:lstStyle/>
          <a:p>
            <a:r>
              <a:rPr lang="en-US" sz="1700" dirty="0"/>
              <a:t>Addiction Prevention www.rag-ap.org</a:t>
            </a:r>
          </a:p>
          <a:p>
            <a:r>
              <a:rPr lang="en-US" sz="1700" dirty="0"/>
              <a:t>AIDS and Family Health www.rfha.org</a:t>
            </a:r>
          </a:p>
          <a:p>
            <a:r>
              <a:rPr lang="en-US" sz="1700" dirty="0"/>
              <a:t>Alzheimer’s and Dementia http://adrag.org/</a:t>
            </a:r>
          </a:p>
          <a:p>
            <a:r>
              <a:rPr lang="en-US" sz="1700" dirty="0"/>
              <a:t>Blindness Prevention www.rag4bp.org</a:t>
            </a:r>
          </a:p>
          <a:p>
            <a:r>
              <a:rPr lang="en-US" sz="1700" dirty="0"/>
              <a:t>Blood Donation www.ourblooddrive.org</a:t>
            </a:r>
          </a:p>
          <a:p>
            <a:r>
              <a:rPr lang="en-US" sz="1700" dirty="0"/>
              <a:t>Clubfoot www.rag4clubfoot.org</a:t>
            </a:r>
          </a:p>
          <a:p>
            <a:r>
              <a:rPr lang="en-US" sz="1700" dirty="0"/>
              <a:t>Diabetes www.rag-diabetes.org</a:t>
            </a:r>
          </a:p>
          <a:p>
            <a:r>
              <a:rPr lang="en-US" sz="1700" dirty="0"/>
              <a:t>Disaster Assistance www.dna-rag.com</a:t>
            </a:r>
          </a:p>
          <a:p>
            <a:r>
              <a:rPr lang="en-US" sz="1700" dirty="0"/>
              <a:t>Domestic Violence Prevention www.ragfamsafe.org</a:t>
            </a:r>
          </a:p>
          <a:p>
            <a:r>
              <a:rPr lang="en-US" sz="1700" dirty="0"/>
              <a:t>Endangered Species www.endangeredrag.org</a:t>
            </a:r>
          </a:p>
          <a:p>
            <a:r>
              <a:rPr lang="en-US" sz="1700" dirty="0"/>
              <a:t>Environmental Sustainability www.esrag.org</a:t>
            </a:r>
          </a:p>
          <a:p>
            <a:r>
              <a:rPr lang="en-US" sz="1700" dirty="0"/>
              <a:t>Food Plant Solutions http://foodplantsolutions.org</a:t>
            </a:r>
          </a:p>
          <a:p>
            <a:r>
              <a:rPr lang="en-US" sz="1700" dirty="0"/>
              <a:t>Health Education and Wellness www.hewrag.org</a:t>
            </a:r>
          </a:p>
          <a:p>
            <a:r>
              <a:rPr lang="en-US" sz="1700" dirty="0"/>
              <a:t>Hearing www.ifrahl.org</a:t>
            </a:r>
          </a:p>
          <a:p>
            <a:r>
              <a:rPr lang="en-US" sz="1700" dirty="0"/>
              <a:t>Hepatitis www.ragforhepatitiseradication.org</a:t>
            </a:r>
          </a:p>
          <a:p>
            <a:r>
              <a:rPr lang="en-US" sz="1700" dirty="0"/>
              <a:t>Literacy www.litrag.org</a:t>
            </a:r>
          </a:p>
          <a:p>
            <a:r>
              <a:rPr lang="en-US" sz="1700" dirty="0"/>
              <a:t>Malaria https://ram-global.org</a:t>
            </a:r>
          </a:p>
          <a:p>
            <a:r>
              <a:rPr lang="en-US" sz="1700" dirty="0"/>
              <a:t>Mental Health http://ragonmentalhealth.org</a:t>
            </a:r>
          </a:p>
          <a:p>
            <a:r>
              <a:rPr lang="en-US" sz="1700" dirty="0"/>
              <a:t>Microfinance &amp; Community Development http://ragm.org</a:t>
            </a:r>
          </a:p>
          <a:p>
            <a:r>
              <a:rPr lang="en-US" sz="1700" dirty="0"/>
              <a:t>Multiple Sclerosis www.rotary-ragmsa.org</a:t>
            </a:r>
          </a:p>
          <a:p>
            <a:r>
              <a:rPr lang="en-US" sz="1700" dirty="0"/>
              <a:t>Peace www.rotarianactiongroupforpeace.org</a:t>
            </a:r>
          </a:p>
          <a:p>
            <a:r>
              <a:rPr lang="en-US" sz="1700" dirty="0"/>
              <a:t>Polio Survivors and Associates www.rotarypoliosurvivors.com</a:t>
            </a:r>
          </a:p>
          <a:p>
            <a:r>
              <a:rPr lang="en-US" sz="1700" dirty="0"/>
              <a:t>Population and Development www.rifpd.org</a:t>
            </a:r>
          </a:p>
          <a:p>
            <a:r>
              <a:rPr lang="en-US" sz="1700" dirty="0"/>
              <a:t>Slavery Prevention https://ragas.online/</a:t>
            </a:r>
          </a:p>
          <a:p>
            <a:r>
              <a:rPr lang="en-US" sz="1700" dirty="0"/>
              <a:t>Water and Sanitation www.wasrag.org</a:t>
            </a:r>
          </a:p>
        </p:txBody>
      </p:sp>
      <p:sp>
        <p:nvSpPr>
          <p:cNvPr id="6" name="Text Placeholder 5">
            <a:extLst>
              <a:ext uri="{FF2B5EF4-FFF2-40B4-BE49-F238E27FC236}">
                <a16:creationId xmlns:a16="http://schemas.microsoft.com/office/drawing/2014/main" id="{EE6096DB-C55A-49F4-966F-69E77640846F}"/>
              </a:ext>
            </a:extLst>
          </p:cNvPr>
          <p:cNvSpPr>
            <a:spLocks noGrp="1"/>
          </p:cNvSpPr>
          <p:nvPr>
            <p:ph type="body" sz="quarter" idx="14"/>
          </p:nvPr>
        </p:nvSpPr>
        <p:spPr>
          <a:xfrm>
            <a:off x="506895" y="1986826"/>
            <a:ext cx="4978400" cy="1135062"/>
          </a:xfrm>
        </p:spPr>
        <p:txBody>
          <a:bodyPr/>
          <a:lstStyle/>
          <a:p>
            <a:r>
              <a:rPr lang="en-US" sz="2800" dirty="0"/>
              <a:t>Rotary Action groups</a:t>
            </a:r>
          </a:p>
        </p:txBody>
      </p:sp>
    </p:spTree>
    <p:extLst>
      <p:ext uri="{BB962C8B-B14F-4D97-AF65-F5344CB8AC3E}">
        <p14:creationId xmlns:p14="http://schemas.microsoft.com/office/powerpoint/2010/main" val="42214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799" y="2141538"/>
            <a:ext cx="5218545" cy="1135062"/>
          </a:xfrm>
        </p:spPr>
        <p:txBody>
          <a:bodyPr/>
          <a:lstStyle/>
          <a:p>
            <a:pPr lvl="0"/>
            <a:r>
              <a:rPr lang="en-US" dirty="0"/>
              <a:t>Rotary international president</a:t>
            </a:r>
          </a:p>
          <a:p>
            <a:pPr lvl="0"/>
            <a:r>
              <a:rPr lang="en-US" dirty="0"/>
              <a:t>Jennifer jones</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1"/>
            <a:ext cx="5465233" cy="3210637"/>
          </a:xfrm>
        </p:spPr>
        <p:txBody>
          <a:bodyPr>
            <a:normAutofit/>
          </a:bodyPr>
          <a:lstStyle/>
          <a:p>
            <a:pPr algn="l" rtl="0"/>
            <a:r>
              <a:rPr lang="en-US" b="1" i="0" dirty="0">
                <a:effectLst/>
                <a:latin typeface="Open Sans" panose="020B0606030504020204" pitchFamily="34" charset="0"/>
              </a:rPr>
              <a:t>Rotary Club of Windsor-Roseland</a:t>
            </a:r>
          </a:p>
          <a:p>
            <a:pPr algn="l" rtl="0"/>
            <a:r>
              <a:rPr lang="en-US" b="1" i="0" dirty="0">
                <a:effectLst/>
                <a:latin typeface="Open Sans" panose="020B0606030504020204" pitchFamily="34" charset="0"/>
              </a:rPr>
              <a:t>Ontario, Canada</a:t>
            </a:r>
          </a:p>
          <a:p>
            <a:pPr algn="l" rtl="0"/>
            <a:endParaRPr lang="en-US" b="1" dirty="0">
              <a:latin typeface="Open Sans" panose="020B0606030504020204" pitchFamily="34" charset="0"/>
            </a:endParaRPr>
          </a:p>
          <a:p>
            <a:pPr algn="l" rtl="0"/>
            <a:endParaRPr lang="en-US" b="1" i="0" dirty="0">
              <a:effectLst/>
              <a:latin typeface="Open Sans" panose="020B0606030504020204" pitchFamily="34" charset="0"/>
            </a:endParaRPr>
          </a:p>
          <a:p>
            <a:pPr algn="l" rtl="0"/>
            <a:endParaRPr lang="en-US" b="1" dirty="0">
              <a:latin typeface="Open Sans" panose="020B0606030504020204" pitchFamily="34" charset="0"/>
            </a:endParaRPr>
          </a:p>
          <a:p>
            <a:pPr algn="l" rtl="0"/>
            <a:endParaRPr lang="en-US" b="1" i="0" dirty="0">
              <a:effectLst/>
              <a:latin typeface="Open Sans" panose="020B0606030504020204" pitchFamily="34" charset="0"/>
            </a:endParaRPr>
          </a:p>
          <a:p>
            <a:pPr algn="l" rtl="0"/>
            <a:r>
              <a:rPr lang="en-US" b="1" dirty="0">
                <a:latin typeface="Open Sans" panose="020B0606030504020204" pitchFamily="34" charset="0"/>
                <a:hlinkClick r:id="rId4"/>
              </a:rPr>
              <a:t>V</a:t>
            </a:r>
            <a:endParaRPr lang="en-US" b="1" i="0" dirty="0">
              <a:effectLst/>
              <a:latin typeface="Open Sans" panose="020B0606030504020204" pitchFamily="34" charset="0"/>
            </a:endParaRP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pic>
        <p:nvPicPr>
          <p:cNvPr id="4" name="Picture 3" descr="A person with blonde hair&#10;&#10;Description automatically generated with low confidence">
            <a:extLst>
              <a:ext uri="{FF2B5EF4-FFF2-40B4-BE49-F238E27FC236}">
                <a16:creationId xmlns:a16="http://schemas.microsoft.com/office/drawing/2014/main" id="{F04A6B92-BA93-445F-3171-3FB12AFD8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369" y="134481"/>
            <a:ext cx="5017311" cy="6459788"/>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E5A54-E82D-4F6C-8410-3375A7CB404D}"/>
              </a:ext>
            </a:extLst>
          </p:cNvPr>
          <p:cNvPicPr>
            <a:picLocks noChangeAspect="1"/>
          </p:cNvPicPr>
          <p:nvPr/>
        </p:nvPicPr>
        <p:blipFill rotWithShape="1">
          <a:blip r:embed="rId3"/>
          <a:srcRect t="19340" b="566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5852F1C-8AD9-41E6-BC1C-E20CA01A5AB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dirty="0">
                <a:solidFill>
                  <a:schemeClr val="tx1">
                    <a:lumMod val="85000"/>
                    <a:lumOff val="15000"/>
                  </a:schemeClr>
                </a:solidFill>
              </a:rPr>
              <a:t>District Conference- may 19-21, 2023</a:t>
            </a:r>
            <a:br>
              <a:rPr lang="en-US" sz="2300" dirty="0">
                <a:solidFill>
                  <a:schemeClr val="tx1">
                    <a:lumMod val="85000"/>
                    <a:lumOff val="15000"/>
                  </a:schemeClr>
                </a:solidFill>
              </a:rPr>
            </a:br>
            <a:r>
              <a:rPr lang="en-US" sz="2300" dirty="0">
                <a:solidFill>
                  <a:schemeClr val="tx1">
                    <a:lumMod val="85000"/>
                    <a:lumOff val="15000"/>
                  </a:schemeClr>
                </a:solidFill>
              </a:rPr>
              <a:t>celebrating in Hilo!</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2895778-15CF-41ED-9C25-B33F4894AD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97A94E25-127B-4C48-AF96-44BA7B823777}" type="slidenum">
              <a:rPr lang="en-US">
                <a:solidFill>
                  <a:srgbClr val="FFFFFF"/>
                </a:solidFill>
              </a:rPr>
              <a:pPr defTabSz="457200">
                <a:spcAft>
                  <a:spcPts val="600"/>
                </a:spcAft>
              </a:pPr>
              <a:t>20</a:t>
            </a:fld>
            <a:endParaRPr lang="en-US">
              <a:solidFill>
                <a:srgbClr val="FFFFFF"/>
              </a:solidFill>
            </a:endParaRPr>
          </a:p>
        </p:txBody>
      </p:sp>
    </p:spTree>
    <p:extLst>
      <p:ext uri="{BB962C8B-B14F-4D97-AF65-F5344CB8AC3E}">
        <p14:creationId xmlns:p14="http://schemas.microsoft.com/office/powerpoint/2010/main" val="191316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BD3FEC7C-5A00-FF8E-4680-439679CA2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3826" y="457200"/>
            <a:ext cx="8244347" cy="5943600"/>
          </a:xfrm>
          <a:prstGeom prst="rect">
            <a:avLst/>
          </a:prstGeom>
        </p:spPr>
      </p:pic>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4294967295"/>
          </p:nvPr>
        </p:nvSpPr>
        <p:spPr>
          <a:xfrm>
            <a:off x="11704320" y="6455664"/>
            <a:ext cx="448056" cy="365125"/>
          </a:xfrm>
        </p:spPr>
        <p:txBody>
          <a:bodyPr vert="horz" lIns="91440" tIns="45720" rIns="91440" bIns="45720" rtlCol="0" anchor="ctr">
            <a:normAutofit/>
          </a:bodyPr>
          <a:lstStyle/>
          <a:p>
            <a:pPr>
              <a:spcAft>
                <a:spcPts val="600"/>
              </a:spcAft>
            </a:pPr>
            <a:fld id="{97A94E25-127B-4C48-AF96-44BA7B823777}" type="slidenum">
              <a:rPr lang="en-US" sz="1100">
                <a:solidFill>
                  <a:srgbClr val="FFFFFF"/>
                </a:solidFill>
              </a:rPr>
              <a:pPr>
                <a:spcAft>
                  <a:spcPts val="600"/>
                </a:spcAft>
              </a:pPr>
              <a:t>21</a:t>
            </a:fld>
            <a:endParaRPr lang="en-US" sz="1100">
              <a:solidFill>
                <a:srgbClr val="FFFFFF"/>
              </a:solidFill>
            </a:endParaRPr>
          </a:p>
        </p:txBody>
      </p:sp>
      <p:pic>
        <p:nvPicPr>
          <p:cNvPr id="3" name="01 Imagine 1">
            <a:hlinkClick r:id="" action="ppaction://media"/>
            <a:extLst>
              <a:ext uri="{FF2B5EF4-FFF2-40B4-BE49-F238E27FC236}">
                <a16:creationId xmlns:a16="http://schemas.microsoft.com/office/drawing/2014/main" id="{FB0DE843-6E2B-F64F-B4D5-7212D7AA681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730912" y="5451070"/>
            <a:ext cx="487363" cy="487363"/>
          </a:xfrm>
          <a:prstGeom prst="rect">
            <a:avLst/>
          </a:prstGeom>
        </p:spPr>
      </p:pic>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22</a:t>
            </a:fld>
            <a:endParaRPr lang="en-US">
              <a:solidFill>
                <a:srgbClr val="FFFFFF"/>
              </a:solidFill>
            </a:endParaRPr>
          </a:p>
        </p:txBody>
      </p:sp>
      <p:pic>
        <p:nvPicPr>
          <p:cNvPr id="4" name="Picture 3" descr="Icon&#10;&#10;Description automatically generated">
            <a:extLst>
              <a:ext uri="{FF2B5EF4-FFF2-40B4-BE49-F238E27FC236}">
                <a16:creationId xmlns:a16="http://schemas.microsoft.com/office/drawing/2014/main" id="{3742A4F4-3B49-EB41-ED4C-2AA2538E2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1489" y="147411"/>
            <a:ext cx="6945973" cy="5360237"/>
          </a:xfrm>
          <a:prstGeom prst="rect">
            <a:avLst/>
          </a:prstGeom>
        </p:spPr>
      </p:pic>
      <p:pic>
        <p:nvPicPr>
          <p:cNvPr id="3" name="01 Imagine 1">
            <a:hlinkClick r:id="" action="ppaction://media"/>
            <a:extLst>
              <a:ext uri="{FF2B5EF4-FFF2-40B4-BE49-F238E27FC236}">
                <a16:creationId xmlns:a16="http://schemas.microsoft.com/office/drawing/2014/main" id="{D0B8C750-E357-7BCD-0C8F-932973BF585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767654" y="4826512"/>
            <a:ext cx="487363" cy="487363"/>
          </a:xfrm>
          <a:prstGeom prst="rect">
            <a:avLst/>
          </a:prstGeom>
        </p:spPr>
      </p:pic>
    </p:spTree>
    <p:custDataLst>
      <p:tags r:id="rId1"/>
    </p:custDataLst>
    <p:extLst>
      <p:ext uri="{BB962C8B-B14F-4D97-AF65-F5344CB8AC3E}">
        <p14:creationId xmlns:p14="http://schemas.microsoft.com/office/powerpoint/2010/main" val="242348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6945FE18-C71F-504C-87EE-89FBCC8FBE08}"/>
              </a:ext>
            </a:extLst>
          </p:cNvPr>
          <p:cNvPicPr>
            <a:picLocks noChangeAspect="1"/>
          </p:cNvPicPr>
          <p:nvPr/>
        </p:nvPicPr>
        <p:blipFill rotWithShape="1">
          <a:blip r:embed="rId3">
            <a:extLst>
              <a:ext uri="{28A0092B-C50C-407E-A947-70E740481C1C}">
                <a14:useLocalDpi xmlns:a14="http://schemas.microsoft.com/office/drawing/2010/main" val="0"/>
              </a:ext>
            </a:extLst>
          </a:blip>
          <a:srcRect t="12068" r="1" b="7729"/>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69576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2"/>
          </p:nvPr>
        </p:nvSpPr>
        <p:spPr>
          <a:xfrm>
            <a:off x="6350000" y="480695"/>
            <a:ext cx="5537200" cy="5896659"/>
          </a:xfrm>
        </p:spPr>
        <p:txBody>
          <a:bodyPr>
            <a:normAutofit/>
          </a:bodyPr>
          <a:lstStyle/>
          <a:p>
            <a:r>
              <a:rPr lang="en-US" sz="3200" b="0" i="0" dirty="0">
                <a:solidFill>
                  <a:srgbClr val="000000"/>
                </a:solidFill>
                <a:effectLst/>
                <a:latin typeface="Open Sans" panose="020B0606030504020204" pitchFamily="34" charset="0"/>
              </a:rPr>
              <a:t>RI President Jennifer Jones imagines a Rotary where members act to make their dreams become reality and they make the most of their club experiences. She urges members to engage more with each other and use these connections to build partnerships that change the world.</a:t>
            </a:r>
            <a:br>
              <a:rPr lang="en-US" sz="3200" dirty="0"/>
            </a:br>
            <a:endParaRPr lang="en-US" sz="3200" dirty="0"/>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5"/>
          </p:nvPr>
        </p:nvSpPr>
        <p:spPr/>
        <p:txBody>
          <a:bodyPr/>
          <a:lstStyle/>
          <a:p>
            <a:fld id="{97A94E25-127B-4C48-AF96-44BA7B823777}" type="slidenum">
              <a:rPr lang="en-US" smtClean="0"/>
              <a:pPr/>
              <a:t>3</a:t>
            </a:fld>
            <a:endParaRPr lang="en-US" dirty="0"/>
          </a:p>
        </p:txBody>
      </p:sp>
      <p:pic>
        <p:nvPicPr>
          <p:cNvPr id="4" name="Picture 3" descr="A picture containing icon&#10;&#10;Description automatically generated">
            <a:extLst>
              <a:ext uri="{FF2B5EF4-FFF2-40B4-BE49-F238E27FC236}">
                <a16:creationId xmlns:a16="http://schemas.microsoft.com/office/drawing/2014/main" id="{ABC9827A-98F9-722B-CCC3-7D8AEFBC2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393" y="638028"/>
            <a:ext cx="3811946" cy="5165394"/>
          </a:xfrm>
          <a:prstGeom prst="rect">
            <a:avLst/>
          </a:prstGeom>
        </p:spPr>
      </p:pic>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04697F-95D9-47E6-A45E-0DDEFACA0844}"/>
              </a:ext>
            </a:extLst>
          </p:cNvPr>
          <p:cNvSpPr>
            <a:spLocks noGrp="1"/>
          </p:cNvSpPr>
          <p:nvPr>
            <p:ph type="title"/>
          </p:nvPr>
        </p:nvSpPr>
        <p:spPr/>
        <p:txBody>
          <a:bodyPr/>
          <a:lstStyle/>
          <a:p>
            <a:r>
              <a:rPr lang="en-US" dirty="0" err="1"/>
              <a:t>jennifer’s</a:t>
            </a:r>
            <a:r>
              <a:rPr lang="en-US" dirty="0"/>
              <a:t> Key messages</a:t>
            </a:r>
          </a:p>
        </p:txBody>
      </p:sp>
      <p:sp>
        <p:nvSpPr>
          <p:cNvPr id="5" name="Slide Number Placeholder 4">
            <a:extLst>
              <a:ext uri="{FF2B5EF4-FFF2-40B4-BE49-F238E27FC236}">
                <a16:creationId xmlns:a16="http://schemas.microsoft.com/office/drawing/2014/main" id="{A3F017A3-DF66-42A1-B8DD-6E066B4E2542}"/>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7" name="TextBox 6">
            <a:extLst>
              <a:ext uri="{FF2B5EF4-FFF2-40B4-BE49-F238E27FC236}">
                <a16:creationId xmlns:a16="http://schemas.microsoft.com/office/drawing/2014/main" id="{9FEF0CDB-DA2A-4569-AE63-7D6894C22F04}"/>
              </a:ext>
            </a:extLst>
          </p:cNvPr>
          <p:cNvSpPr txBox="1"/>
          <p:nvPr/>
        </p:nvSpPr>
        <p:spPr>
          <a:xfrm>
            <a:off x="561975" y="1743075"/>
            <a:ext cx="10620375" cy="5878532"/>
          </a:xfrm>
          <a:prstGeom prst="rect">
            <a:avLst/>
          </a:prstGeom>
          <a:noFill/>
        </p:spPr>
        <p:txBody>
          <a:bodyPr wrap="square" rtlCol="0">
            <a:spAutoFit/>
          </a:bodyPr>
          <a:lstStyle/>
          <a:p>
            <a:pPr marL="457200" indent="-457200">
              <a:buAutoNum type="arabicPeriod"/>
            </a:pPr>
            <a:r>
              <a:rPr lang="en-US" sz="2000" b="0" i="0" dirty="0">
                <a:solidFill>
                  <a:srgbClr val="000000"/>
                </a:solidFill>
                <a:effectLst/>
                <a:latin typeface="Open Sans" panose="020B0606030504020204" pitchFamily="34" charset="0"/>
              </a:rPr>
              <a:t>Advancing our commitment to Diversity, Equity, and Inclusion (DEI) by each of us doing our part to ensure Rotary is a welcoming and inclusive community. Learn more about DEI in Rotary, determine why DEI matters to your club, raise awareness of DEI including creating a DEI committee in your club that reflects the demographics of your community and take action on DEI.</a:t>
            </a:r>
          </a:p>
          <a:p>
            <a:pPr marL="457200" indent="-457200">
              <a:buAutoNum type="arabicPeriod"/>
            </a:pPr>
            <a:endParaRPr lang="en-US" sz="2000" dirty="0">
              <a:solidFill>
                <a:srgbClr val="000000"/>
              </a:solidFill>
              <a:latin typeface="Open Sans" panose="020B0606030504020204" pitchFamily="34" charset="0"/>
            </a:endParaRPr>
          </a:p>
          <a:p>
            <a:pPr marL="457200" indent="-457200">
              <a:buAutoNum type="arabicPeriod"/>
            </a:pPr>
            <a:r>
              <a:rPr lang="en-US" sz="2000" dirty="0">
                <a:solidFill>
                  <a:srgbClr val="000000"/>
                </a:solidFill>
                <a:latin typeface="Open Sans" panose="020B0606030504020204" pitchFamily="34" charset="0"/>
              </a:rPr>
              <a:t>Create a welcoming club experience: Comfort and Care. E</a:t>
            </a:r>
            <a:r>
              <a:rPr lang="en-US" sz="2000" b="0" i="0" dirty="0">
                <a:solidFill>
                  <a:srgbClr val="000000"/>
                </a:solidFill>
                <a:effectLst/>
                <a:latin typeface="Open Sans" panose="020B0606030504020204" pitchFamily="34" charset="0"/>
              </a:rPr>
              <a:t>nsure that the club environment and experience is welcoming, inclusive, and enjoyable for all members and participants.</a:t>
            </a:r>
          </a:p>
          <a:p>
            <a:pPr marL="457200" indent="-457200">
              <a:buAutoNum type="arabicPeriod"/>
            </a:pPr>
            <a:endParaRPr lang="en-US" sz="2000" b="0" i="0" dirty="0">
              <a:solidFill>
                <a:srgbClr val="000000"/>
              </a:solidFill>
              <a:effectLst/>
              <a:latin typeface="Open Sans" panose="020B0606030504020204" pitchFamily="34" charset="0"/>
            </a:endParaRPr>
          </a:p>
          <a:p>
            <a:pPr marL="457200" indent="-457200">
              <a:buAutoNum type="arabicPeriod"/>
            </a:pPr>
            <a:r>
              <a:rPr lang="en-US" sz="2000" b="0" i="0" dirty="0">
                <a:solidFill>
                  <a:srgbClr val="000000"/>
                </a:solidFill>
                <a:effectLst/>
                <a:latin typeface="Open Sans" panose="020B0606030504020204" pitchFamily="34" charset="0"/>
              </a:rPr>
              <a:t>Empowering girls. Continue past RI President Shekhar Mehta’s </a:t>
            </a:r>
            <a:r>
              <a:rPr lang="en-US" sz="2000" b="0" i="0" u="none" strike="noStrike" dirty="0">
                <a:solidFill>
                  <a:srgbClr val="005DAA"/>
                </a:solidFill>
                <a:effectLst/>
                <a:latin typeface="Open Sans" panose="020B0606030504020204" pitchFamily="34" charset="0"/>
                <a:hlinkClick r:id="rId3"/>
              </a:rPr>
              <a:t>Girls Empowerment initiative</a:t>
            </a:r>
            <a:r>
              <a:rPr lang="en-US" sz="2000" b="0" i="0" dirty="0">
                <a:solidFill>
                  <a:srgbClr val="000000"/>
                </a:solidFill>
                <a:effectLst/>
                <a:latin typeface="Open Sans" panose="020B0606030504020204" pitchFamily="34" charset="0"/>
              </a:rPr>
              <a:t>, recognizing that empowered girls become empowered women.</a:t>
            </a:r>
          </a:p>
          <a:p>
            <a:pPr marL="457200" indent="-457200">
              <a:buAutoNum type="arabicPeriod"/>
            </a:pPr>
            <a:endParaRPr lang="en-US" sz="2000" dirty="0">
              <a:solidFill>
                <a:srgbClr val="000000"/>
              </a:solidFill>
              <a:latin typeface="Open Sans" panose="020B0606030504020204" pitchFamily="34" charset="0"/>
            </a:endParaRPr>
          </a:p>
          <a:p>
            <a:pPr marL="457200" indent="-457200">
              <a:buAutoNum type="arabicPeriod"/>
            </a:pPr>
            <a:r>
              <a:rPr lang="en-US" sz="2000" dirty="0">
                <a:solidFill>
                  <a:srgbClr val="000000"/>
                </a:solidFill>
                <a:latin typeface="Open Sans" panose="020B0606030504020204" pitchFamily="34" charset="0"/>
              </a:rPr>
              <a:t>Expanding our reach.</a:t>
            </a:r>
            <a:r>
              <a:rPr lang="en-US" sz="2000" b="0" i="0" dirty="0">
                <a:solidFill>
                  <a:srgbClr val="000000"/>
                </a:solidFill>
                <a:effectLst/>
                <a:latin typeface="Open Sans" panose="020B0606030504020204" pitchFamily="34" charset="0"/>
              </a:rPr>
              <a:t> How Rotary can make a measurable difference, while introducing Rotary to new audiences and potential partners and influencers.</a:t>
            </a:r>
          </a:p>
          <a:p>
            <a:r>
              <a:rPr lang="en-US" sz="2000" dirty="0">
                <a:solidFill>
                  <a:srgbClr val="000000"/>
                </a:solidFill>
                <a:latin typeface="Open Sans" panose="020B0606030504020204" pitchFamily="34" charset="0"/>
                <a:hlinkClick r:id="rId4"/>
              </a:rPr>
              <a:t>V</a:t>
            </a:r>
            <a:endParaRPr lang="en-US" sz="2000" b="0" i="0" dirty="0">
              <a:solidFill>
                <a:srgbClr val="000000"/>
              </a:solidFill>
              <a:effectLst/>
              <a:latin typeface="Open Sans" panose="020B0606030504020204" pitchFamily="34" charset="0"/>
            </a:endParaRPr>
          </a:p>
          <a:p>
            <a:pPr marL="457200" indent="-457200">
              <a:buAutoNum type="arabicPeriod"/>
            </a:pPr>
            <a:endParaRPr lang="en-US" sz="2000" dirty="0"/>
          </a:p>
          <a:p>
            <a:endParaRPr lang="en-US" dirty="0"/>
          </a:p>
          <a:p>
            <a:endParaRPr lang="en-US" dirty="0"/>
          </a:p>
        </p:txBody>
      </p:sp>
    </p:spTree>
    <p:extLst>
      <p:ext uri="{BB962C8B-B14F-4D97-AF65-F5344CB8AC3E}">
        <p14:creationId xmlns:p14="http://schemas.microsoft.com/office/powerpoint/2010/main" val="383449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A69226-B24B-409B-AFD0-772828280D9E}"/>
              </a:ext>
            </a:extLst>
          </p:cNvPr>
          <p:cNvPicPr>
            <a:picLocks noChangeAspect="1"/>
          </p:cNvPicPr>
          <p:nvPr/>
        </p:nvPicPr>
        <p:blipFill>
          <a:blip r:embed="rId3"/>
          <a:stretch>
            <a:fillRect/>
          </a:stretch>
        </p:blipFill>
        <p:spPr>
          <a:xfrm>
            <a:off x="3539573" y="198700"/>
            <a:ext cx="4800600" cy="1143000"/>
          </a:xfrm>
          <a:prstGeom prst="rect">
            <a:avLst/>
          </a:prstGeom>
        </p:spPr>
      </p:pic>
      <p:sp>
        <p:nvSpPr>
          <p:cNvPr id="3" name="Slide Number Placeholder 2">
            <a:extLst>
              <a:ext uri="{FF2B5EF4-FFF2-40B4-BE49-F238E27FC236}">
                <a16:creationId xmlns:a16="http://schemas.microsoft.com/office/drawing/2014/main" id="{3A34AF9C-8489-4F29-8421-0579497842EA}"/>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4" name="TextBox 3">
            <a:extLst>
              <a:ext uri="{FF2B5EF4-FFF2-40B4-BE49-F238E27FC236}">
                <a16:creationId xmlns:a16="http://schemas.microsoft.com/office/drawing/2014/main" id="{F78E7723-36EB-4AE8-9D46-C7A5B2935969}"/>
              </a:ext>
            </a:extLst>
          </p:cNvPr>
          <p:cNvSpPr txBox="1"/>
          <p:nvPr/>
        </p:nvSpPr>
        <p:spPr>
          <a:xfrm>
            <a:off x="618875" y="1642542"/>
            <a:ext cx="10350166" cy="5016758"/>
          </a:xfrm>
          <a:prstGeom prst="rect">
            <a:avLst/>
          </a:prstGeom>
          <a:noFill/>
        </p:spPr>
        <p:txBody>
          <a:bodyPr wrap="square" rtlCol="0">
            <a:spAutoFit/>
          </a:bodyPr>
          <a:lstStyle/>
          <a:p>
            <a:r>
              <a:rPr lang="en-US" sz="3200" dirty="0">
                <a:latin typeface="Open Sans"/>
              </a:rPr>
              <a:t>No child anywhere is safe until we’ve completely eradicated polio from this Earth and that is why we need d</a:t>
            </a:r>
            <a:r>
              <a:rPr lang="en-US" sz="3200" b="0" i="0" dirty="0">
                <a:effectLst/>
                <a:latin typeface="Open Sans"/>
              </a:rPr>
              <a:t>onations to pay for 150,000 health workers who are in 60 countries, vaccinating </a:t>
            </a:r>
            <a:r>
              <a:rPr lang="en-US" sz="3200" b="1" i="0" u="sng" dirty="0">
                <a:effectLst/>
                <a:latin typeface="Open Sans"/>
              </a:rPr>
              <a:t>400 million children each year.</a:t>
            </a:r>
          </a:p>
          <a:p>
            <a:endParaRPr lang="en-US" sz="3200" dirty="0">
              <a:latin typeface="Open Sans"/>
            </a:endParaRPr>
          </a:p>
          <a:p>
            <a:r>
              <a:rPr lang="en-US" sz="3200" dirty="0">
                <a:latin typeface="Open Sans"/>
              </a:rPr>
              <a:t>Please consider donating $50 to PolioPlus this year and joining the PolioPlus Society to pledge to donate $100 each year until Polio is completely eradicated.</a:t>
            </a:r>
            <a:r>
              <a:rPr lang="en-US" sz="3200" b="0" i="0" dirty="0">
                <a:effectLst/>
                <a:latin typeface="Open Sans"/>
              </a:rPr>
              <a:t> </a:t>
            </a:r>
            <a:r>
              <a:rPr lang="en-US" sz="3200" b="0" i="0" dirty="0">
                <a:solidFill>
                  <a:srgbClr val="FFFFFF"/>
                </a:solidFill>
                <a:effectLst/>
                <a:latin typeface="Open Sans"/>
              </a:rPr>
              <a:t>every </a:t>
            </a:r>
            <a:r>
              <a:rPr lang="en-US" b="0" i="0" dirty="0">
                <a:solidFill>
                  <a:srgbClr val="FFFFFF"/>
                </a:solidFill>
                <a:effectLst/>
                <a:latin typeface="Open Sans"/>
              </a:rPr>
              <a:t>child.</a:t>
            </a:r>
            <a:endParaRPr lang="en-US" dirty="0"/>
          </a:p>
        </p:txBody>
      </p:sp>
      <p:pic>
        <p:nvPicPr>
          <p:cNvPr id="5" name="Picture 4">
            <a:extLst>
              <a:ext uri="{FF2B5EF4-FFF2-40B4-BE49-F238E27FC236}">
                <a16:creationId xmlns:a16="http://schemas.microsoft.com/office/drawing/2014/main" id="{308B7DBA-BE32-48E0-ACB2-6A549C0347B6}"/>
              </a:ext>
            </a:extLst>
          </p:cNvPr>
          <p:cNvPicPr>
            <a:picLocks noChangeAspect="1"/>
          </p:cNvPicPr>
          <p:nvPr/>
        </p:nvPicPr>
        <p:blipFill>
          <a:blip r:embed="rId4"/>
          <a:stretch>
            <a:fillRect/>
          </a:stretch>
        </p:blipFill>
        <p:spPr>
          <a:xfrm>
            <a:off x="10633075" y="5075305"/>
            <a:ext cx="1228725" cy="1171575"/>
          </a:xfrm>
          <a:prstGeom prst="rect">
            <a:avLst/>
          </a:prstGeom>
        </p:spPr>
      </p:pic>
    </p:spTree>
    <p:extLst>
      <p:ext uri="{BB962C8B-B14F-4D97-AF65-F5344CB8AC3E}">
        <p14:creationId xmlns:p14="http://schemas.microsoft.com/office/powerpoint/2010/main" val="279845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7D7F5D-B1D4-46E9-9130-3A0B9656D90D}"/>
              </a:ext>
            </a:extLst>
          </p:cNvPr>
          <p:cNvSpPr>
            <a:spLocks noGrp="1"/>
          </p:cNvSpPr>
          <p:nvPr>
            <p:ph type="body" sz="quarter" idx="14"/>
          </p:nvPr>
        </p:nvSpPr>
        <p:spPr/>
        <p:txBody>
          <a:bodyPr/>
          <a:lstStyle/>
          <a:p>
            <a:r>
              <a:rPr lang="en-US" dirty="0"/>
              <a:t>Vicki </a:t>
            </a:r>
            <a:r>
              <a:rPr lang="en-US" dirty="0" err="1"/>
              <a:t>puliz</a:t>
            </a:r>
            <a:endParaRPr lang="en-US" dirty="0"/>
          </a:p>
        </p:txBody>
      </p:sp>
      <p:sp>
        <p:nvSpPr>
          <p:cNvPr id="4" name="Subtitle 3">
            <a:extLst>
              <a:ext uri="{FF2B5EF4-FFF2-40B4-BE49-F238E27FC236}">
                <a16:creationId xmlns:a16="http://schemas.microsoft.com/office/drawing/2014/main" id="{230B0470-020C-4F00-B596-D1D4128EBB04}"/>
              </a:ext>
            </a:extLst>
          </p:cNvPr>
          <p:cNvSpPr>
            <a:spLocks noGrp="1"/>
          </p:cNvSpPr>
          <p:nvPr>
            <p:ph type="subTitle" idx="1"/>
          </p:nvPr>
        </p:nvSpPr>
        <p:spPr/>
        <p:txBody>
          <a:bodyPr/>
          <a:lstStyle/>
          <a:p>
            <a:r>
              <a:rPr lang="en-US" dirty="0"/>
              <a:t>RI Director</a:t>
            </a:r>
          </a:p>
          <a:p>
            <a:r>
              <a:rPr lang="en-US" dirty="0"/>
              <a:t>Rotary Club of Sparks, Nevada</a:t>
            </a:r>
          </a:p>
        </p:txBody>
      </p:sp>
      <p:sp>
        <p:nvSpPr>
          <p:cNvPr id="3" name="Slide Number Placeholder 2">
            <a:extLst>
              <a:ext uri="{FF2B5EF4-FFF2-40B4-BE49-F238E27FC236}">
                <a16:creationId xmlns:a16="http://schemas.microsoft.com/office/drawing/2014/main" id="{3E62F8E2-46B9-4DCD-B46F-D08CB6A033A1}"/>
              </a:ext>
            </a:extLst>
          </p:cNvPr>
          <p:cNvSpPr>
            <a:spLocks noGrp="1"/>
          </p:cNvSpPr>
          <p:nvPr>
            <p:ph type="sldNum" sz="quarter" idx="15"/>
          </p:nvPr>
        </p:nvSpPr>
        <p:spPr/>
        <p:txBody>
          <a:bodyPr/>
          <a:lstStyle/>
          <a:p>
            <a:fld id="{97A94E25-127B-4C48-AF96-44BA7B823777}" type="slidenum">
              <a:rPr lang="en-US" smtClean="0"/>
              <a:pPr/>
              <a:t>6</a:t>
            </a:fld>
            <a:endParaRPr lang="en-US" dirty="0"/>
          </a:p>
        </p:txBody>
      </p:sp>
      <p:sp>
        <p:nvSpPr>
          <p:cNvPr id="2" name="Title 1">
            <a:extLst>
              <a:ext uri="{FF2B5EF4-FFF2-40B4-BE49-F238E27FC236}">
                <a16:creationId xmlns:a16="http://schemas.microsoft.com/office/drawing/2014/main" id="{AE1C58DB-E72D-4B50-A8B4-ABD7FCE9BA8E}"/>
              </a:ext>
            </a:extLst>
          </p:cNvPr>
          <p:cNvSpPr>
            <a:spLocks noGrp="1"/>
          </p:cNvSpPr>
          <p:nvPr>
            <p:ph type="title" idx="4294967295"/>
          </p:nvPr>
        </p:nvSpPr>
        <p:spPr>
          <a:xfrm>
            <a:off x="685800" y="0"/>
            <a:ext cx="11506200" cy="1539875"/>
          </a:xfrm>
        </p:spPr>
        <p:txBody>
          <a:bodyPr/>
          <a:lstStyle/>
          <a:p>
            <a:r>
              <a:rPr lang="en-US" dirty="0"/>
              <a:t>Zone 26/27</a:t>
            </a:r>
          </a:p>
        </p:txBody>
      </p:sp>
      <p:pic>
        <p:nvPicPr>
          <p:cNvPr id="10" name="Picture 9" descr="A picture containing person, wall, indoor, posing&#10;&#10;Description automatically generated">
            <a:extLst>
              <a:ext uri="{FF2B5EF4-FFF2-40B4-BE49-F238E27FC236}">
                <a16:creationId xmlns:a16="http://schemas.microsoft.com/office/drawing/2014/main" id="{3D425175-4341-B73F-8C00-BD6405F52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981" y="256243"/>
            <a:ext cx="4716832" cy="6345514"/>
          </a:xfrm>
          <a:prstGeom prst="rect">
            <a:avLst/>
          </a:prstGeom>
        </p:spPr>
      </p:pic>
    </p:spTree>
    <p:extLst>
      <p:ext uri="{BB962C8B-B14F-4D97-AF65-F5344CB8AC3E}">
        <p14:creationId xmlns:p14="http://schemas.microsoft.com/office/powerpoint/2010/main" val="284763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descr="decorative element">
            <a:extLst>
              <a:ext uri="{FF2B5EF4-FFF2-40B4-BE49-F238E27FC236}">
                <a16:creationId xmlns:a16="http://schemas.microsoft.com/office/drawing/2014/main" id="{1DAFD23B-4616-4D86-8518-EAE1690BBC94}"/>
              </a:ext>
            </a:extLst>
          </p:cNvPr>
          <p:cNvCxnSpPr>
            <a:cxnSpLocks/>
          </p:cNvCxnSpPr>
          <p:nvPr/>
        </p:nvCxnSpPr>
        <p:spPr>
          <a:xfrm flipH="1">
            <a:off x="10488389" y="2314359"/>
            <a:ext cx="3557" cy="1253466"/>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48" name="Straight Connector 147" descr="decorative element">
            <a:extLst>
              <a:ext uri="{FF2B5EF4-FFF2-40B4-BE49-F238E27FC236}">
                <a16:creationId xmlns:a16="http://schemas.microsoft.com/office/drawing/2014/main" id="{37F9338F-8E79-4F47-B72F-B0F81EFA2C39}"/>
              </a:ext>
            </a:extLst>
          </p:cNvPr>
          <p:cNvCxnSpPr>
            <a:cxnSpLocks/>
          </p:cNvCxnSpPr>
          <p:nvPr/>
        </p:nvCxnSpPr>
        <p:spPr>
          <a:xfrm flipH="1" flipV="1">
            <a:off x="5041752" y="6452540"/>
            <a:ext cx="224123" cy="1057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47" name="Straight Connector 146" descr="decorative element">
            <a:extLst>
              <a:ext uri="{FF2B5EF4-FFF2-40B4-BE49-F238E27FC236}">
                <a16:creationId xmlns:a16="http://schemas.microsoft.com/office/drawing/2014/main" id="{3A18E991-8906-4AFE-8A17-06355496F5B3}"/>
              </a:ext>
            </a:extLst>
          </p:cNvPr>
          <p:cNvCxnSpPr>
            <a:cxnSpLocks/>
          </p:cNvCxnSpPr>
          <p:nvPr/>
        </p:nvCxnSpPr>
        <p:spPr>
          <a:xfrm flipH="1" flipV="1">
            <a:off x="5022814" y="4328475"/>
            <a:ext cx="224123" cy="1057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36" name="Straight Connector 135" descr="decorative element">
            <a:extLst>
              <a:ext uri="{FF2B5EF4-FFF2-40B4-BE49-F238E27FC236}">
                <a16:creationId xmlns:a16="http://schemas.microsoft.com/office/drawing/2014/main" id="{44856D41-E5D4-4A83-9B6E-D22C25AA458E}"/>
              </a:ext>
            </a:extLst>
          </p:cNvPr>
          <p:cNvCxnSpPr>
            <a:cxnSpLocks/>
            <a:endCxn id="12" idx="3"/>
          </p:cNvCxnSpPr>
          <p:nvPr/>
        </p:nvCxnSpPr>
        <p:spPr>
          <a:xfrm flipH="1">
            <a:off x="5156069" y="5935436"/>
            <a:ext cx="101732" cy="6797"/>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37" name="Straight Connector 136" descr="decorative element">
            <a:extLst>
              <a:ext uri="{FF2B5EF4-FFF2-40B4-BE49-F238E27FC236}">
                <a16:creationId xmlns:a16="http://schemas.microsoft.com/office/drawing/2014/main" id="{5D11BF00-3F7E-4A0E-90A5-521FBE90B512}"/>
              </a:ext>
            </a:extLst>
          </p:cNvPr>
          <p:cNvCxnSpPr>
            <a:cxnSpLocks/>
          </p:cNvCxnSpPr>
          <p:nvPr/>
        </p:nvCxnSpPr>
        <p:spPr>
          <a:xfrm flipH="1" flipV="1">
            <a:off x="5031927" y="5302590"/>
            <a:ext cx="224123" cy="1057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descr="decorative element">
            <a:extLst>
              <a:ext uri="{FF2B5EF4-FFF2-40B4-BE49-F238E27FC236}">
                <a16:creationId xmlns:a16="http://schemas.microsoft.com/office/drawing/2014/main" id="{81B02B5F-D788-4114-AA00-FD2294F7A7C5}"/>
              </a:ext>
            </a:extLst>
          </p:cNvPr>
          <p:cNvCxnSpPr>
            <a:cxnSpLocks/>
          </p:cNvCxnSpPr>
          <p:nvPr/>
        </p:nvCxnSpPr>
        <p:spPr>
          <a:xfrm flipH="1">
            <a:off x="5139657" y="4815433"/>
            <a:ext cx="133058" cy="502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34" name="Straight Connector 133" descr="decorative element">
            <a:extLst>
              <a:ext uri="{FF2B5EF4-FFF2-40B4-BE49-F238E27FC236}">
                <a16:creationId xmlns:a16="http://schemas.microsoft.com/office/drawing/2014/main" id="{4DD4ECF5-5ABA-4A8C-BC8A-4F85CFC8D722}"/>
              </a:ext>
            </a:extLst>
          </p:cNvPr>
          <p:cNvCxnSpPr>
            <a:cxnSpLocks/>
          </p:cNvCxnSpPr>
          <p:nvPr/>
        </p:nvCxnSpPr>
        <p:spPr>
          <a:xfrm flipH="1">
            <a:off x="5138613" y="3871865"/>
            <a:ext cx="147290" cy="607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id="{58E07A0C-FA41-451E-91FB-FA3B8EB944E7}"/>
              </a:ext>
            </a:extLst>
          </p:cNvPr>
          <p:cNvCxnSpPr>
            <a:cxnSpLocks/>
          </p:cNvCxnSpPr>
          <p:nvPr/>
        </p:nvCxnSpPr>
        <p:spPr>
          <a:xfrm flipH="1" flipV="1">
            <a:off x="5061486" y="3378280"/>
            <a:ext cx="159759" cy="2523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6" name="Connector: Elbow 115" descr="decorative element">
            <a:extLst>
              <a:ext uri="{FF2B5EF4-FFF2-40B4-BE49-F238E27FC236}">
                <a16:creationId xmlns:a16="http://schemas.microsoft.com/office/drawing/2014/main" id="{D4A4FA73-1778-4A04-89DC-CC1A08B4C800}"/>
              </a:ext>
            </a:extLst>
          </p:cNvPr>
          <p:cNvCxnSpPr>
            <a:cxnSpLocks/>
          </p:cNvCxnSpPr>
          <p:nvPr/>
        </p:nvCxnSpPr>
        <p:spPr>
          <a:xfrm flipV="1">
            <a:off x="5557121" y="1755722"/>
            <a:ext cx="3223508" cy="5813"/>
          </a:xfrm>
          <a:prstGeom prst="bentConnector3">
            <a:avLst>
              <a:gd name="adj1" fmla="val 50000"/>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descr="decorative element">
            <a:extLst>
              <a:ext uri="{FF2B5EF4-FFF2-40B4-BE49-F238E27FC236}">
                <a16:creationId xmlns:a16="http://schemas.microsoft.com/office/drawing/2014/main" id="{3B1CA088-E780-46A2-8A7F-603F2E957F3C}"/>
              </a:ext>
            </a:extLst>
          </p:cNvPr>
          <p:cNvCxnSpPr>
            <a:cxnSpLocks/>
          </p:cNvCxnSpPr>
          <p:nvPr/>
        </p:nvCxnSpPr>
        <p:spPr>
          <a:xfrm>
            <a:off x="800796" y="3063279"/>
            <a:ext cx="23863" cy="221989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7" name="Straight Connector 126" descr="decorative element">
            <a:extLst>
              <a:ext uri="{FF2B5EF4-FFF2-40B4-BE49-F238E27FC236}">
                <a16:creationId xmlns:a16="http://schemas.microsoft.com/office/drawing/2014/main" id="{DFA0E184-A86E-40B0-B050-EB517A6D7C70}"/>
              </a:ext>
            </a:extLst>
          </p:cNvPr>
          <p:cNvCxnSpPr>
            <a:cxnSpLocks/>
            <a:stCxn id="93" idx="2"/>
            <a:endCxn id="106" idx="0"/>
          </p:cNvCxnSpPr>
          <p:nvPr/>
        </p:nvCxnSpPr>
        <p:spPr>
          <a:xfrm>
            <a:off x="8648147" y="3034283"/>
            <a:ext cx="0" cy="316476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20" name="Straight Connector 119" descr="decorative element">
            <a:extLst>
              <a:ext uri="{FF2B5EF4-FFF2-40B4-BE49-F238E27FC236}">
                <a16:creationId xmlns:a16="http://schemas.microsoft.com/office/drawing/2014/main" id="{E462EF99-F1A8-4641-8682-EA3055BB735D}"/>
              </a:ext>
            </a:extLst>
          </p:cNvPr>
          <p:cNvCxnSpPr>
            <a:cxnSpLocks/>
            <a:endCxn id="77" idx="2"/>
          </p:cNvCxnSpPr>
          <p:nvPr/>
        </p:nvCxnSpPr>
        <p:spPr>
          <a:xfrm>
            <a:off x="5884313" y="2544625"/>
            <a:ext cx="18818" cy="416623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42482C2-FFF2-4099-8F3D-58525489A086}"/>
              </a:ext>
            </a:extLst>
          </p:cNvPr>
          <p:cNvSpPr>
            <a:spLocks noGrp="1"/>
          </p:cNvSpPr>
          <p:nvPr>
            <p:ph type="title"/>
          </p:nvPr>
        </p:nvSpPr>
        <p:spPr/>
        <p:txBody>
          <a:bodyPr>
            <a:normAutofit/>
          </a:bodyPr>
          <a:lstStyle/>
          <a:p>
            <a:r>
              <a:rPr lang="en-US" sz="2400" dirty="0"/>
              <a:t>Rotary International District 5000</a:t>
            </a:r>
          </a:p>
        </p:txBody>
      </p:sp>
      <p:sp>
        <p:nvSpPr>
          <p:cNvPr id="5" name="Text Placeholder 4">
            <a:extLst>
              <a:ext uri="{FF2B5EF4-FFF2-40B4-BE49-F238E27FC236}">
                <a16:creationId xmlns:a16="http://schemas.microsoft.com/office/drawing/2014/main" id="{B0B7068F-833B-4CAE-BC0B-5E57563B01B3}"/>
              </a:ext>
            </a:extLst>
          </p:cNvPr>
          <p:cNvSpPr>
            <a:spLocks noGrp="1"/>
          </p:cNvSpPr>
          <p:nvPr>
            <p:ph type="body" sz="quarter" idx="13"/>
          </p:nvPr>
        </p:nvSpPr>
        <p:spPr/>
        <p:txBody>
          <a:bodyPr>
            <a:normAutofit fontScale="92500"/>
          </a:bodyPr>
          <a:lstStyle/>
          <a:p>
            <a:r>
              <a:rPr lang="en-US" dirty="0"/>
              <a:t>Organization chart 2022-2023</a:t>
            </a:r>
          </a:p>
        </p:txBody>
      </p:sp>
      <p:sp>
        <p:nvSpPr>
          <p:cNvPr id="95" name="Oval 94">
            <a:extLst>
              <a:ext uri="{FF2B5EF4-FFF2-40B4-BE49-F238E27FC236}">
                <a16:creationId xmlns:a16="http://schemas.microsoft.com/office/drawing/2014/main" id="{F63E54AC-1CB7-43BF-B0A4-82DE6FEB1664}"/>
              </a:ext>
              <a:ext uri="{C183D7F6-B498-43B3-948B-1728B52AA6E4}">
                <adec:decorative xmlns:adec="http://schemas.microsoft.com/office/drawing/2017/decorative" val="1"/>
              </a:ext>
            </a:extLst>
          </p:cNvPr>
          <p:cNvSpPr/>
          <p:nvPr/>
        </p:nvSpPr>
        <p:spPr>
          <a:xfrm>
            <a:off x="5887420" y="1549900"/>
            <a:ext cx="85961" cy="859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12543CF-3BD4-40B0-BB18-006DCC4331CA}"/>
              </a:ext>
            </a:extLst>
          </p:cNvPr>
          <p:cNvSpPr/>
          <p:nvPr/>
        </p:nvSpPr>
        <p:spPr>
          <a:xfrm>
            <a:off x="5915594" y="464530"/>
            <a:ext cx="1046909" cy="1011186"/>
          </a:xfrm>
          <a:prstGeom prst="rect">
            <a:avLst/>
          </a:prstGeom>
          <a:solidFill>
            <a:schemeClr val="bg2">
              <a:lumMod val="95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tx1"/>
                </a:solidFill>
              </a:rPr>
              <a:t>District Governor</a:t>
            </a:r>
          </a:p>
          <a:p>
            <a:pPr defTabSz="400050">
              <a:lnSpc>
                <a:spcPct val="90000"/>
              </a:lnSpc>
              <a:spcBef>
                <a:spcPct val="0"/>
              </a:spcBef>
              <a:spcAft>
                <a:spcPct val="35000"/>
              </a:spcAft>
            </a:pPr>
            <a:r>
              <a:rPr lang="en-US" sz="1000" b="1" dirty="0">
                <a:solidFill>
                  <a:schemeClr val="tx1"/>
                </a:solidFill>
              </a:rPr>
              <a:t>Randy Hart</a:t>
            </a:r>
          </a:p>
          <a:p>
            <a:pPr defTabSz="400050">
              <a:lnSpc>
                <a:spcPct val="90000"/>
              </a:lnSpc>
              <a:spcBef>
                <a:spcPct val="0"/>
              </a:spcBef>
              <a:spcAft>
                <a:spcPct val="35000"/>
              </a:spcAft>
            </a:pPr>
            <a:endParaRPr lang="en-US" sz="800" dirty="0">
              <a:solidFill>
                <a:schemeClr val="tx1"/>
              </a:solidFill>
            </a:endParaRPr>
          </a:p>
        </p:txBody>
      </p:sp>
      <p:sp>
        <p:nvSpPr>
          <p:cNvPr id="66" name="Rectangle 65">
            <a:extLst>
              <a:ext uri="{FF2B5EF4-FFF2-40B4-BE49-F238E27FC236}">
                <a16:creationId xmlns:a16="http://schemas.microsoft.com/office/drawing/2014/main" id="{D15CED98-1062-4FFA-ABCE-E817372291D5}"/>
              </a:ext>
            </a:extLst>
          </p:cNvPr>
          <p:cNvSpPr/>
          <p:nvPr/>
        </p:nvSpPr>
        <p:spPr>
          <a:xfrm>
            <a:off x="1666812" y="2440817"/>
            <a:ext cx="1127551" cy="660292"/>
          </a:xfrm>
          <a:prstGeom prst="rect">
            <a:avLst/>
          </a:prstGeom>
          <a:solidFill>
            <a:schemeClr val="accent1">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Assistant Governors</a:t>
            </a:r>
          </a:p>
          <a:p>
            <a:pPr defTabSz="400050">
              <a:lnSpc>
                <a:spcPct val="90000"/>
              </a:lnSpc>
              <a:spcBef>
                <a:spcPct val="0"/>
              </a:spcBef>
              <a:spcAft>
                <a:spcPct val="35000"/>
              </a:spcAft>
            </a:pPr>
            <a:endParaRPr lang="en-US" sz="900" dirty="0">
              <a:solidFill>
                <a:schemeClr val="tx1"/>
              </a:solidFill>
            </a:endParaRPr>
          </a:p>
        </p:txBody>
      </p:sp>
      <p:sp>
        <p:nvSpPr>
          <p:cNvPr id="180" name="Rectangle 179">
            <a:extLst>
              <a:ext uri="{FF2B5EF4-FFF2-40B4-BE49-F238E27FC236}">
                <a16:creationId xmlns:a16="http://schemas.microsoft.com/office/drawing/2014/main" id="{C93299AE-BEEA-4E5E-88CB-50F2F112D78D}"/>
              </a:ext>
            </a:extLst>
          </p:cNvPr>
          <p:cNvSpPr/>
          <p:nvPr/>
        </p:nvSpPr>
        <p:spPr>
          <a:xfrm>
            <a:off x="10689815" y="5557095"/>
            <a:ext cx="1130997" cy="551706"/>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endParaRPr lang="en-US" sz="900" b="1" dirty="0">
              <a:solidFill>
                <a:schemeClr val="tx2">
                  <a:lumMod val="50000"/>
                </a:schemeClr>
              </a:solidFill>
            </a:endParaRPr>
          </a:p>
          <a:p>
            <a:pPr defTabSz="400050">
              <a:lnSpc>
                <a:spcPct val="90000"/>
              </a:lnSpc>
              <a:spcBef>
                <a:spcPct val="0"/>
              </a:spcBef>
              <a:spcAft>
                <a:spcPct val="35000"/>
              </a:spcAft>
            </a:pPr>
            <a:r>
              <a:rPr lang="en-US" sz="900" b="1" dirty="0">
                <a:solidFill>
                  <a:schemeClr val="tx2">
                    <a:lumMod val="50000"/>
                  </a:schemeClr>
                </a:solidFill>
              </a:rPr>
              <a:t>District Resolution/ Legislation</a:t>
            </a:r>
          </a:p>
          <a:p>
            <a:pPr defTabSz="400050">
              <a:lnSpc>
                <a:spcPct val="90000"/>
              </a:lnSpc>
              <a:spcBef>
                <a:spcPct val="0"/>
              </a:spcBef>
              <a:spcAft>
                <a:spcPct val="35000"/>
              </a:spcAft>
            </a:pPr>
            <a:r>
              <a:rPr lang="en-US" sz="900" b="1" dirty="0">
                <a:solidFill>
                  <a:schemeClr val="tx2">
                    <a:lumMod val="50000"/>
                  </a:schemeClr>
                </a:solidFill>
              </a:rPr>
              <a:t>DGE</a:t>
            </a:r>
          </a:p>
          <a:p>
            <a:pPr defTabSz="400050">
              <a:lnSpc>
                <a:spcPct val="90000"/>
              </a:lnSpc>
              <a:spcBef>
                <a:spcPct val="0"/>
              </a:spcBef>
              <a:spcAft>
                <a:spcPct val="35000"/>
              </a:spcAft>
            </a:pPr>
            <a:endParaRPr lang="en-US" sz="900" dirty="0">
              <a:solidFill>
                <a:schemeClr val="tx1"/>
              </a:solidFill>
            </a:endParaRPr>
          </a:p>
        </p:txBody>
      </p:sp>
      <p:sp>
        <p:nvSpPr>
          <p:cNvPr id="183" name="Rectangle 182">
            <a:extLst>
              <a:ext uri="{FF2B5EF4-FFF2-40B4-BE49-F238E27FC236}">
                <a16:creationId xmlns:a16="http://schemas.microsoft.com/office/drawing/2014/main" id="{DC38D3DB-30B8-4A79-9C76-C565CFF33780}"/>
              </a:ext>
            </a:extLst>
          </p:cNvPr>
          <p:cNvSpPr/>
          <p:nvPr/>
        </p:nvSpPr>
        <p:spPr>
          <a:xfrm>
            <a:off x="9400206" y="3305616"/>
            <a:ext cx="1198108" cy="792135"/>
          </a:xfrm>
          <a:prstGeom prst="rect">
            <a:avLst/>
          </a:prstGeom>
          <a:solidFill>
            <a:srgbClr val="FFFF00"/>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Public Image</a:t>
            </a:r>
          </a:p>
          <a:p>
            <a:pPr defTabSz="400050">
              <a:lnSpc>
                <a:spcPct val="90000"/>
              </a:lnSpc>
              <a:spcBef>
                <a:spcPct val="0"/>
              </a:spcBef>
              <a:spcAft>
                <a:spcPct val="35000"/>
              </a:spcAft>
            </a:pPr>
            <a:r>
              <a:rPr lang="en-US" sz="900" b="1" dirty="0">
                <a:solidFill>
                  <a:schemeClr val="tx2">
                    <a:lumMod val="50000"/>
                  </a:schemeClr>
                </a:solidFill>
              </a:rPr>
              <a:t>Co-Chairs</a:t>
            </a:r>
          </a:p>
          <a:p>
            <a:pPr defTabSz="400050">
              <a:lnSpc>
                <a:spcPct val="90000"/>
              </a:lnSpc>
              <a:spcBef>
                <a:spcPct val="0"/>
              </a:spcBef>
              <a:spcAft>
                <a:spcPct val="35000"/>
              </a:spcAft>
            </a:pPr>
            <a:r>
              <a:rPr lang="en-US" sz="900" dirty="0">
                <a:solidFill>
                  <a:schemeClr val="tx1"/>
                </a:solidFill>
              </a:rPr>
              <a:t>Scott Wishart</a:t>
            </a:r>
          </a:p>
          <a:p>
            <a:pPr defTabSz="400050">
              <a:lnSpc>
                <a:spcPct val="90000"/>
              </a:lnSpc>
              <a:spcBef>
                <a:spcPct val="0"/>
              </a:spcBef>
              <a:spcAft>
                <a:spcPct val="35000"/>
              </a:spcAft>
            </a:pPr>
            <a:r>
              <a:rPr lang="en-US" sz="900" dirty="0">
                <a:solidFill>
                  <a:schemeClr val="tx1"/>
                </a:solidFill>
              </a:rPr>
              <a:t>Josh Laguana</a:t>
            </a:r>
          </a:p>
        </p:txBody>
      </p:sp>
      <p:sp>
        <p:nvSpPr>
          <p:cNvPr id="69" name="Rectangle 68">
            <a:extLst>
              <a:ext uri="{FF2B5EF4-FFF2-40B4-BE49-F238E27FC236}">
                <a16:creationId xmlns:a16="http://schemas.microsoft.com/office/drawing/2014/main" id="{86C312C4-16E5-41A5-ABA1-39A95D77687C}"/>
              </a:ext>
            </a:extLst>
          </p:cNvPr>
          <p:cNvSpPr/>
          <p:nvPr/>
        </p:nvSpPr>
        <p:spPr>
          <a:xfrm>
            <a:off x="2946566" y="2462174"/>
            <a:ext cx="1016429" cy="630940"/>
          </a:xfrm>
          <a:prstGeom prst="rect">
            <a:avLst/>
          </a:prstGeom>
          <a:solidFill>
            <a:srgbClr val="DBC5B3"/>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1">
                    <a:lumMod val="50000"/>
                  </a:schemeClr>
                </a:solidFill>
              </a:rPr>
              <a:t>District Treasurer</a:t>
            </a:r>
          </a:p>
          <a:p>
            <a:pPr defTabSz="400050">
              <a:lnSpc>
                <a:spcPct val="90000"/>
              </a:lnSpc>
              <a:spcBef>
                <a:spcPct val="0"/>
              </a:spcBef>
              <a:spcAft>
                <a:spcPct val="35000"/>
              </a:spcAft>
            </a:pPr>
            <a:r>
              <a:rPr lang="en-US" sz="900" dirty="0">
                <a:solidFill>
                  <a:schemeClr val="tx1"/>
                </a:solidFill>
              </a:rPr>
              <a:t>Corey Kawamoto</a:t>
            </a:r>
          </a:p>
        </p:txBody>
      </p:sp>
      <p:cxnSp>
        <p:nvCxnSpPr>
          <p:cNvPr id="83" name="Straight Connector 82" descr="decorative element">
            <a:extLst>
              <a:ext uri="{FF2B5EF4-FFF2-40B4-BE49-F238E27FC236}">
                <a16:creationId xmlns:a16="http://schemas.microsoft.com/office/drawing/2014/main" id="{6B7B494C-8888-457E-82D1-32EE6B401023}"/>
              </a:ext>
            </a:extLst>
          </p:cNvPr>
          <p:cNvCxnSpPr>
            <a:cxnSpLocks/>
          </p:cNvCxnSpPr>
          <p:nvPr/>
        </p:nvCxnSpPr>
        <p:spPr>
          <a:xfrm>
            <a:off x="2646021" y="3118903"/>
            <a:ext cx="0" cy="243512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7" name="Straight Connector 96" descr="decorative element">
            <a:extLst>
              <a:ext uri="{FF2B5EF4-FFF2-40B4-BE49-F238E27FC236}">
                <a16:creationId xmlns:a16="http://schemas.microsoft.com/office/drawing/2014/main" id="{B5956150-D730-4D39-8E56-5123DA7B1791}"/>
              </a:ext>
            </a:extLst>
          </p:cNvPr>
          <p:cNvCxnSpPr>
            <a:cxnSpLocks/>
          </p:cNvCxnSpPr>
          <p:nvPr/>
        </p:nvCxnSpPr>
        <p:spPr>
          <a:xfrm>
            <a:off x="3524680" y="2252639"/>
            <a:ext cx="9445" cy="225097"/>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DEA1307-3465-415E-B9B3-C274D75E4812}"/>
              </a:ext>
              <a:ext uri="{C183D7F6-B498-43B3-948B-1728B52AA6E4}">
                <adec:decorative xmlns:adec="http://schemas.microsoft.com/office/drawing/2017/decorative" val="1"/>
              </a:ext>
            </a:extLst>
          </p:cNvPr>
          <p:cNvSpPr/>
          <p:nvPr/>
        </p:nvSpPr>
        <p:spPr>
          <a:xfrm>
            <a:off x="3987149" y="1844461"/>
            <a:ext cx="85961" cy="859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 name="Straight Connector 5" descr="decorative element">
            <a:extLst>
              <a:ext uri="{FF2B5EF4-FFF2-40B4-BE49-F238E27FC236}">
                <a16:creationId xmlns:a16="http://schemas.microsoft.com/office/drawing/2014/main" id="{0C9845EF-AB31-4EB7-ADFB-2543D92986E8}"/>
              </a:ext>
            </a:extLst>
          </p:cNvPr>
          <p:cNvCxnSpPr>
            <a:cxnSpLocks/>
          </p:cNvCxnSpPr>
          <p:nvPr/>
        </p:nvCxnSpPr>
        <p:spPr>
          <a:xfrm flipH="1">
            <a:off x="1763651" y="4665637"/>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4" name="Straight Connector 23" descr="decorative element">
            <a:extLst>
              <a:ext uri="{FF2B5EF4-FFF2-40B4-BE49-F238E27FC236}">
                <a16:creationId xmlns:a16="http://schemas.microsoft.com/office/drawing/2014/main" id="{9C12CAFB-EB6F-4237-A8EF-4BED7D1D743F}"/>
              </a:ext>
            </a:extLst>
          </p:cNvPr>
          <p:cNvCxnSpPr>
            <a:cxnSpLocks/>
          </p:cNvCxnSpPr>
          <p:nvPr/>
        </p:nvCxnSpPr>
        <p:spPr>
          <a:xfrm flipH="1">
            <a:off x="1763651" y="5244947"/>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E00EF2F1-621C-44D5-923A-283EAD95A813}"/>
              </a:ext>
            </a:extLst>
          </p:cNvPr>
          <p:cNvSpPr/>
          <p:nvPr/>
        </p:nvSpPr>
        <p:spPr>
          <a:xfrm>
            <a:off x="1715061" y="4543834"/>
            <a:ext cx="2184411" cy="2197357"/>
          </a:xfrm>
          <a:prstGeom prst="rect">
            <a:avLst/>
          </a:prstGeom>
          <a:solidFill>
            <a:schemeClr val="accent1">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1">
                    <a:lumMod val="50000"/>
                  </a:schemeClr>
                </a:solidFill>
              </a:rPr>
              <a:t>Hawaii West- </a:t>
            </a:r>
            <a:r>
              <a:rPr lang="en-US" sz="900" dirty="0" err="1">
                <a:solidFill>
                  <a:schemeClr val="accent1">
                    <a:lumMod val="50000"/>
                  </a:schemeClr>
                </a:solidFill>
              </a:rPr>
              <a:t>Nestorio</a:t>
            </a:r>
            <a:r>
              <a:rPr lang="en-US" sz="900" dirty="0">
                <a:solidFill>
                  <a:schemeClr val="accent1">
                    <a:lumMod val="50000"/>
                  </a:schemeClr>
                </a:solidFill>
              </a:rPr>
              <a:t> Domingo</a:t>
            </a:r>
          </a:p>
          <a:p>
            <a:pPr defTabSz="400050">
              <a:lnSpc>
                <a:spcPct val="90000"/>
              </a:lnSpc>
              <a:spcBef>
                <a:spcPct val="0"/>
              </a:spcBef>
              <a:spcAft>
                <a:spcPct val="35000"/>
              </a:spcAft>
            </a:pPr>
            <a:r>
              <a:rPr lang="en-US" sz="900" b="1" dirty="0">
                <a:solidFill>
                  <a:schemeClr val="accent1">
                    <a:lumMod val="50000"/>
                  </a:schemeClr>
                </a:solidFill>
              </a:rPr>
              <a:t>Hawaii East-</a:t>
            </a:r>
            <a:r>
              <a:rPr lang="en-US" sz="900" dirty="0">
                <a:solidFill>
                  <a:schemeClr val="accent1">
                    <a:lumMod val="50000"/>
                  </a:schemeClr>
                </a:solidFill>
              </a:rPr>
              <a:t>Doug Adams</a:t>
            </a:r>
          </a:p>
          <a:p>
            <a:pPr defTabSz="400050">
              <a:lnSpc>
                <a:spcPct val="90000"/>
              </a:lnSpc>
              <a:spcBef>
                <a:spcPct val="0"/>
              </a:spcBef>
              <a:spcAft>
                <a:spcPct val="35000"/>
              </a:spcAft>
            </a:pPr>
            <a:r>
              <a:rPr lang="en-US" sz="900" b="1" dirty="0">
                <a:solidFill>
                  <a:schemeClr val="accent1">
                    <a:lumMod val="50000"/>
                  </a:schemeClr>
                </a:solidFill>
              </a:rPr>
              <a:t>Maui </a:t>
            </a:r>
            <a:r>
              <a:rPr lang="en-US" sz="900" b="1">
                <a:solidFill>
                  <a:schemeClr val="accent1">
                    <a:lumMod val="50000"/>
                  </a:schemeClr>
                </a:solidFill>
              </a:rPr>
              <a:t>Valley-</a:t>
            </a:r>
            <a:r>
              <a:rPr lang="en-US" sz="900">
                <a:solidFill>
                  <a:schemeClr val="accent1">
                    <a:lumMod val="50000"/>
                  </a:schemeClr>
                </a:solidFill>
              </a:rPr>
              <a:t>Wendy Hornack</a:t>
            </a:r>
            <a:endParaRPr lang="en-US" sz="900" dirty="0">
              <a:solidFill>
                <a:schemeClr val="accent1">
                  <a:lumMod val="50000"/>
                </a:schemeClr>
              </a:solidFill>
            </a:endParaRPr>
          </a:p>
          <a:p>
            <a:pPr defTabSz="400050">
              <a:lnSpc>
                <a:spcPct val="90000"/>
              </a:lnSpc>
              <a:spcBef>
                <a:spcPct val="0"/>
              </a:spcBef>
              <a:spcAft>
                <a:spcPct val="35000"/>
              </a:spcAft>
            </a:pPr>
            <a:r>
              <a:rPr lang="en-US" sz="900" b="1" dirty="0">
                <a:solidFill>
                  <a:schemeClr val="accent1">
                    <a:lumMod val="50000"/>
                  </a:schemeClr>
                </a:solidFill>
              </a:rPr>
              <a:t>Maui Coast-</a:t>
            </a:r>
            <a:r>
              <a:rPr lang="en-US" sz="900" dirty="0">
                <a:solidFill>
                  <a:schemeClr val="accent1">
                    <a:lumMod val="50000"/>
                  </a:schemeClr>
                </a:solidFill>
              </a:rPr>
              <a:t>Mariko Higashi</a:t>
            </a:r>
          </a:p>
          <a:p>
            <a:pPr defTabSz="400050">
              <a:lnSpc>
                <a:spcPct val="90000"/>
              </a:lnSpc>
              <a:spcBef>
                <a:spcPct val="0"/>
              </a:spcBef>
              <a:spcAft>
                <a:spcPct val="35000"/>
              </a:spcAft>
            </a:pPr>
            <a:r>
              <a:rPr lang="en-US" sz="900" b="1" dirty="0">
                <a:solidFill>
                  <a:schemeClr val="accent1">
                    <a:lumMod val="50000"/>
                  </a:schemeClr>
                </a:solidFill>
              </a:rPr>
              <a:t>Oahu West-</a:t>
            </a:r>
            <a:r>
              <a:rPr lang="en-US" sz="900" dirty="0">
                <a:solidFill>
                  <a:schemeClr val="accent1">
                    <a:lumMod val="50000"/>
                  </a:schemeClr>
                </a:solidFill>
              </a:rPr>
              <a:t>Arlene Estrella</a:t>
            </a:r>
          </a:p>
          <a:p>
            <a:pPr defTabSz="400050">
              <a:lnSpc>
                <a:spcPct val="90000"/>
              </a:lnSpc>
              <a:spcBef>
                <a:spcPct val="0"/>
              </a:spcBef>
              <a:spcAft>
                <a:spcPct val="35000"/>
              </a:spcAft>
            </a:pPr>
            <a:r>
              <a:rPr lang="en-US" sz="900" b="1" dirty="0">
                <a:solidFill>
                  <a:schemeClr val="accent1">
                    <a:lumMod val="50000"/>
                  </a:schemeClr>
                </a:solidFill>
              </a:rPr>
              <a:t>Oahu Central-</a:t>
            </a:r>
            <a:r>
              <a:rPr lang="en-US" sz="900" dirty="0">
                <a:solidFill>
                  <a:schemeClr val="accent1">
                    <a:lumMod val="50000"/>
                  </a:schemeClr>
                </a:solidFill>
              </a:rPr>
              <a:t>Josh </a:t>
            </a:r>
            <a:r>
              <a:rPr lang="en-US" sz="900" dirty="0" err="1">
                <a:solidFill>
                  <a:schemeClr val="accent1">
                    <a:lumMod val="50000"/>
                  </a:schemeClr>
                </a:solidFill>
              </a:rPr>
              <a:t>Laguana</a:t>
            </a:r>
            <a:endParaRPr lang="en-US" sz="900" dirty="0">
              <a:solidFill>
                <a:schemeClr val="accent1">
                  <a:lumMod val="50000"/>
                </a:schemeClr>
              </a:solidFill>
            </a:endParaRPr>
          </a:p>
          <a:p>
            <a:pPr defTabSz="400050">
              <a:lnSpc>
                <a:spcPct val="90000"/>
              </a:lnSpc>
              <a:spcBef>
                <a:spcPct val="0"/>
              </a:spcBef>
              <a:spcAft>
                <a:spcPct val="35000"/>
              </a:spcAft>
            </a:pPr>
            <a:r>
              <a:rPr lang="en-US" sz="900" b="1" dirty="0">
                <a:solidFill>
                  <a:schemeClr val="accent1">
                    <a:lumMod val="50000"/>
                  </a:schemeClr>
                </a:solidFill>
              </a:rPr>
              <a:t>Oahu East-</a:t>
            </a:r>
            <a:r>
              <a:rPr lang="en-US" sz="900" dirty="0">
                <a:solidFill>
                  <a:schemeClr val="accent1">
                    <a:lumMod val="50000"/>
                  </a:schemeClr>
                </a:solidFill>
              </a:rPr>
              <a:t>Jamie </a:t>
            </a:r>
            <a:r>
              <a:rPr lang="en-US" sz="900" dirty="0" err="1">
                <a:solidFill>
                  <a:schemeClr val="accent1">
                    <a:lumMod val="50000"/>
                  </a:schemeClr>
                </a:solidFill>
              </a:rPr>
              <a:t>Apuna</a:t>
            </a:r>
            <a:endParaRPr lang="en-US" sz="900" dirty="0">
              <a:solidFill>
                <a:schemeClr val="accent1">
                  <a:lumMod val="50000"/>
                </a:schemeClr>
              </a:solidFill>
            </a:endParaRPr>
          </a:p>
          <a:p>
            <a:pPr defTabSz="400050">
              <a:lnSpc>
                <a:spcPct val="90000"/>
              </a:lnSpc>
              <a:spcBef>
                <a:spcPct val="0"/>
              </a:spcBef>
              <a:spcAft>
                <a:spcPct val="35000"/>
              </a:spcAft>
            </a:pPr>
            <a:r>
              <a:rPr lang="en-US" sz="900" b="1" dirty="0">
                <a:solidFill>
                  <a:schemeClr val="accent1">
                    <a:lumMod val="50000"/>
                  </a:schemeClr>
                </a:solidFill>
              </a:rPr>
              <a:t>Oahu Waikiki-</a:t>
            </a:r>
            <a:r>
              <a:rPr lang="en-US" sz="900" dirty="0">
                <a:solidFill>
                  <a:schemeClr val="accent1">
                    <a:lumMod val="50000"/>
                  </a:schemeClr>
                </a:solidFill>
              </a:rPr>
              <a:t>Konrad </a:t>
            </a:r>
            <a:r>
              <a:rPr lang="en-US" sz="900" dirty="0" err="1">
                <a:solidFill>
                  <a:schemeClr val="accent1">
                    <a:lumMod val="50000"/>
                  </a:schemeClr>
                </a:solidFill>
              </a:rPr>
              <a:t>Ikei</a:t>
            </a:r>
            <a:endParaRPr lang="en-US" sz="900" dirty="0">
              <a:solidFill>
                <a:schemeClr val="accent1">
                  <a:lumMod val="50000"/>
                </a:schemeClr>
              </a:solidFill>
            </a:endParaRPr>
          </a:p>
          <a:p>
            <a:pPr defTabSz="400050">
              <a:lnSpc>
                <a:spcPct val="90000"/>
              </a:lnSpc>
              <a:spcBef>
                <a:spcPct val="0"/>
              </a:spcBef>
              <a:spcAft>
                <a:spcPct val="35000"/>
              </a:spcAft>
            </a:pPr>
            <a:r>
              <a:rPr lang="en-US" sz="900" b="1" dirty="0">
                <a:solidFill>
                  <a:schemeClr val="accent1">
                    <a:lumMod val="50000"/>
                  </a:schemeClr>
                </a:solidFill>
              </a:rPr>
              <a:t>Oahu Downtown-</a:t>
            </a:r>
            <a:r>
              <a:rPr lang="en-US" sz="900" dirty="0">
                <a:solidFill>
                  <a:schemeClr val="accent1">
                    <a:lumMod val="50000"/>
                  </a:schemeClr>
                </a:solidFill>
              </a:rPr>
              <a:t>Dave </a:t>
            </a:r>
            <a:r>
              <a:rPr lang="en-US" sz="900" dirty="0" err="1">
                <a:solidFill>
                  <a:schemeClr val="accent1">
                    <a:lumMod val="50000"/>
                  </a:schemeClr>
                </a:solidFill>
              </a:rPr>
              <a:t>Mozdren</a:t>
            </a:r>
            <a:endParaRPr lang="en-US" sz="900" dirty="0">
              <a:solidFill>
                <a:schemeClr val="accent1">
                  <a:lumMod val="50000"/>
                </a:schemeClr>
              </a:solidFill>
            </a:endParaRPr>
          </a:p>
          <a:p>
            <a:pPr defTabSz="400050">
              <a:lnSpc>
                <a:spcPct val="90000"/>
              </a:lnSpc>
              <a:spcBef>
                <a:spcPct val="0"/>
              </a:spcBef>
              <a:spcAft>
                <a:spcPct val="35000"/>
              </a:spcAft>
            </a:pPr>
            <a:r>
              <a:rPr lang="en-US" sz="900" b="1" dirty="0">
                <a:solidFill>
                  <a:schemeClr val="accent1">
                    <a:lumMod val="50000"/>
                  </a:schemeClr>
                </a:solidFill>
              </a:rPr>
              <a:t>Oahu Windward-</a:t>
            </a:r>
            <a:r>
              <a:rPr lang="en-US" sz="900" dirty="0">
                <a:solidFill>
                  <a:schemeClr val="accent1">
                    <a:lumMod val="50000"/>
                  </a:schemeClr>
                </a:solidFill>
              </a:rPr>
              <a:t>Kathleen Merriam</a:t>
            </a:r>
          </a:p>
          <a:p>
            <a:pPr defTabSz="400050">
              <a:lnSpc>
                <a:spcPct val="90000"/>
              </a:lnSpc>
              <a:spcBef>
                <a:spcPct val="0"/>
              </a:spcBef>
              <a:spcAft>
                <a:spcPct val="35000"/>
              </a:spcAft>
            </a:pPr>
            <a:r>
              <a:rPr lang="en-US" sz="900" b="1" dirty="0">
                <a:solidFill>
                  <a:schemeClr val="accent1">
                    <a:lumMod val="50000"/>
                  </a:schemeClr>
                </a:solidFill>
              </a:rPr>
              <a:t>Kauai- </a:t>
            </a:r>
            <a:r>
              <a:rPr lang="en-US" sz="900" dirty="0">
                <a:solidFill>
                  <a:schemeClr val="accent1">
                    <a:lumMod val="50000"/>
                  </a:schemeClr>
                </a:solidFill>
              </a:rPr>
              <a:t>Dani Dooley</a:t>
            </a:r>
          </a:p>
          <a:p>
            <a:pPr defTabSz="400050">
              <a:lnSpc>
                <a:spcPct val="90000"/>
              </a:lnSpc>
              <a:spcBef>
                <a:spcPct val="0"/>
              </a:spcBef>
              <a:spcAft>
                <a:spcPct val="35000"/>
              </a:spcAft>
            </a:pPr>
            <a:endParaRPr lang="en-US" sz="900" b="1" dirty="0">
              <a:solidFill>
                <a:schemeClr val="accent1">
                  <a:lumMod val="50000"/>
                </a:schemeClr>
              </a:solidFill>
            </a:endParaRPr>
          </a:p>
        </p:txBody>
      </p:sp>
      <p:sp>
        <p:nvSpPr>
          <p:cNvPr id="72" name="Rectangle 71">
            <a:extLst>
              <a:ext uri="{FF2B5EF4-FFF2-40B4-BE49-F238E27FC236}">
                <a16:creationId xmlns:a16="http://schemas.microsoft.com/office/drawing/2014/main" id="{1FE5B89F-78FC-4805-819B-77211B0B739B}"/>
              </a:ext>
            </a:extLst>
          </p:cNvPr>
          <p:cNvSpPr/>
          <p:nvPr/>
        </p:nvSpPr>
        <p:spPr>
          <a:xfrm>
            <a:off x="4029691" y="2487957"/>
            <a:ext cx="1127551" cy="557693"/>
          </a:xfrm>
          <a:prstGeom prst="rect">
            <a:avLst/>
          </a:prstGeom>
          <a:solidFill>
            <a:schemeClr val="accent3">
              <a:lumMod val="60000"/>
              <a:lumOff val="4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District Secretary</a:t>
            </a:r>
          </a:p>
          <a:p>
            <a:pPr defTabSz="400050">
              <a:lnSpc>
                <a:spcPct val="90000"/>
              </a:lnSpc>
              <a:spcBef>
                <a:spcPct val="0"/>
              </a:spcBef>
              <a:spcAft>
                <a:spcPct val="35000"/>
              </a:spcAft>
            </a:pPr>
            <a:r>
              <a:rPr lang="en-US" sz="900" dirty="0">
                <a:solidFill>
                  <a:schemeClr val="tx1"/>
                </a:solidFill>
              </a:rPr>
              <a:t>Sharon Scheele </a:t>
            </a:r>
          </a:p>
        </p:txBody>
      </p:sp>
      <p:cxnSp>
        <p:nvCxnSpPr>
          <p:cNvPr id="84" name="Straight Connector 83" descr="decorative element">
            <a:extLst>
              <a:ext uri="{FF2B5EF4-FFF2-40B4-BE49-F238E27FC236}">
                <a16:creationId xmlns:a16="http://schemas.microsoft.com/office/drawing/2014/main" id="{215A627E-A616-4B35-A822-BCD857D053E8}"/>
              </a:ext>
            </a:extLst>
          </p:cNvPr>
          <p:cNvCxnSpPr>
            <a:cxnSpLocks/>
          </p:cNvCxnSpPr>
          <p:nvPr/>
        </p:nvCxnSpPr>
        <p:spPr>
          <a:xfrm>
            <a:off x="4516850" y="3168721"/>
            <a:ext cx="0" cy="59436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0" name="Straight Connector 9" descr="decorative element">
            <a:extLst>
              <a:ext uri="{FF2B5EF4-FFF2-40B4-BE49-F238E27FC236}">
                <a16:creationId xmlns:a16="http://schemas.microsoft.com/office/drawing/2014/main" id="{273FE68B-D6B3-4422-B31A-4154C1A2BAED}"/>
              </a:ext>
            </a:extLst>
          </p:cNvPr>
          <p:cNvCxnSpPr>
            <a:cxnSpLocks/>
          </p:cNvCxnSpPr>
          <p:nvPr/>
        </p:nvCxnSpPr>
        <p:spPr>
          <a:xfrm flipH="1">
            <a:off x="6384829" y="2498100"/>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81AC151D-872D-4D73-AE29-952F653257C0}"/>
              </a:ext>
            </a:extLst>
          </p:cNvPr>
          <p:cNvSpPr/>
          <p:nvPr/>
        </p:nvSpPr>
        <p:spPr>
          <a:xfrm>
            <a:off x="5368286" y="3281221"/>
            <a:ext cx="1127548" cy="532333"/>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Annual Giving</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Dick May</a:t>
            </a:r>
            <a:endParaRPr lang="en-US" sz="900" b="1" dirty="0">
              <a:solidFill>
                <a:schemeClr val="accent2">
                  <a:lumMod val="50000"/>
                </a:schemeClr>
              </a:solidFill>
            </a:endParaRPr>
          </a:p>
        </p:txBody>
      </p:sp>
      <p:sp>
        <p:nvSpPr>
          <p:cNvPr id="75" name="Rectangle 74">
            <a:extLst>
              <a:ext uri="{FF2B5EF4-FFF2-40B4-BE49-F238E27FC236}">
                <a16:creationId xmlns:a16="http://schemas.microsoft.com/office/drawing/2014/main" id="{FCFECBC9-1F60-4A02-9CE7-3569BF58F4AA}"/>
              </a:ext>
            </a:extLst>
          </p:cNvPr>
          <p:cNvSpPr/>
          <p:nvPr/>
        </p:nvSpPr>
        <p:spPr>
          <a:xfrm>
            <a:off x="4033012" y="3118903"/>
            <a:ext cx="1127551" cy="519165"/>
          </a:xfrm>
          <a:prstGeom prst="rect">
            <a:avLst/>
          </a:prstGeom>
          <a:solidFill>
            <a:schemeClr val="accent3">
              <a:lumMod val="40000"/>
              <a:lumOff val="6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District Trainer </a:t>
            </a:r>
          </a:p>
          <a:p>
            <a:pPr defTabSz="400050">
              <a:lnSpc>
                <a:spcPct val="90000"/>
              </a:lnSpc>
              <a:spcBef>
                <a:spcPct val="0"/>
              </a:spcBef>
              <a:spcAft>
                <a:spcPct val="35000"/>
              </a:spcAft>
            </a:pPr>
            <a:r>
              <a:rPr lang="en-US" sz="900" dirty="0">
                <a:solidFill>
                  <a:schemeClr val="tx1"/>
                </a:solidFill>
              </a:rPr>
              <a:t>Benson Medina</a:t>
            </a:r>
          </a:p>
        </p:txBody>
      </p:sp>
      <p:cxnSp>
        <p:nvCxnSpPr>
          <p:cNvPr id="85" name="Straight Connector 84" descr="decorative element">
            <a:extLst>
              <a:ext uri="{FF2B5EF4-FFF2-40B4-BE49-F238E27FC236}">
                <a16:creationId xmlns:a16="http://schemas.microsoft.com/office/drawing/2014/main" id="{338A3F58-952C-4C6C-BE73-668B41F8708D}"/>
              </a:ext>
            </a:extLst>
          </p:cNvPr>
          <p:cNvCxnSpPr>
            <a:cxnSpLocks/>
          </p:cNvCxnSpPr>
          <p:nvPr/>
        </p:nvCxnSpPr>
        <p:spPr>
          <a:xfrm>
            <a:off x="7075491" y="2965286"/>
            <a:ext cx="0" cy="344363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9" name="Straight Connector 98" descr="decorative element">
            <a:extLst>
              <a:ext uri="{FF2B5EF4-FFF2-40B4-BE49-F238E27FC236}">
                <a16:creationId xmlns:a16="http://schemas.microsoft.com/office/drawing/2014/main" id="{DFAFA2FD-B58C-4CB3-83BF-D7037A44C5EA}"/>
              </a:ext>
            </a:extLst>
          </p:cNvPr>
          <p:cNvCxnSpPr>
            <a:cxnSpLocks/>
          </p:cNvCxnSpPr>
          <p:nvPr/>
        </p:nvCxnSpPr>
        <p:spPr>
          <a:xfrm>
            <a:off x="5239930" y="2297804"/>
            <a:ext cx="17847" cy="4320099"/>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62FE95E2-7899-46D1-BD09-DBC69EBBF739}"/>
              </a:ext>
            </a:extLst>
          </p:cNvPr>
          <p:cNvSpPr/>
          <p:nvPr/>
        </p:nvSpPr>
        <p:spPr>
          <a:xfrm>
            <a:off x="4020436" y="3705789"/>
            <a:ext cx="1147874" cy="349658"/>
          </a:xfrm>
          <a:prstGeom prst="rect">
            <a:avLst/>
          </a:prstGeom>
          <a:solidFill>
            <a:schemeClr val="accent3">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Ombudsman</a:t>
            </a:r>
          </a:p>
          <a:p>
            <a:pPr defTabSz="400050">
              <a:lnSpc>
                <a:spcPct val="90000"/>
              </a:lnSpc>
              <a:spcBef>
                <a:spcPct val="0"/>
              </a:spcBef>
              <a:spcAft>
                <a:spcPct val="35000"/>
              </a:spcAft>
            </a:pPr>
            <a:r>
              <a:rPr lang="en-US" sz="900" dirty="0">
                <a:solidFill>
                  <a:schemeClr val="accent3">
                    <a:lumMod val="50000"/>
                  </a:schemeClr>
                </a:solidFill>
              </a:rPr>
              <a:t>Gary Grimmer</a:t>
            </a:r>
            <a:endParaRPr lang="en-US" sz="900" dirty="0">
              <a:solidFill>
                <a:schemeClr val="tx1"/>
              </a:solidFill>
            </a:endParaRPr>
          </a:p>
        </p:txBody>
      </p:sp>
      <p:cxnSp>
        <p:nvCxnSpPr>
          <p:cNvPr id="86" name="Straight Connector 85" descr="decorative element">
            <a:extLst>
              <a:ext uri="{FF2B5EF4-FFF2-40B4-BE49-F238E27FC236}">
                <a16:creationId xmlns:a16="http://schemas.microsoft.com/office/drawing/2014/main" id="{499176F8-BEEF-4A37-97C9-A7E8592211E9}"/>
              </a:ext>
            </a:extLst>
          </p:cNvPr>
          <p:cNvCxnSpPr>
            <a:cxnSpLocks/>
          </p:cNvCxnSpPr>
          <p:nvPr/>
        </p:nvCxnSpPr>
        <p:spPr>
          <a:xfrm>
            <a:off x="10019910" y="4087481"/>
            <a:ext cx="11931" cy="2016523"/>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6" name="Straight Connector 15" descr="decorative element">
            <a:extLst>
              <a:ext uri="{FF2B5EF4-FFF2-40B4-BE49-F238E27FC236}">
                <a16:creationId xmlns:a16="http://schemas.microsoft.com/office/drawing/2014/main" id="{11E9B743-2518-4E9D-9AE1-3998DBFBCD34}"/>
              </a:ext>
            </a:extLst>
          </p:cNvPr>
          <p:cNvCxnSpPr>
            <a:cxnSpLocks/>
          </p:cNvCxnSpPr>
          <p:nvPr/>
        </p:nvCxnSpPr>
        <p:spPr>
          <a:xfrm flipH="1">
            <a:off x="5444490" y="5908015"/>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7" name="Straight Connector 16" descr="decorative element">
            <a:extLst>
              <a:ext uri="{FF2B5EF4-FFF2-40B4-BE49-F238E27FC236}">
                <a16:creationId xmlns:a16="http://schemas.microsoft.com/office/drawing/2014/main" id="{55B40D0C-F84E-4462-89E4-D6DB85AB1D61}"/>
              </a:ext>
            </a:extLst>
          </p:cNvPr>
          <p:cNvCxnSpPr>
            <a:cxnSpLocks/>
          </p:cNvCxnSpPr>
          <p:nvPr/>
        </p:nvCxnSpPr>
        <p:spPr>
          <a:xfrm flipH="1">
            <a:off x="5661432" y="5442397"/>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9" name="Straight Connector 18" descr="decorative element">
            <a:extLst>
              <a:ext uri="{FF2B5EF4-FFF2-40B4-BE49-F238E27FC236}">
                <a16:creationId xmlns:a16="http://schemas.microsoft.com/office/drawing/2014/main" id="{BB4CBFD5-6012-4BE2-83ED-90867D52F6A2}"/>
              </a:ext>
            </a:extLst>
          </p:cNvPr>
          <p:cNvCxnSpPr>
            <a:cxnSpLocks/>
          </p:cNvCxnSpPr>
          <p:nvPr/>
        </p:nvCxnSpPr>
        <p:spPr>
          <a:xfrm flipH="1">
            <a:off x="5793240" y="6431162"/>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6373F713-1680-4734-878B-86B182DC5AA6}"/>
              </a:ext>
            </a:extLst>
          </p:cNvPr>
          <p:cNvSpPr/>
          <p:nvPr/>
        </p:nvSpPr>
        <p:spPr>
          <a:xfrm>
            <a:off x="320625" y="3472701"/>
            <a:ext cx="1111745" cy="582746"/>
          </a:xfrm>
          <a:prstGeom prst="rect">
            <a:avLst/>
          </a:prstGeom>
          <a:solidFill>
            <a:schemeClr val="bg2">
              <a:lumMod val="95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1"/>
                </a:solidFill>
              </a:rPr>
              <a:t>New Member Leads</a:t>
            </a:r>
          </a:p>
          <a:p>
            <a:pPr defTabSz="400050">
              <a:lnSpc>
                <a:spcPct val="90000"/>
              </a:lnSpc>
              <a:spcBef>
                <a:spcPct val="0"/>
              </a:spcBef>
              <a:spcAft>
                <a:spcPct val="35000"/>
              </a:spcAft>
            </a:pPr>
            <a:r>
              <a:rPr lang="en-US" sz="900" dirty="0">
                <a:solidFill>
                  <a:schemeClr val="tx1"/>
                </a:solidFill>
              </a:rPr>
              <a:t>Win Schoneman</a:t>
            </a:r>
          </a:p>
        </p:txBody>
      </p:sp>
      <p:sp>
        <p:nvSpPr>
          <p:cNvPr id="171" name="Rectangle 170">
            <a:extLst>
              <a:ext uri="{FF2B5EF4-FFF2-40B4-BE49-F238E27FC236}">
                <a16:creationId xmlns:a16="http://schemas.microsoft.com/office/drawing/2014/main" id="{BEFA9A02-F4DD-44E9-86C2-C8ADA3189685}"/>
              </a:ext>
            </a:extLst>
          </p:cNvPr>
          <p:cNvSpPr/>
          <p:nvPr/>
        </p:nvSpPr>
        <p:spPr>
          <a:xfrm>
            <a:off x="337185" y="4194984"/>
            <a:ext cx="1189656" cy="813646"/>
          </a:xfrm>
          <a:prstGeom prst="rect">
            <a:avLst/>
          </a:prstGeom>
          <a:solidFill>
            <a:schemeClr val="bg2">
              <a:lumMod val="95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accent6">
                    <a:lumMod val="50000"/>
                  </a:schemeClr>
                </a:solidFill>
              </a:rPr>
              <a:t>Membership Attraction</a:t>
            </a:r>
          </a:p>
          <a:p>
            <a:pPr defTabSz="400050">
              <a:lnSpc>
                <a:spcPct val="90000"/>
              </a:lnSpc>
              <a:spcBef>
                <a:spcPct val="0"/>
              </a:spcBef>
              <a:spcAft>
                <a:spcPct val="35000"/>
              </a:spcAft>
            </a:pPr>
            <a:r>
              <a:rPr lang="en-US" sz="900" dirty="0">
                <a:solidFill>
                  <a:schemeClr val="accent6">
                    <a:lumMod val="50000"/>
                  </a:schemeClr>
                </a:solidFill>
              </a:rPr>
              <a:t>Connie Ichinose  Wendy Hornack</a:t>
            </a:r>
          </a:p>
          <a:p>
            <a:pPr defTabSz="400050">
              <a:lnSpc>
                <a:spcPct val="90000"/>
              </a:lnSpc>
              <a:spcBef>
                <a:spcPct val="0"/>
              </a:spcBef>
              <a:spcAft>
                <a:spcPct val="35000"/>
              </a:spcAft>
            </a:pPr>
            <a:r>
              <a:rPr lang="en-US" sz="900" dirty="0">
                <a:solidFill>
                  <a:schemeClr val="tx1"/>
                </a:solidFill>
              </a:rPr>
              <a:t> </a:t>
            </a:r>
          </a:p>
        </p:txBody>
      </p:sp>
      <p:sp>
        <p:nvSpPr>
          <p:cNvPr id="174" name="Rectangle 173">
            <a:extLst>
              <a:ext uri="{FF2B5EF4-FFF2-40B4-BE49-F238E27FC236}">
                <a16:creationId xmlns:a16="http://schemas.microsoft.com/office/drawing/2014/main" id="{EE16D351-7B7B-4FCF-8D90-11468672A1EC}"/>
              </a:ext>
            </a:extLst>
          </p:cNvPr>
          <p:cNvSpPr/>
          <p:nvPr/>
        </p:nvSpPr>
        <p:spPr>
          <a:xfrm>
            <a:off x="282311" y="5145404"/>
            <a:ext cx="1244531" cy="731520"/>
          </a:xfrm>
          <a:prstGeom prst="rect">
            <a:avLst/>
          </a:prstGeom>
          <a:solidFill>
            <a:schemeClr val="bg2">
              <a:lumMod val="95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endParaRPr lang="en-US" sz="1000" b="1" dirty="0">
              <a:solidFill>
                <a:schemeClr val="accent6">
                  <a:lumMod val="50000"/>
                </a:schemeClr>
              </a:solidFill>
            </a:endParaRPr>
          </a:p>
          <a:p>
            <a:pPr defTabSz="400050">
              <a:lnSpc>
                <a:spcPct val="90000"/>
              </a:lnSpc>
              <a:spcBef>
                <a:spcPct val="0"/>
              </a:spcBef>
              <a:spcAft>
                <a:spcPct val="35000"/>
              </a:spcAft>
            </a:pPr>
            <a:r>
              <a:rPr lang="en-US" sz="1000" b="1" dirty="0">
                <a:solidFill>
                  <a:schemeClr val="accent6">
                    <a:lumMod val="50000"/>
                  </a:schemeClr>
                </a:solidFill>
              </a:rPr>
              <a:t>New Club Development</a:t>
            </a:r>
          </a:p>
          <a:p>
            <a:pPr defTabSz="400050">
              <a:spcBef>
                <a:spcPct val="0"/>
              </a:spcBef>
              <a:spcAft>
                <a:spcPct val="35000"/>
              </a:spcAft>
            </a:pPr>
            <a:r>
              <a:rPr lang="en-US" sz="900" dirty="0">
                <a:solidFill>
                  <a:schemeClr val="accent6">
                    <a:lumMod val="50000"/>
                  </a:schemeClr>
                </a:solidFill>
              </a:rPr>
              <a:t>Wendy Chang</a:t>
            </a:r>
          </a:p>
          <a:p>
            <a:pPr defTabSz="400050">
              <a:spcBef>
                <a:spcPct val="0"/>
              </a:spcBef>
              <a:spcAft>
                <a:spcPct val="35000"/>
              </a:spcAft>
            </a:pPr>
            <a:r>
              <a:rPr lang="en-US" sz="900" dirty="0">
                <a:solidFill>
                  <a:schemeClr val="accent6">
                    <a:lumMod val="50000"/>
                  </a:schemeClr>
                </a:solidFill>
              </a:rPr>
              <a:t>Wendy Hornack</a:t>
            </a:r>
          </a:p>
          <a:p>
            <a:pPr defTabSz="400050">
              <a:lnSpc>
                <a:spcPct val="90000"/>
              </a:lnSpc>
              <a:spcBef>
                <a:spcPct val="0"/>
              </a:spcBef>
              <a:spcAft>
                <a:spcPct val="35000"/>
              </a:spcAft>
            </a:pPr>
            <a:r>
              <a:rPr lang="en-US" sz="900" dirty="0">
                <a:solidFill>
                  <a:schemeClr val="tx1"/>
                </a:solidFill>
              </a:rPr>
              <a:t> </a:t>
            </a:r>
          </a:p>
        </p:txBody>
      </p:sp>
      <p:sp>
        <p:nvSpPr>
          <p:cNvPr id="78" name="Rectangle 77">
            <a:extLst>
              <a:ext uri="{FF2B5EF4-FFF2-40B4-BE49-F238E27FC236}">
                <a16:creationId xmlns:a16="http://schemas.microsoft.com/office/drawing/2014/main" id="{A59FE4D4-A06B-4A82-A877-CA0F54ACC872}"/>
              </a:ext>
            </a:extLst>
          </p:cNvPr>
          <p:cNvSpPr/>
          <p:nvPr/>
        </p:nvSpPr>
        <p:spPr>
          <a:xfrm>
            <a:off x="312058" y="2454622"/>
            <a:ext cx="1127551" cy="731520"/>
          </a:xfrm>
          <a:prstGeom prst="rect">
            <a:avLst/>
          </a:prstGeom>
          <a:solidFill>
            <a:schemeClr val="bg2">
              <a:lumMod val="95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accent6">
                    <a:lumMod val="50000"/>
                  </a:schemeClr>
                </a:solidFill>
              </a:rPr>
              <a:t>Membership Chair (3)</a:t>
            </a:r>
          </a:p>
          <a:p>
            <a:pPr defTabSz="400050">
              <a:lnSpc>
                <a:spcPct val="90000"/>
              </a:lnSpc>
              <a:spcBef>
                <a:spcPct val="0"/>
              </a:spcBef>
              <a:spcAft>
                <a:spcPct val="35000"/>
              </a:spcAft>
            </a:pPr>
            <a:r>
              <a:rPr lang="en-US" sz="900" dirty="0">
                <a:solidFill>
                  <a:schemeClr val="tx1"/>
                </a:solidFill>
              </a:rPr>
              <a:t>Laine </a:t>
            </a:r>
            <a:r>
              <a:rPr lang="en-US" sz="900" dirty="0" err="1">
                <a:solidFill>
                  <a:schemeClr val="tx1"/>
                </a:solidFill>
              </a:rPr>
              <a:t>Kohama</a:t>
            </a:r>
            <a:endParaRPr lang="en-US" sz="900" dirty="0">
              <a:solidFill>
                <a:schemeClr val="tx1"/>
              </a:solidFill>
            </a:endParaRPr>
          </a:p>
        </p:txBody>
      </p:sp>
      <p:sp>
        <p:nvSpPr>
          <p:cNvPr id="94" name="Oval 93" descr="decorative element">
            <a:extLst>
              <a:ext uri="{FF2B5EF4-FFF2-40B4-BE49-F238E27FC236}">
                <a16:creationId xmlns:a16="http://schemas.microsoft.com/office/drawing/2014/main" id="{BC24AD9F-130E-4ECB-9C70-2B3233EBF4A4}"/>
              </a:ext>
            </a:extLst>
          </p:cNvPr>
          <p:cNvSpPr/>
          <p:nvPr/>
        </p:nvSpPr>
        <p:spPr>
          <a:xfrm>
            <a:off x="10377532" y="2397965"/>
            <a:ext cx="114414" cy="85961"/>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7" name="Connector: Elbow 6" descr="decorative element">
            <a:extLst>
              <a:ext uri="{FF2B5EF4-FFF2-40B4-BE49-F238E27FC236}">
                <a16:creationId xmlns:a16="http://schemas.microsoft.com/office/drawing/2014/main" id="{1C54223A-2F2C-4434-A30B-92D8CEE93CF0}"/>
              </a:ext>
            </a:extLst>
          </p:cNvPr>
          <p:cNvCxnSpPr>
            <a:cxnSpLocks/>
          </p:cNvCxnSpPr>
          <p:nvPr/>
        </p:nvCxnSpPr>
        <p:spPr>
          <a:xfrm rot="10800000" flipV="1">
            <a:off x="773746" y="2264052"/>
            <a:ext cx="4826106" cy="187772"/>
          </a:xfrm>
          <a:prstGeom prst="bentConnector2">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Connector: Elbow 95" descr="decorative element">
            <a:extLst>
              <a:ext uri="{FF2B5EF4-FFF2-40B4-BE49-F238E27FC236}">
                <a16:creationId xmlns:a16="http://schemas.microsoft.com/office/drawing/2014/main" id="{185DC171-E6CD-4880-8EF4-7E0DB7F6C2B2}"/>
              </a:ext>
            </a:extLst>
          </p:cNvPr>
          <p:cNvCxnSpPr>
            <a:cxnSpLocks/>
          </p:cNvCxnSpPr>
          <p:nvPr/>
        </p:nvCxnSpPr>
        <p:spPr>
          <a:xfrm flipV="1">
            <a:off x="8648146" y="2273765"/>
            <a:ext cx="2664108" cy="3853"/>
          </a:xfrm>
          <a:prstGeom prst="bentConnector3">
            <a:avLst>
              <a:gd name="adj1" fmla="val 50000"/>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descr="decorative element">
            <a:extLst>
              <a:ext uri="{FF2B5EF4-FFF2-40B4-BE49-F238E27FC236}">
                <a16:creationId xmlns:a16="http://schemas.microsoft.com/office/drawing/2014/main" id="{92CA40FF-E75F-4233-A382-4E9DE1FACF8D}"/>
              </a:ext>
            </a:extLst>
          </p:cNvPr>
          <p:cNvCxnSpPr>
            <a:cxnSpLocks/>
          </p:cNvCxnSpPr>
          <p:nvPr/>
        </p:nvCxnSpPr>
        <p:spPr>
          <a:xfrm>
            <a:off x="8640848" y="2272752"/>
            <a:ext cx="0" cy="18288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01" name="Straight Connector 200" descr="decorative element">
            <a:extLst>
              <a:ext uri="{FF2B5EF4-FFF2-40B4-BE49-F238E27FC236}">
                <a16:creationId xmlns:a16="http://schemas.microsoft.com/office/drawing/2014/main" id="{7B2075F3-49F1-4561-B16C-A60D139B4E39}"/>
              </a:ext>
            </a:extLst>
          </p:cNvPr>
          <p:cNvCxnSpPr>
            <a:cxnSpLocks/>
          </p:cNvCxnSpPr>
          <p:nvPr/>
        </p:nvCxnSpPr>
        <p:spPr>
          <a:xfrm flipH="1" flipV="1">
            <a:off x="5251551" y="1466111"/>
            <a:ext cx="14324" cy="420019"/>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20" name="Straight Connector 19" descr="decorative element">
            <a:extLst>
              <a:ext uri="{FF2B5EF4-FFF2-40B4-BE49-F238E27FC236}">
                <a16:creationId xmlns:a16="http://schemas.microsoft.com/office/drawing/2014/main" id="{3377B15D-B0DE-401C-93B7-D8352DEE60C2}"/>
              </a:ext>
            </a:extLst>
          </p:cNvPr>
          <p:cNvCxnSpPr>
            <a:cxnSpLocks/>
          </p:cNvCxnSpPr>
          <p:nvPr/>
        </p:nvCxnSpPr>
        <p:spPr>
          <a:xfrm flipH="1">
            <a:off x="5174252" y="2286747"/>
            <a:ext cx="274320"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BD569EE8-357F-4061-8190-6041007FBE4B}"/>
              </a:ext>
            </a:extLst>
          </p:cNvPr>
          <p:cNvSpPr/>
          <p:nvPr/>
        </p:nvSpPr>
        <p:spPr>
          <a:xfrm>
            <a:off x="5360817" y="2608304"/>
            <a:ext cx="1127551" cy="578315"/>
          </a:xfrm>
          <a:prstGeom prst="rect">
            <a:avLst/>
          </a:prstGeom>
          <a:solidFill>
            <a:schemeClr val="accent5">
              <a:lumMod val="20000"/>
              <a:lumOff val="80000"/>
            </a:schemeClr>
          </a:solidFill>
          <a:ln w="190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5">
                    <a:lumMod val="50000"/>
                  </a:schemeClr>
                </a:solidFill>
              </a:rPr>
              <a:t>DRFC Vice Chair/Grants Subcommittee</a:t>
            </a:r>
          </a:p>
          <a:p>
            <a:pPr defTabSz="400050">
              <a:lnSpc>
                <a:spcPct val="90000"/>
              </a:lnSpc>
              <a:spcBef>
                <a:spcPct val="0"/>
              </a:spcBef>
              <a:spcAft>
                <a:spcPct val="35000"/>
              </a:spcAft>
            </a:pPr>
            <a:r>
              <a:rPr lang="en-US" sz="900" dirty="0">
                <a:solidFill>
                  <a:schemeClr val="tx1"/>
                </a:solidFill>
              </a:rPr>
              <a:t>Mark Harbison</a:t>
            </a:r>
          </a:p>
        </p:txBody>
      </p:sp>
      <p:sp>
        <p:nvSpPr>
          <p:cNvPr id="81" name="Rectangle 80">
            <a:extLst>
              <a:ext uri="{FF2B5EF4-FFF2-40B4-BE49-F238E27FC236}">
                <a16:creationId xmlns:a16="http://schemas.microsoft.com/office/drawing/2014/main" id="{309685E0-1738-48A3-B513-35D9047572B0}"/>
              </a:ext>
            </a:extLst>
          </p:cNvPr>
          <p:cNvSpPr/>
          <p:nvPr/>
        </p:nvSpPr>
        <p:spPr>
          <a:xfrm>
            <a:off x="5355326" y="1926284"/>
            <a:ext cx="1127551" cy="633860"/>
          </a:xfrm>
          <a:prstGeom prst="rect">
            <a:avLst/>
          </a:prstGeom>
          <a:solidFill>
            <a:schemeClr val="accent5">
              <a:lumMod val="40000"/>
              <a:lumOff val="6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5">
                    <a:lumMod val="50000"/>
                  </a:schemeClr>
                </a:solidFill>
              </a:rPr>
              <a:t>District Rotary Foundation </a:t>
            </a:r>
            <a:r>
              <a:rPr lang="en-US" sz="900" b="1" dirty="0" err="1">
                <a:solidFill>
                  <a:schemeClr val="accent5">
                    <a:lumMod val="50000"/>
                  </a:schemeClr>
                </a:solidFill>
              </a:rPr>
              <a:t>Cmttee</a:t>
            </a:r>
            <a:r>
              <a:rPr lang="en-US" sz="900" b="1" dirty="0">
                <a:solidFill>
                  <a:schemeClr val="accent5">
                    <a:lumMod val="50000"/>
                  </a:schemeClr>
                </a:solidFill>
              </a:rPr>
              <a:t> Chair</a:t>
            </a:r>
          </a:p>
          <a:p>
            <a:pPr defTabSz="400050">
              <a:lnSpc>
                <a:spcPct val="90000"/>
              </a:lnSpc>
              <a:spcBef>
                <a:spcPct val="0"/>
              </a:spcBef>
              <a:spcAft>
                <a:spcPct val="35000"/>
              </a:spcAft>
            </a:pPr>
            <a:r>
              <a:rPr lang="en-US" sz="900" dirty="0">
                <a:solidFill>
                  <a:schemeClr val="tx1"/>
                </a:solidFill>
              </a:rPr>
              <a:t>Del Green</a:t>
            </a:r>
          </a:p>
        </p:txBody>
      </p:sp>
      <p:sp>
        <p:nvSpPr>
          <p:cNvPr id="68" name="Rectangle 67">
            <a:extLst>
              <a:ext uri="{FF2B5EF4-FFF2-40B4-BE49-F238E27FC236}">
                <a16:creationId xmlns:a16="http://schemas.microsoft.com/office/drawing/2014/main" id="{E0EDCAA7-C5E2-40FC-BDCD-117F76649198}"/>
              </a:ext>
            </a:extLst>
          </p:cNvPr>
          <p:cNvSpPr/>
          <p:nvPr/>
        </p:nvSpPr>
        <p:spPr>
          <a:xfrm>
            <a:off x="8260686" y="1296565"/>
            <a:ext cx="1127551" cy="731520"/>
          </a:xfrm>
          <a:prstGeom prst="rect">
            <a:avLst/>
          </a:prstGeom>
          <a:solidFill>
            <a:schemeClr val="accent6">
              <a:lumMod val="40000"/>
              <a:lumOff val="6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accent6">
                    <a:lumMod val="50000"/>
                  </a:schemeClr>
                </a:solidFill>
              </a:rPr>
              <a:t>Chief of Staff</a:t>
            </a:r>
          </a:p>
          <a:p>
            <a:pPr defTabSz="400050">
              <a:lnSpc>
                <a:spcPct val="90000"/>
              </a:lnSpc>
              <a:spcBef>
                <a:spcPct val="0"/>
              </a:spcBef>
              <a:spcAft>
                <a:spcPct val="35000"/>
              </a:spcAft>
            </a:pPr>
            <a:r>
              <a:rPr lang="en-US" sz="900" dirty="0">
                <a:solidFill>
                  <a:schemeClr val="tx1"/>
                </a:solidFill>
              </a:rPr>
              <a:t>Ted Faigle</a:t>
            </a:r>
          </a:p>
        </p:txBody>
      </p:sp>
      <p:sp>
        <p:nvSpPr>
          <p:cNvPr id="71" name="Rectangle 70">
            <a:extLst>
              <a:ext uri="{FF2B5EF4-FFF2-40B4-BE49-F238E27FC236}">
                <a16:creationId xmlns:a16="http://schemas.microsoft.com/office/drawing/2014/main" id="{A705E75B-E64C-453D-A9A3-C413C8B41A5A}"/>
              </a:ext>
            </a:extLst>
          </p:cNvPr>
          <p:cNvSpPr/>
          <p:nvPr/>
        </p:nvSpPr>
        <p:spPr>
          <a:xfrm>
            <a:off x="10693261" y="4887284"/>
            <a:ext cx="1127551" cy="597271"/>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Other Committees</a:t>
            </a:r>
          </a:p>
          <a:p>
            <a:pPr defTabSz="400050">
              <a:lnSpc>
                <a:spcPct val="90000"/>
              </a:lnSpc>
              <a:spcBef>
                <a:spcPct val="0"/>
              </a:spcBef>
              <a:spcAft>
                <a:spcPct val="35000"/>
              </a:spcAft>
            </a:pPr>
            <a:r>
              <a:rPr lang="en-US" sz="900" b="1" dirty="0">
                <a:solidFill>
                  <a:schemeClr val="tx1"/>
                </a:solidFill>
              </a:rPr>
              <a:t>Positions</a:t>
            </a:r>
          </a:p>
        </p:txBody>
      </p:sp>
      <p:cxnSp>
        <p:nvCxnSpPr>
          <p:cNvPr id="58" name="Connector: Elbow 57" descr="decorative element">
            <a:extLst>
              <a:ext uri="{FF2B5EF4-FFF2-40B4-BE49-F238E27FC236}">
                <a16:creationId xmlns:a16="http://schemas.microsoft.com/office/drawing/2014/main" id="{FF206C54-FE11-4F6E-A76E-F35425C0A828}"/>
              </a:ext>
            </a:extLst>
          </p:cNvPr>
          <p:cNvCxnSpPr>
            <a:cxnSpLocks/>
          </p:cNvCxnSpPr>
          <p:nvPr/>
        </p:nvCxnSpPr>
        <p:spPr>
          <a:xfrm rot="5400000">
            <a:off x="2125071" y="2349637"/>
            <a:ext cx="189619" cy="11343"/>
          </a:xfrm>
          <a:prstGeom prst="bentConnector3">
            <a:avLst>
              <a:gd name="adj1" fmla="val 9814"/>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A2FD7DAE-1EE6-4507-B697-34B584FD3DF0}"/>
              </a:ext>
            </a:extLst>
          </p:cNvPr>
          <p:cNvSpPr/>
          <p:nvPr/>
        </p:nvSpPr>
        <p:spPr>
          <a:xfrm>
            <a:off x="5324362" y="5313073"/>
            <a:ext cx="1183438" cy="658880"/>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District Grants</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Dave Hamil</a:t>
            </a:r>
            <a:endParaRPr lang="en-US" sz="900" b="1" dirty="0">
              <a:solidFill>
                <a:schemeClr val="accent2">
                  <a:lumMod val="50000"/>
                </a:schemeClr>
              </a:solidFill>
            </a:endParaRPr>
          </a:p>
        </p:txBody>
      </p:sp>
      <p:sp>
        <p:nvSpPr>
          <p:cNvPr id="70" name="Rectangle 69">
            <a:extLst>
              <a:ext uri="{FF2B5EF4-FFF2-40B4-BE49-F238E27FC236}">
                <a16:creationId xmlns:a16="http://schemas.microsoft.com/office/drawing/2014/main" id="{26E88096-824B-4C3D-8411-2C9BF56EE720}"/>
              </a:ext>
            </a:extLst>
          </p:cNvPr>
          <p:cNvSpPr/>
          <p:nvPr/>
        </p:nvSpPr>
        <p:spPr>
          <a:xfrm>
            <a:off x="4019105" y="4126299"/>
            <a:ext cx="1127551" cy="386857"/>
          </a:xfrm>
          <a:prstGeom prst="rect">
            <a:avLst/>
          </a:prstGeom>
          <a:solidFill>
            <a:schemeClr val="accent3">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Legal Advisor</a:t>
            </a:r>
          </a:p>
          <a:p>
            <a:pPr defTabSz="400050">
              <a:lnSpc>
                <a:spcPct val="90000"/>
              </a:lnSpc>
              <a:spcBef>
                <a:spcPct val="0"/>
              </a:spcBef>
              <a:spcAft>
                <a:spcPct val="35000"/>
              </a:spcAft>
            </a:pPr>
            <a:r>
              <a:rPr lang="en-US" sz="900" dirty="0">
                <a:solidFill>
                  <a:schemeClr val="accent3">
                    <a:lumMod val="50000"/>
                  </a:schemeClr>
                </a:solidFill>
              </a:rPr>
              <a:t>Del Green</a:t>
            </a:r>
            <a:endParaRPr lang="en-US" sz="900" dirty="0">
              <a:solidFill>
                <a:schemeClr val="tx1"/>
              </a:solidFill>
            </a:endParaRPr>
          </a:p>
        </p:txBody>
      </p:sp>
      <p:sp>
        <p:nvSpPr>
          <p:cNvPr id="73" name="Rectangle 72">
            <a:extLst>
              <a:ext uri="{FF2B5EF4-FFF2-40B4-BE49-F238E27FC236}">
                <a16:creationId xmlns:a16="http://schemas.microsoft.com/office/drawing/2014/main" id="{39344C26-1847-469C-84D5-FC8D2E3CFB29}"/>
              </a:ext>
            </a:extLst>
          </p:cNvPr>
          <p:cNvSpPr/>
          <p:nvPr/>
        </p:nvSpPr>
        <p:spPr>
          <a:xfrm>
            <a:off x="5355325" y="3853173"/>
            <a:ext cx="1156391" cy="658880"/>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a:solidFill>
                  <a:schemeClr val="accent2">
                    <a:lumMod val="50000"/>
                  </a:schemeClr>
                </a:solidFill>
              </a:rPr>
              <a:t>Endowment/MG</a:t>
            </a:r>
            <a:endParaRPr lang="en-US" sz="900" b="1">
              <a:solidFill>
                <a:schemeClr val="accent5">
                  <a:lumMod val="50000"/>
                </a:schemeClr>
              </a:solidFill>
            </a:endParaRPr>
          </a:p>
          <a:p>
            <a:pPr defTabSz="400050">
              <a:lnSpc>
                <a:spcPct val="90000"/>
              </a:lnSpc>
              <a:spcBef>
                <a:spcPct val="0"/>
              </a:spcBef>
              <a:spcAft>
                <a:spcPct val="35000"/>
              </a:spcAft>
            </a:pPr>
            <a:r>
              <a:rPr lang="en-US" sz="900">
                <a:solidFill>
                  <a:schemeClr val="tx1"/>
                </a:solidFill>
              </a:rPr>
              <a:t>Rick Golba</a:t>
            </a:r>
            <a:endParaRPr lang="en-US" sz="900" dirty="0">
              <a:solidFill>
                <a:schemeClr val="tx1"/>
              </a:solidFill>
            </a:endParaRPr>
          </a:p>
        </p:txBody>
      </p:sp>
      <p:sp>
        <p:nvSpPr>
          <p:cNvPr id="76" name="Rectangle 75">
            <a:extLst>
              <a:ext uri="{FF2B5EF4-FFF2-40B4-BE49-F238E27FC236}">
                <a16:creationId xmlns:a16="http://schemas.microsoft.com/office/drawing/2014/main" id="{9BDFF836-A9E0-46E9-99F5-DEA147403145}"/>
              </a:ext>
            </a:extLst>
          </p:cNvPr>
          <p:cNvSpPr/>
          <p:nvPr/>
        </p:nvSpPr>
        <p:spPr>
          <a:xfrm>
            <a:off x="5368286" y="4599935"/>
            <a:ext cx="1127548" cy="658880"/>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PolioPlus</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Roz Cooper</a:t>
            </a:r>
            <a:endParaRPr lang="en-US" sz="900" b="1" dirty="0">
              <a:solidFill>
                <a:schemeClr val="accent2">
                  <a:lumMod val="50000"/>
                </a:schemeClr>
              </a:solidFill>
            </a:endParaRPr>
          </a:p>
        </p:txBody>
      </p:sp>
      <p:sp>
        <p:nvSpPr>
          <p:cNvPr id="77" name="Rectangle 76">
            <a:extLst>
              <a:ext uri="{FF2B5EF4-FFF2-40B4-BE49-F238E27FC236}">
                <a16:creationId xmlns:a16="http://schemas.microsoft.com/office/drawing/2014/main" id="{69486F05-4B0D-4C2A-9DBD-EDB4A9AF4C89}"/>
              </a:ext>
            </a:extLst>
          </p:cNvPr>
          <p:cNvSpPr/>
          <p:nvPr/>
        </p:nvSpPr>
        <p:spPr>
          <a:xfrm>
            <a:off x="5311412" y="6055153"/>
            <a:ext cx="1183438" cy="655704"/>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Global Grants</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James Ham/ Arjun </a:t>
            </a:r>
            <a:r>
              <a:rPr lang="en-US" sz="900" dirty="0" err="1">
                <a:solidFill>
                  <a:schemeClr val="tx1"/>
                </a:solidFill>
              </a:rPr>
              <a:t>Aryal</a:t>
            </a:r>
            <a:endParaRPr lang="en-US" sz="900" dirty="0">
              <a:solidFill>
                <a:schemeClr val="tx1"/>
              </a:solidFill>
            </a:endParaRPr>
          </a:p>
        </p:txBody>
      </p:sp>
      <p:sp>
        <p:nvSpPr>
          <p:cNvPr id="80" name="Rectangle 79">
            <a:extLst>
              <a:ext uri="{FF2B5EF4-FFF2-40B4-BE49-F238E27FC236}">
                <a16:creationId xmlns:a16="http://schemas.microsoft.com/office/drawing/2014/main" id="{68D4EB2F-F53A-4634-93F1-F6E94D652A9A}"/>
              </a:ext>
            </a:extLst>
          </p:cNvPr>
          <p:cNvSpPr/>
          <p:nvPr/>
        </p:nvSpPr>
        <p:spPr>
          <a:xfrm>
            <a:off x="6659888" y="3054091"/>
            <a:ext cx="1183438" cy="510664"/>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Triple Crown</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Dave Mozdren</a:t>
            </a:r>
          </a:p>
        </p:txBody>
      </p:sp>
      <p:sp>
        <p:nvSpPr>
          <p:cNvPr id="82" name="Rectangle 81">
            <a:extLst>
              <a:ext uri="{FF2B5EF4-FFF2-40B4-BE49-F238E27FC236}">
                <a16:creationId xmlns:a16="http://schemas.microsoft.com/office/drawing/2014/main" id="{CEDC3A43-8865-477E-91D6-5A04FA98A87E}"/>
              </a:ext>
            </a:extLst>
          </p:cNvPr>
          <p:cNvSpPr/>
          <p:nvPr/>
        </p:nvSpPr>
        <p:spPr>
          <a:xfrm>
            <a:off x="6642233" y="3644146"/>
            <a:ext cx="1183438" cy="495939"/>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White Hat Society</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Paul Jurcsak</a:t>
            </a:r>
          </a:p>
        </p:txBody>
      </p:sp>
      <p:sp>
        <p:nvSpPr>
          <p:cNvPr id="88" name="Rectangle 87">
            <a:extLst>
              <a:ext uri="{FF2B5EF4-FFF2-40B4-BE49-F238E27FC236}">
                <a16:creationId xmlns:a16="http://schemas.microsoft.com/office/drawing/2014/main" id="{6B123812-E894-4FD1-AA1B-613F7F3758C9}"/>
              </a:ext>
            </a:extLst>
          </p:cNvPr>
          <p:cNvSpPr/>
          <p:nvPr/>
        </p:nvSpPr>
        <p:spPr>
          <a:xfrm>
            <a:off x="6649593" y="4665637"/>
            <a:ext cx="1183438" cy="569688"/>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Peace Fellows</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Alan Kusunoki</a:t>
            </a:r>
          </a:p>
        </p:txBody>
      </p:sp>
      <p:sp>
        <p:nvSpPr>
          <p:cNvPr id="89" name="Rectangle 88">
            <a:extLst>
              <a:ext uri="{FF2B5EF4-FFF2-40B4-BE49-F238E27FC236}">
                <a16:creationId xmlns:a16="http://schemas.microsoft.com/office/drawing/2014/main" id="{101BB425-01EA-4DC4-8346-8DB02BF30EB7}"/>
              </a:ext>
            </a:extLst>
          </p:cNvPr>
          <p:cNvSpPr/>
          <p:nvPr/>
        </p:nvSpPr>
        <p:spPr>
          <a:xfrm>
            <a:off x="6659149" y="5832150"/>
            <a:ext cx="1163276" cy="410446"/>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Audit Team</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Ron Young</a:t>
            </a:r>
          </a:p>
        </p:txBody>
      </p:sp>
      <p:sp>
        <p:nvSpPr>
          <p:cNvPr id="90" name="Rectangle 89">
            <a:extLst>
              <a:ext uri="{FF2B5EF4-FFF2-40B4-BE49-F238E27FC236}">
                <a16:creationId xmlns:a16="http://schemas.microsoft.com/office/drawing/2014/main" id="{4ECE7846-BE98-47AC-ADF2-31EF8D8EFC4B}"/>
              </a:ext>
            </a:extLst>
          </p:cNvPr>
          <p:cNvSpPr/>
          <p:nvPr/>
        </p:nvSpPr>
        <p:spPr>
          <a:xfrm>
            <a:off x="6643455" y="5296047"/>
            <a:ext cx="1183438" cy="477997"/>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Scholarships</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Alan Kusunoki</a:t>
            </a:r>
          </a:p>
        </p:txBody>
      </p:sp>
      <p:sp>
        <p:nvSpPr>
          <p:cNvPr id="91" name="Rectangle 90">
            <a:extLst>
              <a:ext uri="{FF2B5EF4-FFF2-40B4-BE49-F238E27FC236}">
                <a16:creationId xmlns:a16="http://schemas.microsoft.com/office/drawing/2014/main" id="{BE9E405A-AA40-49AF-89E0-753F631D26EC}"/>
              </a:ext>
            </a:extLst>
          </p:cNvPr>
          <p:cNvSpPr/>
          <p:nvPr/>
        </p:nvSpPr>
        <p:spPr>
          <a:xfrm>
            <a:off x="6642233" y="6300701"/>
            <a:ext cx="1183438" cy="410446"/>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Disaster Fund</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[Vacant]</a:t>
            </a:r>
            <a:endParaRPr lang="en-US" sz="900" b="1" dirty="0">
              <a:solidFill>
                <a:schemeClr val="accent2">
                  <a:lumMod val="50000"/>
                </a:schemeClr>
              </a:solidFill>
            </a:endParaRPr>
          </a:p>
        </p:txBody>
      </p:sp>
      <p:sp>
        <p:nvSpPr>
          <p:cNvPr id="92" name="Rectangle 91">
            <a:extLst>
              <a:ext uri="{FF2B5EF4-FFF2-40B4-BE49-F238E27FC236}">
                <a16:creationId xmlns:a16="http://schemas.microsoft.com/office/drawing/2014/main" id="{B59E15DB-60DB-49C4-8C65-B3CE8A260C1F}"/>
              </a:ext>
            </a:extLst>
          </p:cNvPr>
          <p:cNvSpPr/>
          <p:nvPr/>
        </p:nvSpPr>
        <p:spPr>
          <a:xfrm>
            <a:off x="6642233" y="4194983"/>
            <a:ext cx="1183438" cy="441532"/>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Alumni</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Steve Dyer</a:t>
            </a:r>
          </a:p>
        </p:txBody>
      </p:sp>
      <p:sp>
        <p:nvSpPr>
          <p:cNvPr id="93" name="Rectangle 92">
            <a:extLst>
              <a:ext uri="{FF2B5EF4-FFF2-40B4-BE49-F238E27FC236}">
                <a16:creationId xmlns:a16="http://schemas.microsoft.com/office/drawing/2014/main" id="{FF236B01-9D52-41AA-A376-226F1F00F99F}"/>
              </a:ext>
            </a:extLst>
          </p:cNvPr>
          <p:cNvSpPr/>
          <p:nvPr/>
        </p:nvSpPr>
        <p:spPr>
          <a:xfrm>
            <a:off x="8084371" y="2475915"/>
            <a:ext cx="1127551" cy="558368"/>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endParaRPr lang="en-US" sz="900" b="1" dirty="0">
              <a:solidFill>
                <a:schemeClr val="accent3">
                  <a:lumMod val="50000"/>
                </a:schemeClr>
              </a:solidFill>
            </a:endParaRPr>
          </a:p>
          <a:p>
            <a:pPr defTabSz="400050">
              <a:lnSpc>
                <a:spcPct val="90000"/>
              </a:lnSpc>
              <a:spcBef>
                <a:spcPct val="0"/>
              </a:spcBef>
              <a:spcAft>
                <a:spcPct val="35000"/>
              </a:spcAft>
            </a:pPr>
            <a:r>
              <a:rPr lang="en-US" sz="900" b="1" dirty="0">
                <a:solidFill>
                  <a:schemeClr val="accent3">
                    <a:lumMod val="50000"/>
                  </a:schemeClr>
                </a:solidFill>
              </a:rPr>
              <a:t>Youth Service</a:t>
            </a:r>
          </a:p>
          <a:p>
            <a:pPr defTabSz="400050">
              <a:lnSpc>
                <a:spcPct val="90000"/>
              </a:lnSpc>
              <a:spcBef>
                <a:spcPct val="0"/>
              </a:spcBef>
              <a:spcAft>
                <a:spcPct val="35000"/>
              </a:spcAft>
            </a:pPr>
            <a:r>
              <a:rPr lang="en-US" sz="900" b="1" dirty="0">
                <a:solidFill>
                  <a:schemeClr val="accent3">
                    <a:lumMod val="50000"/>
                  </a:schemeClr>
                </a:solidFill>
              </a:rPr>
              <a:t>Ryan Char</a:t>
            </a:r>
          </a:p>
          <a:p>
            <a:pPr defTabSz="400050">
              <a:lnSpc>
                <a:spcPct val="90000"/>
              </a:lnSpc>
              <a:spcBef>
                <a:spcPct val="0"/>
              </a:spcBef>
              <a:spcAft>
                <a:spcPct val="35000"/>
              </a:spcAft>
            </a:pPr>
            <a:endParaRPr lang="en-US" sz="900" dirty="0">
              <a:solidFill>
                <a:schemeClr val="tx1"/>
              </a:solidFill>
            </a:endParaRPr>
          </a:p>
        </p:txBody>
      </p:sp>
      <p:sp>
        <p:nvSpPr>
          <p:cNvPr id="101" name="Rectangle 100">
            <a:extLst>
              <a:ext uri="{FF2B5EF4-FFF2-40B4-BE49-F238E27FC236}">
                <a16:creationId xmlns:a16="http://schemas.microsoft.com/office/drawing/2014/main" id="{FB7CDA27-C1A9-4515-8E10-180A4B2E6ED9}"/>
              </a:ext>
            </a:extLst>
          </p:cNvPr>
          <p:cNvSpPr/>
          <p:nvPr/>
        </p:nvSpPr>
        <p:spPr>
          <a:xfrm>
            <a:off x="4016702" y="4567066"/>
            <a:ext cx="1118397" cy="441563"/>
          </a:xfrm>
          <a:prstGeom prst="rect">
            <a:avLst/>
          </a:prstGeom>
          <a:solidFill>
            <a:schemeClr val="accent3">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Travel Coordinator</a:t>
            </a:r>
          </a:p>
          <a:p>
            <a:pPr defTabSz="400050">
              <a:lnSpc>
                <a:spcPct val="90000"/>
              </a:lnSpc>
              <a:spcBef>
                <a:spcPct val="0"/>
              </a:spcBef>
              <a:spcAft>
                <a:spcPct val="35000"/>
              </a:spcAft>
            </a:pPr>
            <a:r>
              <a:rPr lang="en-US" sz="900" dirty="0">
                <a:solidFill>
                  <a:schemeClr val="tx1"/>
                </a:solidFill>
              </a:rPr>
              <a:t>Jamie </a:t>
            </a:r>
            <a:r>
              <a:rPr lang="en-US" sz="900" dirty="0" err="1">
                <a:solidFill>
                  <a:schemeClr val="tx1"/>
                </a:solidFill>
              </a:rPr>
              <a:t>Apuna</a:t>
            </a:r>
            <a:endParaRPr lang="en-US" sz="900" dirty="0">
              <a:solidFill>
                <a:schemeClr val="tx1"/>
              </a:solidFill>
            </a:endParaRPr>
          </a:p>
        </p:txBody>
      </p:sp>
      <p:sp>
        <p:nvSpPr>
          <p:cNvPr id="102" name="Rectangle 101">
            <a:extLst>
              <a:ext uri="{FF2B5EF4-FFF2-40B4-BE49-F238E27FC236}">
                <a16:creationId xmlns:a16="http://schemas.microsoft.com/office/drawing/2014/main" id="{5D52B161-E1E8-4ED0-BDA0-D449FA1123E1}"/>
              </a:ext>
            </a:extLst>
          </p:cNvPr>
          <p:cNvSpPr/>
          <p:nvPr/>
        </p:nvSpPr>
        <p:spPr>
          <a:xfrm>
            <a:off x="8084371" y="3134071"/>
            <a:ext cx="1127551" cy="510664"/>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Interact- HS/MS</a:t>
            </a:r>
          </a:p>
          <a:p>
            <a:pPr defTabSz="400050">
              <a:lnSpc>
                <a:spcPct val="90000"/>
              </a:lnSpc>
              <a:spcBef>
                <a:spcPct val="0"/>
              </a:spcBef>
              <a:spcAft>
                <a:spcPct val="35000"/>
              </a:spcAft>
            </a:pPr>
            <a:endParaRPr lang="en-US" sz="900" dirty="0">
              <a:solidFill>
                <a:schemeClr val="tx1"/>
              </a:solidFill>
            </a:endParaRPr>
          </a:p>
        </p:txBody>
      </p:sp>
      <p:sp>
        <p:nvSpPr>
          <p:cNvPr id="103" name="Rectangle 102">
            <a:extLst>
              <a:ext uri="{FF2B5EF4-FFF2-40B4-BE49-F238E27FC236}">
                <a16:creationId xmlns:a16="http://schemas.microsoft.com/office/drawing/2014/main" id="{10FC1280-290F-40EF-908F-326777F18E0A}"/>
              </a:ext>
            </a:extLst>
          </p:cNvPr>
          <p:cNvSpPr/>
          <p:nvPr/>
        </p:nvSpPr>
        <p:spPr>
          <a:xfrm>
            <a:off x="8077071" y="3691440"/>
            <a:ext cx="1127551" cy="564403"/>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Interact-MS</a:t>
            </a:r>
          </a:p>
          <a:p>
            <a:pPr defTabSz="400050">
              <a:lnSpc>
                <a:spcPct val="90000"/>
              </a:lnSpc>
              <a:spcBef>
                <a:spcPct val="0"/>
              </a:spcBef>
              <a:spcAft>
                <a:spcPct val="35000"/>
              </a:spcAft>
            </a:pPr>
            <a:r>
              <a:rPr lang="en-US" sz="900" b="1" dirty="0">
                <a:solidFill>
                  <a:schemeClr val="accent3">
                    <a:lumMod val="50000"/>
                  </a:schemeClr>
                </a:solidFill>
              </a:rPr>
              <a:t>Early Act</a:t>
            </a:r>
          </a:p>
          <a:p>
            <a:pPr defTabSz="400050">
              <a:lnSpc>
                <a:spcPct val="90000"/>
              </a:lnSpc>
              <a:spcBef>
                <a:spcPct val="0"/>
              </a:spcBef>
              <a:spcAft>
                <a:spcPct val="35000"/>
              </a:spcAft>
            </a:pPr>
            <a:r>
              <a:rPr lang="en-US" sz="900" b="1" dirty="0">
                <a:solidFill>
                  <a:schemeClr val="accent3">
                    <a:lumMod val="50000"/>
                  </a:schemeClr>
                </a:solidFill>
              </a:rPr>
              <a:t>Lynn Goya</a:t>
            </a:r>
          </a:p>
        </p:txBody>
      </p:sp>
      <p:sp>
        <p:nvSpPr>
          <p:cNvPr id="104" name="Rectangle 103">
            <a:extLst>
              <a:ext uri="{FF2B5EF4-FFF2-40B4-BE49-F238E27FC236}">
                <a16:creationId xmlns:a16="http://schemas.microsoft.com/office/drawing/2014/main" id="{4015E029-8020-4DBB-B262-6A498137BFE7}"/>
              </a:ext>
            </a:extLst>
          </p:cNvPr>
          <p:cNvSpPr/>
          <p:nvPr/>
        </p:nvSpPr>
        <p:spPr>
          <a:xfrm>
            <a:off x="8084370" y="4977487"/>
            <a:ext cx="1127551" cy="525756"/>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Youth Protection </a:t>
            </a:r>
          </a:p>
          <a:p>
            <a:pPr defTabSz="400050">
              <a:lnSpc>
                <a:spcPct val="90000"/>
              </a:lnSpc>
              <a:spcBef>
                <a:spcPct val="0"/>
              </a:spcBef>
              <a:spcAft>
                <a:spcPct val="35000"/>
              </a:spcAft>
            </a:pPr>
            <a:r>
              <a:rPr lang="en-US" sz="900" b="1" dirty="0">
                <a:solidFill>
                  <a:schemeClr val="accent3">
                    <a:lumMod val="50000"/>
                  </a:schemeClr>
                </a:solidFill>
              </a:rPr>
              <a:t>Peter Evans</a:t>
            </a:r>
            <a:endParaRPr lang="en-US" sz="900" dirty="0">
              <a:solidFill>
                <a:schemeClr val="tx1"/>
              </a:solidFill>
            </a:endParaRPr>
          </a:p>
        </p:txBody>
      </p:sp>
      <p:sp>
        <p:nvSpPr>
          <p:cNvPr id="105" name="Rectangle 104">
            <a:extLst>
              <a:ext uri="{FF2B5EF4-FFF2-40B4-BE49-F238E27FC236}">
                <a16:creationId xmlns:a16="http://schemas.microsoft.com/office/drawing/2014/main" id="{B02D4C28-BD1F-4D6C-8C42-A7F825EFC4B2}"/>
              </a:ext>
            </a:extLst>
          </p:cNvPr>
          <p:cNvSpPr/>
          <p:nvPr/>
        </p:nvSpPr>
        <p:spPr>
          <a:xfrm>
            <a:off x="8077511" y="4342714"/>
            <a:ext cx="1134410" cy="585039"/>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RYLA (Statewide)</a:t>
            </a:r>
          </a:p>
          <a:p>
            <a:pPr defTabSz="400050">
              <a:lnSpc>
                <a:spcPct val="90000"/>
              </a:lnSpc>
              <a:spcBef>
                <a:spcPct val="0"/>
              </a:spcBef>
              <a:spcAft>
                <a:spcPct val="35000"/>
              </a:spcAft>
            </a:pPr>
            <a:r>
              <a:rPr lang="en-US" sz="900" b="1" dirty="0">
                <a:solidFill>
                  <a:schemeClr val="accent3">
                    <a:lumMod val="50000"/>
                  </a:schemeClr>
                </a:solidFill>
              </a:rPr>
              <a:t>Tim Hansen</a:t>
            </a:r>
          </a:p>
          <a:p>
            <a:pPr defTabSz="400050">
              <a:lnSpc>
                <a:spcPct val="90000"/>
              </a:lnSpc>
              <a:spcBef>
                <a:spcPct val="0"/>
              </a:spcBef>
              <a:spcAft>
                <a:spcPct val="35000"/>
              </a:spcAft>
            </a:pPr>
            <a:endParaRPr lang="en-US" sz="900" dirty="0">
              <a:solidFill>
                <a:schemeClr val="tx1"/>
              </a:solidFill>
            </a:endParaRPr>
          </a:p>
        </p:txBody>
      </p:sp>
      <p:sp>
        <p:nvSpPr>
          <p:cNvPr id="106" name="Rectangle 105">
            <a:extLst>
              <a:ext uri="{FF2B5EF4-FFF2-40B4-BE49-F238E27FC236}">
                <a16:creationId xmlns:a16="http://schemas.microsoft.com/office/drawing/2014/main" id="{6A5DACC8-7BC0-437B-9C0E-0EC0751D583D}"/>
              </a:ext>
            </a:extLst>
          </p:cNvPr>
          <p:cNvSpPr/>
          <p:nvPr/>
        </p:nvSpPr>
        <p:spPr>
          <a:xfrm>
            <a:off x="8084371" y="6199047"/>
            <a:ext cx="1127551" cy="528127"/>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3">
                    <a:lumMod val="50000"/>
                  </a:schemeClr>
                </a:solidFill>
              </a:rPr>
              <a:t>Service Exchange</a:t>
            </a:r>
          </a:p>
          <a:p>
            <a:pPr defTabSz="400050">
              <a:lnSpc>
                <a:spcPct val="90000"/>
              </a:lnSpc>
              <a:spcBef>
                <a:spcPct val="0"/>
              </a:spcBef>
              <a:spcAft>
                <a:spcPct val="35000"/>
              </a:spcAft>
            </a:pPr>
            <a:endParaRPr lang="en-US" sz="900" dirty="0">
              <a:solidFill>
                <a:schemeClr val="tx1"/>
              </a:solidFill>
            </a:endParaRPr>
          </a:p>
        </p:txBody>
      </p:sp>
      <p:sp>
        <p:nvSpPr>
          <p:cNvPr id="107" name="Rectangle 106">
            <a:extLst>
              <a:ext uri="{FF2B5EF4-FFF2-40B4-BE49-F238E27FC236}">
                <a16:creationId xmlns:a16="http://schemas.microsoft.com/office/drawing/2014/main" id="{90DB3DBB-27D8-4BF8-8CE8-63EE8FF93BF5}"/>
              </a:ext>
            </a:extLst>
          </p:cNvPr>
          <p:cNvSpPr/>
          <p:nvPr/>
        </p:nvSpPr>
        <p:spPr>
          <a:xfrm>
            <a:off x="8069684" y="5602710"/>
            <a:ext cx="1127551" cy="528127"/>
          </a:xfrm>
          <a:prstGeom prst="rect">
            <a:avLst/>
          </a:prstGeom>
          <a:solidFill>
            <a:schemeClr val="tx2">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endParaRPr lang="en-US" sz="900" b="1" dirty="0">
              <a:solidFill>
                <a:schemeClr val="accent3">
                  <a:lumMod val="50000"/>
                </a:schemeClr>
              </a:solidFill>
            </a:endParaRPr>
          </a:p>
          <a:p>
            <a:pPr defTabSz="400050">
              <a:lnSpc>
                <a:spcPct val="90000"/>
              </a:lnSpc>
              <a:spcBef>
                <a:spcPct val="0"/>
              </a:spcBef>
              <a:spcAft>
                <a:spcPct val="35000"/>
              </a:spcAft>
            </a:pPr>
            <a:r>
              <a:rPr lang="en-US" sz="900" b="1" dirty="0">
                <a:solidFill>
                  <a:schemeClr val="accent3">
                    <a:lumMod val="50000"/>
                  </a:schemeClr>
                </a:solidFill>
              </a:rPr>
              <a:t>Youth Exchange </a:t>
            </a:r>
          </a:p>
          <a:p>
            <a:pPr defTabSz="400050">
              <a:lnSpc>
                <a:spcPct val="90000"/>
              </a:lnSpc>
              <a:spcBef>
                <a:spcPct val="0"/>
              </a:spcBef>
              <a:spcAft>
                <a:spcPct val="35000"/>
              </a:spcAft>
            </a:pPr>
            <a:r>
              <a:rPr lang="en-US" sz="900" b="1" dirty="0">
                <a:solidFill>
                  <a:schemeClr val="accent3">
                    <a:lumMod val="50000"/>
                  </a:schemeClr>
                </a:solidFill>
              </a:rPr>
              <a:t>Tom Gross</a:t>
            </a:r>
          </a:p>
          <a:p>
            <a:pPr defTabSz="400050">
              <a:lnSpc>
                <a:spcPct val="90000"/>
              </a:lnSpc>
              <a:spcBef>
                <a:spcPct val="0"/>
              </a:spcBef>
              <a:spcAft>
                <a:spcPct val="35000"/>
              </a:spcAft>
            </a:pPr>
            <a:endParaRPr lang="en-US" sz="900" dirty="0">
              <a:solidFill>
                <a:schemeClr val="tx1"/>
              </a:solidFill>
            </a:endParaRPr>
          </a:p>
        </p:txBody>
      </p:sp>
      <p:sp>
        <p:nvSpPr>
          <p:cNvPr id="108" name="Rectangle 107">
            <a:extLst>
              <a:ext uri="{FF2B5EF4-FFF2-40B4-BE49-F238E27FC236}">
                <a16:creationId xmlns:a16="http://schemas.microsoft.com/office/drawing/2014/main" id="{DD82790A-E5B3-4BAE-9439-AF8275D51507}"/>
              </a:ext>
            </a:extLst>
          </p:cNvPr>
          <p:cNvSpPr/>
          <p:nvPr/>
        </p:nvSpPr>
        <p:spPr>
          <a:xfrm>
            <a:off x="4036557" y="5079178"/>
            <a:ext cx="1127551" cy="563335"/>
          </a:xfrm>
          <a:prstGeom prst="rect">
            <a:avLst/>
          </a:prstGeom>
          <a:solidFill>
            <a:schemeClr val="accent3">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District Conference</a:t>
            </a:r>
          </a:p>
          <a:p>
            <a:pPr defTabSz="400050">
              <a:lnSpc>
                <a:spcPct val="90000"/>
              </a:lnSpc>
              <a:spcBef>
                <a:spcPct val="0"/>
              </a:spcBef>
              <a:spcAft>
                <a:spcPct val="35000"/>
              </a:spcAft>
            </a:pPr>
            <a:r>
              <a:rPr lang="en-US" sz="900" dirty="0">
                <a:solidFill>
                  <a:schemeClr val="tx2">
                    <a:lumMod val="50000"/>
                  </a:schemeClr>
                </a:solidFill>
              </a:rPr>
              <a:t>Lori Williams</a:t>
            </a:r>
          </a:p>
          <a:p>
            <a:pPr defTabSz="400050">
              <a:lnSpc>
                <a:spcPct val="90000"/>
              </a:lnSpc>
              <a:spcBef>
                <a:spcPct val="0"/>
              </a:spcBef>
              <a:spcAft>
                <a:spcPct val="35000"/>
              </a:spcAft>
            </a:pPr>
            <a:r>
              <a:rPr lang="en-US" sz="900" dirty="0">
                <a:solidFill>
                  <a:schemeClr val="tx2">
                    <a:lumMod val="50000"/>
                  </a:schemeClr>
                </a:solidFill>
              </a:rPr>
              <a:t>Jen Tanouye</a:t>
            </a:r>
            <a:endParaRPr lang="en-US" sz="900" dirty="0">
              <a:solidFill>
                <a:schemeClr val="tx1"/>
              </a:solidFill>
            </a:endParaRPr>
          </a:p>
        </p:txBody>
      </p:sp>
      <p:sp>
        <p:nvSpPr>
          <p:cNvPr id="110" name="Rectangle 109">
            <a:extLst>
              <a:ext uri="{FF2B5EF4-FFF2-40B4-BE49-F238E27FC236}">
                <a16:creationId xmlns:a16="http://schemas.microsoft.com/office/drawing/2014/main" id="{7D9E4BFA-2BE5-4E2A-BE19-A6780F65CE54}"/>
              </a:ext>
            </a:extLst>
          </p:cNvPr>
          <p:cNvSpPr/>
          <p:nvPr/>
        </p:nvSpPr>
        <p:spPr>
          <a:xfrm>
            <a:off x="9394218" y="4276880"/>
            <a:ext cx="1231329" cy="564404"/>
          </a:xfrm>
          <a:prstGeom prst="rect">
            <a:avLst/>
          </a:prstGeom>
          <a:solidFill>
            <a:srgbClr val="FFFF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Webmaster</a:t>
            </a:r>
          </a:p>
          <a:p>
            <a:pPr defTabSz="400050">
              <a:lnSpc>
                <a:spcPct val="90000"/>
              </a:lnSpc>
              <a:spcBef>
                <a:spcPct val="0"/>
              </a:spcBef>
              <a:spcAft>
                <a:spcPct val="35000"/>
              </a:spcAft>
            </a:pPr>
            <a:r>
              <a:rPr lang="en-US" sz="900" dirty="0">
                <a:solidFill>
                  <a:schemeClr val="tx1"/>
                </a:solidFill>
              </a:rPr>
              <a:t>Konrad Ikei</a:t>
            </a:r>
          </a:p>
        </p:txBody>
      </p:sp>
      <p:sp>
        <p:nvSpPr>
          <p:cNvPr id="111" name="Rectangle 110">
            <a:extLst>
              <a:ext uri="{FF2B5EF4-FFF2-40B4-BE49-F238E27FC236}">
                <a16:creationId xmlns:a16="http://schemas.microsoft.com/office/drawing/2014/main" id="{44A938F4-A31F-4BE6-9215-042714CAFB3C}"/>
              </a:ext>
            </a:extLst>
          </p:cNvPr>
          <p:cNvSpPr/>
          <p:nvPr/>
        </p:nvSpPr>
        <p:spPr>
          <a:xfrm>
            <a:off x="9403959" y="4977487"/>
            <a:ext cx="1231561" cy="836647"/>
          </a:xfrm>
          <a:prstGeom prst="rect">
            <a:avLst/>
          </a:prstGeom>
          <a:solidFill>
            <a:srgbClr val="FFFF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Social Media</a:t>
            </a:r>
          </a:p>
          <a:p>
            <a:pPr defTabSz="400050">
              <a:lnSpc>
                <a:spcPct val="90000"/>
              </a:lnSpc>
              <a:spcBef>
                <a:spcPct val="0"/>
              </a:spcBef>
              <a:spcAft>
                <a:spcPct val="35000"/>
              </a:spcAft>
            </a:pPr>
            <a:r>
              <a:rPr lang="en-US" sz="900" dirty="0">
                <a:solidFill>
                  <a:schemeClr val="tx1"/>
                </a:solidFill>
              </a:rPr>
              <a:t>Josh Laguana</a:t>
            </a:r>
          </a:p>
        </p:txBody>
      </p:sp>
      <p:sp>
        <p:nvSpPr>
          <p:cNvPr id="112" name="Rectangle 111">
            <a:extLst>
              <a:ext uri="{FF2B5EF4-FFF2-40B4-BE49-F238E27FC236}">
                <a16:creationId xmlns:a16="http://schemas.microsoft.com/office/drawing/2014/main" id="{A6C8830A-47BD-4E17-9BBE-6CD73F8225B9}"/>
              </a:ext>
            </a:extLst>
          </p:cNvPr>
          <p:cNvSpPr/>
          <p:nvPr/>
        </p:nvSpPr>
        <p:spPr>
          <a:xfrm>
            <a:off x="9416060" y="5888297"/>
            <a:ext cx="1231561" cy="597272"/>
          </a:xfrm>
          <a:prstGeom prst="rect">
            <a:avLst/>
          </a:prstGeom>
          <a:solidFill>
            <a:srgbClr val="FFFF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Newsletter</a:t>
            </a:r>
          </a:p>
          <a:p>
            <a:pPr defTabSz="400050">
              <a:lnSpc>
                <a:spcPct val="90000"/>
              </a:lnSpc>
              <a:spcBef>
                <a:spcPct val="0"/>
              </a:spcBef>
              <a:spcAft>
                <a:spcPct val="35000"/>
              </a:spcAft>
            </a:pPr>
            <a:endParaRPr lang="en-US" sz="900" dirty="0">
              <a:solidFill>
                <a:schemeClr val="tx1"/>
              </a:solidFill>
            </a:endParaRPr>
          </a:p>
        </p:txBody>
      </p:sp>
      <p:sp>
        <p:nvSpPr>
          <p:cNvPr id="113" name="Rectangle 112">
            <a:extLst>
              <a:ext uri="{FF2B5EF4-FFF2-40B4-BE49-F238E27FC236}">
                <a16:creationId xmlns:a16="http://schemas.microsoft.com/office/drawing/2014/main" id="{38EE424E-E8EC-40EA-BD24-4F9D18CD80ED}"/>
              </a:ext>
            </a:extLst>
          </p:cNvPr>
          <p:cNvSpPr/>
          <p:nvPr/>
        </p:nvSpPr>
        <p:spPr>
          <a:xfrm>
            <a:off x="10717541" y="4309917"/>
            <a:ext cx="1127551" cy="499256"/>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Awards</a:t>
            </a:r>
          </a:p>
          <a:p>
            <a:pPr defTabSz="400050">
              <a:lnSpc>
                <a:spcPct val="90000"/>
              </a:lnSpc>
              <a:spcBef>
                <a:spcPct val="0"/>
              </a:spcBef>
              <a:spcAft>
                <a:spcPct val="35000"/>
              </a:spcAft>
            </a:pPr>
            <a:r>
              <a:rPr lang="en-US" sz="900" dirty="0">
                <a:solidFill>
                  <a:schemeClr val="tx1"/>
                </a:solidFill>
              </a:rPr>
              <a:t>Beth Hoban</a:t>
            </a:r>
          </a:p>
          <a:p>
            <a:pPr defTabSz="400050">
              <a:lnSpc>
                <a:spcPct val="90000"/>
              </a:lnSpc>
              <a:spcBef>
                <a:spcPct val="0"/>
              </a:spcBef>
              <a:spcAft>
                <a:spcPct val="35000"/>
              </a:spcAft>
            </a:pPr>
            <a:r>
              <a:rPr lang="en-US" sz="900" dirty="0">
                <a:solidFill>
                  <a:schemeClr val="tx1"/>
                </a:solidFill>
              </a:rPr>
              <a:t>Candice Naito</a:t>
            </a:r>
            <a:r>
              <a:rPr lang="en-US" sz="900" b="1" dirty="0">
                <a:solidFill>
                  <a:schemeClr val="tx2">
                    <a:lumMod val="50000"/>
                  </a:schemeClr>
                </a:solidFill>
              </a:rPr>
              <a:t> </a:t>
            </a:r>
            <a:endParaRPr lang="en-US" sz="900" b="1" dirty="0">
              <a:solidFill>
                <a:schemeClr val="tx1"/>
              </a:solidFill>
            </a:endParaRPr>
          </a:p>
        </p:txBody>
      </p:sp>
      <p:sp>
        <p:nvSpPr>
          <p:cNvPr id="115" name="Rectangle 114">
            <a:extLst>
              <a:ext uri="{FF2B5EF4-FFF2-40B4-BE49-F238E27FC236}">
                <a16:creationId xmlns:a16="http://schemas.microsoft.com/office/drawing/2014/main" id="{A0C92450-388D-4FF2-9C45-32E47BD8F6A1}"/>
              </a:ext>
            </a:extLst>
          </p:cNvPr>
          <p:cNvSpPr/>
          <p:nvPr/>
        </p:nvSpPr>
        <p:spPr>
          <a:xfrm>
            <a:off x="10699861" y="6204918"/>
            <a:ext cx="1130997" cy="482695"/>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RI Convention Promotion</a:t>
            </a:r>
          </a:p>
          <a:p>
            <a:pPr defTabSz="400050">
              <a:lnSpc>
                <a:spcPct val="90000"/>
              </a:lnSpc>
              <a:spcBef>
                <a:spcPct val="0"/>
              </a:spcBef>
              <a:spcAft>
                <a:spcPct val="35000"/>
              </a:spcAft>
            </a:pPr>
            <a:r>
              <a:rPr lang="en-US" sz="900" dirty="0">
                <a:solidFill>
                  <a:schemeClr val="tx2">
                    <a:lumMod val="50000"/>
                  </a:schemeClr>
                </a:solidFill>
              </a:rPr>
              <a:t>DGND</a:t>
            </a:r>
            <a:endParaRPr lang="en-US" sz="900" dirty="0">
              <a:solidFill>
                <a:schemeClr val="tx1"/>
              </a:solidFill>
            </a:endParaRPr>
          </a:p>
        </p:txBody>
      </p:sp>
      <p:sp>
        <p:nvSpPr>
          <p:cNvPr id="121" name="Rectangle 120">
            <a:extLst>
              <a:ext uri="{FF2B5EF4-FFF2-40B4-BE49-F238E27FC236}">
                <a16:creationId xmlns:a16="http://schemas.microsoft.com/office/drawing/2014/main" id="{34D55A2B-61B3-4421-80A1-D80BA7E9290A}"/>
              </a:ext>
            </a:extLst>
          </p:cNvPr>
          <p:cNvSpPr/>
          <p:nvPr/>
        </p:nvSpPr>
        <p:spPr>
          <a:xfrm>
            <a:off x="2970803" y="3155792"/>
            <a:ext cx="988952" cy="583062"/>
          </a:xfrm>
          <a:prstGeom prst="rect">
            <a:avLst/>
          </a:prstGeom>
          <a:solidFill>
            <a:srgbClr val="DBC5B3"/>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1">
                    <a:lumMod val="50000"/>
                  </a:schemeClr>
                </a:solidFill>
              </a:rPr>
              <a:t>Finance Committee (3)</a:t>
            </a:r>
          </a:p>
          <a:p>
            <a:pPr defTabSz="400050">
              <a:lnSpc>
                <a:spcPct val="90000"/>
              </a:lnSpc>
              <a:spcBef>
                <a:spcPct val="0"/>
              </a:spcBef>
              <a:spcAft>
                <a:spcPct val="35000"/>
              </a:spcAft>
            </a:pPr>
            <a:r>
              <a:rPr lang="en-US" sz="900" dirty="0">
                <a:solidFill>
                  <a:schemeClr val="tx1"/>
                </a:solidFill>
              </a:rPr>
              <a:t>Phil </a:t>
            </a:r>
            <a:r>
              <a:rPr lang="en-US" sz="900" dirty="0" err="1">
                <a:solidFill>
                  <a:schemeClr val="tx1"/>
                </a:solidFill>
              </a:rPr>
              <a:t>Sammer</a:t>
            </a:r>
            <a:endParaRPr lang="en-US" sz="900" dirty="0">
              <a:solidFill>
                <a:schemeClr val="tx1"/>
              </a:solidFill>
            </a:endParaRPr>
          </a:p>
        </p:txBody>
      </p:sp>
      <p:sp>
        <p:nvSpPr>
          <p:cNvPr id="122" name="Rectangle 121">
            <a:extLst>
              <a:ext uri="{FF2B5EF4-FFF2-40B4-BE49-F238E27FC236}">
                <a16:creationId xmlns:a16="http://schemas.microsoft.com/office/drawing/2014/main" id="{22C2EF6E-6354-4152-9D36-343D2E3DDC74}"/>
              </a:ext>
            </a:extLst>
          </p:cNvPr>
          <p:cNvSpPr/>
          <p:nvPr/>
        </p:nvSpPr>
        <p:spPr>
          <a:xfrm>
            <a:off x="8471004" y="269750"/>
            <a:ext cx="1049075" cy="649517"/>
          </a:xfrm>
          <a:prstGeom prst="rect">
            <a:avLst/>
          </a:prstGeom>
          <a:solidFill>
            <a:schemeClr val="accent6">
              <a:lumMod val="40000"/>
              <a:lumOff val="6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6">
                    <a:lumMod val="50000"/>
                  </a:schemeClr>
                </a:solidFill>
              </a:rPr>
              <a:t>Vice Governor</a:t>
            </a:r>
          </a:p>
          <a:p>
            <a:pPr defTabSz="400050">
              <a:lnSpc>
                <a:spcPct val="90000"/>
              </a:lnSpc>
              <a:spcBef>
                <a:spcPct val="0"/>
              </a:spcBef>
              <a:spcAft>
                <a:spcPct val="35000"/>
              </a:spcAft>
            </a:pPr>
            <a:r>
              <a:rPr lang="en-US" sz="900" b="1" dirty="0">
                <a:solidFill>
                  <a:schemeClr val="accent6">
                    <a:lumMod val="50000"/>
                  </a:schemeClr>
                </a:solidFill>
              </a:rPr>
              <a:t>Sandy Matsui</a:t>
            </a:r>
            <a:endParaRPr lang="en-US" sz="900" dirty="0">
              <a:solidFill>
                <a:schemeClr val="tx1"/>
              </a:solidFill>
            </a:endParaRPr>
          </a:p>
        </p:txBody>
      </p:sp>
      <p:sp>
        <p:nvSpPr>
          <p:cNvPr id="123" name="Rectangle 122">
            <a:extLst>
              <a:ext uri="{FF2B5EF4-FFF2-40B4-BE49-F238E27FC236}">
                <a16:creationId xmlns:a16="http://schemas.microsoft.com/office/drawing/2014/main" id="{0D1BB15C-49B9-4CF5-8CE9-2EE66820BCCF}"/>
              </a:ext>
            </a:extLst>
          </p:cNvPr>
          <p:cNvSpPr/>
          <p:nvPr/>
        </p:nvSpPr>
        <p:spPr>
          <a:xfrm>
            <a:off x="9622863" y="1013263"/>
            <a:ext cx="1049075" cy="565277"/>
          </a:xfrm>
          <a:prstGeom prst="rect">
            <a:avLst/>
          </a:prstGeom>
          <a:solidFill>
            <a:schemeClr val="accent6">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accent6">
                    <a:lumMod val="50000"/>
                  </a:schemeClr>
                </a:solidFill>
              </a:rPr>
              <a:t>DGND</a:t>
            </a:r>
          </a:p>
          <a:p>
            <a:pPr defTabSz="400050">
              <a:lnSpc>
                <a:spcPct val="90000"/>
              </a:lnSpc>
              <a:spcBef>
                <a:spcPct val="0"/>
              </a:spcBef>
              <a:spcAft>
                <a:spcPct val="35000"/>
              </a:spcAft>
            </a:pPr>
            <a:endParaRPr lang="en-US" sz="900" dirty="0">
              <a:solidFill>
                <a:schemeClr val="tx1"/>
              </a:solidFill>
            </a:endParaRPr>
          </a:p>
        </p:txBody>
      </p:sp>
      <p:sp>
        <p:nvSpPr>
          <p:cNvPr id="124" name="Rectangle 123">
            <a:extLst>
              <a:ext uri="{FF2B5EF4-FFF2-40B4-BE49-F238E27FC236}">
                <a16:creationId xmlns:a16="http://schemas.microsoft.com/office/drawing/2014/main" id="{B214D8CD-8C12-432F-B8A0-88B5A9464A53}"/>
              </a:ext>
            </a:extLst>
          </p:cNvPr>
          <p:cNvSpPr/>
          <p:nvPr/>
        </p:nvSpPr>
        <p:spPr>
          <a:xfrm>
            <a:off x="9625183" y="269750"/>
            <a:ext cx="1049075" cy="652081"/>
          </a:xfrm>
          <a:prstGeom prst="rect">
            <a:avLst/>
          </a:prstGeom>
          <a:solidFill>
            <a:schemeClr val="accent6">
              <a:lumMod val="40000"/>
              <a:lumOff val="6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accent6">
                    <a:lumMod val="50000"/>
                  </a:schemeClr>
                </a:solidFill>
              </a:rPr>
              <a:t>DGE</a:t>
            </a:r>
          </a:p>
          <a:p>
            <a:pPr defTabSz="400050">
              <a:lnSpc>
                <a:spcPct val="90000"/>
              </a:lnSpc>
              <a:spcBef>
                <a:spcPct val="0"/>
              </a:spcBef>
              <a:spcAft>
                <a:spcPct val="35000"/>
              </a:spcAft>
            </a:pPr>
            <a:r>
              <a:rPr lang="en-US" sz="900" dirty="0">
                <a:solidFill>
                  <a:schemeClr val="tx1"/>
                </a:solidFill>
              </a:rPr>
              <a:t>Mark Merriam</a:t>
            </a:r>
          </a:p>
        </p:txBody>
      </p:sp>
      <p:sp>
        <p:nvSpPr>
          <p:cNvPr id="125" name="Rectangle 124">
            <a:extLst>
              <a:ext uri="{FF2B5EF4-FFF2-40B4-BE49-F238E27FC236}">
                <a16:creationId xmlns:a16="http://schemas.microsoft.com/office/drawing/2014/main" id="{D02CA668-02A3-4CE4-B974-4ABCC705CAF5}"/>
              </a:ext>
            </a:extLst>
          </p:cNvPr>
          <p:cNvSpPr/>
          <p:nvPr/>
        </p:nvSpPr>
        <p:spPr>
          <a:xfrm>
            <a:off x="10853623" y="1011402"/>
            <a:ext cx="995040" cy="589667"/>
          </a:xfrm>
          <a:prstGeom prst="rect">
            <a:avLst/>
          </a:prstGeom>
          <a:solidFill>
            <a:schemeClr val="accent6">
              <a:lumMod val="40000"/>
              <a:lumOff val="6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dirty="0">
                <a:solidFill>
                  <a:schemeClr val="tx1"/>
                </a:solidFill>
              </a:rPr>
              <a:t>PDG Council</a:t>
            </a:r>
          </a:p>
          <a:p>
            <a:pPr defTabSz="400050">
              <a:lnSpc>
                <a:spcPct val="90000"/>
              </a:lnSpc>
              <a:spcBef>
                <a:spcPct val="0"/>
              </a:spcBef>
              <a:spcAft>
                <a:spcPct val="35000"/>
              </a:spcAft>
            </a:pPr>
            <a:r>
              <a:rPr lang="en-US" sz="900" dirty="0">
                <a:solidFill>
                  <a:schemeClr val="tx1"/>
                </a:solidFill>
              </a:rPr>
              <a:t>Sandy Matsui</a:t>
            </a:r>
          </a:p>
        </p:txBody>
      </p:sp>
      <p:sp>
        <p:nvSpPr>
          <p:cNvPr id="126" name="Rectangle 125">
            <a:extLst>
              <a:ext uri="{FF2B5EF4-FFF2-40B4-BE49-F238E27FC236}">
                <a16:creationId xmlns:a16="http://schemas.microsoft.com/office/drawing/2014/main" id="{FDD6B710-1612-4FCE-954A-59F5106D2A27}"/>
              </a:ext>
            </a:extLst>
          </p:cNvPr>
          <p:cNvSpPr/>
          <p:nvPr/>
        </p:nvSpPr>
        <p:spPr>
          <a:xfrm>
            <a:off x="10814734" y="285408"/>
            <a:ext cx="995040" cy="633859"/>
          </a:xfrm>
          <a:prstGeom prst="rect">
            <a:avLst/>
          </a:prstGeom>
          <a:solidFill>
            <a:schemeClr val="accent6">
              <a:lumMod val="40000"/>
              <a:lumOff val="60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1000" b="1" dirty="0">
                <a:solidFill>
                  <a:schemeClr val="accent6">
                    <a:lumMod val="50000"/>
                  </a:schemeClr>
                </a:solidFill>
              </a:rPr>
              <a:t>DGN</a:t>
            </a:r>
          </a:p>
          <a:p>
            <a:pPr defTabSz="400050">
              <a:lnSpc>
                <a:spcPct val="90000"/>
              </a:lnSpc>
              <a:spcBef>
                <a:spcPct val="0"/>
              </a:spcBef>
              <a:spcAft>
                <a:spcPct val="35000"/>
              </a:spcAft>
            </a:pPr>
            <a:r>
              <a:rPr lang="en-US" sz="900" dirty="0">
                <a:solidFill>
                  <a:schemeClr val="tx1"/>
                </a:solidFill>
              </a:rPr>
              <a:t>Ted Faigle</a:t>
            </a:r>
          </a:p>
        </p:txBody>
      </p:sp>
      <p:cxnSp>
        <p:nvCxnSpPr>
          <p:cNvPr id="128" name="Straight Connector 127" descr="decorative element">
            <a:extLst>
              <a:ext uri="{FF2B5EF4-FFF2-40B4-BE49-F238E27FC236}">
                <a16:creationId xmlns:a16="http://schemas.microsoft.com/office/drawing/2014/main" id="{DC099460-482A-4A8E-99FB-7ED64B90C2D4}"/>
              </a:ext>
            </a:extLst>
          </p:cNvPr>
          <p:cNvCxnSpPr>
            <a:cxnSpLocks/>
          </p:cNvCxnSpPr>
          <p:nvPr/>
        </p:nvCxnSpPr>
        <p:spPr>
          <a:xfrm>
            <a:off x="11312254" y="2272752"/>
            <a:ext cx="0" cy="18288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35B09C0E-9483-41D7-BE31-1F343839199A}"/>
              </a:ext>
            </a:extLst>
          </p:cNvPr>
          <p:cNvSpPr/>
          <p:nvPr/>
        </p:nvSpPr>
        <p:spPr>
          <a:xfrm>
            <a:off x="6655819" y="2454622"/>
            <a:ext cx="1183438" cy="510664"/>
          </a:xfrm>
          <a:prstGeom prst="rect">
            <a:avLst/>
          </a:prstGeom>
          <a:solidFill>
            <a:schemeClr val="accent2">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2">
                    <a:lumMod val="50000"/>
                  </a:schemeClr>
                </a:solidFill>
              </a:rPr>
              <a:t>Grants Stewardship</a:t>
            </a:r>
            <a:endParaRPr lang="en-US" sz="900" b="1" dirty="0">
              <a:solidFill>
                <a:schemeClr val="accent5">
                  <a:lumMod val="50000"/>
                </a:schemeClr>
              </a:solidFill>
            </a:endParaRPr>
          </a:p>
          <a:p>
            <a:pPr defTabSz="400050">
              <a:lnSpc>
                <a:spcPct val="90000"/>
              </a:lnSpc>
              <a:spcBef>
                <a:spcPct val="0"/>
              </a:spcBef>
              <a:spcAft>
                <a:spcPct val="35000"/>
              </a:spcAft>
            </a:pPr>
            <a:r>
              <a:rPr lang="en-US" sz="900" dirty="0">
                <a:solidFill>
                  <a:schemeClr val="tx1"/>
                </a:solidFill>
              </a:rPr>
              <a:t>Laura Steelquist</a:t>
            </a:r>
            <a:endParaRPr lang="en-US" sz="900" b="1" dirty="0">
              <a:solidFill>
                <a:schemeClr val="accent2">
                  <a:lumMod val="50000"/>
                </a:schemeClr>
              </a:solidFill>
            </a:endParaRPr>
          </a:p>
        </p:txBody>
      </p:sp>
      <p:cxnSp>
        <p:nvCxnSpPr>
          <p:cNvPr id="131" name="Straight Connector 130" descr="decorative element">
            <a:extLst>
              <a:ext uri="{FF2B5EF4-FFF2-40B4-BE49-F238E27FC236}">
                <a16:creationId xmlns:a16="http://schemas.microsoft.com/office/drawing/2014/main" id="{74E72400-6BF3-4383-9B7D-13A4E5A3B72D}"/>
              </a:ext>
            </a:extLst>
          </p:cNvPr>
          <p:cNvCxnSpPr>
            <a:cxnSpLocks/>
          </p:cNvCxnSpPr>
          <p:nvPr/>
        </p:nvCxnSpPr>
        <p:spPr>
          <a:xfrm flipH="1">
            <a:off x="5099647" y="2649099"/>
            <a:ext cx="147290" cy="6078"/>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98" name="Straight Connector 97" descr="decorative element">
            <a:extLst>
              <a:ext uri="{FF2B5EF4-FFF2-40B4-BE49-F238E27FC236}">
                <a16:creationId xmlns:a16="http://schemas.microsoft.com/office/drawing/2014/main" id="{E499BE39-4BF3-4C90-9680-85AE54E3EDEC}"/>
              </a:ext>
            </a:extLst>
          </p:cNvPr>
          <p:cNvCxnSpPr>
            <a:cxnSpLocks/>
          </p:cNvCxnSpPr>
          <p:nvPr/>
        </p:nvCxnSpPr>
        <p:spPr>
          <a:xfrm>
            <a:off x="9197235" y="2011927"/>
            <a:ext cx="9445" cy="225097"/>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descr="decorative element">
            <a:extLst>
              <a:ext uri="{FF2B5EF4-FFF2-40B4-BE49-F238E27FC236}">
                <a16:creationId xmlns:a16="http://schemas.microsoft.com/office/drawing/2014/main" id="{1569EB33-21A6-431D-87C7-DEA89429861E}"/>
              </a:ext>
            </a:extLst>
          </p:cNvPr>
          <p:cNvCxnSpPr>
            <a:cxnSpLocks/>
          </p:cNvCxnSpPr>
          <p:nvPr/>
        </p:nvCxnSpPr>
        <p:spPr>
          <a:xfrm>
            <a:off x="5581650" y="1479413"/>
            <a:ext cx="0" cy="2747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18" name="Connector: Elbow 117" descr="decorative element">
            <a:extLst>
              <a:ext uri="{FF2B5EF4-FFF2-40B4-BE49-F238E27FC236}">
                <a16:creationId xmlns:a16="http://schemas.microsoft.com/office/drawing/2014/main" id="{1D1778EC-97A6-4C21-8996-68BEDEBAE38E}"/>
              </a:ext>
            </a:extLst>
          </p:cNvPr>
          <p:cNvCxnSpPr>
            <a:cxnSpLocks/>
          </p:cNvCxnSpPr>
          <p:nvPr/>
        </p:nvCxnSpPr>
        <p:spPr>
          <a:xfrm rot="10800000" flipV="1">
            <a:off x="2840986" y="1881708"/>
            <a:ext cx="2424891" cy="3086"/>
          </a:xfrm>
          <a:prstGeom prst="bentConnector3">
            <a:avLst>
              <a:gd name="adj1" fmla="val 50000"/>
            </a:avLst>
          </a:prstGeom>
          <a:ln w="28575">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9" name="Straight Connector 118" descr="decorative element">
            <a:extLst>
              <a:ext uri="{FF2B5EF4-FFF2-40B4-BE49-F238E27FC236}">
                <a16:creationId xmlns:a16="http://schemas.microsoft.com/office/drawing/2014/main" id="{6EB4DEF7-73E2-44AB-9FFD-E2E900FB502C}"/>
              </a:ext>
            </a:extLst>
          </p:cNvPr>
          <p:cNvCxnSpPr>
            <a:cxnSpLocks/>
          </p:cNvCxnSpPr>
          <p:nvPr/>
        </p:nvCxnSpPr>
        <p:spPr>
          <a:xfrm>
            <a:off x="2848777" y="1906593"/>
            <a:ext cx="0" cy="511115"/>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09E2E62-2C82-48AF-8FE2-1036BA869A6F}"/>
              </a:ext>
            </a:extLst>
          </p:cNvPr>
          <p:cNvPicPr>
            <a:picLocks noChangeAspect="1"/>
          </p:cNvPicPr>
          <p:nvPr/>
        </p:nvPicPr>
        <p:blipFill>
          <a:blip r:embed="rId3"/>
          <a:stretch>
            <a:fillRect/>
          </a:stretch>
        </p:blipFill>
        <p:spPr>
          <a:xfrm>
            <a:off x="4009558" y="6211568"/>
            <a:ext cx="1133954" cy="585267"/>
          </a:xfrm>
          <a:prstGeom prst="rect">
            <a:avLst/>
          </a:prstGeom>
        </p:spPr>
      </p:pic>
      <p:pic>
        <p:nvPicPr>
          <p:cNvPr id="12" name="Picture 11">
            <a:extLst>
              <a:ext uri="{FF2B5EF4-FFF2-40B4-BE49-F238E27FC236}">
                <a16:creationId xmlns:a16="http://schemas.microsoft.com/office/drawing/2014/main" id="{08DC76E0-C696-4774-BABA-05CF3DC895B8}"/>
              </a:ext>
            </a:extLst>
          </p:cNvPr>
          <p:cNvPicPr>
            <a:picLocks noChangeAspect="1"/>
          </p:cNvPicPr>
          <p:nvPr/>
        </p:nvPicPr>
        <p:blipFill>
          <a:blip r:embed="rId4"/>
          <a:stretch>
            <a:fillRect/>
          </a:stretch>
        </p:blipFill>
        <p:spPr>
          <a:xfrm>
            <a:off x="4028211" y="5625213"/>
            <a:ext cx="1127858" cy="634039"/>
          </a:xfrm>
          <a:prstGeom prst="rect">
            <a:avLst/>
          </a:prstGeom>
        </p:spPr>
      </p:pic>
      <p:sp>
        <p:nvSpPr>
          <p:cNvPr id="139" name="Rectangle 138">
            <a:extLst>
              <a:ext uri="{FF2B5EF4-FFF2-40B4-BE49-F238E27FC236}">
                <a16:creationId xmlns:a16="http://schemas.microsoft.com/office/drawing/2014/main" id="{8AEDC16D-3ECC-49EA-954C-6120757C627A}"/>
              </a:ext>
            </a:extLst>
          </p:cNvPr>
          <p:cNvSpPr/>
          <p:nvPr/>
        </p:nvSpPr>
        <p:spPr>
          <a:xfrm>
            <a:off x="10689815" y="2509739"/>
            <a:ext cx="1127551" cy="597271"/>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Community Svc</a:t>
            </a:r>
          </a:p>
          <a:p>
            <a:pPr defTabSz="400050">
              <a:lnSpc>
                <a:spcPct val="90000"/>
              </a:lnSpc>
              <a:spcBef>
                <a:spcPct val="0"/>
              </a:spcBef>
              <a:spcAft>
                <a:spcPct val="35000"/>
              </a:spcAft>
            </a:pPr>
            <a:r>
              <a:rPr lang="en-US" sz="900" b="1" dirty="0">
                <a:solidFill>
                  <a:schemeClr val="tx1"/>
                </a:solidFill>
              </a:rPr>
              <a:t>Wally Wong</a:t>
            </a:r>
          </a:p>
        </p:txBody>
      </p:sp>
      <p:sp>
        <p:nvSpPr>
          <p:cNvPr id="140" name="Rectangle 139">
            <a:extLst>
              <a:ext uri="{FF2B5EF4-FFF2-40B4-BE49-F238E27FC236}">
                <a16:creationId xmlns:a16="http://schemas.microsoft.com/office/drawing/2014/main" id="{DC3F0EA3-5B77-4ED6-B57F-698405D1C818}"/>
              </a:ext>
            </a:extLst>
          </p:cNvPr>
          <p:cNvSpPr/>
          <p:nvPr/>
        </p:nvSpPr>
        <p:spPr>
          <a:xfrm>
            <a:off x="10703307" y="3153721"/>
            <a:ext cx="1127551" cy="475832"/>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Vocational Svc</a:t>
            </a:r>
          </a:p>
          <a:p>
            <a:pPr defTabSz="400050">
              <a:lnSpc>
                <a:spcPct val="90000"/>
              </a:lnSpc>
              <a:spcBef>
                <a:spcPct val="0"/>
              </a:spcBef>
              <a:spcAft>
                <a:spcPct val="35000"/>
              </a:spcAft>
            </a:pPr>
            <a:r>
              <a:rPr lang="en-US" sz="900" b="1" dirty="0">
                <a:solidFill>
                  <a:schemeClr val="tx2">
                    <a:lumMod val="50000"/>
                  </a:schemeClr>
                </a:solidFill>
              </a:rPr>
              <a:t>Nancy Cabral</a:t>
            </a:r>
            <a:endParaRPr lang="en-US" sz="900" b="1" dirty="0">
              <a:solidFill>
                <a:schemeClr val="tx1"/>
              </a:solidFill>
            </a:endParaRPr>
          </a:p>
        </p:txBody>
      </p:sp>
      <p:sp>
        <p:nvSpPr>
          <p:cNvPr id="143" name="Rectangle 142">
            <a:extLst>
              <a:ext uri="{FF2B5EF4-FFF2-40B4-BE49-F238E27FC236}">
                <a16:creationId xmlns:a16="http://schemas.microsoft.com/office/drawing/2014/main" id="{DFA18E0E-B66A-49B0-AED0-6F4B4C65CBC6}"/>
              </a:ext>
            </a:extLst>
          </p:cNvPr>
          <p:cNvSpPr/>
          <p:nvPr/>
        </p:nvSpPr>
        <p:spPr>
          <a:xfrm>
            <a:off x="211339" y="6037373"/>
            <a:ext cx="1102424" cy="731520"/>
          </a:xfrm>
          <a:prstGeom prst="rect">
            <a:avLst/>
          </a:prstGeom>
          <a:solidFill>
            <a:schemeClr val="bg2">
              <a:lumMod val="95000"/>
            </a:schemeClr>
          </a:solidFill>
          <a:ln w="28575" cap="rnd" cmpd="sng" algn="ctr">
            <a:solidFill>
              <a:schemeClr val="tx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1"/>
                </a:solidFill>
              </a:rPr>
              <a:t>District Leadership Team</a:t>
            </a:r>
          </a:p>
          <a:p>
            <a:pPr defTabSz="400050">
              <a:lnSpc>
                <a:spcPct val="90000"/>
              </a:lnSpc>
              <a:spcBef>
                <a:spcPct val="0"/>
              </a:spcBef>
              <a:spcAft>
                <a:spcPct val="35000"/>
              </a:spcAft>
            </a:pPr>
            <a:r>
              <a:rPr lang="en-US" sz="900" b="1">
                <a:solidFill>
                  <a:schemeClr val="tx1"/>
                </a:solidFill>
              </a:rPr>
              <a:t>June 10, </a:t>
            </a:r>
            <a:r>
              <a:rPr lang="en-US" sz="900" b="1" dirty="0">
                <a:solidFill>
                  <a:schemeClr val="tx1"/>
                </a:solidFill>
              </a:rPr>
              <a:t>2022</a:t>
            </a:r>
          </a:p>
        </p:txBody>
      </p:sp>
      <p:sp>
        <p:nvSpPr>
          <p:cNvPr id="145" name="Rectangle 144">
            <a:extLst>
              <a:ext uri="{FF2B5EF4-FFF2-40B4-BE49-F238E27FC236}">
                <a16:creationId xmlns:a16="http://schemas.microsoft.com/office/drawing/2014/main" id="{86974B19-2687-4FA2-9159-B6A331F85CF8}"/>
              </a:ext>
            </a:extLst>
          </p:cNvPr>
          <p:cNvSpPr/>
          <p:nvPr/>
        </p:nvSpPr>
        <p:spPr>
          <a:xfrm>
            <a:off x="10699862" y="3678127"/>
            <a:ext cx="1117504" cy="564404"/>
          </a:xfrm>
          <a:prstGeom prst="rect">
            <a:avLst/>
          </a:prstGeom>
          <a:solidFill>
            <a:srgbClr val="FFC000"/>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tx2">
                    <a:lumMod val="50000"/>
                  </a:schemeClr>
                </a:solidFill>
              </a:rPr>
              <a:t>DEI Task Force</a:t>
            </a:r>
          </a:p>
          <a:p>
            <a:pPr defTabSz="400050">
              <a:lnSpc>
                <a:spcPct val="90000"/>
              </a:lnSpc>
              <a:spcBef>
                <a:spcPct val="0"/>
              </a:spcBef>
              <a:spcAft>
                <a:spcPct val="35000"/>
              </a:spcAft>
            </a:pPr>
            <a:r>
              <a:rPr lang="en-US" sz="900" b="1" dirty="0">
                <a:solidFill>
                  <a:schemeClr val="tx2">
                    <a:lumMod val="50000"/>
                  </a:schemeClr>
                </a:solidFill>
              </a:rPr>
              <a:t>Kecia King </a:t>
            </a:r>
            <a:endParaRPr lang="en-US" sz="900" b="1" dirty="0">
              <a:solidFill>
                <a:schemeClr val="tx1"/>
              </a:solidFill>
            </a:endParaRPr>
          </a:p>
        </p:txBody>
      </p:sp>
      <p:cxnSp>
        <p:nvCxnSpPr>
          <p:cNvPr id="27" name="Straight Connector 26">
            <a:extLst>
              <a:ext uri="{FF2B5EF4-FFF2-40B4-BE49-F238E27FC236}">
                <a16:creationId xmlns:a16="http://schemas.microsoft.com/office/drawing/2014/main" id="{1E979D7A-AF8C-4F52-B1C3-C156B8EB929A}"/>
              </a:ext>
            </a:extLst>
          </p:cNvPr>
          <p:cNvCxnSpPr>
            <a:cxnSpLocks/>
          </p:cNvCxnSpPr>
          <p:nvPr/>
        </p:nvCxnSpPr>
        <p:spPr>
          <a:xfrm>
            <a:off x="1596690" y="2297804"/>
            <a:ext cx="0" cy="14652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8A478B-2914-469D-8E8D-18D92EF514D3}"/>
              </a:ext>
            </a:extLst>
          </p:cNvPr>
          <p:cNvSpPr txBox="1"/>
          <p:nvPr/>
        </p:nvSpPr>
        <p:spPr>
          <a:xfrm>
            <a:off x="1578769" y="3296551"/>
            <a:ext cx="808552" cy="784830"/>
          </a:xfrm>
          <a:prstGeom prst="rect">
            <a:avLst/>
          </a:prstGeom>
          <a:solidFill>
            <a:schemeClr val="accent1">
              <a:lumMod val="60000"/>
              <a:lumOff val="40000"/>
            </a:schemeClr>
          </a:solidFill>
        </p:spPr>
        <p:txBody>
          <a:bodyPr wrap="square" rtlCol="0">
            <a:spAutoFit/>
          </a:bodyPr>
          <a:lstStyle/>
          <a:p>
            <a:r>
              <a:rPr lang="en-US" sz="900" dirty="0"/>
              <a:t>New Club Advisor (3)</a:t>
            </a:r>
          </a:p>
          <a:p>
            <a:r>
              <a:rPr lang="en-US" sz="900" dirty="0"/>
              <a:t>Laura Steelquist</a:t>
            </a:r>
          </a:p>
          <a:p>
            <a:endParaRPr lang="en-US" sz="900" dirty="0"/>
          </a:p>
        </p:txBody>
      </p:sp>
      <p:cxnSp>
        <p:nvCxnSpPr>
          <p:cNvPr id="22" name="Straight Connector 21">
            <a:extLst>
              <a:ext uri="{FF2B5EF4-FFF2-40B4-BE49-F238E27FC236}">
                <a16:creationId xmlns:a16="http://schemas.microsoft.com/office/drawing/2014/main" id="{072B9DBE-C352-E247-8218-E6D363EC4CA5}"/>
              </a:ext>
            </a:extLst>
          </p:cNvPr>
          <p:cNvCxnSpPr>
            <a:cxnSpLocks/>
          </p:cNvCxnSpPr>
          <p:nvPr/>
        </p:nvCxnSpPr>
        <p:spPr>
          <a:xfrm>
            <a:off x="2840985" y="2297804"/>
            <a:ext cx="0" cy="100161"/>
          </a:xfrm>
          <a:prstGeom prst="line">
            <a:avLst/>
          </a:prstGeom>
        </p:spPr>
        <p:style>
          <a:lnRef idx="1">
            <a:schemeClr val="dk1"/>
          </a:lnRef>
          <a:fillRef idx="0">
            <a:schemeClr val="dk1"/>
          </a:fillRef>
          <a:effectRef idx="0">
            <a:schemeClr val="dk1"/>
          </a:effectRef>
          <a:fontRef idx="minor">
            <a:schemeClr val="tx1"/>
          </a:fontRef>
        </p:style>
      </p:cxnSp>
      <p:sp>
        <p:nvSpPr>
          <p:cNvPr id="109" name="Rectangle 108">
            <a:extLst>
              <a:ext uri="{FF2B5EF4-FFF2-40B4-BE49-F238E27FC236}">
                <a16:creationId xmlns:a16="http://schemas.microsoft.com/office/drawing/2014/main" id="{D33078A7-8A5D-1470-A896-1C3F3C8E4045}"/>
              </a:ext>
            </a:extLst>
          </p:cNvPr>
          <p:cNvSpPr/>
          <p:nvPr/>
        </p:nvSpPr>
        <p:spPr>
          <a:xfrm>
            <a:off x="2979525" y="3840690"/>
            <a:ext cx="1006955" cy="583062"/>
          </a:xfrm>
          <a:prstGeom prst="rect">
            <a:avLst/>
          </a:prstGeom>
          <a:solidFill>
            <a:schemeClr val="bg2">
              <a:lumMod val="95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1">
                    <a:lumMod val="50000"/>
                  </a:schemeClr>
                </a:solidFill>
              </a:rPr>
              <a:t>International Service (3)</a:t>
            </a:r>
          </a:p>
          <a:p>
            <a:pPr defTabSz="400050">
              <a:lnSpc>
                <a:spcPct val="90000"/>
              </a:lnSpc>
              <a:spcBef>
                <a:spcPct val="0"/>
              </a:spcBef>
              <a:spcAft>
                <a:spcPct val="35000"/>
              </a:spcAft>
            </a:pPr>
            <a:r>
              <a:rPr lang="en-US" sz="900" dirty="0">
                <a:solidFill>
                  <a:schemeClr val="tx1"/>
                </a:solidFill>
              </a:rPr>
              <a:t>James Ham</a:t>
            </a:r>
          </a:p>
        </p:txBody>
      </p:sp>
      <p:cxnSp>
        <p:nvCxnSpPr>
          <p:cNvPr id="114" name="Straight Connector 113" descr="decorative element">
            <a:extLst>
              <a:ext uri="{FF2B5EF4-FFF2-40B4-BE49-F238E27FC236}">
                <a16:creationId xmlns:a16="http://schemas.microsoft.com/office/drawing/2014/main" id="{D27197D2-23A7-D37E-4DA8-7E7A59C85017}"/>
              </a:ext>
            </a:extLst>
          </p:cNvPr>
          <p:cNvCxnSpPr>
            <a:cxnSpLocks/>
          </p:cNvCxnSpPr>
          <p:nvPr/>
        </p:nvCxnSpPr>
        <p:spPr>
          <a:xfrm>
            <a:off x="2848777" y="2297804"/>
            <a:ext cx="0" cy="184228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id="{B12154D9-85E5-0569-4D21-8FC2FE9D6C3D}"/>
              </a:ext>
            </a:extLst>
          </p:cNvPr>
          <p:cNvCxnSpPr>
            <a:cxnSpLocks/>
            <a:stCxn id="121" idx="1"/>
          </p:cNvCxnSpPr>
          <p:nvPr/>
        </p:nvCxnSpPr>
        <p:spPr>
          <a:xfrm flipH="1">
            <a:off x="2834241" y="3447323"/>
            <a:ext cx="136562" cy="0"/>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descr="decorative element">
            <a:extLst>
              <a:ext uri="{FF2B5EF4-FFF2-40B4-BE49-F238E27FC236}">
                <a16:creationId xmlns:a16="http://schemas.microsoft.com/office/drawing/2014/main" id="{208D0121-4198-15DE-3202-338AFF920066}"/>
              </a:ext>
            </a:extLst>
          </p:cNvPr>
          <p:cNvCxnSpPr>
            <a:cxnSpLocks/>
            <a:stCxn id="109" idx="1"/>
          </p:cNvCxnSpPr>
          <p:nvPr/>
        </p:nvCxnSpPr>
        <p:spPr>
          <a:xfrm flipH="1" flipV="1">
            <a:off x="2813828" y="4118287"/>
            <a:ext cx="165697" cy="13934"/>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049975DB-9F3A-FC5F-13FA-D2D4BD1B222B}"/>
              </a:ext>
            </a:extLst>
          </p:cNvPr>
          <p:cNvSpPr/>
          <p:nvPr/>
        </p:nvSpPr>
        <p:spPr>
          <a:xfrm>
            <a:off x="9245435" y="2558089"/>
            <a:ext cx="1127551" cy="630339"/>
          </a:xfrm>
          <a:prstGeom prst="rect">
            <a:avLst/>
          </a:prstGeom>
          <a:solidFill>
            <a:srgbClr val="FF6699"/>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82880" tIns="5715" rIns="91440" bIns="54011" numCol="1" spcCol="1270" anchor="ctr" anchorCtr="0">
            <a:noAutofit/>
            <a:flatTx/>
          </a:bodyPr>
          <a:lstStyle/>
          <a:p>
            <a:pPr defTabSz="400050">
              <a:lnSpc>
                <a:spcPct val="90000"/>
              </a:lnSpc>
              <a:spcBef>
                <a:spcPct val="0"/>
              </a:spcBef>
              <a:spcAft>
                <a:spcPct val="35000"/>
              </a:spcAft>
            </a:pPr>
            <a:r>
              <a:rPr lang="en-US" sz="900" b="1" dirty="0">
                <a:solidFill>
                  <a:schemeClr val="accent1">
                    <a:lumMod val="50000"/>
                  </a:schemeClr>
                </a:solidFill>
              </a:rPr>
              <a:t>Rotaract Chair</a:t>
            </a:r>
          </a:p>
          <a:p>
            <a:pPr defTabSz="400050">
              <a:lnSpc>
                <a:spcPct val="90000"/>
              </a:lnSpc>
              <a:spcBef>
                <a:spcPct val="0"/>
              </a:spcBef>
              <a:spcAft>
                <a:spcPct val="35000"/>
              </a:spcAft>
            </a:pPr>
            <a:r>
              <a:rPr lang="en-US" sz="900" b="1" dirty="0">
                <a:solidFill>
                  <a:schemeClr val="accent1">
                    <a:lumMod val="50000"/>
                  </a:schemeClr>
                </a:solidFill>
              </a:rPr>
              <a:t>Nicole Baltazar</a:t>
            </a:r>
            <a:endParaRPr lang="en-US" sz="900" dirty="0">
              <a:solidFill>
                <a:schemeClr val="tx1"/>
              </a:solidFill>
            </a:endParaRPr>
          </a:p>
        </p:txBody>
      </p:sp>
      <p:cxnSp>
        <p:nvCxnSpPr>
          <p:cNvPr id="144" name="Straight Connector 143" descr="decorative element">
            <a:extLst>
              <a:ext uri="{FF2B5EF4-FFF2-40B4-BE49-F238E27FC236}">
                <a16:creationId xmlns:a16="http://schemas.microsoft.com/office/drawing/2014/main" id="{460899A4-15D5-AC59-7FC1-2AD0C873850E}"/>
              </a:ext>
            </a:extLst>
          </p:cNvPr>
          <p:cNvCxnSpPr>
            <a:cxnSpLocks/>
          </p:cNvCxnSpPr>
          <p:nvPr/>
        </p:nvCxnSpPr>
        <p:spPr>
          <a:xfrm>
            <a:off x="9622863" y="2293035"/>
            <a:ext cx="0" cy="312331"/>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pic>
        <p:nvPicPr>
          <p:cNvPr id="35" name="Picture 34" descr="A picture containing person, person, outdoor&#10;&#10;Description automatically generated">
            <a:extLst>
              <a:ext uri="{FF2B5EF4-FFF2-40B4-BE49-F238E27FC236}">
                <a16:creationId xmlns:a16="http://schemas.microsoft.com/office/drawing/2014/main" id="{4641DF53-4A67-0A64-7F9F-A68F4EB5489B}"/>
              </a:ext>
            </a:extLst>
          </p:cNvPr>
          <p:cNvPicPr>
            <a:picLocks noChangeAspect="1"/>
          </p:cNvPicPr>
          <p:nvPr/>
        </p:nvPicPr>
        <p:blipFill>
          <a:blip r:embed="rId5"/>
          <a:stretch>
            <a:fillRect/>
          </a:stretch>
        </p:blipFill>
        <p:spPr>
          <a:xfrm>
            <a:off x="5032637" y="272482"/>
            <a:ext cx="953742" cy="1192178"/>
          </a:xfrm>
          <a:prstGeom prst="rect">
            <a:avLst/>
          </a:prstGeom>
        </p:spPr>
      </p:pic>
      <p:sp>
        <p:nvSpPr>
          <p:cNvPr id="39" name="TextBox 38">
            <a:extLst>
              <a:ext uri="{FF2B5EF4-FFF2-40B4-BE49-F238E27FC236}">
                <a16:creationId xmlns:a16="http://schemas.microsoft.com/office/drawing/2014/main" id="{8A63A2A2-6A61-5A54-22FB-73CE9857A325}"/>
              </a:ext>
            </a:extLst>
          </p:cNvPr>
          <p:cNvSpPr txBox="1"/>
          <p:nvPr/>
        </p:nvSpPr>
        <p:spPr>
          <a:xfrm>
            <a:off x="3628205" y="1350547"/>
            <a:ext cx="1160941" cy="400110"/>
          </a:xfrm>
          <a:prstGeom prst="rect">
            <a:avLst/>
          </a:prstGeom>
          <a:solidFill>
            <a:schemeClr val="accent1">
              <a:lumMod val="40000"/>
              <a:lumOff val="60000"/>
            </a:schemeClr>
          </a:solidFill>
        </p:spPr>
        <p:txBody>
          <a:bodyPr wrap="square" rtlCol="0">
            <a:spAutoFit/>
          </a:bodyPr>
          <a:lstStyle/>
          <a:p>
            <a:r>
              <a:rPr lang="en-US" sz="1000" dirty="0"/>
              <a:t>Exec Secretary</a:t>
            </a:r>
          </a:p>
          <a:p>
            <a:r>
              <a:rPr lang="en-US" sz="1000" dirty="0"/>
              <a:t>Naomi Masuno</a:t>
            </a:r>
          </a:p>
        </p:txBody>
      </p:sp>
      <p:cxnSp>
        <p:nvCxnSpPr>
          <p:cNvPr id="146" name="Straight Connector 145" descr="decorative element">
            <a:extLst>
              <a:ext uri="{FF2B5EF4-FFF2-40B4-BE49-F238E27FC236}">
                <a16:creationId xmlns:a16="http://schemas.microsoft.com/office/drawing/2014/main" id="{0B73D51C-5834-8F47-4984-962AB63AF79E}"/>
              </a:ext>
            </a:extLst>
          </p:cNvPr>
          <p:cNvCxnSpPr>
            <a:cxnSpLocks/>
            <a:endCxn id="39" idx="3"/>
          </p:cNvCxnSpPr>
          <p:nvPr/>
        </p:nvCxnSpPr>
        <p:spPr>
          <a:xfrm flipH="1">
            <a:off x="4789146" y="1549900"/>
            <a:ext cx="443146" cy="702"/>
          </a:xfrm>
          <a:prstGeom prst="line">
            <a:avLst/>
          </a:prstGeom>
          <a:ln w="28575">
            <a:solidFill>
              <a:schemeClr val="tx1"/>
            </a:solidFill>
            <a:prstDash val="solid"/>
            <a:headEnd type="none" w="sm" len="sm"/>
            <a:tailEnd type="none" w="sm" len="sm"/>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14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180573"/>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4" name="Title 3">
            <a:extLst>
              <a:ext uri="{FF2B5EF4-FFF2-40B4-BE49-F238E27FC236}">
                <a16:creationId xmlns:a16="http://schemas.microsoft.com/office/drawing/2014/main" id="{DBA142AE-2219-4D45-823C-7486BB43DE02}"/>
              </a:ext>
            </a:extLst>
          </p:cNvPr>
          <p:cNvSpPr>
            <a:spLocks noGrp="1"/>
          </p:cNvSpPr>
          <p:nvPr>
            <p:ph type="title"/>
          </p:nvPr>
        </p:nvSpPr>
        <p:spPr>
          <a:xfrm>
            <a:off x="285750" y="180573"/>
            <a:ext cx="11506200" cy="1540042"/>
          </a:xfrm>
        </p:spPr>
        <p:txBody>
          <a:bodyPr>
            <a:normAutofit/>
          </a:bodyPr>
          <a:lstStyle/>
          <a:p>
            <a:r>
              <a:rPr lang="en-US" dirty="0"/>
              <a:t>Randy’s area of focus:</a:t>
            </a:r>
            <a:br>
              <a:rPr lang="en-US" dirty="0"/>
            </a:br>
            <a:r>
              <a:rPr lang="en-US" dirty="0"/>
              <a:t>membership</a:t>
            </a:r>
          </a:p>
        </p:txBody>
      </p:sp>
      <p:sp>
        <p:nvSpPr>
          <p:cNvPr id="5" name="Content Placeholder 4">
            <a:extLst>
              <a:ext uri="{FF2B5EF4-FFF2-40B4-BE49-F238E27FC236}">
                <a16:creationId xmlns:a16="http://schemas.microsoft.com/office/drawing/2014/main" id="{3F2FB270-6725-4307-BC46-50C4077E4B15}"/>
              </a:ext>
            </a:extLst>
          </p:cNvPr>
          <p:cNvSpPr>
            <a:spLocks noGrp="1"/>
          </p:cNvSpPr>
          <p:nvPr>
            <p:ph idx="1"/>
          </p:nvPr>
        </p:nvSpPr>
        <p:spPr>
          <a:xfrm>
            <a:off x="925286" y="2409423"/>
            <a:ext cx="10025744" cy="4034896"/>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Membership will be the focus this year, as have over the years, but let’s take it up a notch with focusing on engaging members and expanding our reach.  With more hands, we can imagine more impactful projects and continuing our mark to be rainmakers.</a:t>
            </a:r>
            <a:endParaRPr lang="en-US" sz="3600" dirty="0"/>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982C-B25D-F72E-7349-5EEE244366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647D55-C67F-6B9A-2566-92C0037C921A}"/>
              </a:ext>
            </a:extLst>
          </p:cNvPr>
          <p:cNvSpPr>
            <a:spLocks noGrp="1"/>
          </p:cNvSpPr>
          <p:nvPr>
            <p:ph idx="1"/>
          </p:nvPr>
        </p:nvSpPr>
        <p:spPr/>
        <p:txBody>
          <a:bodyPr/>
          <a:lstStyle/>
          <a:p>
            <a:pPr>
              <a:spcBef>
                <a:spcPts val="0"/>
              </a:spcBef>
              <a:buFont typeface="Wingdings" panose="05000000000000000000" pitchFamily="2" charset="2"/>
              <a:buChar char="§"/>
            </a:pPr>
            <a:r>
              <a:rPr lang="en-US" sz="4000" b="0" i="0" dirty="0">
                <a:solidFill>
                  <a:srgbClr val="222222"/>
                </a:solidFill>
                <a:effectLst/>
                <a:latin typeface="Calibri" panose="020F0502020204030204" pitchFamily="34" charset="0"/>
              </a:rPr>
              <a:t>D5000 Membership Goal = 10% NET Gain</a:t>
            </a:r>
          </a:p>
          <a:p>
            <a:pPr marL="228600" lvl="1" indent="0">
              <a:spcBef>
                <a:spcPts val="0"/>
              </a:spcBef>
              <a:buNone/>
            </a:pPr>
            <a:r>
              <a:rPr lang="en-US" sz="3600" dirty="0">
                <a:solidFill>
                  <a:srgbClr val="222222"/>
                </a:solidFill>
                <a:latin typeface="Calibri" panose="020F0502020204030204" pitchFamily="34" charset="0"/>
              </a:rPr>
              <a:t>As of July 2, 2022, D5000 has 1422 members</a:t>
            </a:r>
            <a:endParaRPr lang="en-US" sz="3600" b="0" i="0" dirty="0">
              <a:solidFill>
                <a:srgbClr val="222222"/>
              </a:solidFill>
              <a:effectLst/>
              <a:latin typeface="Calibri" panose="020F0502020204030204" pitchFamily="34" charset="0"/>
            </a:endParaRPr>
          </a:p>
          <a:p>
            <a:pPr>
              <a:spcBef>
                <a:spcPts val="0"/>
              </a:spcBef>
              <a:buFont typeface="Wingdings" panose="05000000000000000000" pitchFamily="2" charset="2"/>
              <a:buChar char="§"/>
            </a:pPr>
            <a:endParaRPr lang="en-US" sz="4000" b="0" i="0" dirty="0">
              <a:solidFill>
                <a:srgbClr val="222222"/>
              </a:solidFill>
              <a:effectLst/>
              <a:latin typeface="Calibri" panose="020F0502020204030204" pitchFamily="34" charset="0"/>
            </a:endParaRPr>
          </a:p>
          <a:p>
            <a:pPr>
              <a:spcBef>
                <a:spcPts val="0"/>
              </a:spcBef>
              <a:buFont typeface="Wingdings" panose="05000000000000000000" pitchFamily="2" charset="2"/>
              <a:buChar char="§"/>
            </a:pPr>
            <a:r>
              <a:rPr lang="en-US" sz="4000" b="0" i="0" dirty="0">
                <a:solidFill>
                  <a:srgbClr val="222222"/>
                </a:solidFill>
                <a:effectLst/>
                <a:latin typeface="Arial" panose="020B0604020202020204" pitchFamily="34" charset="0"/>
              </a:rPr>
              <a:t>Club commitments = Net increase of ONE</a:t>
            </a:r>
          </a:p>
          <a:p>
            <a:endParaRPr lang="en-US" dirty="0"/>
          </a:p>
        </p:txBody>
      </p:sp>
      <p:sp>
        <p:nvSpPr>
          <p:cNvPr id="4" name="Slide Number Placeholder 3">
            <a:extLst>
              <a:ext uri="{FF2B5EF4-FFF2-40B4-BE49-F238E27FC236}">
                <a16:creationId xmlns:a16="http://schemas.microsoft.com/office/drawing/2014/main" id="{516A6C5E-3F07-505D-176B-B16DDDED5AC2}"/>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Tree>
    <p:extLst>
      <p:ext uri="{BB962C8B-B14F-4D97-AF65-F5344CB8AC3E}">
        <p14:creationId xmlns:p14="http://schemas.microsoft.com/office/powerpoint/2010/main" val="3239316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2513</Words>
  <Application>Microsoft Macintosh PowerPoint</Application>
  <PresentationFormat>Widescreen</PresentationFormat>
  <Paragraphs>423</Paragraphs>
  <Slides>23</Slides>
  <Notes>23</Notes>
  <HiddenSlides>3</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Georgia</vt:lpstr>
      <vt:lpstr>Open Sans</vt:lpstr>
      <vt:lpstr>Verdana</vt:lpstr>
      <vt:lpstr>Wingdings</vt:lpstr>
      <vt:lpstr>Office Theme</vt:lpstr>
      <vt:lpstr>2_Office Theme</vt:lpstr>
      <vt:lpstr>3_Office Theme</vt:lpstr>
      <vt:lpstr>PowerPoint Presentation</vt:lpstr>
      <vt:lpstr>PowerPoint Presentation</vt:lpstr>
      <vt:lpstr>PowerPoint Presentation</vt:lpstr>
      <vt:lpstr>jennifer’s Key messages</vt:lpstr>
      <vt:lpstr>PowerPoint Presentation</vt:lpstr>
      <vt:lpstr>Zone 26/27</vt:lpstr>
      <vt:lpstr>Rotary International District 5000</vt:lpstr>
      <vt:lpstr>Randy’s area of focus: membership</vt:lpstr>
      <vt:lpstr>PowerPoint Presentation</vt:lpstr>
      <vt:lpstr>PowerPoint Presentation</vt:lpstr>
      <vt:lpstr>PowerPoint Presentation</vt:lpstr>
      <vt:lpstr>Foundation Goals</vt:lpstr>
      <vt:lpstr>District 5000 international projects 2022/2023</vt:lpstr>
      <vt:lpstr>Rotary service opportunities </vt:lpstr>
      <vt:lpstr>Upcoming Webinars</vt:lpstr>
      <vt:lpstr>Support for clubs</vt:lpstr>
      <vt:lpstr>PowerPoint Presentation</vt:lpstr>
      <vt:lpstr>Examples of Rotary Fellowships</vt:lpstr>
      <vt:lpstr>PowerPoint Presentation</vt:lpstr>
      <vt:lpstr>District Conference- may 19-21, 2023 celebrating in Hilo!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Masuno</dc:creator>
  <cp:lastModifiedBy>J.O. Park</cp:lastModifiedBy>
  <cp:revision>13</cp:revision>
  <cp:lastPrinted>2022-07-05T16:32:43Z</cp:lastPrinted>
  <dcterms:created xsi:type="dcterms:W3CDTF">2020-09-24T00:05:06Z</dcterms:created>
  <dcterms:modified xsi:type="dcterms:W3CDTF">2022-08-21T21:08:46Z</dcterms:modified>
</cp:coreProperties>
</file>