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62" r:id="rId5"/>
    <p:sldId id="264" r:id="rId6"/>
    <p:sldId id="266" r:id="rId7"/>
    <p:sldId id="265" r:id="rId8"/>
    <p:sldId id="270" r:id="rId9"/>
    <p:sldId id="267" r:id="rId10"/>
    <p:sldId id="268" r:id="rId11"/>
    <p:sldId id="259" r:id="rId12"/>
    <p:sldId id="260" r:id="rId13"/>
    <p:sldId id="269" r:id="rId14"/>
    <p:sldId id="261" r:id="rId1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91" y="-2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08D4E2-80F7-4C9A-A347-A430BF775478}" type="datetimeFigureOut">
              <a:rPr lang="fr-FR" smtClean="0"/>
              <a:pPr/>
              <a:t>14/06/2015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F071CB-DB4F-440B-8489-046108385C12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8845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071CB-DB4F-440B-8489-046108385C12}" type="slidenum">
              <a:rPr lang="fr-FR" smtClean="0"/>
              <a:pPr/>
              <a:t>14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18187-063C-4CF6-A9F4-612FEE5BF0A9}" type="datetimeFigureOut">
              <a:rPr lang="fr-FR" smtClean="0"/>
              <a:pPr/>
              <a:t>14/06/2015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C2805-5DCB-4A57-9299-E9A4AE60EC4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18187-063C-4CF6-A9F4-612FEE5BF0A9}" type="datetimeFigureOut">
              <a:rPr lang="fr-FR" smtClean="0"/>
              <a:pPr/>
              <a:t>14/06/2015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C2805-5DCB-4A57-9299-E9A4AE60EC4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18187-063C-4CF6-A9F4-612FEE5BF0A9}" type="datetimeFigureOut">
              <a:rPr lang="fr-FR" smtClean="0"/>
              <a:pPr/>
              <a:t>14/06/2015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C2805-5DCB-4A57-9299-E9A4AE60EC4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18187-063C-4CF6-A9F4-612FEE5BF0A9}" type="datetimeFigureOut">
              <a:rPr lang="fr-FR" smtClean="0"/>
              <a:pPr/>
              <a:t>14/06/2015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C2805-5DCB-4A57-9299-E9A4AE60EC4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18187-063C-4CF6-A9F4-612FEE5BF0A9}" type="datetimeFigureOut">
              <a:rPr lang="fr-FR" smtClean="0"/>
              <a:pPr/>
              <a:t>14/06/2015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C2805-5DCB-4A57-9299-E9A4AE60EC4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18187-063C-4CF6-A9F4-612FEE5BF0A9}" type="datetimeFigureOut">
              <a:rPr lang="fr-FR" smtClean="0"/>
              <a:pPr/>
              <a:t>14/06/2015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C2805-5DCB-4A57-9299-E9A4AE60EC4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18187-063C-4CF6-A9F4-612FEE5BF0A9}" type="datetimeFigureOut">
              <a:rPr lang="fr-FR" smtClean="0"/>
              <a:pPr/>
              <a:t>14/06/2015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C2805-5DCB-4A57-9299-E9A4AE60EC4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18187-063C-4CF6-A9F4-612FEE5BF0A9}" type="datetimeFigureOut">
              <a:rPr lang="fr-FR" smtClean="0"/>
              <a:pPr/>
              <a:t>14/06/2015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C2805-5DCB-4A57-9299-E9A4AE60EC4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18187-063C-4CF6-A9F4-612FEE5BF0A9}" type="datetimeFigureOut">
              <a:rPr lang="fr-FR" smtClean="0"/>
              <a:pPr/>
              <a:t>14/06/2015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C2805-5DCB-4A57-9299-E9A4AE60EC4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18187-063C-4CF6-A9F4-612FEE5BF0A9}" type="datetimeFigureOut">
              <a:rPr lang="fr-FR" smtClean="0"/>
              <a:pPr/>
              <a:t>14/06/2015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C2805-5DCB-4A57-9299-E9A4AE60EC4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18187-063C-4CF6-A9F4-612FEE5BF0A9}" type="datetimeFigureOut">
              <a:rPr lang="fr-FR" smtClean="0"/>
              <a:pPr/>
              <a:t>14/06/2015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C2805-5DCB-4A57-9299-E9A4AE60EC4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9FFCC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7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218187-063C-4CF6-A9F4-612FEE5BF0A9}" type="datetimeFigureOut">
              <a:rPr lang="fr-FR" smtClean="0"/>
              <a:pPr/>
              <a:t>14/06/2015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DC2805-5DCB-4A57-9299-E9A4AE60EC48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7" Type="http://schemas.openxmlformats.org/officeDocument/2006/relationships/image" Target="../media/image61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11" Type="http://schemas.openxmlformats.org/officeDocument/2006/relationships/image" Target="../media/image47.jpeg"/><Relationship Id="rId5" Type="http://schemas.openxmlformats.org/officeDocument/2006/relationships/image" Target="../media/image41.jpeg"/><Relationship Id="rId10" Type="http://schemas.openxmlformats.org/officeDocument/2006/relationships/image" Target="../media/image46.jpeg"/><Relationship Id="rId4" Type="http://schemas.openxmlformats.org/officeDocument/2006/relationships/image" Target="../media/image40.jpeg"/><Relationship Id="rId9" Type="http://schemas.openxmlformats.org/officeDocument/2006/relationships/image" Target="../media/image4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rye250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0121" y="3000372"/>
            <a:ext cx="983879" cy="1011427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14612" y="3143248"/>
            <a:ext cx="4714908" cy="898521"/>
          </a:xfrm>
        </p:spPr>
        <p:txBody>
          <a:bodyPr>
            <a:normAutofit/>
          </a:bodyPr>
          <a:lstStyle/>
          <a:p>
            <a:r>
              <a:rPr lang="fr-FR" sz="3600" dirty="0" smtClean="0">
                <a:latin typeface="Bodoni MT Black" pitchFamily="18" charset="0"/>
                <a:ea typeface="Arial Unicode MS" pitchFamily="34" charset="-128"/>
                <a:cs typeface="Arial Unicode MS" pitchFamily="34" charset="-128"/>
              </a:rPr>
              <a:t>10 </a:t>
            </a:r>
            <a:r>
              <a:rPr lang="fr-FR" sz="3600" dirty="0" err="1" smtClean="0">
                <a:latin typeface="Bodoni MT Black" pitchFamily="18" charset="0"/>
                <a:ea typeface="Arial Unicode MS" pitchFamily="34" charset="-128"/>
                <a:cs typeface="Arial Unicode MS" pitchFamily="34" charset="-128"/>
              </a:rPr>
              <a:t>months</a:t>
            </a:r>
            <a:r>
              <a:rPr lang="fr-FR" sz="3600" dirty="0" smtClean="0">
                <a:latin typeface="Bodoni MT Black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fr-FR" sz="3600" dirty="0" err="1" smtClean="0">
                <a:latin typeface="Bodoni MT Black" pitchFamily="18" charset="0"/>
                <a:ea typeface="Arial Unicode MS" pitchFamily="34" charset="-128"/>
                <a:cs typeface="Arial Unicode MS" pitchFamily="34" charset="-128"/>
              </a:rPr>
              <a:t>ago</a:t>
            </a:r>
            <a:r>
              <a:rPr lang="fr-FR" sz="3600" dirty="0" smtClean="0">
                <a:latin typeface="Bodoni MT Black" pitchFamily="18" charset="0"/>
                <a:ea typeface="Arial Unicode MS" pitchFamily="34" charset="-128"/>
                <a:cs typeface="Arial Unicode MS" pitchFamily="34" charset="-128"/>
              </a:rPr>
              <a:t>…</a:t>
            </a:r>
            <a:endParaRPr lang="fr-FR" sz="3600" dirty="0">
              <a:latin typeface="Bodoni MT Black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Image 3" descr="10465491_10204551569059308_7086628157919948849_o - Copi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31840" y="4496425"/>
            <a:ext cx="3214710" cy="2361575"/>
          </a:xfrm>
          <a:prstGeom prst="rect">
            <a:avLst/>
          </a:prstGeom>
        </p:spPr>
      </p:pic>
      <p:pic>
        <p:nvPicPr>
          <p:cNvPr id="5" name="Image 4" descr="image (5).jpe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1903" y="4000504"/>
            <a:ext cx="2912098" cy="2857496"/>
          </a:xfrm>
          <a:prstGeom prst="rect">
            <a:avLst/>
          </a:prstGeom>
        </p:spPr>
      </p:pic>
      <p:pic>
        <p:nvPicPr>
          <p:cNvPr id="8" name="Image 7" descr="IMG_0014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678687" y="178565"/>
            <a:ext cx="4286237" cy="3214678"/>
          </a:xfrm>
          <a:prstGeom prst="rect">
            <a:avLst/>
          </a:prstGeom>
        </p:spPr>
      </p:pic>
      <p:pic>
        <p:nvPicPr>
          <p:cNvPr id="9" name="Image 8" descr="IMG_0089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1802" y="0"/>
            <a:ext cx="3071834" cy="2374372"/>
          </a:xfrm>
          <a:prstGeom prst="rect">
            <a:avLst/>
          </a:prstGeom>
        </p:spPr>
      </p:pic>
      <p:pic>
        <p:nvPicPr>
          <p:cNvPr id="7" name="Image 6" descr="image (9).jpe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2908" y="3718666"/>
            <a:ext cx="3214678" cy="3139334"/>
          </a:xfrm>
          <a:prstGeom prst="rect">
            <a:avLst/>
          </a:prstGeom>
        </p:spPr>
      </p:pic>
      <p:pic>
        <p:nvPicPr>
          <p:cNvPr id="6" name="Image 5" descr="image (6).jpe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6528" y="0"/>
            <a:ext cx="3067473" cy="3000372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3357554" y="2357430"/>
            <a:ext cx="2428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i="1" dirty="0" smtClean="0"/>
              <a:t>August 8th 2014</a:t>
            </a:r>
            <a:endParaRPr lang="fr-FR" sz="2400" i="1" dirty="0"/>
          </a:p>
        </p:txBody>
      </p:sp>
      <p:pic>
        <p:nvPicPr>
          <p:cNvPr id="11" name="Image 10" descr="logo_ye.gif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3768" y="3000372"/>
            <a:ext cx="1000132" cy="10001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71670" y="714356"/>
            <a:ext cx="7929618" cy="1143000"/>
          </a:xfrm>
        </p:spPr>
        <p:txBody>
          <a:bodyPr>
            <a:normAutofit/>
          </a:bodyPr>
          <a:lstStyle/>
          <a:p>
            <a:r>
              <a:rPr lang="fr-FR" sz="4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Handwriting" pitchFamily="66" charset="0"/>
              </a:rPr>
              <a:t>Key West-</a:t>
            </a:r>
            <a:r>
              <a:rPr lang="fr-FR" sz="40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Handwriting" pitchFamily="66" charset="0"/>
              </a:rPr>
              <a:t>Sea</a:t>
            </a:r>
            <a:r>
              <a:rPr lang="fr-FR" sz="4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Handwriting" pitchFamily="66" charset="0"/>
              </a:rPr>
              <a:t> Camp</a:t>
            </a:r>
            <a:endParaRPr lang="fr-FR" sz="40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Handwriting" pitchFamily="66" charset="0"/>
            </a:endParaRPr>
          </a:p>
        </p:txBody>
      </p:sp>
      <p:pic>
        <p:nvPicPr>
          <p:cNvPr id="5" name="Image 4" descr="DSC_9808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3143240" cy="2305019"/>
          </a:xfrm>
          <a:prstGeom prst="rect">
            <a:avLst/>
          </a:prstGeom>
        </p:spPr>
      </p:pic>
      <p:pic>
        <p:nvPicPr>
          <p:cNvPr id="7" name="Image 6" descr="IMG_3775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0" y="2143116"/>
            <a:ext cx="3143271" cy="2357454"/>
          </a:xfrm>
          <a:prstGeom prst="rect">
            <a:avLst/>
          </a:prstGeom>
        </p:spPr>
      </p:pic>
      <p:pic>
        <p:nvPicPr>
          <p:cNvPr id="10" name="Image 9" descr="IMG_3967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79925"/>
            <a:ext cx="3168124" cy="2378075"/>
          </a:xfrm>
          <a:prstGeom prst="rect">
            <a:avLst/>
          </a:prstGeom>
        </p:spPr>
      </p:pic>
      <p:pic>
        <p:nvPicPr>
          <p:cNvPr id="11" name="Image 10" descr="IMG_3985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6116" y="1857364"/>
            <a:ext cx="5643570" cy="31745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 descr="IMG_5345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6578" y="0"/>
            <a:ext cx="2357422" cy="2357422"/>
          </a:xfrm>
          <a:prstGeom prst="rect">
            <a:avLst/>
          </a:prstGeom>
        </p:spPr>
      </p:pic>
      <p:pic>
        <p:nvPicPr>
          <p:cNvPr id="8" name="Image 7" descr="DSC_0682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8596" y="214290"/>
            <a:ext cx="2143108" cy="3839736"/>
          </a:xfrm>
          <a:prstGeom prst="rect">
            <a:avLst/>
          </a:prstGeom>
        </p:spPr>
      </p:pic>
      <p:pic>
        <p:nvPicPr>
          <p:cNvPr id="11" name="Image 10" descr="DSC_1128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00364" y="0"/>
            <a:ext cx="3500462" cy="2391961"/>
          </a:xfrm>
          <a:prstGeom prst="rect">
            <a:avLst/>
          </a:prstGeom>
        </p:spPr>
      </p:pic>
      <p:pic>
        <p:nvPicPr>
          <p:cNvPr id="4" name="Espace réservé du contenu 3" descr="14717_1049843911698006_5521067441836769782_n.jpg"/>
          <p:cNvPicPr>
            <a:picLocks noGrp="1" noChangeAspect="1"/>
          </p:cNvPicPr>
          <p:nvPr>
            <p:ph idx="1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5008" y="4286256"/>
            <a:ext cx="3428992" cy="2571744"/>
          </a:xfrm>
        </p:spPr>
      </p:pic>
      <p:pic>
        <p:nvPicPr>
          <p:cNvPr id="13" name="Image 12" descr="IMG_5142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4214794"/>
            <a:ext cx="5286412" cy="2643206"/>
          </a:xfrm>
          <a:prstGeom prst="rect">
            <a:avLst/>
          </a:prstGeom>
        </p:spPr>
      </p:pic>
      <p:pic>
        <p:nvPicPr>
          <p:cNvPr id="14" name="Image 13" descr="IMG_5286.JP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000496" y="2357430"/>
            <a:ext cx="5143504" cy="1857388"/>
          </a:xfrm>
          <a:prstGeom prst="rect">
            <a:avLst/>
          </a:prstGeom>
        </p:spPr>
      </p:pic>
      <p:sp>
        <p:nvSpPr>
          <p:cNvPr id="17" name="ZoneTexte 16"/>
          <p:cNvSpPr txBox="1"/>
          <p:nvPr/>
        </p:nvSpPr>
        <p:spPr>
          <a:xfrm>
            <a:off x="3143240" y="2357430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H</a:t>
            </a:r>
            <a:endParaRPr lang="fr-FR" dirty="0"/>
          </a:p>
        </p:txBody>
      </p:sp>
      <p:sp>
        <p:nvSpPr>
          <p:cNvPr id="18" name="ZoneTexte 17"/>
          <p:cNvSpPr txBox="1"/>
          <p:nvPr/>
        </p:nvSpPr>
        <p:spPr>
          <a:xfrm>
            <a:off x="3143240" y="2643182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</a:t>
            </a:r>
            <a:endParaRPr lang="fr-FR" dirty="0"/>
          </a:p>
        </p:txBody>
      </p:sp>
      <p:sp>
        <p:nvSpPr>
          <p:cNvPr id="19" name="ZoneTexte 18"/>
          <p:cNvSpPr txBox="1"/>
          <p:nvPr/>
        </p:nvSpPr>
        <p:spPr>
          <a:xfrm>
            <a:off x="3143240" y="2928934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W</a:t>
            </a:r>
            <a:endParaRPr lang="fr-FR" dirty="0"/>
          </a:p>
        </p:txBody>
      </p:sp>
      <p:sp>
        <p:nvSpPr>
          <p:cNvPr id="20" name="ZoneTexte 19"/>
          <p:cNvSpPr txBox="1"/>
          <p:nvPr/>
        </p:nvSpPr>
        <p:spPr>
          <a:xfrm>
            <a:off x="3143240" y="3214686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</a:t>
            </a:r>
            <a:endParaRPr lang="fr-FR" dirty="0"/>
          </a:p>
        </p:txBody>
      </p:sp>
      <p:sp>
        <p:nvSpPr>
          <p:cNvPr id="21" name="ZoneTexte 20"/>
          <p:cNvSpPr txBox="1"/>
          <p:nvPr/>
        </p:nvSpPr>
        <p:spPr>
          <a:xfrm>
            <a:off x="3143240" y="3571876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IMG_6379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4612" y="4286256"/>
            <a:ext cx="3558210" cy="257174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34" y="264318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NYC – Washington DC - Philadelphia</a:t>
            </a:r>
            <a:endParaRPr lang="fr-FR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 4" descr="11108269_938224476222652_806782688688864951_n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2066" y="-2"/>
            <a:ext cx="4071934" cy="2714623"/>
          </a:xfrm>
          <a:prstGeom prst="rect">
            <a:avLst/>
          </a:prstGeom>
        </p:spPr>
      </p:pic>
      <p:pic>
        <p:nvPicPr>
          <p:cNvPr id="8" name="Image 7" descr="IMG_5915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100438"/>
            <a:ext cx="2757562" cy="2757562"/>
          </a:xfrm>
          <a:prstGeom prst="rect">
            <a:avLst/>
          </a:prstGeom>
        </p:spPr>
      </p:pic>
      <p:pic>
        <p:nvPicPr>
          <p:cNvPr id="9" name="Image 8" descr="IMG_6219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7925" y="4000504"/>
            <a:ext cx="2926075" cy="2857496"/>
          </a:xfrm>
          <a:prstGeom prst="rect">
            <a:avLst/>
          </a:prstGeom>
        </p:spPr>
      </p:pic>
      <p:pic>
        <p:nvPicPr>
          <p:cNvPr id="11" name="Image 10" descr="IMG_6434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" y="-2"/>
            <a:ext cx="5116037" cy="27146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5286380" cy="725470"/>
          </a:xfrm>
        </p:spPr>
        <p:txBody>
          <a:bodyPr>
            <a:normAutofit/>
          </a:bodyPr>
          <a:lstStyle/>
          <a:p>
            <a:r>
              <a:rPr lang="fr-FR" sz="32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Handwriting" pitchFamily="66" charset="0"/>
              </a:rPr>
              <a:t>Some</a:t>
            </a:r>
            <a:r>
              <a:rPr lang="fr-FR" sz="3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Handwriting" pitchFamily="66" charset="0"/>
              </a:rPr>
              <a:t> Rotary </a:t>
            </a:r>
            <a:r>
              <a:rPr lang="fr-FR" sz="32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Handwriting" pitchFamily="66" charset="0"/>
              </a:rPr>
              <a:t>events</a:t>
            </a:r>
            <a:r>
              <a:rPr lang="fr-FR" sz="3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Handwriting" pitchFamily="66" charset="0"/>
              </a:rPr>
              <a:t>…</a:t>
            </a:r>
            <a:endParaRPr lang="fr-FR" sz="32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Handwriting" pitchFamily="66" charset="0"/>
            </a:endParaRPr>
          </a:p>
        </p:txBody>
      </p:sp>
      <p:pic>
        <p:nvPicPr>
          <p:cNvPr id="4" name="Espace réservé du contenu 3" descr="1535400_753387258036665_2394502852753568913_n (1)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3646" y="0"/>
            <a:ext cx="3970353" cy="1643050"/>
          </a:xfrm>
        </p:spPr>
      </p:pic>
      <p:pic>
        <p:nvPicPr>
          <p:cNvPr id="5" name="Image 4" descr="CSC_9986.JPG"/>
          <p:cNvPicPr>
            <a:picLocks noChangeAspect="1"/>
          </p:cNvPicPr>
          <p:nvPr/>
        </p:nvPicPr>
        <p:blipFill>
          <a:blip r:embed="rId3" cstate="screen">
            <a:lum brigh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4876" y="4308655"/>
            <a:ext cx="3830002" cy="2549345"/>
          </a:xfrm>
          <a:prstGeom prst="rect">
            <a:avLst/>
          </a:prstGeom>
        </p:spPr>
      </p:pic>
      <p:pic>
        <p:nvPicPr>
          <p:cNvPr id="6" name="Image 5" descr="IMG_4465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4876" y="1714488"/>
            <a:ext cx="3347721" cy="2500330"/>
          </a:xfrm>
          <a:prstGeom prst="rect">
            <a:avLst/>
          </a:prstGeom>
        </p:spPr>
      </p:pic>
      <p:pic>
        <p:nvPicPr>
          <p:cNvPr id="7" name="Image 6" descr="10275429_733656343380276_7141513829278225357_o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347" y="642918"/>
            <a:ext cx="4095777" cy="3071834"/>
          </a:xfrm>
          <a:prstGeom prst="rect">
            <a:avLst/>
          </a:prstGeom>
        </p:spPr>
      </p:pic>
      <p:pic>
        <p:nvPicPr>
          <p:cNvPr id="8" name="Image 7" descr="IMG_0611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7290" y="3786190"/>
            <a:ext cx="1646079" cy="29217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itchFamily="66" charset="0"/>
              </a:rPr>
              <a:t>The end.</a:t>
            </a:r>
            <a:br>
              <a:rPr lang="fr-FR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itchFamily="66" charset="0"/>
              </a:rPr>
            </a:br>
            <a:r>
              <a:rPr lang="fr-F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itchFamily="66" charset="0"/>
              </a:rPr>
              <a:t>(</a:t>
            </a:r>
            <a:r>
              <a:rPr lang="fr-FR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itchFamily="66" charset="0"/>
              </a:rPr>
              <a:t>June</a:t>
            </a:r>
            <a:r>
              <a:rPr lang="fr-F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itchFamily="66" charset="0"/>
              </a:rPr>
              <a:t> 27th)</a:t>
            </a: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Calligraphy" pitchFamily="66" charset="0"/>
            </a:endParaRPr>
          </a:p>
        </p:txBody>
      </p:sp>
      <p:pic>
        <p:nvPicPr>
          <p:cNvPr id="4" name="Espace réservé du contenu 3" descr="image (7).jpeg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5984" y="1500174"/>
            <a:ext cx="4525963" cy="4525963"/>
          </a:xfrm>
        </p:spPr>
      </p:pic>
      <p:sp>
        <p:nvSpPr>
          <p:cNvPr id="5" name="ZoneTexte 4"/>
          <p:cNvSpPr txBox="1"/>
          <p:nvPr/>
        </p:nvSpPr>
        <p:spPr>
          <a:xfrm>
            <a:off x="2928926" y="5214950"/>
            <a:ext cx="33575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err="1" smtClean="0">
                <a:solidFill>
                  <a:schemeClr val="bg1"/>
                </a:solidFill>
                <a:latin typeface="Lucida Calligraphy" pitchFamily="66" charset="0"/>
              </a:rPr>
              <a:t>Thank</a:t>
            </a:r>
            <a:r>
              <a:rPr lang="fr-FR" sz="4000" dirty="0" smtClean="0">
                <a:solidFill>
                  <a:schemeClr val="bg1"/>
                </a:solidFill>
                <a:latin typeface="Lucida Calligraphy" pitchFamily="66" charset="0"/>
              </a:rPr>
              <a:t> </a:t>
            </a:r>
            <a:r>
              <a:rPr lang="fr-FR" sz="4000" dirty="0" err="1" smtClean="0">
                <a:solidFill>
                  <a:schemeClr val="bg1"/>
                </a:solidFill>
                <a:latin typeface="Lucida Calligraphy" pitchFamily="66" charset="0"/>
              </a:rPr>
              <a:t>you</a:t>
            </a:r>
            <a:r>
              <a:rPr lang="fr-FR" sz="4000" dirty="0" smtClean="0">
                <a:solidFill>
                  <a:schemeClr val="bg1"/>
                </a:solidFill>
                <a:latin typeface="Lucida Calligraphy" pitchFamily="66" charset="0"/>
              </a:rPr>
              <a:t>!</a:t>
            </a:r>
            <a:endParaRPr lang="fr-FR" sz="4000" dirty="0">
              <a:solidFill>
                <a:schemeClr val="bg1"/>
              </a:solidFill>
              <a:latin typeface="Lucida Calligraphy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2844" y="928670"/>
            <a:ext cx="4857752" cy="857256"/>
          </a:xfrm>
          <a:ln w="50800" cmpd="thickThin">
            <a:solidFill>
              <a:schemeClr val="tx1">
                <a:lumMod val="95000"/>
                <a:lumOff val="5000"/>
              </a:schemeClr>
            </a:solidFill>
            <a:prstDash val="solid"/>
          </a:ln>
        </p:spPr>
        <p:txBody>
          <a:bodyPr>
            <a:normAutofit fontScale="90000"/>
          </a:bodyPr>
          <a:lstStyle/>
          <a:p>
            <a:r>
              <a:rPr lang="fr-FR" sz="3600" b="1" dirty="0" err="1" smtClean="0">
                <a:latin typeface="Lucida Calligraphy" pitchFamily="66" charset="0"/>
                <a:cs typeface="Aharoni" pitchFamily="2" charset="-79"/>
              </a:rPr>
              <a:t>My</a:t>
            </a:r>
            <a:r>
              <a:rPr lang="fr-FR" sz="3600" b="1" dirty="0" smtClean="0">
                <a:latin typeface="Lucida Calligraphy" pitchFamily="66" charset="0"/>
                <a:cs typeface="Aharoni" pitchFamily="2" charset="-79"/>
              </a:rPr>
              <a:t> first host </a:t>
            </a:r>
            <a:r>
              <a:rPr lang="fr-FR" sz="3600" b="1" dirty="0" err="1" smtClean="0">
                <a:latin typeface="Lucida Calligraphy" pitchFamily="66" charset="0"/>
                <a:cs typeface="Aharoni" pitchFamily="2" charset="-79"/>
              </a:rPr>
              <a:t>family</a:t>
            </a:r>
            <a:r>
              <a:rPr lang="fr-FR" sz="3600" b="1" dirty="0" smtClean="0">
                <a:latin typeface="Lucida Calligraphy" pitchFamily="66" charset="0"/>
                <a:cs typeface="Aharoni" pitchFamily="2" charset="-79"/>
              </a:rPr>
              <a:t/>
            </a:r>
            <a:br>
              <a:rPr lang="fr-FR" sz="3600" b="1" dirty="0" smtClean="0">
                <a:latin typeface="Lucida Calligraphy" pitchFamily="66" charset="0"/>
                <a:cs typeface="Aharoni" pitchFamily="2" charset="-79"/>
              </a:rPr>
            </a:br>
            <a:r>
              <a:rPr lang="fr-FR" sz="2000" u="sng" dirty="0" err="1" smtClean="0">
                <a:latin typeface="Lucida Calligraphy" pitchFamily="66" charset="0"/>
                <a:cs typeface="Aharoni" pitchFamily="2" charset="-79"/>
              </a:rPr>
              <a:t>Family</a:t>
            </a:r>
            <a:r>
              <a:rPr lang="fr-FR" sz="2000" u="sng" dirty="0" smtClean="0">
                <a:latin typeface="Lucida Calligraphy" pitchFamily="66" charset="0"/>
                <a:cs typeface="Aharoni" pitchFamily="2" charset="-79"/>
              </a:rPr>
              <a:t> </a:t>
            </a:r>
            <a:r>
              <a:rPr lang="fr-FR" sz="2000" u="sng" dirty="0" err="1" smtClean="0">
                <a:latin typeface="Lucida Calligraphy" pitchFamily="66" charset="0"/>
                <a:cs typeface="Aharoni" pitchFamily="2" charset="-79"/>
              </a:rPr>
              <a:t>Handel</a:t>
            </a:r>
            <a:endParaRPr lang="fr-FR" u="sng" dirty="0">
              <a:latin typeface="Lucida Calligraphy" pitchFamily="66" charset="0"/>
              <a:cs typeface="Aharoni" pitchFamily="2" charset="-79"/>
            </a:endParaRPr>
          </a:p>
        </p:txBody>
      </p:sp>
      <p:pic>
        <p:nvPicPr>
          <p:cNvPr id="4" name="Espace réservé du contenu 3" descr="1st host family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3570" y="2928934"/>
            <a:ext cx="2500330" cy="3749764"/>
          </a:xfrm>
        </p:spPr>
      </p:pic>
      <p:pic>
        <p:nvPicPr>
          <p:cNvPr id="5" name="Image 4" descr="10465491_10204551569059308_7086628157919948849_o - Copie - Copi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14942" y="285728"/>
            <a:ext cx="3567928" cy="2514081"/>
          </a:xfrm>
          <a:prstGeom prst="rect">
            <a:avLst/>
          </a:prstGeom>
        </p:spPr>
      </p:pic>
      <p:pic>
        <p:nvPicPr>
          <p:cNvPr id="6" name="Image 5" descr="10648215_10204565333469785_8924094377183683420_o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034" y="2714620"/>
            <a:ext cx="457200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6357950" cy="1143000"/>
          </a:xfrm>
          <a:ln w="38100" cmpd="thickThin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fr-FR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itchFamily="66" charset="0"/>
              </a:rPr>
              <a:t>My</a:t>
            </a:r>
            <a:r>
              <a:rPr lang="fr-FR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itchFamily="66" charset="0"/>
              </a:rPr>
              <a:t> second host </a:t>
            </a:r>
            <a:r>
              <a:rPr lang="fr-FR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itchFamily="66" charset="0"/>
              </a:rPr>
              <a:t>family</a:t>
            </a:r>
            <a:r>
              <a:rPr lang="fr-FR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itchFamily="66" charset="0"/>
              </a:rPr>
              <a:t/>
            </a:r>
            <a:br>
              <a:rPr lang="fr-FR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itchFamily="66" charset="0"/>
              </a:rPr>
            </a:br>
            <a:r>
              <a:rPr lang="fr-FR" sz="20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itchFamily="66" charset="0"/>
              </a:rPr>
              <a:t>Kathie</a:t>
            </a:r>
            <a:r>
              <a:rPr lang="fr-FR" sz="2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itchFamily="66" charset="0"/>
              </a:rPr>
              <a:t> </a:t>
            </a:r>
            <a:r>
              <a:rPr lang="fr-FR" sz="20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itchFamily="66" charset="0"/>
              </a:rPr>
              <a:t>Heisey</a:t>
            </a:r>
            <a:endParaRPr lang="fr-FR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Calligraphy" pitchFamily="66" charset="0"/>
            </a:endParaRPr>
          </a:p>
        </p:txBody>
      </p:sp>
      <p:pic>
        <p:nvPicPr>
          <p:cNvPr id="4" name="Espace réservé du contenu 3" descr="IMG_3278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0826" y="285728"/>
            <a:ext cx="2428892" cy="2428892"/>
          </a:xfrm>
          <a:prstGeom prst="rect">
            <a:avLst/>
          </a:prstGeom>
        </p:spPr>
      </p:pic>
      <p:pic>
        <p:nvPicPr>
          <p:cNvPr id="5" name="Image 4" descr="DSC_9577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15074" y="2857496"/>
            <a:ext cx="2714612" cy="3835827"/>
          </a:xfrm>
          <a:prstGeom prst="rect">
            <a:avLst/>
          </a:prstGeom>
        </p:spPr>
      </p:pic>
      <p:pic>
        <p:nvPicPr>
          <p:cNvPr id="6" name="Image 5" descr="IMG_3298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5852" y="1214422"/>
            <a:ext cx="3500462" cy="2625347"/>
          </a:xfrm>
          <a:prstGeom prst="rect">
            <a:avLst/>
          </a:prstGeom>
        </p:spPr>
      </p:pic>
      <p:pic>
        <p:nvPicPr>
          <p:cNvPr id="7" name="Image 6" descr="IMG_3450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100" y="3929066"/>
            <a:ext cx="4000528" cy="28601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00166" y="857232"/>
            <a:ext cx="6329378" cy="1082660"/>
          </a:xfrm>
          <a:ln w="57150" cmpd="thickThin">
            <a:solidFill>
              <a:schemeClr val="tx1"/>
            </a:solidFill>
            <a:prstDash val="solid"/>
          </a:ln>
        </p:spPr>
        <p:txBody>
          <a:bodyPr>
            <a:normAutofit fontScale="90000"/>
          </a:bodyPr>
          <a:lstStyle/>
          <a:p>
            <a:r>
              <a:rPr lang="fr-FR" dirty="0" err="1" smtClean="0">
                <a:latin typeface="Lucida Handwriting" pitchFamily="66" charset="0"/>
              </a:rPr>
              <a:t>My</a:t>
            </a:r>
            <a:r>
              <a:rPr lang="fr-FR" dirty="0" smtClean="0">
                <a:latin typeface="Lucida Handwriting" pitchFamily="66" charset="0"/>
              </a:rPr>
              <a:t> </a:t>
            </a:r>
            <a:r>
              <a:rPr lang="fr-FR" dirty="0" err="1" smtClean="0">
                <a:latin typeface="Lucida Handwriting" pitchFamily="66" charset="0"/>
              </a:rPr>
              <a:t>third</a:t>
            </a:r>
            <a:r>
              <a:rPr lang="fr-FR" dirty="0" smtClean="0">
                <a:latin typeface="Lucida Handwriting" pitchFamily="66" charset="0"/>
              </a:rPr>
              <a:t> host </a:t>
            </a:r>
            <a:r>
              <a:rPr lang="fr-FR" dirty="0" err="1" smtClean="0">
                <a:latin typeface="Lucida Handwriting" pitchFamily="66" charset="0"/>
              </a:rPr>
              <a:t>family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sz="27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Trish and Steve</a:t>
            </a:r>
            <a:endParaRPr lang="fr-FR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 4" descr="IMG_5567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285720" y="2071678"/>
            <a:ext cx="4295747" cy="3221810"/>
          </a:xfrm>
          <a:prstGeom prst="rect">
            <a:avLst/>
          </a:prstGeom>
        </p:spPr>
      </p:pic>
      <p:pic>
        <p:nvPicPr>
          <p:cNvPr id="6" name="Image 5" descr="IMG_6833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4876" y="2071678"/>
            <a:ext cx="4214842" cy="31611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IMG_0179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3929066"/>
            <a:ext cx="2367601" cy="2928934"/>
          </a:xfrm>
          <a:prstGeom prst="rect">
            <a:avLst/>
          </a:prstGeom>
        </p:spPr>
      </p:pic>
      <p:pic>
        <p:nvPicPr>
          <p:cNvPr id="16" name="Image 15" descr="IMG_1933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000496" y="3826800"/>
            <a:ext cx="3214710" cy="3031200"/>
          </a:xfrm>
          <a:prstGeom prst="rect">
            <a:avLst/>
          </a:prstGeom>
        </p:spPr>
      </p:pic>
      <p:pic>
        <p:nvPicPr>
          <p:cNvPr id="7" name="Image 6" descr="image (4).jpe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387270" cy="2357430"/>
          </a:xfrm>
          <a:prstGeom prst="rect">
            <a:avLst/>
          </a:prstGeom>
        </p:spPr>
      </p:pic>
      <p:pic>
        <p:nvPicPr>
          <p:cNvPr id="8" name="Image 7" descr="IMG_0175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85984" y="1643050"/>
            <a:ext cx="2428892" cy="2306918"/>
          </a:xfrm>
          <a:prstGeom prst="rect">
            <a:avLst/>
          </a:prstGeom>
        </p:spPr>
      </p:pic>
      <p:pic>
        <p:nvPicPr>
          <p:cNvPr id="9" name="Image 8" descr="IMG_0176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43438" y="0"/>
            <a:ext cx="2218028" cy="2214578"/>
          </a:xfrm>
          <a:prstGeom prst="rect">
            <a:avLst/>
          </a:prstGeom>
        </p:spPr>
      </p:pic>
      <p:pic>
        <p:nvPicPr>
          <p:cNvPr id="12" name="Image 11" descr="IMG_0638.JP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3670" y="2071678"/>
            <a:ext cx="2500330" cy="1875248"/>
          </a:xfrm>
          <a:prstGeom prst="rect">
            <a:avLst/>
          </a:prstGeom>
        </p:spPr>
      </p:pic>
      <p:pic>
        <p:nvPicPr>
          <p:cNvPr id="13" name="Image 12" descr="IMG_1593.JP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215206" y="3937217"/>
            <a:ext cx="1928794" cy="2920783"/>
          </a:xfrm>
          <a:prstGeom prst="rect">
            <a:avLst/>
          </a:prstGeom>
        </p:spPr>
      </p:pic>
      <p:pic>
        <p:nvPicPr>
          <p:cNvPr id="17" name="Image 16" descr="IMG_1934.JPG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7422" y="3929066"/>
            <a:ext cx="1650104" cy="2928934"/>
          </a:xfrm>
          <a:prstGeom prst="rect">
            <a:avLst/>
          </a:prstGeom>
        </p:spPr>
      </p:pic>
      <p:sp>
        <p:nvSpPr>
          <p:cNvPr id="21" name="Titr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 descr="DSC_013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29132"/>
            <a:ext cx="3643302" cy="2428868"/>
          </a:xfrm>
          <a:prstGeom prst="rect">
            <a:avLst/>
          </a:prstGeom>
        </p:spPr>
      </p:pic>
      <p:pic>
        <p:nvPicPr>
          <p:cNvPr id="10" name="Image 9" descr="IMG_1946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714744" cy="2786058"/>
          </a:xfrm>
          <a:prstGeom prst="rect">
            <a:avLst/>
          </a:prstGeom>
        </p:spPr>
      </p:pic>
      <p:pic>
        <p:nvPicPr>
          <p:cNvPr id="14" name="Image 13" descr="IMG_3215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286644" y="0"/>
            <a:ext cx="2331736" cy="2500306"/>
          </a:xfrm>
          <a:prstGeom prst="rect">
            <a:avLst/>
          </a:prstGeom>
        </p:spPr>
      </p:pic>
      <p:pic>
        <p:nvPicPr>
          <p:cNvPr id="17" name="Image 16" descr="IMG_6382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80389" y="2500306"/>
            <a:ext cx="3063611" cy="4357694"/>
          </a:xfrm>
          <a:prstGeom prst="rect">
            <a:avLst/>
          </a:prstGeom>
        </p:spPr>
      </p:pic>
      <p:pic>
        <p:nvPicPr>
          <p:cNvPr id="18" name="Image 17" descr="IMG_6402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1868" y="4438595"/>
            <a:ext cx="3643338" cy="2419405"/>
          </a:xfrm>
          <a:prstGeom prst="rect">
            <a:avLst/>
          </a:prstGeom>
        </p:spPr>
      </p:pic>
      <p:pic>
        <p:nvPicPr>
          <p:cNvPr id="16" name="Image 15" descr="DSC_8756.JP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2357430"/>
            <a:ext cx="3643306" cy="2428866"/>
          </a:xfrm>
          <a:prstGeom prst="rect">
            <a:avLst/>
          </a:prstGeom>
        </p:spPr>
      </p:pic>
      <p:pic>
        <p:nvPicPr>
          <p:cNvPr id="13" name="Image 12" descr="IMG_3146.JP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1868" y="0"/>
            <a:ext cx="1714479" cy="3043202"/>
          </a:xfrm>
          <a:prstGeom prst="rect">
            <a:avLst/>
          </a:prstGeom>
        </p:spPr>
      </p:pic>
      <p:pic>
        <p:nvPicPr>
          <p:cNvPr id="12" name="Image 11" descr="IMG_3143.JPG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6380" y="0"/>
            <a:ext cx="2500306" cy="2500306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 rot="19906013">
            <a:off x="3584336" y="3124326"/>
            <a:ext cx="3071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err="1" smtClean="0">
                <a:latin typeface="Lucida Calligraphy" pitchFamily="66" charset="0"/>
              </a:rPr>
              <a:t>Experiences</a:t>
            </a:r>
            <a:endParaRPr lang="fr-FR" sz="2800" b="1" dirty="0">
              <a:latin typeface="Lucida Calligraphy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IMG_2300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2910" y="285728"/>
            <a:ext cx="2428892" cy="2857520"/>
          </a:xfrm>
          <a:prstGeom prst="rect">
            <a:avLst/>
          </a:prstGeom>
        </p:spPr>
      </p:pic>
      <p:pic>
        <p:nvPicPr>
          <p:cNvPr id="15" name="Espace réservé du contenu 3" descr="11065876_893650704006425_4372167619797139946_n.jpg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3438" y="3554016"/>
            <a:ext cx="3929090" cy="2946818"/>
          </a:xfrm>
        </p:spPr>
      </p:pic>
      <p:pic>
        <p:nvPicPr>
          <p:cNvPr id="16" name="Image 15" descr="DSC_2847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2910" y="3577582"/>
            <a:ext cx="3714776" cy="2897560"/>
          </a:xfrm>
          <a:prstGeom prst="rect">
            <a:avLst/>
          </a:prstGeom>
        </p:spPr>
      </p:pic>
      <p:pic>
        <p:nvPicPr>
          <p:cNvPr id="17" name="Image 16" descr="DSC_2991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0562" y="285727"/>
            <a:ext cx="3571900" cy="2381267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>
            <a:off x="3214678" y="2786058"/>
            <a:ext cx="4357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err="1" smtClean="0">
                <a:latin typeface="Lucida Calligraphy" pitchFamily="66" charset="0"/>
              </a:rPr>
              <a:t>Incredible</a:t>
            </a:r>
            <a:r>
              <a:rPr lang="fr-FR" sz="3200" b="1" dirty="0" smtClean="0">
                <a:latin typeface="Lucida Calligraphy" pitchFamily="66" charset="0"/>
              </a:rPr>
              <a:t> places…</a:t>
            </a:r>
            <a:endParaRPr lang="fr-FR" sz="3200" b="1" dirty="0">
              <a:latin typeface="Lucida Calligraphy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DSC_938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7686" y="3867124"/>
            <a:ext cx="4486314" cy="2990876"/>
          </a:xfrm>
          <a:prstGeom prst="rect">
            <a:avLst/>
          </a:prstGeom>
        </p:spPr>
      </p:pic>
      <p:pic>
        <p:nvPicPr>
          <p:cNvPr id="4" name="Espace réservé du contenu 3" descr="10603583_10203790239669628_7982402272045942856_n.jpg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214346" y="2285992"/>
            <a:ext cx="3357554" cy="2339974"/>
          </a:xfrm>
        </p:spPr>
      </p:pic>
      <p:pic>
        <p:nvPicPr>
          <p:cNvPr id="9" name="Image 8" descr="IMG_1974 - Copie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28992" y="4500570"/>
            <a:ext cx="1634435" cy="2563493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2844" y="642918"/>
            <a:ext cx="4286248" cy="1000132"/>
          </a:xfrm>
          <a:ln w="50800" cmpd="thickThin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fr-FR" sz="3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itchFamily="66" charset="0"/>
              </a:rPr>
              <a:t>My</a:t>
            </a:r>
            <a:r>
              <a:rPr lang="fr-FR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itchFamily="66" charset="0"/>
              </a:rPr>
              <a:t> </a:t>
            </a:r>
            <a:r>
              <a:rPr lang="fr-FR" sz="3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itchFamily="66" charset="0"/>
              </a:rPr>
              <a:t>american</a:t>
            </a:r>
            <a:r>
              <a:rPr lang="fr-FR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itchFamily="66" charset="0"/>
              </a:rPr>
              <a:t> </a:t>
            </a:r>
            <a:r>
              <a:rPr lang="fr-FR" sz="3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itchFamily="66" charset="0"/>
              </a:rPr>
              <a:t>school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sz="2000" b="1" u="sng" dirty="0" smtClean="0"/>
              <a:t>Satellite High </a:t>
            </a:r>
            <a:r>
              <a:rPr lang="fr-FR" sz="2000" b="1" u="sng" dirty="0" err="1" smtClean="0"/>
              <a:t>School</a:t>
            </a:r>
            <a:endParaRPr lang="fr-FR" b="1" u="sng" dirty="0"/>
          </a:p>
        </p:txBody>
      </p:sp>
      <p:pic>
        <p:nvPicPr>
          <p:cNvPr id="5" name="Image 4" descr="DSC_0177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" y="4572008"/>
            <a:ext cx="3547235" cy="2285992"/>
          </a:xfrm>
          <a:prstGeom prst="rect">
            <a:avLst/>
          </a:prstGeom>
        </p:spPr>
      </p:pic>
      <p:pic>
        <p:nvPicPr>
          <p:cNvPr id="8" name="Image 7" descr="IMG_0340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072330" y="0"/>
            <a:ext cx="2071670" cy="2284149"/>
          </a:xfrm>
          <a:prstGeom prst="rect">
            <a:avLst/>
          </a:prstGeom>
        </p:spPr>
      </p:pic>
      <p:pic>
        <p:nvPicPr>
          <p:cNvPr id="11" name="Image 10" descr="IMG_1998 - Copie.JP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786446" y="0"/>
            <a:ext cx="1285884" cy="2286016"/>
          </a:xfrm>
          <a:prstGeom prst="rect">
            <a:avLst/>
          </a:prstGeom>
        </p:spPr>
      </p:pic>
      <p:pic>
        <p:nvPicPr>
          <p:cNvPr id="12" name="Image 11" descr="IMG_2034 - Copie.JP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0"/>
            <a:ext cx="1275720" cy="2285992"/>
          </a:xfrm>
          <a:prstGeom prst="rect">
            <a:avLst/>
          </a:prstGeom>
        </p:spPr>
      </p:pic>
      <p:pic>
        <p:nvPicPr>
          <p:cNvPr id="14" name="Image 13" descr="IMG_0625.JPG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6893735" y="2178835"/>
            <a:ext cx="2286016" cy="2500330"/>
          </a:xfrm>
          <a:prstGeom prst="rect">
            <a:avLst/>
          </a:prstGeom>
        </p:spPr>
      </p:pic>
      <p:pic>
        <p:nvPicPr>
          <p:cNvPr id="13" name="Image 12" descr="IMG_0624.JPG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5429256" y="2643182"/>
            <a:ext cx="2286015" cy="1571636"/>
          </a:xfrm>
          <a:prstGeom prst="rect">
            <a:avLst/>
          </a:prstGeom>
        </p:spPr>
      </p:pic>
      <p:pic>
        <p:nvPicPr>
          <p:cNvPr id="10" name="Image 9" descr="IMG_1991.JPG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>
            <a:fillRect/>
          </a:stretch>
        </p:blipFill>
        <p:spPr>
          <a:xfrm rot="5400000">
            <a:off x="3395579" y="2033656"/>
            <a:ext cx="2281404" cy="27860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85728"/>
            <a:ext cx="5900750" cy="917596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latin typeface="Lucida Handwriting" pitchFamily="66" charset="0"/>
              </a:rPr>
              <a:t>Disney World</a:t>
            </a:r>
            <a:br>
              <a:rPr lang="fr-FR" dirty="0" smtClean="0">
                <a:latin typeface="Lucida Handwriting" pitchFamily="66" charset="0"/>
              </a:rPr>
            </a:br>
            <a:r>
              <a:rPr lang="fr-FR" sz="1600" dirty="0" smtClean="0">
                <a:latin typeface="Lucida Handwriting" pitchFamily="66" charset="0"/>
              </a:rPr>
              <a:t>85 exchange </a:t>
            </a:r>
            <a:r>
              <a:rPr lang="fr-FR" sz="1600" dirty="0" err="1" smtClean="0">
                <a:latin typeface="Lucida Handwriting" pitchFamily="66" charset="0"/>
              </a:rPr>
              <a:t>students</a:t>
            </a:r>
            <a:r>
              <a:rPr lang="fr-FR" sz="1600" dirty="0" smtClean="0">
                <a:latin typeface="Lucida Handwriting" pitchFamily="66" charset="0"/>
              </a:rPr>
              <a:t/>
            </a:r>
            <a:br>
              <a:rPr lang="fr-FR" sz="1600" dirty="0" smtClean="0">
                <a:latin typeface="Lucida Handwriting" pitchFamily="66" charset="0"/>
              </a:rPr>
            </a:br>
            <a:r>
              <a:rPr lang="fr-FR" sz="1600" dirty="0" smtClean="0">
                <a:latin typeface="Lucida Handwriting" pitchFamily="66" charset="0"/>
              </a:rPr>
              <a:t>34 countries</a:t>
            </a:r>
            <a:endParaRPr lang="fr-FR" dirty="0">
              <a:latin typeface="Lucida Handwriting" pitchFamily="66" charset="0"/>
            </a:endParaRPr>
          </a:p>
        </p:txBody>
      </p:sp>
      <p:pic>
        <p:nvPicPr>
          <p:cNvPr id="5" name="Image 4" descr="10410106_10204430633984972_1686974914012250267_n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9322" y="4446993"/>
            <a:ext cx="3214678" cy="2411008"/>
          </a:xfrm>
          <a:prstGeom prst="rect">
            <a:avLst/>
          </a:prstGeom>
        </p:spPr>
      </p:pic>
      <p:pic>
        <p:nvPicPr>
          <p:cNvPr id="10" name="Image 9" descr="IMG_3170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9322" y="2428868"/>
            <a:ext cx="3214678" cy="2144794"/>
          </a:xfrm>
          <a:prstGeom prst="rect">
            <a:avLst/>
          </a:prstGeom>
        </p:spPr>
      </p:pic>
      <p:pic>
        <p:nvPicPr>
          <p:cNvPr id="4" name="Espace réservé du contenu 3" descr="10365820_751824604887237_9011600916668254713_n.jpg"/>
          <p:cNvPicPr>
            <a:picLocks noGrp="1" noChangeAspect="1"/>
          </p:cNvPicPr>
          <p:nvPr>
            <p:ph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5509" y="0"/>
            <a:ext cx="3238491" cy="2428868"/>
          </a:xfrm>
        </p:spPr>
      </p:pic>
      <p:pic>
        <p:nvPicPr>
          <p:cNvPr id="6" name="Image 5" descr="10845853_10205553377103883_3667496464538851199_o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7158" y="1571612"/>
            <a:ext cx="5286412" cy="47179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509</TotalTime>
  <Words>53</Words>
  <Application>Microsoft Office PowerPoint</Application>
  <PresentationFormat>On-screen Show (4:3)</PresentationFormat>
  <Paragraphs>20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Thème Office</vt:lpstr>
      <vt:lpstr>10 months ago…</vt:lpstr>
      <vt:lpstr>My first host family Family Handel</vt:lpstr>
      <vt:lpstr>My second host family Kathie Heisey</vt:lpstr>
      <vt:lpstr>My third host family Trish and Steve</vt:lpstr>
      <vt:lpstr>PowerPoint Presentation</vt:lpstr>
      <vt:lpstr>PowerPoint Presentation</vt:lpstr>
      <vt:lpstr>PowerPoint Presentation</vt:lpstr>
      <vt:lpstr>My american school Satellite High School</vt:lpstr>
      <vt:lpstr>Disney World 85 exchange students 34 countries</vt:lpstr>
      <vt:lpstr>Key West-Sea Camp</vt:lpstr>
      <vt:lpstr>PowerPoint Presentation</vt:lpstr>
      <vt:lpstr>NYC – Washington DC - Philadelphia</vt:lpstr>
      <vt:lpstr>Some Rotary events…</vt:lpstr>
      <vt:lpstr>The end. (June 27th)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11Months ago</dc:title>
  <dc:creator>Gaëlle</dc:creator>
  <cp:lastModifiedBy>User</cp:lastModifiedBy>
  <cp:revision>33</cp:revision>
  <dcterms:created xsi:type="dcterms:W3CDTF">2015-06-06T21:29:49Z</dcterms:created>
  <dcterms:modified xsi:type="dcterms:W3CDTF">2015-06-14T21:47:27Z</dcterms:modified>
</cp:coreProperties>
</file>