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7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7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904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419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70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78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57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0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3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5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1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0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E354A-E1FA-47C9-BCBA-16338A7FEBA6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9082CD-669A-4E29-90BF-3F6A6D47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CEF3D-B56D-BC21-476A-123F125B3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277470"/>
            <a:ext cx="8915399" cy="2262781"/>
          </a:xfrm>
        </p:spPr>
        <p:txBody>
          <a:bodyPr/>
          <a:lstStyle/>
          <a:p>
            <a:pPr algn="ctr"/>
            <a:r>
              <a:rPr lang="en-US" b="1" dirty="0"/>
              <a:t>Denver Southeast Rotary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1EE3B-49C9-3047-63FF-C2328024C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85708"/>
            <a:ext cx="8915399" cy="112628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International Service Committee (ISC)</a:t>
            </a:r>
          </a:p>
        </p:txBody>
      </p:sp>
    </p:spTree>
    <p:extLst>
      <p:ext uri="{BB962C8B-B14F-4D97-AF65-F5344CB8AC3E}">
        <p14:creationId xmlns:p14="http://schemas.microsoft.com/office/powerpoint/2010/main" val="16318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0EC8-F49D-3F91-02E5-011B87D08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ICS Monthly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0C398-7A81-6CB0-D67B-6BADA295C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Meet second Tuesday of each month</a:t>
            </a:r>
          </a:p>
          <a:p>
            <a:r>
              <a:rPr lang="en-US" sz="2000" dirty="0"/>
              <a:t>7:30 am to 9:00 am Mountain Standard Time</a:t>
            </a:r>
          </a:p>
          <a:p>
            <a:r>
              <a:rPr lang="en-US" sz="2000" dirty="0"/>
              <a:t>Zoom meeting unless otherwise noted</a:t>
            </a:r>
          </a:p>
          <a:p>
            <a:r>
              <a:rPr lang="en-US" sz="2000" dirty="0"/>
              <a:t>Zoom invitation and agenda sent out to members and speakers 5 days before meeting</a:t>
            </a:r>
          </a:p>
          <a:p>
            <a:r>
              <a:rPr lang="en-US" sz="2000" dirty="0"/>
              <a:t>Meetings involve receiving project proposal presentations and discussion</a:t>
            </a:r>
          </a:p>
          <a:p>
            <a:r>
              <a:rPr lang="en-US" sz="2000" dirty="0"/>
              <a:t>All club members are welcome to attend</a:t>
            </a:r>
          </a:p>
          <a:p>
            <a:r>
              <a:rPr lang="en-US" sz="2000" dirty="0"/>
              <a:t>All attending club members can vote on approving a project or abstain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9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E7FB-6B81-B80A-E103-F447EE3A9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ISC Funded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3BDA4-C278-B182-D927-4401498730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/>
              <a:t>Categories</a:t>
            </a:r>
          </a:p>
          <a:p>
            <a:r>
              <a:rPr lang="en-US" sz="2000" dirty="0"/>
              <a:t>Water, Sanitation and Hygiene</a:t>
            </a:r>
          </a:p>
          <a:p>
            <a:r>
              <a:rPr lang="en-US" sz="2000" dirty="0"/>
              <a:t>Education scholarships for girls</a:t>
            </a:r>
          </a:p>
          <a:p>
            <a:r>
              <a:rPr lang="en-US" sz="2000" dirty="0"/>
              <a:t>Education infrastructure</a:t>
            </a:r>
          </a:p>
          <a:p>
            <a:r>
              <a:rPr lang="en-US" sz="2000" dirty="0"/>
              <a:t>Community gardens</a:t>
            </a:r>
          </a:p>
          <a:p>
            <a:r>
              <a:rPr lang="en-US" sz="2000" dirty="0"/>
              <a:t>Maternal and child healthcare</a:t>
            </a:r>
          </a:p>
          <a:p>
            <a:r>
              <a:rPr lang="en-US" sz="2000" dirty="0"/>
              <a:t>Mental health care</a:t>
            </a:r>
          </a:p>
          <a:p>
            <a:r>
              <a:rPr lang="en-US" sz="2000" dirty="0"/>
              <a:t>Dental care for children</a:t>
            </a:r>
          </a:p>
          <a:p>
            <a:r>
              <a:rPr lang="en-US" sz="2000" dirty="0"/>
              <a:t>Medical supplies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72D83-D9A4-A295-FDB0-F9EA0D642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41076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/>
              <a:t>Yearly Contributions</a:t>
            </a:r>
          </a:p>
          <a:p>
            <a:r>
              <a:rPr lang="en-US" sz="2000" dirty="0"/>
              <a:t>Seek proposals from club members or other Rotary Clubs</a:t>
            </a:r>
          </a:p>
          <a:p>
            <a:r>
              <a:rPr lang="en-US" sz="2000" dirty="0"/>
              <a:t>Use standardized proposal form</a:t>
            </a:r>
          </a:p>
          <a:p>
            <a:r>
              <a:rPr lang="en-US" sz="2000" dirty="0"/>
              <a:t>Identify project champions</a:t>
            </a:r>
          </a:p>
          <a:p>
            <a:r>
              <a:rPr lang="en-US" sz="2000" dirty="0"/>
              <a:t>Receive project presentations</a:t>
            </a:r>
          </a:p>
          <a:p>
            <a:r>
              <a:rPr lang="en-US" sz="2000" dirty="0"/>
              <a:t>Determine funding for 25-30 projects</a:t>
            </a:r>
          </a:p>
          <a:p>
            <a:r>
              <a:rPr lang="en-US" sz="2000" dirty="0"/>
              <a:t>Allocate about $60,000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5292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</TotalTime>
  <Words>133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Wisp</vt:lpstr>
      <vt:lpstr>Denver Southeast Rotary Club</vt:lpstr>
      <vt:lpstr>ICS Monthly Meetings</vt:lpstr>
      <vt:lpstr>ISC Funded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Laetz</dc:creator>
  <cp:lastModifiedBy>Thomas Laetz</cp:lastModifiedBy>
  <cp:revision>1</cp:revision>
  <dcterms:created xsi:type="dcterms:W3CDTF">2026-03-27T21:04:02Z</dcterms:created>
  <dcterms:modified xsi:type="dcterms:W3CDTF">2026-03-27T22:07:09Z</dcterms:modified>
</cp:coreProperties>
</file>