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8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B04E-73D3-E387-A4B2-2E98EBF8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F926F-3CF6-9D2E-A2A5-3BE35F709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2EAB0-B08B-BE78-DCE1-8713AA31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D4E-C8B8-6CD5-ABDD-347D2271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3DC3C-BAD5-22F8-BDFD-DD1B6123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9A82-3216-8815-DB72-F49FFADE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B5F42-39E2-2DF5-0CB4-605919648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84B6-7B97-E9F0-F829-80F5B8CA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4EA8-CB75-0ABD-3422-8AC2F885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A6CF1-D30D-EBD7-0DB7-5EC2E93C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CE939-E2C5-678F-9449-DDA851B55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52597-7096-8D6E-32FD-B972E3207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F1904-ED8B-9A56-FCD0-A75D6F0A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ECAF-E66D-A796-BADD-704D7E0C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BD67-0A97-BF17-F781-C74E2DC5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2077-5039-DB45-BE4F-2AE20FAA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2D32-C116-7313-C76E-EB23C60E9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3D14-4CC4-58C5-0F8D-B6A375AE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92E3-3153-55CF-C75F-08192781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3E8F-4ACB-F9A5-A112-139DBC3C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9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B875-1C62-2D50-B2AB-9947D304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AC2FC-C598-860C-073F-82DA44D62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79BF-8BDE-3333-2ABD-B64FF578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A356-1927-031F-0CE4-255AB7BA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CA54C-4471-CFE4-645F-E0F0C48F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3F51-2CFB-C9A3-0A27-D5C6BC45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ECB71-9E75-D0A8-C8D8-5FE2B76B5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B79D4-299A-2FF5-1441-AC01B3A69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DEE5C-7A35-47EA-325F-3C58AA43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9587B-C657-FCBE-C2B2-F320FD7D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70B19-991E-A183-C808-3715BC9C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2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B65F-57D4-B083-B48F-BFE84AD7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E95D7-B058-EFCC-E7ED-8B081636E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C4879-C1E6-AEC7-25E0-F24B7468A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04B92-040F-A804-0905-2098AD9BF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ADB70-BD57-3C35-C790-6DFBB6355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1663A-9D64-E2BA-A39F-123BEC8D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43672-19FF-C863-0AB7-16FAA1F9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BE59E-8A6A-294D-BBA0-184C01CE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3634-6D41-63AD-894A-9CFF1FF8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712D5-B9D9-645B-F12E-883E4471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18707-C56F-1B6D-A351-D2151942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604E2-59C2-B64D-32B7-F3638BEA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A6427-E5ED-DF9B-057A-950E16C2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CEBCD-5ED0-37DE-62F1-1865FB02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78A2D-31E9-2073-56C8-41CC37D9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4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9C47-AEA7-C50D-DC13-1709B3E2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E5E9-BAE5-7232-D0A4-3E1DCA84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71229-C4AA-20D1-6C8E-C31B9E4EE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82CE2-3B3D-316F-03D5-DE74A050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097CD-FBA8-E5DA-257D-8D309421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682FA-9BF7-0A12-BF15-632062F3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7937-E496-A99C-2434-1D3B158D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8CE84-1E31-CE4D-CDA4-EB8EECCA3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E00C0-B1E5-9E21-192E-8ED7E764E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EA7DD-797D-1905-F626-DF5B67C2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8CF39-15FD-916A-2F9A-20C82D25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C8A9F-94E6-FC99-2DA9-5B988B74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3A07E3-33BA-1B7D-EF07-8F77B8EA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47AB9-F27E-A57E-1776-6CC0802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21847-326F-9D57-A3AD-BDE0EECA0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6210-1D21-4266-A589-3A006C0F0B77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9912-D6C7-7CF9-E31D-6D247E171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7BD6-E77E-7C80-C263-77B3EB4AB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EF44-036F-42CF-B232-479046C1A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8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F1221-3A77-773B-CC2B-02774285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00"/>
            <a:ext cx="1227826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7CB01F-4BE0-8606-69A5-E2D16C20D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74" y="3787713"/>
            <a:ext cx="2769326" cy="3078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586310-2F83-9F40-37CC-C822C860913E}"/>
              </a:ext>
            </a:extLst>
          </p:cNvPr>
          <p:cNvSpPr txBox="1"/>
          <p:nvPr/>
        </p:nvSpPr>
        <p:spPr>
          <a:xfrm>
            <a:off x="2539182" y="463251"/>
            <a:ext cx="7289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International Services Committee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           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CF93414-B71A-AE2E-8A99-0B18F2FAC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4" y="88773"/>
            <a:ext cx="1684874" cy="1648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43241-BE39-ED7A-35C2-99389A1EA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630" y="19100"/>
            <a:ext cx="2106932" cy="1446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50C60A-13D3-54C1-FFC3-CBB41B5578B9}"/>
              </a:ext>
            </a:extLst>
          </p:cNvPr>
          <p:cNvSpPr txBox="1"/>
          <p:nvPr/>
        </p:nvSpPr>
        <p:spPr>
          <a:xfrm>
            <a:off x="2447381" y="1465650"/>
            <a:ext cx="70972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Please consider being part of our Club’s International </a:t>
            </a:r>
            <a:r>
              <a:rPr lang="en-US" sz="2800" b="1" dirty="0" err="1">
                <a:solidFill>
                  <a:schemeClr val="bg1"/>
                </a:solidFill>
              </a:rPr>
              <a:t>Serivces</a:t>
            </a:r>
            <a:r>
              <a:rPr lang="en-US" sz="2800" b="1" dirty="0">
                <a:solidFill>
                  <a:schemeClr val="bg1"/>
                </a:solidFill>
              </a:rPr>
              <a:t> Committee and help make a difference in today’s world. The Committee meets on the 2</a:t>
            </a:r>
            <a:r>
              <a:rPr lang="en-US" sz="2800" b="1" baseline="30000" dirty="0">
                <a:solidFill>
                  <a:schemeClr val="bg1"/>
                </a:solidFill>
              </a:rPr>
              <a:t>nd</a:t>
            </a:r>
            <a:r>
              <a:rPr lang="en-US" sz="2800" b="1" dirty="0">
                <a:solidFill>
                  <a:schemeClr val="bg1"/>
                </a:solidFill>
              </a:rPr>
              <a:t> Tuesday of every month via ZOOM at 7:30am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FE964-971D-D791-7A6A-C85161C7E89B}"/>
              </a:ext>
            </a:extLst>
          </p:cNvPr>
          <p:cNvSpPr txBox="1"/>
          <p:nvPr/>
        </p:nvSpPr>
        <p:spPr>
          <a:xfrm>
            <a:off x="154420" y="1497273"/>
            <a:ext cx="2384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SERVICE TO CHANGE LIVES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9A3CF0-3A56-000A-5EAC-24986094533F}"/>
              </a:ext>
            </a:extLst>
          </p:cNvPr>
          <p:cNvSpPr txBox="1"/>
          <p:nvPr/>
        </p:nvSpPr>
        <p:spPr>
          <a:xfrm>
            <a:off x="10699060" y="1482232"/>
            <a:ext cx="887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COVID 19</a:t>
            </a:r>
          </a:p>
        </p:txBody>
      </p:sp>
    </p:spTree>
    <p:extLst>
      <p:ext uri="{BB962C8B-B14F-4D97-AF65-F5344CB8AC3E}">
        <p14:creationId xmlns:p14="http://schemas.microsoft.com/office/powerpoint/2010/main" val="205606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DFB9D-D407-6725-58EA-3CC02052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33" y="-77072"/>
            <a:ext cx="12278265" cy="6858000"/>
          </a:xfrm>
          <a:prstGeom prst="rect">
            <a:avLst/>
          </a:prstGeom>
        </p:spPr>
      </p:pic>
      <p:pic>
        <p:nvPicPr>
          <p:cNvPr id="6" name="Picture 5" descr="A picture containing crowd&#10;&#10;Description automatically generated">
            <a:extLst>
              <a:ext uri="{FF2B5EF4-FFF2-40B4-BE49-F238E27FC236}">
                <a16:creationId xmlns:a16="http://schemas.microsoft.com/office/drawing/2014/main" id="{97A51D69-6BFB-35DD-AAB1-4872B042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130" y="514599"/>
            <a:ext cx="1859394" cy="117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0F4A1-68F1-59BB-D19C-32A68233F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772" y="197690"/>
            <a:ext cx="1325847" cy="263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921C7C-42B7-2B45-06D7-D9710C3FF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519" y="2818478"/>
            <a:ext cx="1629329" cy="118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9B324-0064-0322-E71E-462124B37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496" y="2417066"/>
            <a:ext cx="1872696" cy="372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C5FA8-EB92-292E-D363-35428DD6D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860" y="4278714"/>
            <a:ext cx="1500026" cy="1368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F8EC28-262D-3D95-E85E-3EFEF2A77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8159" y="5695267"/>
            <a:ext cx="2203756" cy="327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629577-48F6-6592-DC0B-5B3195E851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2131" y="1231306"/>
            <a:ext cx="1705379" cy="1184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5A8745-31A8-6BB1-B7AB-DF733E828E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497" y="846522"/>
            <a:ext cx="1512238" cy="401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312EC5-1A02-668D-5D15-73DAF9B5D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25357" y="2358079"/>
            <a:ext cx="1609307" cy="896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BD4080-A881-9211-8B5E-F74F026143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5177" y="2162130"/>
            <a:ext cx="2282440" cy="1707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CD3A95-B281-3E15-B6AA-EC094DC98D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1599" y="3148553"/>
            <a:ext cx="1472890" cy="1184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FD20B-9178-6C07-39C8-85F785B13C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2019" y="2863295"/>
            <a:ext cx="1787555" cy="227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12CC05-5049-A853-0AD8-A7609CF11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113" y="2080707"/>
            <a:ext cx="1768428" cy="11841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A86502-72FB-6C95-DBEA-A757958E191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869" y="1837592"/>
            <a:ext cx="2054724" cy="2277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90E915-89BF-D575-9001-3B8FDFD016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30388" y="3723196"/>
            <a:ext cx="1684659" cy="1184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653246-A061-95F8-F69A-2D8BF2CC9F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02114" y="3537388"/>
            <a:ext cx="1941208" cy="1858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A18FDF-D1CF-9BD5-9995-84D11BDB02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15489" y="1118605"/>
            <a:ext cx="1582340" cy="9621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505F3D-AFF1-DBA4-20C8-CA4086E657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05471" y="900804"/>
            <a:ext cx="1705379" cy="207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DF3E53-4C7A-FAB8-7E14-93F27A36CE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7736860" y="2534075"/>
            <a:ext cx="1650014" cy="12573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79C455-9BA2-F38F-4C95-2721E5A9917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5132" y="2349074"/>
            <a:ext cx="1872697" cy="1684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0356A2-618B-A052-E089-923C0AA7051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67196" y="4305481"/>
            <a:ext cx="1702382" cy="11909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44EAF4-8134-5FF1-2C25-27C08281313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27710" y="5527091"/>
            <a:ext cx="2336361" cy="1728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1DD8B1-FE34-87B7-7DB8-727848F533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6958" y="529822"/>
            <a:ext cx="1758118" cy="9875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F426FB-40CD-2B1E-B304-A694C3A66C2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8801" y="320816"/>
            <a:ext cx="1705379" cy="2125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41D01D-9BF6-833F-32E4-8EFD13E5CCC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04175" y="3791451"/>
            <a:ext cx="1457388" cy="11728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325A01-06EC-945E-A2DE-BFFDDB11D37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89639" y="3559751"/>
            <a:ext cx="1555061" cy="19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507279-781A-9ECC-8748-D1D0F70F1D2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195951" y="5080214"/>
            <a:ext cx="1200212" cy="1263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6783E1-A4DE-F48D-CCB5-976DA3ED698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351054" y="6465747"/>
            <a:ext cx="2890005" cy="1933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FE6FA1-21A3-1FE3-8695-713EB2C0886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72418" y="5110402"/>
            <a:ext cx="998479" cy="10990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5D9151-1521-9D94-CA6F-36E8F0FDC0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7617" y="6234053"/>
            <a:ext cx="2336361" cy="1624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60D614D-2818-10D9-E848-C4893C06623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5222" y="5260760"/>
            <a:ext cx="1659464" cy="9732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F9BB6A8-4C6E-51CD-1932-A92479D493F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4976" y="6268779"/>
            <a:ext cx="1381627" cy="3333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87A1A6A-5C95-15E9-4F76-CD71E3AE44B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74114" y="1086506"/>
            <a:ext cx="1692074" cy="10343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D0DECF7-1FD5-1D71-5A60-E3A4448EDF8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659049" y="854212"/>
            <a:ext cx="1697121" cy="2729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3B04AF1-4EB4-790E-A5E9-022FF7D10D40}"/>
              </a:ext>
            </a:extLst>
          </p:cNvPr>
          <p:cNvSpPr txBox="1"/>
          <p:nvPr/>
        </p:nvSpPr>
        <p:spPr>
          <a:xfrm>
            <a:off x="3062795" y="-57382"/>
            <a:ext cx="57020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International Services Committee Projects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                              July 2021 to July 2022</a:t>
            </a:r>
          </a:p>
        </p:txBody>
      </p:sp>
    </p:spTree>
    <p:extLst>
      <p:ext uri="{BB962C8B-B14F-4D97-AF65-F5344CB8AC3E}">
        <p14:creationId xmlns:p14="http://schemas.microsoft.com/office/powerpoint/2010/main" val="392977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78875-1008-4653-F578-1CA06FA84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3" y="114738"/>
            <a:ext cx="9732312" cy="5296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7152FF-950D-A34D-0036-92921EEC1056}"/>
              </a:ext>
            </a:extLst>
          </p:cNvPr>
          <p:cNvSpPr txBox="1"/>
          <p:nvPr/>
        </p:nvSpPr>
        <p:spPr>
          <a:xfrm>
            <a:off x="3194787" y="5538015"/>
            <a:ext cx="5756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    International Services Committee 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             Contact Rob McMaher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mcmaher@comast.net   (303)862-1895 voice/text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0E52E-6722-D54F-16F0-590916CB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74" y="634483"/>
            <a:ext cx="4538134" cy="40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5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McMaher</dc:creator>
  <cp:lastModifiedBy>Aloah Kincaid</cp:lastModifiedBy>
  <cp:revision>8</cp:revision>
  <dcterms:created xsi:type="dcterms:W3CDTF">2022-07-20T10:33:59Z</dcterms:created>
  <dcterms:modified xsi:type="dcterms:W3CDTF">2022-08-03T21:53:39Z</dcterms:modified>
</cp:coreProperties>
</file>