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Lst>
  <p:notesMasterIdLst>
    <p:notesMasterId r:id="rId17"/>
  </p:notesMasterIdLst>
  <p:handoutMasterIdLst>
    <p:handoutMasterId r:id="rId18"/>
  </p:handoutMasterIdLst>
  <p:sldIdLst>
    <p:sldId id="361" r:id="rId4"/>
    <p:sldId id="397" r:id="rId5"/>
    <p:sldId id="398" r:id="rId6"/>
    <p:sldId id="363" r:id="rId7"/>
    <p:sldId id="364" r:id="rId8"/>
    <p:sldId id="366" r:id="rId9"/>
    <p:sldId id="370" r:id="rId10"/>
    <p:sldId id="371" r:id="rId11"/>
    <p:sldId id="368" r:id="rId12"/>
    <p:sldId id="380" r:id="rId13"/>
    <p:sldId id="382" r:id="rId14"/>
    <p:sldId id="391" r:id="rId15"/>
    <p:sldId id="392" r:id="rId16"/>
  </p:sldIdLst>
  <p:sldSz cx="9144000" cy="5143500" type="screen16x9"/>
  <p:notesSz cx="6858000" cy="923925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7E7E8"/>
    <a:srgbClr val="E6E5D8"/>
    <a:srgbClr val="58585A"/>
    <a:srgbClr val="005DAA"/>
    <a:srgbClr val="FF7600"/>
    <a:srgbClr val="D91B5C"/>
    <a:srgbClr val="8721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D32901-0314-47DC-8658-5F7F22ED263B}" v="424" dt="2019-07-11T04:46:29.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97" d="100"/>
          <a:sy n="97" d="100"/>
        </p:scale>
        <p:origin x="350" y="51"/>
      </p:cViewPr>
      <p:guideLst>
        <p:guide orient="horz" pos="1620"/>
        <p:guide pos="2880"/>
      </p:guideLst>
    </p:cSldViewPr>
  </p:slideViewPr>
  <p:notesTextViewPr>
    <p:cViewPr>
      <p:scale>
        <a:sx n="100" d="100"/>
        <a:sy n="100" d="100"/>
      </p:scale>
      <p:origin x="0" y="0"/>
    </p:cViewPr>
  </p:notesTextViewPr>
  <p:notesViewPr>
    <p:cSldViewPr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85CD968-7606-4A53-AF2D-F78B947EE64F}"/>
              </a:ext>
            </a:extLst>
          </p:cNvPr>
          <p:cNvSpPr>
            <a:spLocks noGrp="1" noChangeArrowheads="1"/>
          </p:cNvSpPr>
          <p:nvPr>
            <p:ph type="hdr" sz="quarter"/>
          </p:nvPr>
        </p:nvSpPr>
        <p:spPr bwMode="auto">
          <a:xfrm>
            <a:off x="2" y="0"/>
            <a:ext cx="2972421" cy="462279"/>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a:extLst>
              <a:ext uri="{FF2B5EF4-FFF2-40B4-BE49-F238E27FC236}">
                <a16:creationId xmlns:a16="http://schemas.microsoft.com/office/drawing/2014/main" id="{D89279D9-ED79-4CCE-8736-1EBA7021EB3B}"/>
              </a:ext>
            </a:extLst>
          </p:cNvPr>
          <p:cNvSpPr>
            <a:spLocks noGrp="1" noChangeArrowheads="1"/>
          </p:cNvSpPr>
          <p:nvPr>
            <p:ph type="dt" sz="quarter" idx="1"/>
          </p:nvPr>
        </p:nvSpPr>
        <p:spPr bwMode="auto">
          <a:xfrm>
            <a:off x="3885580" y="0"/>
            <a:ext cx="2972421" cy="462279"/>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a:extLst>
              <a:ext uri="{FF2B5EF4-FFF2-40B4-BE49-F238E27FC236}">
                <a16:creationId xmlns:a16="http://schemas.microsoft.com/office/drawing/2014/main" id="{3D8377F0-8AB5-45F3-BBC7-F9C4D067414D}"/>
              </a:ext>
            </a:extLst>
          </p:cNvPr>
          <p:cNvSpPr>
            <a:spLocks noGrp="1" noChangeArrowheads="1"/>
          </p:cNvSpPr>
          <p:nvPr>
            <p:ph type="ftr" sz="quarter" idx="2"/>
          </p:nvPr>
        </p:nvSpPr>
        <p:spPr bwMode="auto">
          <a:xfrm>
            <a:off x="2" y="8776974"/>
            <a:ext cx="2972421" cy="46227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1" name="Rectangle 5">
            <a:extLst>
              <a:ext uri="{FF2B5EF4-FFF2-40B4-BE49-F238E27FC236}">
                <a16:creationId xmlns:a16="http://schemas.microsoft.com/office/drawing/2014/main" id="{5AA67625-FC59-46A2-A2C9-82E1B079E4CF}"/>
              </a:ext>
            </a:extLst>
          </p:cNvPr>
          <p:cNvSpPr>
            <a:spLocks noGrp="1" noChangeArrowheads="1"/>
          </p:cNvSpPr>
          <p:nvPr>
            <p:ph type="sldNum" sz="quarter" idx="3"/>
          </p:nvPr>
        </p:nvSpPr>
        <p:spPr bwMode="auto">
          <a:xfrm>
            <a:off x="3885580" y="8776974"/>
            <a:ext cx="2972421" cy="46227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ea typeface="ヒラギノ角ゴ Pro W3" charset="-128"/>
              </a:defRPr>
            </a:lvl1pPr>
          </a:lstStyle>
          <a:p>
            <a:pPr>
              <a:defRPr/>
            </a:pPr>
            <a:fld id="{F6ED9500-6191-4583-9CB9-2DDE0521C85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821DF53-392D-4D5C-BAA8-B1CF66B950EC}"/>
              </a:ext>
            </a:extLst>
          </p:cNvPr>
          <p:cNvSpPr>
            <a:spLocks noGrp="1" noChangeArrowheads="1"/>
          </p:cNvSpPr>
          <p:nvPr>
            <p:ph type="hdr" sz="quarter"/>
          </p:nvPr>
        </p:nvSpPr>
        <p:spPr bwMode="auto">
          <a:xfrm>
            <a:off x="2" y="0"/>
            <a:ext cx="2972421" cy="462279"/>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a:extLst>
              <a:ext uri="{FF2B5EF4-FFF2-40B4-BE49-F238E27FC236}">
                <a16:creationId xmlns:a16="http://schemas.microsoft.com/office/drawing/2014/main" id="{3C65A637-C2B7-4317-875D-418FFC7C0160}"/>
              </a:ext>
            </a:extLst>
          </p:cNvPr>
          <p:cNvSpPr>
            <a:spLocks noGrp="1" noChangeArrowheads="1"/>
          </p:cNvSpPr>
          <p:nvPr>
            <p:ph type="dt" idx="1"/>
          </p:nvPr>
        </p:nvSpPr>
        <p:spPr bwMode="auto">
          <a:xfrm>
            <a:off x="3885580" y="0"/>
            <a:ext cx="2972421" cy="462279"/>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7412" name="Rectangle 4">
            <a:extLst>
              <a:ext uri="{FF2B5EF4-FFF2-40B4-BE49-F238E27FC236}">
                <a16:creationId xmlns:a16="http://schemas.microsoft.com/office/drawing/2014/main" id="{B49DE205-F0B2-4DD5-B965-044CCE883151}"/>
              </a:ext>
            </a:extLst>
          </p:cNvPr>
          <p:cNvSpPr>
            <a:spLocks noGrp="1" noRot="1" noChangeAspect="1" noChangeArrowheads="1" noTextEdit="1"/>
          </p:cNvSpPr>
          <p:nvPr>
            <p:ph type="sldImg" idx="2"/>
          </p:nvPr>
        </p:nvSpPr>
        <p:spPr bwMode="auto">
          <a:xfrm>
            <a:off x="349250" y="692150"/>
            <a:ext cx="6159500" cy="3465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3FD778A1-EF91-4C65-9124-AF612C945D57}"/>
              </a:ext>
            </a:extLst>
          </p:cNvPr>
          <p:cNvSpPr>
            <a:spLocks noGrp="1" noChangeArrowheads="1"/>
          </p:cNvSpPr>
          <p:nvPr>
            <p:ph type="body" sz="quarter" idx="3"/>
          </p:nvPr>
        </p:nvSpPr>
        <p:spPr bwMode="auto">
          <a:xfrm>
            <a:off x="914712" y="4389275"/>
            <a:ext cx="5028579" cy="415734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11EE7F83-26D9-4B4E-96B2-8C60A4E6B969}"/>
              </a:ext>
            </a:extLst>
          </p:cNvPr>
          <p:cNvSpPr>
            <a:spLocks noGrp="1" noChangeArrowheads="1"/>
          </p:cNvSpPr>
          <p:nvPr>
            <p:ph type="ftr" sz="quarter" idx="4"/>
          </p:nvPr>
        </p:nvSpPr>
        <p:spPr bwMode="auto">
          <a:xfrm>
            <a:off x="2" y="8776974"/>
            <a:ext cx="2972421" cy="46227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a:extLst>
              <a:ext uri="{FF2B5EF4-FFF2-40B4-BE49-F238E27FC236}">
                <a16:creationId xmlns:a16="http://schemas.microsoft.com/office/drawing/2014/main" id="{9BD24013-E190-4112-9BDA-81C5C773BCB1}"/>
              </a:ext>
            </a:extLst>
          </p:cNvPr>
          <p:cNvSpPr>
            <a:spLocks noGrp="1" noChangeArrowheads="1"/>
          </p:cNvSpPr>
          <p:nvPr>
            <p:ph type="sldNum" sz="quarter" idx="5"/>
          </p:nvPr>
        </p:nvSpPr>
        <p:spPr bwMode="auto">
          <a:xfrm>
            <a:off x="3885580" y="8776974"/>
            <a:ext cx="2972421" cy="46227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ea typeface="ヒラギノ角ゴ Pro W3" charset="-128"/>
              </a:defRPr>
            </a:lvl1pPr>
          </a:lstStyle>
          <a:p>
            <a:pPr>
              <a:defRPr/>
            </a:pPr>
            <a:fld id="{B96CE963-50B4-4774-B6DB-DAEDCF5F5D5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anose="020B0600070205080204" pitchFamily="34"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4D2F9BBB-543A-47C9-B0BA-40BF073B39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MS PGothic" panose="020B0600070205080204" pitchFamily="34" charset="-128"/>
                <a:cs typeface="ヒラギノ角ゴ Pro W3" panose="020B0300000000000000" charset="-128"/>
              </a:defRPr>
            </a:lvl1pPr>
            <a:lvl2pPr marL="742950" indent="-285750" defTabSz="931863">
              <a:spcBef>
                <a:spcPct val="30000"/>
              </a:spcBef>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2pPr>
            <a:lvl3pPr marL="1143000" indent="-228600" defTabSz="931863">
              <a:spcBef>
                <a:spcPct val="30000"/>
              </a:spcBef>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3pPr>
            <a:lvl4pPr marL="1600200" indent="-228600" defTabSz="931863">
              <a:spcBef>
                <a:spcPct val="30000"/>
              </a:spcBef>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4pPr>
            <a:lvl5pPr marL="2057400" indent="-228600" defTabSz="931863">
              <a:spcBef>
                <a:spcPct val="30000"/>
              </a:spcBef>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9pPr>
          </a:lstStyle>
          <a:p>
            <a:pPr>
              <a:spcBef>
                <a:spcPct val="0"/>
              </a:spcBef>
            </a:pPr>
            <a:fld id="{24897EE3-A462-480B-A59A-AE797091E509}" type="slidenum">
              <a:rPr lang="en-US" altLang="en-US" smtClean="0"/>
              <a:pPr>
                <a:spcBef>
                  <a:spcPct val="0"/>
                </a:spcBef>
              </a:pPr>
              <a:t>1</a:t>
            </a:fld>
            <a:endParaRPr lang="en-US" altLang="en-US"/>
          </a:p>
        </p:txBody>
      </p:sp>
      <p:sp>
        <p:nvSpPr>
          <p:cNvPr id="20483" name="Rectangle 2">
            <a:extLst>
              <a:ext uri="{FF2B5EF4-FFF2-40B4-BE49-F238E27FC236}">
                <a16:creationId xmlns:a16="http://schemas.microsoft.com/office/drawing/2014/main" id="{23283BD6-1C80-4DA7-A2F7-2CB63D6CF72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8EE51A70-9A72-4179-B017-166DA8D166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ヒラギノ角ゴ Pro W3" panose="020B030000000000000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4DE8124F-BBFA-4CDD-8EF2-93085822A644}"/>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57AD7CFC-65BB-4DC8-B549-B412EDD3C4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ヒラギノ角ゴ Pro W3" panose="020B0300000000000000" charset="-128"/>
            </a:endParaRPr>
          </a:p>
        </p:txBody>
      </p:sp>
      <p:sp>
        <p:nvSpPr>
          <p:cNvPr id="26628" name="Slide Number Placeholder 3">
            <a:extLst>
              <a:ext uri="{FF2B5EF4-FFF2-40B4-BE49-F238E27FC236}">
                <a16:creationId xmlns:a16="http://schemas.microsoft.com/office/drawing/2014/main" id="{C4876A86-A362-415C-98E9-4809065892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MS PGothic" panose="020B0600070205080204" pitchFamily="34" charset="-128"/>
                <a:cs typeface="ヒラギノ角ゴ Pro W3" panose="020B0300000000000000" charset="-128"/>
              </a:defRPr>
            </a:lvl1pPr>
            <a:lvl2pPr marL="742950" indent="-285750" defTabSz="931863">
              <a:spcBef>
                <a:spcPct val="30000"/>
              </a:spcBef>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2pPr>
            <a:lvl3pPr marL="1143000" indent="-228600" defTabSz="931863">
              <a:spcBef>
                <a:spcPct val="30000"/>
              </a:spcBef>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3pPr>
            <a:lvl4pPr marL="1600200" indent="-228600" defTabSz="931863">
              <a:spcBef>
                <a:spcPct val="30000"/>
              </a:spcBef>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4pPr>
            <a:lvl5pPr marL="2057400" indent="-228600" defTabSz="931863">
              <a:spcBef>
                <a:spcPct val="30000"/>
              </a:spcBef>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anose="020B0300000000000000" charset="-128"/>
                <a:cs typeface="ヒラギノ角ゴ Pro W3" panose="020B0300000000000000" charset="-128"/>
              </a:defRPr>
            </a:lvl9pPr>
          </a:lstStyle>
          <a:p>
            <a:pPr>
              <a:spcBef>
                <a:spcPct val="0"/>
              </a:spcBef>
            </a:pPr>
            <a:fld id="{A28CDF19-0DC9-4F28-A36C-85AEA72AE92C}" type="slidenum">
              <a:rPr lang="en-US" altLang="en-US" smtClean="0"/>
              <a:pPr>
                <a:spcBef>
                  <a:spcPct val="0"/>
                </a:spcBef>
              </a:pPr>
              <a:t>2</a:t>
            </a:fld>
            <a:endParaRPr lang="en-US" altLang="en-US"/>
          </a:p>
        </p:txBody>
      </p:sp>
    </p:spTree>
    <p:extLst>
      <p:ext uri="{BB962C8B-B14F-4D97-AF65-F5344CB8AC3E}">
        <p14:creationId xmlns:p14="http://schemas.microsoft.com/office/powerpoint/2010/main" val="3877396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E3FD1F4-8E17-4376-9C37-A75E974FAC2F}" type="slidenum">
              <a:rPr lang="en-US" smtClean="0">
                <a:latin typeface="Arial" pitchFamily="34" charset="0"/>
              </a:rPr>
              <a:pPr/>
              <a:t>10</a:t>
            </a:fld>
            <a:endParaRPr lang="en-US">
              <a:latin typeface="Arial" pitchFamily="34" charset="0"/>
            </a:endParaRPr>
          </a:p>
        </p:txBody>
      </p:sp>
      <p:sp>
        <p:nvSpPr>
          <p:cNvPr id="66563" name="Rectangle 2"/>
          <p:cNvSpPr>
            <a:spLocks noGrp="1" noRot="1" noChangeAspect="1" noChangeArrowheads="1" noTextEdit="1"/>
          </p:cNvSpPr>
          <p:nvPr>
            <p:ph type="sldImg"/>
          </p:nvPr>
        </p:nvSpPr>
        <p:spPr>
          <a:xfrm>
            <a:off x="325438" y="682625"/>
            <a:ext cx="6057900" cy="3406775"/>
          </a:xfrm>
          <a:ln/>
        </p:spPr>
      </p:sp>
      <p:sp>
        <p:nvSpPr>
          <p:cNvPr id="66564" name="Rectangle 3"/>
          <p:cNvSpPr>
            <a:spLocks noGrp="1" noChangeArrowheads="1"/>
          </p:cNvSpPr>
          <p:nvPr>
            <p:ph type="body" idx="1"/>
          </p:nvPr>
        </p:nvSpPr>
        <p:spPr>
          <a:noFill/>
          <a:ln/>
        </p:spPr>
        <p:txBody>
          <a:bodyPr/>
          <a:lstStyle/>
          <a:p>
            <a:pPr eaLnBrk="1" hangingPunct="1"/>
            <a:endParaRPr lang="en-US"/>
          </a:p>
        </p:txBody>
      </p:sp>
      <p:sp>
        <p:nvSpPr>
          <p:cNvPr id="66565" name="Footer Placeholder 4"/>
          <p:cNvSpPr>
            <a:spLocks noGrp="1"/>
          </p:cNvSpPr>
          <p:nvPr>
            <p:ph type="ftr" sz="quarter" idx="4"/>
          </p:nvPr>
        </p:nvSpPr>
        <p:spPr>
          <a:noFill/>
        </p:spPr>
        <p:txBody>
          <a:bodyPr/>
          <a:lstStyle/>
          <a:p>
            <a:endParaRPr lang="en-US">
              <a:latin typeface="Arial" pitchFamily="34" charset="0"/>
            </a:endParaRPr>
          </a:p>
        </p:txBody>
      </p:sp>
    </p:spTree>
    <p:extLst>
      <p:ext uri="{BB962C8B-B14F-4D97-AF65-F5344CB8AC3E}">
        <p14:creationId xmlns:p14="http://schemas.microsoft.com/office/powerpoint/2010/main" val="125048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E3FD1F4-8E17-4376-9C37-A75E974FAC2F}" type="slidenum">
              <a:rPr lang="en-US" smtClean="0">
                <a:latin typeface="Arial" pitchFamily="34" charset="0"/>
              </a:rPr>
              <a:pPr/>
              <a:t>11</a:t>
            </a:fld>
            <a:endParaRPr lang="en-US">
              <a:latin typeface="Arial" pitchFamily="34" charset="0"/>
            </a:endParaRPr>
          </a:p>
        </p:txBody>
      </p:sp>
      <p:sp>
        <p:nvSpPr>
          <p:cNvPr id="66563" name="Rectangle 2"/>
          <p:cNvSpPr>
            <a:spLocks noGrp="1" noRot="1" noChangeAspect="1" noChangeArrowheads="1" noTextEdit="1"/>
          </p:cNvSpPr>
          <p:nvPr>
            <p:ph type="sldImg"/>
          </p:nvPr>
        </p:nvSpPr>
        <p:spPr>
          <a:xfrm>
            <a:off x="325438" y="682625"/>
            <a:ext cx="6057900" cy="3406775"/>
          </a:xfrm>
          <a:ln/>
        </p:spPr>
      </p:sp>
      <p:sp>
        <p:nvSpPr>
          <p:cNvPr id="66564" name="Rectangle 3"/>
          <p:cNvSpPr>
            <a:spLocks noGrp="1" noChangeArrowheads="1"/>
          </p:cNvSpPr>
          <p:nvPr>
            <p:ph type="body" idx="1"/>
          </p:nvPr>
        </p:nvSpPr>
        <p:spPr>
          <a:noFill/>
          <a:ln/>
        </p:spPr>
        <p:txBody>
          <a:bodyPr/>
          <a:lstStyle/>
          <a:p>
            <a:pPr eaLnBrk="1" hangingPunct="1"/>
            <a:endParaRPr lang="en-US"/>
          </a:p>
        </p:txBody>
      </p:sp>
      <p:sp>
        <p:nvSpPr>
          <p:cNvPr id="66565" name="Footer Placeholder 4"/>
          <p:cNvSpPr>
            <a:spLocks noGrp="1"/>
          </p:cNvSpPr>
          <p:nvPr>
            <p:ph type="ftr" sz="quarter" idx="4"/>
          </p:nvPr>
        </p:nvSpPr>
        <p:spPr>
          <a:noFill/>
        </p:spPr>
        <p:txBody>
          <a:bodyPr/>
          <a:lstStyle/>
          <a:p>
            <a:endParaRPr lang="en-US">
              <a:latin typeface="Arial" pitchFamily="34" charset="0"/>
            </a:endParaRPr>
          </a:p>
        </p:txBody>
      </p:sp>
    </p:spTree>
    <p:extLst>
      <p:ext uri="{BB962C8B-B14F-4D97-AF65-F5344CB8AC3E}">
        <p14:creationId xmlns:p14="http://schemas.microsoft.com/office/powerpoint/2010/main" val="150537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2571750"/>
            <a:ext cx="9296400" cy="742950"/>
          </a:xfrm>
          <a:prstGeom prst="rect">
            <a:avLst/>
          </a:prstGeom>
          <a:solidFill>
            <a:srgbClr val="00AEEF"/>
          </a:solidFill>
          <a:effectLst/>
        </p:spPr>
        <p:txBody>
          <a:bodyPr lIns="548640" tIns="0" rIns="0" bIns="91440" anchor="b" anchorCtr="0">
            <a:noAutofit/>
          </a:bodyPr>
          <a:lstStyle>
            <a:lvl1pPr algn="l">
              <a:defRPr sz="4400" b="0" i="0">
                <a:solidFill>
                  <a:schemeClr val="bg1"/>
                </a:solidFill>
                <a:latin typeface="+mj-lt"/>
                <a:cs typeface="Arial Narrow"/>
              </a:defRPr>
            </a:lvl1pPr>
          </a:lstStyle>
          <a:p>
            <a:r>
              <a:rPr lang="en-US" dirty="0"/>
              <a:t>Click to edit Master title style</a:t>
            </a:r>
          </a:p>
        </p:txBody>
      </p:sp>
      <p:sp>
        <p:nvSpPr>
          <p:cNvPr id="8" name="Subtitle 2"/>
          <p:cNvSpPr>
            <a:spLocks noGrp="1"/>
          </p:cNvSpPr>
          <p:nvPr>
            <p:ph type="subTitle" idx="1"/>
          </p:nvPr>
        </p:nvSpPr>
        <p:spPr>
          <a:xfrm>
            <a:off x="533400" y="3458808"/>
            <a:ext cx="6400800" cy="713142"/>
          </a:xfrm>
          <a:prstGeom prst="rect">
            <a:avLst/>
          </a:prstGeom>
        </p:spPr>
        <p:txBody>
          <a:bodyPr lIns="0" tIns="0" rIns="0" bIns="0">
            <a:normAutofit/>
          </a:bodyPr>
          <a:lstStyle>
            <a:lvl1pPr marL="0" indent="0" algn="l">
              <a:buNone/>
              <a:defRPr sz="2200">
                <a:solidFill>
                  <a:srgbClr val="00AEEF"/>
                </a:solidFill>
                <a:latin typeface="+mn-lt"/>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9087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888961-993B-4686-9A44-229D2C0B0F2E}"/>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C04C2F88-8CC9-4ACB-AFB6-355934D4A591}"/>
              </a:ext>
            </a:extLst>
          </p:cNvPr>
          <p:cNvSpPr>
            <a:spLocks noChangeArrowheads="1"/>
          </p:cNvSpPr>
          <p:nvPr/>
        </p:nvSpPr>
        <p:spPr bwMode="auto">
          <a:xfrm>
            <a:off x="-76200" y="342900"/>
            <a:ext cx="9296400" cy="40005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342900"/>
            <a:ext cx="8763000" cy="400050"/>
          </a:xfrm>
          <a:prstGeom prst="rect">
            <a:avLst/>
          </a:prstGeom>
        </p:spPr>
        <p:txBody>
          <a:bodyPr lIns="0" tIns="0" rIns="0" bIns="0" anchor="ctr" anchorCtr="0"/>
          <a:lstStyle>
            <a:lvl1pPr algn="l">
              <a:defRPr sz="32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914401"/>
            <a:ext cx="8229600" cy="3394472"/>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394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58B6F-E51C-428E-8D37-3BC8A7002771}"/>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FFBE6257-F456-4BEB-9A17-7FFCFBBB8939}"/>
              </a:ext>
            </a:extLst>
          </p:cNvPr>
          <p:cNvSpPr>
            <a:spLocks noChangeArrowheads="1"/>
          </p:cNvSpPr>
          <p:nvPr/>
        </p:nvSpPr>
        <p:spPr bwMode="auto">
          <a:xfrm>
            <a:off x="-76200" y="342900"/>
            <a:ext cx="9296400" cy="40005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342900"/>
            <a:ext cx="8763000" cy="400050"/>
          </a:xfrm>
          <a:prstGeom prst="rect">
            <a:avLst/>
          </a:prstGeom>
        </p:spPr>
        <p:txBody>
          <a:bodyPr lIns="0" tIns="0" rIns="0" bIns="0" anchor="ctr" anchorCtr="0"/>
          <a:lstStyle>
            <a:lvl1pPr algn="l">
              <a:defRPr sz="32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914401"/>
            <a:ext cx="8229600" cy="3394472"/>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7422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171450"/>
            <a:ext cx="8763000" cy="400050"/>
          </a:xfrm>
          <a:prstGeom prst="rect">
            <a:avLst/>
          </a:prstGeom>
        </p:spPr>
        <p:txBody>
          <a:bodyPr lIns="0" tIns="0" rIns="0" bIns="0" anchor="ctr" anchorCtr="0"/>
          <a:lstStyle>
            <a:lvl1pPr algn="l">
              <a:defRPr sz="32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665744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0" i="0" cap="all">
                <a:solidFill>
                  <a:srgbClr val="000000"/>
                </a:solidFi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rgbClr val="000000"/>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15633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sz="3600">
                <a:solidFill>
                  <a:srgbClr val="000000"/>
                </a:solidFill>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solidFill>
                  <a:srgbClr val="000000"/>
                </a:solidFill>
                <a:latin typeface="Georgia"/>
                <a:cs typeface="Georgia"/>
              </a:defRPr>
            </a:lvl1pPr>
            <a:lvl2pPr>
              <a:defRPr sz="2400">
                <a:solidFill>
                  <a:srgbClr val="000000"/>
                </a:solidFill>
                <a:latin typeface="Georgia"/>
                <a:cs typeface="Georgia"/>
              </a:defRPr>
            </a:lvl2pPr>
            <a:lvl3pPr>
              <a:defRPr sz="2000">
                <a:solidFill>
                  <a:srgbClr val="000000"/>
                </a:solidFill>
                <a:latin typeface="Georgia"/>
                <a:cs typeface="Georgia"/>
              </a:defRPr>
            </a:lvl3pPr>
            <a:lvl4pPr>
              <a:defRPr sz="1800">
                <a:solidFill>
                  <a:srgbClr val="000000"/>
                </a:solidFill>
                <a:latin typeface="Georgia"/>
                <a:cs typeface="Georgia"/>
              </a:defRPr>
            </a:lvl4pPr>
            <a:lvl5pPr>
              <a:defRPr sz="1800">
                <a:solidFill>
                  <a:srgbClr val="000000"/>
                </a:solidFill>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solidFill>
                  <a:srgbClr val="000000"/>
                </a:solidFill>
                <a:latin typeface="Georgia"/>
                <a:cs typeface="Georgia"/>
              </a:defRPr>
            </a:lvl1pPr>
            <a:lvl2pPr>
              <a:defRPr sz="2400">
                <a:solidFill>
                  <a:srgbClr val="000000"/>
                </a:solidFill>
                <a:latin typeface="Georgia"/>
                <a:cs typeface="Georgia"/>
              </a:defRPr>
            </a:lvl2pPr>
            <a:lvl3pPr>
              <a:defRPr sz="2000">
                <a:solidFill>
                  <a:srgbClr val="000000"/>
                </a:solidFill>
                <a:latin typeface="Georgia"/>
                <a:cs typeface="Georgia"/>
              </a:defRPr>
            </a:lvl3pPr>
            <a:lvl4pPr>
              <a:defRPr sz="1800">
                <a:solidFill>
                  <a:srgbClr val="000000"/>
                </a:solidFill>
                <a:latin typeface="Georgia"/>
                <a:cs typeface="Georgia"/>
              </a:defRPr>
            </a:lvl4pPr>
            <a:lvl5pPr>
              <a:defRPr sz="1800">
                <a:solidFill>
                  <a:srgbClr val="000000"/>
                </a:solidFill>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1487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sz="3600">
                <a:solidFill>
                  <a:srgbClr val="000000"/>
                </a:solidFi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solidFill>
                  <a:srgbClr val="000000"/>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solidFill>
                  <a:srgbClr val="000000"/>
                </a:solidFill>
                <a:latin typeface="Georgia"/>
                <a:cs typeface="Georgia"/>
              </a:defRPr>
            </a:lvl1pPr>
            <a:lvl2pPr>
              <a:defRPr sz="2000">
                <a:solidFill>
                  <a:srgbClr val="000000"/>
                </a:solidFill>
                <a:latin typeface="Georgia"/>
                <a:cs typeface="Georgia"/>
              </a:defRPr>
            </a:lvl2pPr>
            <a:lvl3pPr>
              <a:defRPr sz="1800">
                <a:solidFill>
                  <a:srgbClr val="000000"/>
                </a:solidFill>
                <a:latin typeface="Georgia"/>
                <a:cs typeface="Georgia"/>
              </a:defRPr>
            </a:lvl3pPr>
            <a:lvl4pPr>
              <a:defRPr sz="1600">
                <a:solidFill>
                  <a:srgbClr val="000000"/>
                </a:solidFill>
                <a:latin typeface="Georgia"/>
                <a:cs typeface="Georgia"/>
              </a:defRPr>
            </a:lvl4pPr>
            <a:lvl5pPr>
              <a:defRPr sz="1600">
                <a:solidFill>
                  <a:srgbClr val="000000"/>
                </a:solidFill>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151335"/>
            <a:ext cx="4041775" cy="479822"/>
          </a:xfrm>
          <a:prstGeom prst="rect">
            <a:avLst/>
          </a:prstGeom>
        </p:spPr>
        <p:txBody>
          <a:bodyPr anchor="b"/>
          <a:lstStyle>
            <a:lvl1pPr marL="0" indent="0">
              <a:buNone/>
              <a:defRPr sz="2400" b="1">
                <a:solidFill>
                  <a:srgbClr val="000000"/>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1631156"/>
            <a:ext cx="4041775" cy="2963466"/>
          </a:xfrm>
          <a:prstGeom prst="rect">
            <a:avLst/>
          </a:prstGeom>
        </p:spPr>
        <p:txBody>
          <a:bodyPr/>
          <a:lstStyle>
            <a:lvl1pPr>
              <a:defRPr sz="2400">
                <a:solidFill>
                  <a:srgbClr val="000000"/>
                </a:solidFill>
                <a:latin typeface="Georgia"/>
                <a:cs typeface="Georgia"/>
              </a:defRPr>
            </a:lvl1pPr>
            <a:lvl2pPr>
              <a:defRPr sz="2000">
                <a:solidFill>
                  <a:srgbClr val="000000"/>
                </a:solidFill>
                <a:latin typeface="Georgia"/>
                <a:cs typeface="Georgia"/>
              </a:defRPr>
            </a:lvl2pPr>
            <a:lvl3pPr>
              <a:defRPr sz="1800">
                <a:solidFill>
                  <a:srgbClr val="000000"/>
                </a:solidFill>
                <a:latin typeface="Georgia"/>
                <a:cs typeface="Georgia"/>
              </a:defRPr>
            </a:lvl3pPr>
            <a:lvl4pPr>
              <a:defRPr sz="1600">
                <a:solidFill>
                  <a:srgbClr val="000000"/>
                </a:solidFill>
                <a:latin typeface="Georgia"/>
                <a:cs typeface="Georgia"/>
              </a:defRPr>
            </a:lvl4pPr>
            <a:lvl5pPr>
              <a:defRPr sz="1600">
                <a:solidFill>
                  <a:srgbClr val="000000"/>
                </a:solidFill>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683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sz="3600">
                <a:solidFill>
                  <a:srgbClr val="000000"/>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91524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04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a:prstGeom prst="rect">
            <a:avLst/>
          </a:prstGeom>
        </p:spPr>
        <p:txBody>
          <a:bodyPr anchor="b"/>
          <a:lstStyle>
            <a:lvl1pPr algn="l">
              <a:defRPr sz="2000" b="1">
                <a:solidFill>
                  <a:srgbClr val="000000"/>
                </a:solidFill>
                <a:latin typeface="+mj-lt"/>
                <a:cs typeface="Arial Narrow"/>
              </a:defRPr>
            </a:lvl1pPr>
          </a:lstStyle>
          <a:p>
            <a:r>
              <a:rPr lang="en-US" dirty="0"/>
              <a:t>Click to edit Master title style</a:t>
            </a:r>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3200">
                <a:solidFill>
                  <a:srgbClr val="000000"/>
                </a:solidFill>
                <a:latin typeface="Georgia"/>
                <a:cs typeface="Georgia"/>
              </a:defRPr>
            </a:lvl1pPr>
            <a:lvl2pPr>
              <a:defRPr sz="2800">
                <a:solidFill>
                  <a:srgbClr val="000000"/>
                </a:solidFill>
                <a:latin typeface="Georgia"/>
                <a:cs typeface="Georgia"/>
              </a:defRPr>
            </a:lvl2pPr>
            <a:lvl3pPr>
              <a:defRPr sz="2400">
                <a:solidFill>
                  <a:srgbClr val="000000"/>
                </a:solidFill>
                <a:latin typeface="Georgia"/>
                <a:cs typeface="Georgia"/>
              </a:defRPr>
            </a:lvl3pPr>
            <a:lvl4pPr>
              <a:defRPr sz="2000">
                <a:solidFill>
                  <a:srgbClr val="000000"/>
                </a:solidFill>
                <a:latin typeface="Georgia"/>
                <a:cs typeface="Georgia"/>
              </a:defRPr>
            </a:lvl4pPr>
            <a:lvl5pPr>
              <a:defRPr sz="2000">
                <a:solidFill>
                  <a:srgbClr val="000000"/>
                </a:solidFill>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076327"/>
            <a:ext cx="3008313" cy="3518297"/>
          </a:xfrm>
          <a:prstGeom prst="rect">
            <a:avLst/>
          </a:prstGeom>
        </p:spPr>
        <p:txBody>
          <a:bodyPr/>
          <a:lstStyle>
            <a:lvl1pPr marL="0" indent="0">
              <a:buNone/>
              <a:defRPr sz="1400">
                <a:solidFill>
                  <a:srgbClr val="000000"/>
                </a:solidFill>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59525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solidFill>
                  <a:srgbClr val="000000"/>
                </a:solidFill>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4"/>
            <a:ext cx="5486400" cy="603647"/>
          </a:xfrm>
          <a:prstGeom prst="rect">
            <a:avLst/>
          </a:prstGeom>
        </p:spPr>
        <p:txBody>
          <a:bodyPr/>
          <a:lstStyle>
            <a:lvl1pPr marL="0" indent="0">
              <a:buNone/>
              <a:defRPr sz="1400">
                <a:solidFill>
                  <a:srgbClr val="000000"/>
                </a:solidFill>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1453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2571750"/>
            <a:ext cx="9296400" cy="74295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3458808"/>
            <a:ext cx="6400800" cy="713142"/>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46262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67537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083455"/>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816EA6-E9D9-4CBE-BD15-D64CA53D7C37}"/>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B94A1C6A-EC90-447F-BF77-FA4FFCC58A95}"/>
              </a:ext>
            </a:extLst>
          </p:cNvPr>
          <p:cNvSpPr/>
          <p:nvPr/>
        </p:nvSpPr>
        <p:spPr>
          <a:xfrm>
            <a:off x="-152400" y="2000250"/>
            <a:ext cx="9525000" cy="12001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152400" y="2000250"/>
            <a:ext cx="8839200" cy="1200150"/>
          </a:xfrm>
          <a:prstGeom prst="rect">
            <a:avLst/>
          </a:prstGeom>
        </p:spPr>
        <p:txBody>
          <a:bodyPr lIns="0" tIns="0" rIns="0" bIns="0" anchor="ctr" anchorCtr="0"/>
          <a:lstStyle>
            <a:lvl1pPr>
              <a:defRPr sz="40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961718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72C23B-2ED9-4914-BE6B-0251353312E6}"/>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CE6F760B-4C7F-49F9-ADA6-06A93C80F32B}"/>
              </a:ext>
            </a:extLst>
          </p:cNvPr>
          <p:cNvSpPr>
            <a:spLocks noChangeArrowheads="1"/>
          </p:cNvSpPr>
          <p:nvPr/>
        </p:nvSpPr>
        <p:spPr bwMode="auto">
          <a:xfrm>
            <a:off x="-152400" y="2000250"/>
            <a:ext cx="9525000" cy="120015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000250"/>
            <a:ext cx="8839200" cy="1200150"/>
          </a:xfrm>
          <a:prstGeom prst="rect">
            <a:avLst/>
          </a:prstGeom>
        </p:spPr>
        <p:txBody>
          <a:bodyPr lIns="0" tIns="0" rIns="0" bIns="0" anchor="ctr" anchorCtr="0"/>
          <a:lstStyle>
            <a:lvl1pPr>
              <a:defRPr sz="40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258208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227EE-0417-4009-8441-629BFAD9F5FB}"/>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2173B8C9-D391-4EED-8AE7-00B8A58BC5C6}"/>
              </a:ext>
            </a:extLst>
          </p:cNvPr>
          <p:cNvSpPr>
            <a:spLocks noChangeArrowheads="1"/>
          </p:cNvSpPr>
          <p:nvPr/>
        </p:nvSpPr>
        <p:spPr bwMode="auto">
          <a:xfrm>
            <a:off x="-152400" y="2000250"/>
            <a:ext cx="9525000" cy="120015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000250"/>
            <a:ext cx="8839200" cy="1200150"/>
          </a:xfrm>
          <a:prstGeom prst="rect">
            <a:avLst/>
          </a:prstGeom>
        </p:spPr>
        <p:txBody>
          <a:bodyPr lIns="0" tIns="0" rIns="0" bIns="0" anchor="ctr" anchorCtr="0"/>
          <a:lstStyle>
            <a:lvl1pPr>
              <a:defRPr sz="4000">
                <a:solidFill>
                  <a:schemeClr val="bg1"/>
                </a:solidFill>
                <a:latin typeface="+mj-lt"/>
                <a:cs typeface="Arial Narrow"/>
              </a:defRPr>
            </a:lvl1pPr>
          </a:lstStyle>
          <a:p>
            <a:r>
              <a:rPr lang="en-US" dirty="0"/>
              <a:t>Click to edit Master title style</a:t>
            </a:r>
          </a:p>
        </p:txBody>
      </p:sp>
    </p:spTree>
    <p:extLst>
      <p:ext uri="{BB962C8B-B14F-4D97-AF65-F5344CB8AC3E}">
        <p14:creationId xmlns:p14="http://schemas.microsoft.com/office/powerpoint/2010/main" val="97019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4C604E-BF39-4113-AD1A-D86CFB13E339}"/>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71D70E9F-D6B0-42B8-A6EC-457C685619CF}"/>
              </a:ext>
            </a:extLst>
          </p:cNvPr>
          <p:cNvSpPr>
            <a:spLocks noChangeArrowheads="1"/>
          </p:cNvSpPr>
          <p:nvPr/>
        </p:nvSpPr>
        <p:spPr bwMode="auto">
          <a:xfrm>
            <a:off x="-152400" y="2000250"/>
            <a:ext cx="9525000" cy="120015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000250"/>
            <a:ext cx="8839200" cy="1200150"/>
          </a:xfrm>
          <a:prstGeom prst="rect">
            <a:avLst/>
          </a:prstGeom>
        </p:spPr>
        <p:txBody>
          <a:bodyPr lIns="0" tIns="0" rIns="0" bIns="0" anchor="ctr" anchorCtr="0"/>
          <a:lstStyle>
            <a:lvl1pPr>
              <a:defRPr sz="4000">
                <a:solidFill>
                  <a:schemeClr val="bg1"/>
                </a:solidFill>
                <a:latin typeface="+mj-lt"/>
                <a:cs typeface="Arial Narrow"/>
              </a:defRPr>
            </a:lvl1pPr>
          </a:lstStyle>
          <a:p>
            <a:r>
              <a:rPr lang="en-US" dirty="0"/>
              <a:t>Click to edit Master title style</a:t>
            </a:r>
          </a:p>
        </p:txBody>
      </p:sp>
    </p:spTree>
    <p:extLst>
      <p:ext uri="{BB962C8B-B14F-4D97-AF65-F5344CB8AC3E}">
        <p14:creationId xmlns:p14="http://schemas.microsoft.com/office/powerpoint/2010/main" val="3530779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124810-B7D0-4F3F-AC96-72EF65FBEC5C}"/>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22479221-1778-4E4F-AF4D-8AC8BDCF5BB8}"/>
              </a:ext>
            </a:extLst>
          </p:cNvPr>
          <p:cNvSpPr>
            <a:spLocks noChangeArrowheads="1"/>
          </p:cNvSpPr>
          <p:nvPr/>
        </p:nvSpPr>
        <p:spPr bwMode="auto">
          <a:xfrm>
            <a:off x="-152400" y="2000250"/>
            <a:ext cx="9525000" cy="120015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000250"/>
            <a:ext cx="8839200" cy="1200150"/>
          </a:xfrm>
          <a:prstGeom prst="rect">
            <a:avLst/>
          </a:prstGeom>
        </p:spPr>
        <p:txBody>
          <a:bodyPr lIns="0" tIns="0" rIns="0" bIns="0" anchor="ctr" anchorCtr="0"/>
          <a:lstStyle>
            <a:lvl1pPr>
              <a:defRPr sz="4000">
                <a:solidFill>
                  <a:schemeClr val="bg1"/>
                </a:solidFill>
                <a:latin typeface="+mj-lt"/>
                <a:cs typeface="Arial Narrow"/>
              </a:defRPr>
            </a:lvl1pPr>
          </a:lstStyle>
          <a:p>
            <a:r>
              <a:rPr lang="en-US" dirty="0"/>
              <a:t>Click to edit Master title style</a:t>
            </a:r>
          </a:p>
        </p:txBody>
      </p:sp>
    </p:spTree>
    <p:extLst>
      <p:ext uri="{BB962C8B-B14F-4D97-AF65-F5344CB8AC3E}">
        <p14:creationId xmlns:p14="http://schemas.microsoft.com/office/powerpoint/2010/main" val="1564860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C7FBC-B3A1-48A8-83CB-533CC3F917D7}"/>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152400" y="2000250"/>
            <a:ext cx="8839200" cy="1200150"/>
          </a:xfrm>
          <a:prstGeom prst="rect">
            <a:avLst/>
          </a:prstGeom>
        </p:spPr>
        <p:txBody>
          <a:bodyPr lIns="0" tIns="0" rIns="0" bIns="0" anchor="ctr" anchorCtr="0"/>
          <a:lstStyle>
            <a:lvl1pPr>
              <a:defRPr sz="40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66185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2571750"/>
            <a:ext cx="9296400" cy="74295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3458808"/>
            <a:ext cx="6400800" cy="713142"/>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9805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2571750"/>
            <a:ext cx="9296400" cy="74295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3458808"/>
            <a:ext cx="6400800" cy="713142"/>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2316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2571750"/>
            <a:ext cx="9296400" cy="74295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3458808"/>
            <a:ext cx="6400800" cy="713142"/>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8086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147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12B1C0-BDBD-4125-A1EE-90268D53561B}"/>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479487EC-78DF-48AE-AD88-DF53FD332F5C}"/>
              </a:ext>
            </a:extLst>
          </p:cNvPr>
          <p:cNvSpPr/>
          <p:nvPr/>
        </p:nvSpPr>
        <p:spPr>
          <a:xfrm>
            <a:off x="-76200" y="342900"/>
            <a:ext cx="9296400" cy="4000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381000" y="342900"/>
            <a:ext cx="8763000" cy="400050"/>
          </a:xfrm>
          <a:prstGeom prst="rect">
            <a:avLst/>
          </a:prstGeom>
        </p:spPr>
        <p:txBody>
          <a:bodyPr lIns="0" tIns="0" rIns="0" bIns="0" anchor="ctr" anchorCtr="0"/>
          <a:lstStyle>
            <a:lvl1pPr algn="l">
              <a:defRPr sz="3200">
                <a:solidFill>
                  <a:schemeClr val="bg1"/>
                </a:solidFill>
                <a:latin typeface="Gill Sans MT" panose="020B0502020104020203" pitchFamily="34" charset="0"/>
                <a:cs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457200" y="914401"/>
            <a:ext cx="8229600" cy="3394472"/>
          </a:xfrm>
          <a:prstGeom prst="rect">
            <a:avLst/>
          </a:prstGeom>
        </p:spPr>
        <p:txBody>
          <a:bodyPr/>
          <a:lstStyle>
            <a:lvl1pPr>
              <a:defRPr sz="3000">
                <a:solidFill>
                  <a:srgbClr val="000000"/>
                </a:solidFill>
                <a:latin typeface="Gill Sans MT" panose="020B0502020104020203" pitchFamily="34" charset="0"/>
                <a:cs typeface="Gill Sans MT" panose="020B0502020104020203" pitchFamily="34" charset="0"/>
              </a:defRPr>
            </a:lvl1pPr>
            <a:lvl2pPr>
              <a:defRPr sz="2600">
                <a:solidFill>
                  <a:srgbClr val="000000"/>
                </a:solidFill>
                <a:latin typeface="Gill Sans MT" panose="020B0502020104020203" pitchFamily="34" charset="0"/>
                <a:cs typeface="Gill Sans MT" panose="020B0502020104020203" pitchFamily="34" charset="0"/>
              </a:defRPr>
            </a:lvl2pPr>
            <a:lvl3pPr>
              <a:defRPr sz="2200">
                <a:solidFill>
                  <a:srgbClr val="000000"/>
                </a:solidFill>
                <a:latin typeface="Gill Sans Nova" panose="020B0604020202020204" pitchFamily="34" charset="0"/>
                <a:cs typeface="Gill Sans Nova" panose="020B0604020202020204" pitchFamily="34" charset="0"/>
              </a:defRPr>
            </a:lvl3pPr>
            <a:lvl4pPr>
              <a:defRPr sz="1800">
                <a:solidFill>
                  <a:srgbClr val="000000"/>
                </a:solidFill>
                <a:latin typeface="Gill Sans Nova" panose="020B0602020104020203" pitchFamily="34" charset="0"/>
                <a:cs typeface="Gill Sans Nova" panose="020B0602020104020203" pitchFamily="34" charset="0"/>
              </a:defRPr>
            </a:lvl4pPr>
            <a:lvl5pPr>
              <a:defRPr sz="1600">
                <a:solidFill>
                  <a:srgbClr val="000000"/>
                </a:solidFill>
                <a:latin typeface="Gill Sans Nova" panose="020B0602020104020203" pitchFamily="34" charset="0"/>
                <a:cs typeface="Gill Sans Nova" panose="020B06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286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E9C35B-96A5-4804-8CFA-A18854226C23}"/>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37A6AE31-7B3F-4403-A801-A08A4A28B6D1}"/>
              </a:ext>
            </a:extLst>
          </p:cNvPr>
          <p:cNvSpPr>
            <a:spLocks noChangeArrowheads="1"/>
          </p:cNvSpPr>
          <p:nvPr/>
        </p:nvSpPr>
        <p:spPr bwMode="auto">
          <a:xfrm>
            <a:off x="-76200" y="342900"/>
            <a:ext cx="9296400" cy="40005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342900"/>
            <a:ext cx="8763000" cy="400050"/>
          </a:xfrm>
          <a:prstGeom prst="rect">
            <a:avLst/>
          </a:prstGeom>
        </p:spPr>
        <p:txBody>
          <a:bodyPr lIns="0" tIns="0" rIns="0" bIns="0" anchor="ctr" anchorCtr="0"/>
          <a:lstStyle>
            <a:lvl1pPr algn="l">
              <a:defRPr sz="32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914401"/>
            <a:ext cx="8229600" cy="3394472"/>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474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25328F-E7D5-4451-B054-01966D1BF095}"/>
              </a:ext>
            </a:extLst>
          </p:cNvPr>
          <p:cNvSpPr/>
          <p:nvPr/>
        </p:nvSpPr>
        <p:spPr>
          <a:xfrm>
            <a:off x="0" y="0"/>
            <a:ext cx="9144000" cy="51435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B4619E86-2141-49D7-B82F-38F3A4090768}"/>
              </a:ext>
            </a:extLst>
          </p:cNvPr>
          <p:cNvSpPr>
            <a:spLocks noChangeArrowheads="1"/>
          </p:cNvSpPr>
          <p:nvPr/>
        </p:nvSpPr>
        <p:spPr bwMode="auto">
          <a:xfrm>
            <a:off x="-76200" y="342900"/>
            <a:ext cx="9296400" cy="40005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342900"/>
            <a:ext cx="8763000" cy="400050"/>
          </a:xfrm>
          <a:prstGeom prst="rect">
            <a:avLst/>
          </a:prstGeom>
        </p:spPr>
        <p:txBody>
          <a:bodyPr lIns="0" tIns="0" rIns="0" bIns="0" anchor="ctr" anchorCtr="0"/>
          <a:lstStyle>
            <a:lvl1pPr algn="l">
              <a:defRPr sz="32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914401"/>
            <a:ext cx="8229600" cy="3394472"/>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64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2.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6E5D8"/>
        </a:solidFill>
        <a:effectLst/>
      </p:bgPr>
    </p:bg>
    <p:spTree>
      <p:nvGrpSpPr>
        <p:cNvPr id="1" name=""/>
        <p:cNvGrpSpPr/>
        <p:nvPr/>
      </p:nvGrpSpPr>
      <p:grpSpPr>
        <a:xfrm>
          <a:off x="0" y="0"/>
          <a:ext cx="0" cy="0"/>
          <a:chOff x="0" y="0"/>
          <a:chExt cx="0" cy="0"/>
        </a:xfrm>
      </p:grpSpPr>
      <p:pic>
        <p:nvPicPr>
          <p:cNvPr id="1026" name="Picture 3">
            <a:extLst>
              <a:ext uri="{FF2B5EF4-FFF2-40B4-BE49-F238E27FC236}">
                <a16:creationId xmlns:a16="http://schemas.microsoft.com/office/drawing/2014/main" id="{0CFAAEF9-158C-452D-9DAC-1CA5F2AAFD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705600" y="20955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a:extLst>
              <a:ext uri="{FF2B5EF4-FFF2-40B4-BE49-F238E27FC236}">
                <a16:creationId xmlns:a16="http://schemas.microsoft.com/office/drawing/2014/main" id="{0BC5A5F1-B980-485C-AC31-F7210007A1B6}"/>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57200" y="44767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704708-551F-44C9-AB91-2C19D8A0E874}"/>
              </a:ext>
            </a:extLst>
          </p:cNvPr>
          <p:cNvSpPr txBox="1"/>
          <p:nvPr/>
        </p:nvSpPr>
        <p:spPr>
          <a:xfrm>
            <a:off x="7086600" y="4857750"/>
            <a:ext cx="16002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fld id="{A9FB4AF8-FC01-409F-B2E4-FB46076067CF}" type="slidenum">
              <a:rPr lang="en-US" altLang="en-US" sz="900" smtClean="0">
                <a:solidFill>
                  <a:srgbClr val="58585A"/>
                </a:solidFill>
                <a:latin typeface="Arial Narrow" panose="020B0606020202030204" pitchFamily="34" charset="0"/>
              </a:rPr>
              <a:pPr algn="r">
                <a:defRPr/>
              </a:pPr>
              <a:t>‹#›</a:t>
            </a:fld>
            <a:r>
              <a:rPr lang="en-US" altLang="en-US" sz="900">
                <a:solidFill>
                  <a:srgbClr val="58585A"/>
                </a:solidFill>
                <a:latin typeface="Arial Narrow" panose="020B0606020202030204" pitchFamily="34" charset="0"/>
              </a:rPr>
              <a:t>  </a:t>
            </a:r>
          </a:p>
        </p:txBody>
      </p:sp>
      <p:pic>
        <p:nvPicPr>
          <p:cNvPr id="2051" name="Picture 3">
            <a:extLst>
              <a:ext uri="{FF2B5EF4-FFF2-40B4-BE49-F238E27FC236}">
                <a16:creationId xmlns:a16="http://schemas.microsoft.com/office/drawing/2014/main" id="{EA85C7E2-0303-4AA2-B880-2FF8E2186EB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57200" y="44767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30" r:id="rId14"/>
    <p:sldLayoutId id="2147484231" r:id="rId15"/>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C320BC-3FD1-4781-AA90-C0A9A2453EC3}"/>
              </a:ext>
            </a:extLst>
          </p:cNvPr>
          <p:cNvSpPr txBox="1"/>
          <p:nvPr/>
        </p:nvSpPr>
        <p:spPr>
          <a:xfrm>
            <a:off x="7086600" y="4857750"/>
            <a:ext cx="16002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fld id="{C044B518-8A95-41D7-93AD-27B43E443DB0}" type="slidenum">
              <a:rPr lang="en-US" altLang="en-US" sz="900" smtClean="0">
                <a:solidFill>
                  <a:srgbClr val="58585A"/>
                </a:solidFill>
                <a:latin typeface="Arial Narrow" panose="020B0606020202030204" pitchFamily="34" charset="0"/>
              </a:rPr>
              <a:pPr algn="r">
                <a:defRPr/>
              </a:pPr>
              <a:t>‹#›</a:t>
            </a:fld>
            <a:r>
              <a:rPr lang="en-US" altLang="en-US" sz="900">
                <a:solidFill>
                  <a:srgbClr val="58585A"/>
                </a:solidFill>
                <a:latin typeface="Arial Narrow" panose="020B0606020202030204" pitchFamily="34" charset="0"/>
              </a:rPr>
              <a:t>  </a:t>
            </a:r>
          </a:p>
        </p:txBody>
      </p:sp>
      <p:pic>
        <p:nvPicPr>
          <p:cNvPr id="3075" name="Picture 4">
            <a:extLst>
              <a:ext uri="{FF2B5EF4-FFF2-40B4-BE49-F238E27FC236}">
                <a16:creationId xmlns:a16="http://schemas.microsoft.com/office/drawing/2014/main" id="{31ED83B8-42B5-4A2F-9FAF-F6DA147743E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7200" y="44767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www.clubrunnersupport.com/article/998-how-do-i-access-and-change-my-profile-information"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www.clubrunnersupport.com/article/1004-how-do-i-send-email"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7CD56C-9243-456C-830A-C26674CBA742}"/>
              </a:ext>
            </a:extLst>
          </p:cNvPr>
          <p:cNvSpPr>
            <a:spLocks noChangeArrowheads="1"/>
          </p:cNvSpPr>
          <p:nvPr/>
        </p:nvSpPr>
        <p:spPr bwMode="auto">
          <a:xfrm>
            <a:off x="-381000" y="2571750"/>
            <a:ext cx="9677400" cy="668338"/>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19460" name="Title 1">
            <a:extLst>
              <a:ext uri="{FF2B5EF4-FFF2-40B4-BE49-F238E27FC236}">
                <a16:creationId xmlns:a16="http://schemas.microsoft.com/office/drawing/2014/main" id="{57278C51-3340-4747-AD99-ADE7156ADCED}"/>
              </a:ext>
            </a:extLst>
          </p:cNvPr>
          <p:cNvSpPr txBox="1">
            <a:spLocks/>
          </p:cNvSpPr>
          <p:nvPr/>
        </p:nvSpPr>
        <p:spPr bwMode="auto">
          <a:xfrm>
            <a:off x="-76200" y="2724150"/>
            <a:ext cx="899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0" tIns="0" bIns="91440" anchor="b"/>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4000" dirty="0">
                <a:solidFill>
                  <a:schemeClr val="bg1"/>
                </a:solidFill>
                <a:latin typeface="Arial Narrow" panose="020B0606020202030204" pitchFamily="34" charset="0"/>
              </a:rPr>
              <a:t>TITLE</a:t>
            </a:r>
          </a:p>
        </p:txBody>
      </p:sp>
      <p:sp>
        <p:nvSpPr>
          <p:cNvPr id="2" name="Title 1">
            <a:extLst>
              <a:ext uri="{FF2B5EF4-FFF2-40B4-BE49-F238E27FC236}">
                <a16:creationId xmlns:a16="http://schemas.microsoft.com/office/drawing/2014/main" id="{00CEAAD2-1F0E-4547-814A-FB2C8FEDAB77}"/>
              </a:ext>
            </a:extLst>
          </p:cNvPr>
          <p:cNvSpPr>
            <a:spLocks noGrp="1"/>
          </p:cNvSpPr>
          <p:nvPr>
            <p:ph type="ctrTitle"/>
          </p:nvPr>
        </p:nvSpPr>
        <p:spPr/>
        <p:txBody>
          <a:bodyPr/>
          <a:lstStyle/>
          <a:p>
            <a:r>
              <a:rPr lang="en-US" dirty="0" err="1"/>
              <a:t>ClubRunner</a:t>
            </a:r>
            <a:r>
              <a:rPr lang="en-US" dirty="0"/>
              <a:t> Basics</a:t>
            </a:r>
          </a:p>
        </p:txBody>
      </p:sp>
      <p:sp>
        <p:nvSpPr>
          <p:cNvPr id="3" name="Subtitle 2">
            <a:extLst>
              <a:ext uri="{FF2B5EF4-FFF2-40B4-BE49-F238E27FC236}">
                <a16:creationId xmlns:a16="http://schemas.microsoft.com/office/drawing/2014/main" id="{7BC47311-A2AA-4ACE-BB7F-2B32302078D4}"/>
              </a:ext>
            </a:extLst>
          </p:cNvPr>
          <p:cNvSpPr>
            <a:spLocks noGrp="1"/>
          </p:cNvSpPr>
          <p:nvPr>
            <p:ph type="subTitle" idx="1"/>
          </p:nvPr>
        </p:nvSpPr>
        <p:spPr/>
        <p:txBody>
          <a:bodyPr>
            <a:normAutofit/>
          </a:bodyPr>
          <a:lstStyle/>
          <a:p>
            <a:r>
              <a:rPr lang="en-US" dirty="0"/>
              <a:t> Rotary Club of Arlington Heights</a:t>
            </a:r>
            <a:br>
              <a:rPr lang="en-US" dirty="0"/>
            </a:br>
            <a:r>
              <a:rPr lang="en-US" dirty="0"/>
              <a:t>July 11, 2019</a:t>
            </a:r>
          </a:p>
          <a:p>
            <a:endParaRPr lang="en-US" dirty="0"/>
          </a:p>
          <a:p>
            <a:endParaRPr lang="en-US"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 </a:t>
            </a:r>
          </a:p>
        </p:txBody>
      </p:sp>
      <p:sp>
        <p:nvSpPr>
          <p:cNvPr id="13" name="Text Box 2"/>
          <p:cNvSpPr txBox="1">
            <a:spLocks noChangeArrowheads="1"/>
          </p:cNvSpPr>
          <p:nvPr/>
        </p:nvSpPr>
        <p:spPr bwMode="auto">
          <a:xfrm>
            <a:off x="742950" y="930691"/>
            <a:ext cx="5829300" cy="483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ts val="656"/>
              </a:spcBef>
              <a:buClrTx/>
            </a:pPr>
            <a:r>
              <a:rPr lang="en-US" altLang="en-US" sz="1050" dirty="0">
                <a:solidFill>
                  <a:schemeClr val="tx1">
                    <a:lumMod val="75000"/>
                    <a:lumOff val="25000"/>
                  </a:schemeClr>
                </a:solidFill>
                <a:cs typeface="Calibri" panose="020F0502020204030204" pitchFamily="34" charset="0"/>
              </a:rPr>
              <a:t>From the Navigation Bar click </a:t>
            </a:r>
          </a:p>
          <a:p>
            <a:pPr eaLnBrk="1" hangingPunct="1">
              <a:spcBef>
                <a:spcPts val="656"/>
              </a:spcBef>
              <a:buClrTx/>
            </a:pPr>
            <a:r>
              <a:rPr lang="en-US" altLang="en-US" sz="1050" b="1" dirty="0" err="1">
                <a:solidFill>
                  <a:schemeClr val="tx1">
                    <a:lumMod val="75000"/>
                    <a:lumOff val="25000"/>
                  </a:schemeClr>
                </a:solidFill>
                <a:cs typeface="Calibri" panose="020F0502020204030204" pitchFamily="34" charset="0"/>
              </a:rPr>
              <a:t>MyClubRunner</a:t>
            </a:r>
            <a:r>
              <a:rPr lang="en-US" altLang="en-US" sz="1050" b="1" dirty="0">
                <a:solidFill>
                  <a:schemeClr val="tx1">
                    <a:lumMod val="75000"/>
                    <a:lumOff val="25000"/>
                  </a:schemeClr>
                </a:solidFill>
                <a:cs typeface="Calibri" panose="020F0502020204030204" pitchFamily="34" charset="0"/>
              </a:rPr>
              <a:t> </a:t>
            </a:r>
            <a:r>
              <a:rPr lang="en-US" altLang="en-US" sz="1050" dirty="0">
                <a:solidFill>
                  <a:schemeClr val="tx1">
                    <a:lumMod val="75000"/>
                    <a:lumOff val="25000"/>
                  </a:schemeClr>
                </a:solidFill>
                <a:cs typeface="Calibri" panose="020F0502020204030204" pitchFamily="34" charset="0"/>
              </a:rPr>
              <a:t>- </a:t>
            </a:r>
            <a:r>
              <a:rPr lang="en-US" altLang="en-US" sz="1050" b="1" dirty="0">
                <a:solidFill>
                  <a:schemeClr val="tx1">
                    <a:lumMod val="75000"/>
                    <a:lumOff val="25000"/>
                  </a:schemeClr>
                </a:solidFill>
                <a:cs typeface="Calibri" panose="020F0502020204030204" pitchFamily="34" charset="0"/>
              </a:rPr>
              <a:t>My Profile</a:t>
            </a:r>
            <a:r>
              <a:rPr lang="en-US" altLang="en-US" sz="1050" dirty="0">
                <a:solidFill>
                  <a:schemeClr val="tx1">
                    <a:lumMod val="75000"/>
                    <a:lumOff val="25000"/>
                  </a:schemeClr>
                </a:solidFill>
                <a:cs typeface="Calibri" panose="020F0502020204030204" pitchFamily="34" charset="0"/>
              </a:rPr>
              <a:t>:</a:t>
            </a:r>
          </a:p>
        </p:txBody>
      </p:sp>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33" y="1779751"/>
            <a:ext cx="3063270" cy="1085850"/>
          </a:xfrm>
          <a:prstGeom prst="rect">
            <a:avLst/>
          </a:prstGeom>
          <a:noFill/>
          <a:ln w="936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7"/>
          <p:cNvSpPr txBox="1">
            <a:spLocks noChangeArrowheads="1"/>
          </p:cNvSpPr>
          <p:nvPr/>
        </p:nvSpPr>
        <p:spPr bwMode="auto">
          <a:xfrm>
            <a:off x="337863" y="1055989"/>
            <a:ext cx="211660" cy="232468"/>
          </a:xfrm>
          <a:prstGeom prst="rect">
            <a:avLst/>
          </a:prstGeom>
          <a:solidFill>
            <a:schemeClr val="accent2"/>
          </a:solidFill>
          <a:ln w="25560" cap="sq">
            <a:noFill/>
            <a:miter lim="800000"/>
            <a:headEnd/>
            <a:tailEnd/>
          </a:ln>
          <a:effectLst/>
        </p:spPr>
        <p:txBody>
          <a:bodyPr wrap="none"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050" dirty="0">
                <a:solidFill>
                  <a:srgbClr val="FFFFFF"/>
                </a:solidFill>
                <a:latin typeface="Arial" panose="020B0604020202020204" pitchFamily="34" charset="0"/>
              </a:rPr>
              <a:t>1</a:t>
            </a:r>
          </a:p>
        </p:txBody>
      </p:sp>
      <p:sp>
        <p:nvSpPr>
          <p:cNvPr id="16" name="Text Box 5"/>
          <p:cNvSpPr txBox="1">
            <a:spLocks noChangeArrowheads="1"/>
          </p:cNvSpPr>
          <p:nvPr/>
        </p:nvSpPr>
        <p:spPr bwMode="auto">
          <a:xfrm>
            <a:off x="4668679" y="908359"/>
            <a:ext cx="3853395" cy="878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ts val="656"/>
              </a:spcBef>
              <a:buClrTx/>
            </a:pPr>
            <a:r>
              <a:rPr lang="en-US" altLang="en-US" sz="1050" dirty="0">
                <a:solidFill>
                  <a:schemeClr val="tx1">
                    <a:lumMod val="75000"/>
                    <a:lumOff val="25000"/>
                  </a:schemeClr>
                </a:solidFill>
                <a:cs typeface="Calibri" panose="020F0502020204030204" pitchFamily="34" charset="0"/>
              </a:rPr>
              <a:t>Inside your profile, below your photo, there are several tabs such as:</a:t>
            </a:r>
            <a:br>
              <a:rPr lang="en-US" altLang="en-US" sz="1050" dirty="0">
                <a:solidFill>
                  <a:schemeClr val="tx1">
                    <a:lumMod val="75000"/>
                    <a:lumOff val="25000"/>
                  </a:schemeClr>
                </a:solidFill>
                <a:cs typeface="Calibri" panose="020F0502020204030204" pitchFamily="34" charset="0"/>
              </a:rPr>
            </a:br>
            <a:r>
              <a:rPr lang="en-US" altLang="en-US" sz="1050" b="1" dirty="0">
                <a:solidFill>
                  <a:schemeClr val="tx1">
                    <a:lumMod val="75000"/>
                    <a:lumOff val="25000"/>
                  </a:schemeClr>
                </a:solidFill>
                <a:cs typeface="Calibri" panose="020F0502020204030204" pitchFamily="34" charset="0"/>
              </a:rPr>
              <a:t>Personal | Rotary | Biography | etc.  </a:t>
            </a:r>
            <a:r>
              <a:rPr lang="en-US" altLang="en-US" sz="1050" dirty="0">
                <a:solidFill>
                  <a:schemeClr val="tx1">
                    <a:lumMod val="75000"/>
                    <a:lumOff val="25000"/>
                  </a:schemeClr>
                </a:solidFill>
                <a:cs typeface="Calibri" panose="020F0502020204030204" pitchFamily="34" charset="0"/>
              </a:rPr>
              <a:t>Select any of these tabs. These tabs contain all the different sections of your profile you can edit. Click the Edit button to edit your information.   Click the Save button to save your changes.</a:t>
            </a:r>
          </a:p>
        </p:txBody>
      </p:sp>
      <p:sp>
        <p:nvSpPr>
          <p:cNvPr id="17" name="Text Box 8"/>
          <p:cNvSpPr txBox="1">
            <a:spLocks noChangeArrowheads="1"/>
          </p:cNvSpPr>
          <p:nvPr/>
        </p:nvSpPr>
        <p:spPr bwMode="auto">
          <a:xfrm>
            <a:off x="4330412" y="1058931"/>
            <a:ext cx="211660" cy="232468"/>
          </a:xfrm>
          <a:prstGeom prst="rect">
            <a:avLst/>
          </a:prstGeom>
          <a:solidFill>
            <a:schemeClr val="accent2"/>
          </a:solidFill>
          <a:ln w="25560" cap="sq">
            <a:noFill/>
            <a:miter lim="800000"/>
            <a:headEnd/>
            <a:tailEnd/>
          </a:ln>
          <a:effectLst/>
        </p:spPr>
        <p:txBody>
          <a:bodyPr wrap="none"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050" dirty="0">
                <a:solidFill>
                  <a:srgbClr val="FFFFFF"/>
                </a:solidFill>
                <a:latin typeface="Arial" panose="020B0604020202020204" pitchFamily="34" charset="0"/>
              </a:rPr>
              <a:t>2</a:t>
            </a:r>
          </a:p>
        </p:txBody>
      </p:sp>
      <p:pic>
        <p:nvPicPr>
          <p:cNvPr id="2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8439" y="1802611"/>
            <a:ext cx="3753874" cy="25763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AutoShape 15"/>
          <p:cNvSpPr>
            <a:spLocks noChangeArrowheads="1"/>
          </p:cNvSpPr>
          <p:nvPr/>
        </p:nvSpPr>
        <p:spPr bwMode="auto">
          <a:xfrm>
            <a:off x="8035635" y="2961614"/>
            <a:ext cx="228600" cy="258365"/>
          </a:xfrm>
          <a:prstGeom prst="downArrow">
            <a:avLst>
              <a:gd name="adj1" fmla="val 50000"/>
              <a:gd name="adj2" fmla="val 50033"/>
            </a:avLst>
          </a:prstGeom>
          <a:solidFill>
            <a:srgbClr val="FF0000"/>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800"/>
          </a:p>
        </p:txBody>
      </p:sp>
      <p:sp>
        <p:nvSpPr>
          <p:cNvPr id="29" name="Text Box 6"/>
          <p:cNvSpPr txBox="1">
            <a:spLocks noChangeArrowheads="1"/>
          </p:cNvSpPr>
          <p:nvPr/>
        </p:nvSpPr>
        <p:spPr bwMode="auto">
          <a:xfrm>
            <a:off x="1446992" y="4800600"/>
            <a:ext cx="5829300" cy="232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ts val="656"/>
              </a:spcBef>
              <a:buClrTx/>
            </a:pPr>
            <a:r>
              <a:rPr lang="en-US" altLang="en-US" sz="1050" b="1" dirty="0">
                <a:solidFill>
                  <a:srgbClr val="FFFFFF"/>
                </a:solidFill>
                <a:cs typeface="Calibri" panose="020F0502020204030204" pitchFamily="34" charset="0"/>
              </a:rPr>
              <a:t>Help article:</a:t>
            </a:r>
            <a:r>
              <a:rPr lang="en-US" altLang="en-US" sz="1050" b="1" dirty="0">
                <a:cs typeface="Calibri" panose="020F0502020204030204" pitchFamily="34" charset="0"/>
              </a:rPr>
              <a:t> </a:t>
            </a:r>
            <a:r>
              <a:rPr lang="en-US" altLang="en-US" sz="1050" dirty="0">
                <a:solidFill>
                  <a:schemeClr val="bg1"/>
                </a:solidFill>
                <a:cs typeface="Calibri" panose="020F0502020204030204" pitchFamily="34" charset="0"/>
                <a:hlinkClick r:id="rId5">
                  <a:extLst>
                    <a:ext uri="{A12FA001-AC4F-418D-AE19-62706E023703}">
                      <ahyp:hlinkClr xmlns:ahyp="http://schemas.microsoft.com/office/drawing/2018/hyperlinkcolor" val="tx"/>
                    </a:ext>
                  </a:extLst>
                </a:hlinkClick>
              </a:rPr>
              <a:t>How do I access &amp; change my profile information?</a:t>
            </a:r>
            <a:endParaRPr lang="en-US" altLang="en-US" sz="1050" dirty="0">
              <a:solidFill>
                <a:schemeClr val="bg1"/>
              </a:solidFill>
              <a:cs typeface="Calibri" panose="020F0502020204030204" pitchFamily="34" charset="0"/>
            </a:endParaRPr>
          </a:p>
        </p:txBody>
      </p:sp>
      <p:sp>
        <p:nvSpPr>
          <p:cNvPr id="3" name="TextBox 2">
            <a:extLst>
              <a:ext uri="{FF2B5EF4-FFF2-40B4-BE49-F238E27FC236}">
                <a16:creationId xmlns:a16="http://schemas.microsoft.com/office/drawing/2014/main" id="{5675F114-BFE9-4FF8-83AC-0DB2D95D7CA1}"/>
              </a:ext>
            </a:extLst>
          </p:cNvPr>
          <p:cNvSpPr txBox="1"/>
          <p:nvPr/>
        </p:nvSpPr>
        <p:spPr>
          <a:xfrm>
            <a:off x="355094" y="234375"/>
            <a:ext cx="7264906" cy="584775"/>
          </a:xfrm>
          <a:prstGeom prst="rect">
            <a:avLst/>
          </a:prstGeom>
          <a:noFill/>
        </p:spPr>
        <p:txBody>
          <a:bodyPr wrap="square" rtlCol="0">
            <a:spAutoFit/>
          </a:bodyPr>
          <a:lstStyle/>
          <a:p>
            <a:r>
              <a:rPr lang="en-US" sz="3200" dirty="0">
                <a:solidFill>
                  <a:schemeClr val="bg1"/>
                </a:solidFill>
                <a:latin typeface="Gill Sans MT" panose="020B0502020104020203" pitchFamily="34" charset="0"/>
              </a:rPr>
              <a:t>How to update your profile information</a:t>
            </a:r>
          </a:p>
        </p:txBody>
      </p:sp>
      <p:sp>
        <p:nvSpPr>
          <p:cNvPr id="2" name="Oval 1">
            <a:extLst>
              <a:ext uri="{FF2B5EF4-FFF2-40B4-BE49-F238E27FC236}">
                <a16:creationId xmlns:a16="http://schemas.microsoft.com/office/drawing/2014/main" id="{494ADB94-6D56-489D-9F47-C722ED762352}"/>
              </a:ext>
            </a:extLst>
          </p:cNvPr>
          <p:cNvSpPr/>
          <p:nvPr/>
        </p:nvSpPr>
        <p:spPr>
          <a:xfrm>
            <a:off x="838200" y="2190750"/>
            <a:ext cx="762000" cy="308668"/>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149231F-DCD1-4083-B38A-7BAFE82E4897}"/>
              </a:ext>
            </a:extLst>
          </p:cNvPr>
          <p:cNvSpPr/>
          <p:nvPr/>
        </p:nvSpPr>
        <p:spPr>
          <a:xfrm>
            <a:off x="290687" y="2489749"/>
            <a:ext cx="762000" cy="308668"/>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FC1F731-18D8-4AEF-A3A1-5D268AACC8EE}"/>
              </a:ext>
            </a:extLst>
          </p:cNvPr>
          <p:cNvSpPr/>
          <p:nvPr/>
        </p:nvSpPr>
        <p:spPr>
          <a:xfrm>
            <a:off x="4718438" y="2855618"/>
            <a:ext cx="2215761" cy="308668"/>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6531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 </a:t>
            </a:r>
          </a:p>
        </p:txBody>
      </p:sp>
      <p:sp>
        <p:nvSpPr>
          <p:cNvPr id="12" name="Text Box 1"/>
          <p:cNvSpPr txBox="1">
            <a:spLocks noChangeArrowheads="1"/>
          </p:cNvSpPr>
          <p:nvPr/>
        </p:nvSpPr>
        <p:spPr bwMode="auto">
          <a:xfrm>
            <a:off x="173398" y="1180563"/>
            <a:ext cx="3052763" cy="55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ts val="656"/>
              </a:spcBef>
              <a:buClrTx/>
            </a:pPr>
            <a:r>
              <a:rPr lang="en-US" altLang="en-US" sz="1050" dirty="0">
                <a:solidFill>
                  <a:schemeClr val="tx1">
                    <a:lumMod val="75000"/>
                    <a:lumOff val="25000"/>
                  </a:schemeClr>
                </a:solidFill>
                <a:latin typeface="Georgia" panose="02040502050405020303" pitchFamily="18" charset="0"/>
              </a:rPr>
              <a:t>Along the top tabs click:</a:t>
            </a:r>
            <a:br>
              <a:rPr lang="en-US" altLang="en-US" sz="1050" dirty="0">
                <a:solidFill>
                  <a:schemeClr val="tx1">
                    <a:lumMod val="75000"/>
                    <a:lumOff val="25000"/>
                  </a:schemeClr>
                </a:solidFill>
                <a:latin typeface="Georgia" panose="02040502050405020303" pitchFamily="18" charset="0"/>
              </a:rPr>
            </a:br>
            <a:r>
              <a:rPr lang="en-US" altLang="en-US" sz="1050" b="1" dirty="0">
                <a:solidFill>
                  <a:schemeClr val="tx1">
                    <a:lumMod val="75000"/>
                    <a:lumOff val="25000"/>
                  </a:schemeClr>
                </a:solidFill>
                <a:latin typeface="Georgia" panose="02040502050405020303" pitchFamily="18" charset="0"/>
              </a:rPr>
              <a:t>Communication</a:t>
            </a:r>
            <a:r>
              <a:rPr lang="en-US" altLang="en-US" sz="1050" dirty="0">
                <a:solidFill>
                  <a:schemeClr val="tx1">
                    <a:lumMod val="75000"/>
                    <a:lumOff val="25000"/>
                  </a:schemeClr>
                </a:solidFill>
                <a:latin typeface="Georgia" panose="02040502050405020303" pitchFamily="18" charset="0"/>
              </a:rPr>
              <a:t> – </a:t>
            </a:r>
            <a:r>
              <a:rPr lang="en-US" altLang="en-US" sz="1050" b="1" dirty="0">
                <a:solidFill>
                  <a:schemeClr val="tx1">
                    <a:lumMod val="75000"/>
                    <a:lumOff val="25000"/>
                  </a:schemeClr>
                </a:solidFill>
                <a:latin typeface="Georgia" panose="02040502050405020303" pitchFamily="18" charset="0"/>
              </a:rPr>
              <a:t>Email Services</a:t>
            </a:r>
            <a:r>
              <a:rPr lang="en-US" altLang="en-US" sz="1050" dirty="0">
                <a:solidFill>
                  <a:schemeClr val="tx1">
                    <a:lumMod val="75000"/>
                    <a:lumOff val="25000"/>
                  </a:schemeClr>
                </a:solidFill>
                <a:latin typeface="Georgia" panose="02040502050405020303" pitchFamily="18" charset="0"/>
              </a:rPr>
              <a:t>, then</a:t>
            </a:r>
            <a:br>
              <a:rPr lang="en-US" altLang="en-US" sz="1050" dirty="0">
                <a:solidFill>
                  <a:schemeClr val="tx1">
                    <a:lumMod val="75000"/>
                    <a:lumOff val="25000"/>
                  </a:schemeClr>
                </a:solidFill>
                <a:latin typeface="Georgia" panose="02040502050405020303" pitchFamily="18" charset="0"/>
              </a:rPr>
            </a:br>
            <a:r>
              <a:rPr lang="en-US" altLang="en-US" sz="1050" b="1" dirty="0">
                <a:solidFill>
                  <a:schemeClr val="tx1">
                    <a:lumMod val="75000"/>
                    <a:lumOff val="25000"/>
                  </a:schemeClr>
                </a:solidFill>
                <a:latin typeface="Georgia" panose="02040502050405020303" pitchFamily="18" charset="0"/>
              </a:rPr>
              <a:t>Compose new message</a:t>
            </a:r>
            <a:r>
              <a:rPr lang="en-US" altLang="en-US" sz="1050" dirty="0">
                <a:solidFill>
                  <a:schemeClr val="tx1">
                    <a:lumMod val="75000"/>
                    <a:lumOff val="25000"/>
                  </a:schemeClr>
                </a:solidFill>
                <a:latin typeface="Georgia" panose="02040502050405020303" pitchFamily="18" charset="0"/>
              </a:rPr>
              <a:t>.</a:t>
            </a:r>
          </a:p>
        </p:txBody>
      </p:sp>
      <p:sp>
        <p:nvSpPr>
          <p:cNvPr id="18" name="Text Box 8"/>
          <p:cNvSpPr txBox="1">
            <a:spLocks noChangeArrowheads="1"/>
          </p:cNvSpPr>
          <p:nvPr/>
        </p:nvSpPr>
        <p:spPr bwMode="auto">
          <a:xfrm>
            <a:off x="233580" y="893786"/>
            <a:ext cx="211660" cy="232468"/>
          </a:xfrm>
          <a:prstGeom prst="rect">
            <a:avLst/>
          </a:prstGeom>
          <a:solidFill>
            <a:schemeClr val="accent2"/>
          </a:solidFill>
          <a:ln w="25560" cap="sq">
            <a:noFill/>
            <a:miter lim="800000"/>
            <a:headEnd/>
            <a:tailEnd/>
          </a:ln>
          <a:effectLst/>
        </p:spPr>
        <p:txBody>
          <a:bodyPr wrap="none"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050" dirty="0">
                <a:solidFill>
                  <a:srgbClr val="FFFFFF"/>
                </a:solidFill>
                <a:latin typeface="Arial" panose="020B0604020202020204" pitchFamily="34" charset="0"/>
              </a:rPr>
              <a:t>1</a:t>
            </a:r>
          </a:p>
        </p:txBody>
      </p:sp>
      <p:pic>
        <p:nvPicPr>
          <p:cNvPr id="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02" y="2053284"/>
            <a:ext cx="2602706" cy="13775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Text Box 5"/>
          <p:cNvSpPr txBox="1">
            <a:spLocks noChangeArrowheads="1"/>
          </p:cNvSpPr>
          <p:nvPr/>
        </p:nvSpPr>
        <p:spPr bwMode="auto">
          <a:xfrm>
            <a:off x="3087255" y="1214250"/>
            <a:ext cx="3093244" cy="394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ts val="656"/>
              </a:spcBef>
              <a:buClrTx/>
            </a:pPr>
            <a:r>
              <a:rPr lang="en-US" altLang="en-US" sz="1050" b="1" dirty="0">
                <a:solidFill>
                  <a:schemeClr val="tx1">
                    <a:lumMod val="75000"/>
                    <a:lumOff val="25000"/>
                  </a:schemeClr>
                </a:solidFill>
                <a:latin typeface="Georgia" panose="02040502050405020303" pitchFamily="18" charset="0"/>
              </a:rPr>
              <a:t>Step 1 </a:t>
            </a:r>
            <a:r>
              <a:rPr lang="en-US" altLang="en-US" sz="1050" dirty="0">
                <a:solidFill>
                  <a:schemeClr val="tx1">
                    <a:lumMod val="75000"/>
                    <a:lumOff val="25000"/>
                  </a:schemeClr>
                </a:solidFill>
                <a:latin typeface="Georgia" panose="02040502050405020303" pitchFamily="18" charset="0"/>
              </a:rPr>
              <a:t>= select your recipients</a:t>
            </a:r>
            <a:br>
              <a:rPr lang="en-US" altLang="en-US" sz="1050" dirty="0">
                <a:solidFill>
                  <a:schemeClr val="tx1">
                    <a:lumMod val="75000"/>
                    <a:lumOff val="25000"/>
                  </a:schemeClr>
                </a:solidFill>
                <a:latin typeface="Georgia" panose="02040502050405020303" pitchFamily="18" charset="0"/>
              </a:rPr>
            </a:br>
            <a:r>
              <a:rPr lang="en-US" altLang="en-US" sz="1050" b="1" dirty="0">
                <a:solidFill>
                  <a:schemeClr val="tx1">
                    <a:lumMod val="75000"/>
                    <a:lumOff val="25000"/>
                  </a:schemeClr>
                </a:solidFill>
                <a:latin typeface="Georgia" panose="02040502050405020303" pitchFamily="18" charset="0"/>
              </a:rPr>
              <a:t>Step 2 </a:t>
            </a:r>
            <a:r>
              <a:rPr lang="en-US" altLang="en-US" sz="1050" dirty="0">
                <a:solidFill>
                  <a:schemeClr val="tx1">
                    <a:lumMod val="75000"/>
                    <a:lumOff val="25000"/>
                  </a:schemeClr>
                </a:solidFill>
                <a:latin typeface="Georgia" panose="02040502050405020303" pitchFamily="18" charset="0"/>
              </a:rPr>
              <a:t>= compose the subject and body of email</a:t>
            </a:r>
          </a:p>
        </p:txBody>
      </p:sp>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92327"/>
            <a:ext cx="2814707" cy="1399628"/>
          </a:xfrm>
          <a:prstGeom prst="rect">
            <a:avLst/>
          </a:prstGeom>
          <a:noFill/>
          <a:ln w="936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 Box 9"/>
          <p:cNvSpPr txBox="1">
            <a:spLocks noChangeArrowheads="1"/>
          </p:cNvSpPr>
          <p:nvPr/>
        </p:nvSpPr>
        <p:spPr bwMode="auto">
          <a:xfrm>
            <a:off x="3164647" y="927472"/>
            <a:ext cx="211660" cy="232468"/>
          </a:xfrm>
          <a:prstGeom prst="rect">
            <a:avLst/>
          </a:prstGeom>
          <a:solidFill>
            <a:schemeClr val="accent2"/>
          </a:solidFill>
          <a:ln w="25560" cap="sq">
            <a:noFill/>
            <a:miter lim="800000"/>
            <a:headEnd/>
            <a:tailEnd/>
          </a:ln>
          <a:effectLst/>
        </p:spPr>
        <p:txBody>
          <a:bodyPr wrap="none"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050" dirty="0">
                <a:solidFill>
                  <a:srgbClr val="FFFFFF"/>
                </a:solidFill>
                <a:latin typeface="Arial" panose="020B0604020202020204" pitchFamily="34" charset="0"/>
              </a:rPr>
              <a:t>2</a:t>
            </a:r>
          </a:p>
        </p:txBody>
      </p:sp>
      <p:sp>
        <p:nvSpPr>
          <p:cNvPr id="23" name="Text Box 7"/>
          <p:cNvSpPr txBox="1">
            <a:spLocks noChangeArrowheads="1"/>
          </p:cNvSpPr>
          <p:nvPr/>
        </p:nvSpPr>
        <p:spPr bwMode="auto">
          <a:xfrm>
            <a:off x="6180499" y="1238604"/>
            <a:ext cx="3093244" cy="55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ts val="656"/>
              </a:spcBef>
              <a:buClrTx/>
            </a:pPr>
            <a:r>
              <a:rPr lang="en-US" altLang="en-US" sz="1050" b="1" dirty="0">
                <a:solidFill>
                  <a:schemeClr val="tx1">
                    <a:lumMod val="75000"/>
                    <a:lumOff val="25000"/>
                  </a:schemeClr>
                </a:solidFill>
                <a:latin typeface="Georgia" panose="02040502050405020303" pitchFamily="18" charset="0"/>
              </a:rPr>
              <a:t>Step 3 </a:t>
            </a:r>
            <a:r>
              <a:rPr lang="en-US" altLang="en-US" sz="1050" dirty="0">
                <a:solidFill>
                  <a:schemeClr val="tx1">
                    <a:lumMod val="75000"/>
                    <a:lumOff val="25000"/>
                  </a:schemeClr>
                </a:solidFill>
                <a:latin typeface="Georgia" panose="02040502050405020303" pitchFamily="18" charset="0"/>
              </a:rPr>
              <a:t>= add attachment</a:t>
            </a:r>
            <a:br>
              <a:rPr lang="en-US" altLang="en-US" sz="1050" dirty="0">
                <a:solidFill>
                  <a:schemeClr val="tx1">
                    <a:lumMod val="75000"/>
                    <a:lumOff val="25000"/>
                  </a:schemeClr>
                </a:solidFill>
                <a:latin typeface="Georgia" panose="02040502050405020303" pitchFamily="18" charset="0"/>
              </a:rPr>
            </a:br>
            <a:r>
              <a:rPr lang="en-US" altLang="en-US" sz="1050" b="1" dirty="0">
                <a:solidFill>
                  <a:schemeClr val="tx1">
                    <a:lumMod val="75000"/>
                    <a:lumOff val="25000"/>
                  </a:schemeClr>
                </a:solidFill>
                <a:latin typeface="Georgia" panose="02040502050405020303" pitchFamily="18" charset="0"/>
              </a:rPr>
              <a:t>Step 4 </a:t>
            </a:r>
            <a:r>
              <a:rPr lang="en-US" altLang="en-US" sz="1050" dirty="0">
                <a:solidFill>
                  <a:schemeClr val="tx1">
                    <a:lumMod val="75000"/>
                    <a:lumOff val="25000"/>
                  </a:schemeClr>
                </a:solidFill>
                <a:latin typeface="Georgia" panose="02040502050405020303" pitchFamily="18" charset="0"/>
              </a:rPr>
              <a:t>= send a list of recipients; cc yourself</a:t>
            </a:r>
            <a:br>
              <a:rPr lang="en-US" altLang="en-US" sz="1050" dirty="0">
                <a:solidFill>
                  <a:schemeClr val="tx1">
                    <a:lumMod val="75000"/>
                    <a:lumOff val="25000"/>
                  </a:schemeClr>
                </a:solidFill>
                <a:latin typeface="Georgia" panose="02040502050405020303" pitchFamily="18" charset="0"/>
              </a:rPr>
            </a:br>
            <a:r>
              <a:rPr lang="en-US" altLang="en-US" sz="1050" b="1" dirty="0">
                <a:solidFill>
                  <a:schemeClr val="tx1">
                    <a:lumMod val="75000"/>
                    <a:lumOff val="25000"/>
                  </a:schemeClr>
                </a:solidFill>
                <a:latin typeface="Georgia" panose="02040502050405020303" pitchFamily="18" charset="0"/>
              </a:rPr>
              <a:t>Step 5 </a:t>
            </a:r>
            <a:r>
              <a:rPr lang="en-US" altLang="en-US" sz="1050" dirty="0">
                <a:solidFill>
                  <a:schemeClr val="tx1">
                    <a:lumMod val="75000"/>
                    <a:lumOff val="25000"/>
                  </a:schemeClr>
                </a:solidFill>
                <a:latin typeface="Georgia" panose="02040502050405020303" pitchFamily="18" charset="0"/>
              </a:rPr>
              <a:t>= send now, or schedule email for later</a:t>
            </a:r>
          </a:p>
        </p:txBody>
      </p:sp>
      <p:sp>
        <p:nvSpPr>
          <p:cNvPr id="24" name="Text Box 10"/>
          <p:cNvSpPr txBox="1">
            <a:spLocks noChangeArrowheads="1"/>
          </p:cNvSpPr>
          <p:nvPr/>
        </p:nvSpPr>
        <p:spPr bwMode="auto">
          <a:xfrm>
            <a:off x="6259657" y="927471"/>
            <a:ext cx="211660" cy="232468"/>
          </a:xfrm>
          <a:prstGeom prst="rect">
            <a:avLst/>
          </a:prstGeom>
          <a:solidFill>
            <a:schemeClr val="accent2"/>
          </a:solidFill>
          <a:ln w="25560" cap="sq">
            <a:noFill/>
            <a:miter lim="800000"/>
            <a:headEnd/>
            <a:tailEnd/>
          </a:ln>
          <a:effectLst/>
        </p:spPr>
        <p:txBody>
          <a:bodyPr wrap="none"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050" dirty="0">
                <a:solidFill>
                  <a:srgbClr val="FFFFFF"/>
                </a:solidFill>
                <a:latin typeface="Arial" panose="020B0604020202020204" pitchFamily="34" charset="0"/>
              </a:rPr>
              <a:t>3</a:t>
            </a:r>
          </a:p>
        </p:txBody>
      </p:sp>
      <p:pic>
        <p:nvPicPr>
          <p:cNvPr id="2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3398" y="1848658"/>
            <a:ext cx="2640737" cy="1786803"/>
          </a:xfrm>
          <a:prstGeom prst="rect">
            <a:avLst/>
          </a:prstGeom>
          <a:noFill/>
          <a:ln w="936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Text Box 3"/>
          <p:cNvSpPr txBox="1">
            <a:spLocks noChangeArrowheads="1"/>
          </p:cNvSpPr>
          <p:nvPr/>
        </p:nvSpPr>
        <p:spPr bwMode="auto">
          <a:xfrm>
            <a:off x="1657349" y="4800600"/>
            <a:ext cx="5829300" cy="232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ts val="656"/>
              </a:spcBef>
              <a:buClrTx/>
            </a:pPr>
            <a:r>
              <a:rPr lang="en-US" altLang="en-US" sz="1050" b="1" dirty="0">
                <a:solidFill>
                  <a:srgbClr val="FFFFFF"/>
                </a:solidFill>
                <a:cs typeface="Calibri" panose="020F0502020204030204" pitchFamily="34" charset="0"/>
              </a:rPr>
              <a:t>Help article: </a:t>
            </a:r>
            <a:r>
              <a:rPr lang="en-US" altLang="en-US" sz="1050" dirty="0">
                <a:solidFill>
                  <a:schemeClr val="bg1"/>
                </a:solidFill>
                <a:cs typeface="Calibri" panose="020F0502020204030204" pitchFamily="34" charset="0"/>
                <a:hlinkClick r:id="rId6">
                  <a:extLst>
                    <a:ext uri="{A12FA001-AC4F-418D-AE19-62706E023703}">
                      <ahyp:hlinkClr xmlns:ahyp="http://schemas.microsoft.com/office/drawing/2018/hyperlinkcolor" val="tx"/>
                    </a:ext>
                  </a:extLst>
                </a:hlinkClick>
              </a:rPr>
              <a:t>How do I send email?</a:t>
            </a:r>
            <a:endParaRPr lang="en-US" altLang="en-US" sz="1050" dirty="0">
              <a:solidFill>
                <a:schemeClr val="bg1"/>
              </a:solidFill>
              <a:cs typeface="Calibri" panose="020F0502020204030204" pitchFamily="34" charset="0"/>
            </a:endParaRPr>
          </a:p>
        </p:txBody>
      </p:sp>
      <p:sp>
        <p:nvSpPr>
          <p:cNvPr id="3" name="TextBox 2">
            <a:extLst>
              <a:ext uri="{FF2B5EF4-FFF2-40B4-BE49-F238E27FC236}">
                <a16:creationId xmlns:a16="http://schemas.microsoft.com/office/drawing/2014/main" id="{BF0FE8E4-0670-4DDB-9397-C5822BB1EEAD}"/>
              </a:ext>
            </a:extLst>
          </p:cNvPr>
          <p:cNvSpPr txBox="1"/>
          <p:nvPr/>
        </p:nvSpPr>
        <p:spPr>
          <a:xfrm>
            <a:off x="339410" y="238282"/>
            <a:ext cx="6260360" cy="584775"/>
          </a:xfrm>
          <a:prstGeom prst="rect">
            <a:avLst/>
          </a:prstGeom>
          <a:noFill/>
        </p:spPr>
        <p:txBody>
          <a:bodyPr wrap="square" rtlCol="0">
            <a:spAutoFit/>
          </a:bodyPr>
          <a:lstStyle/>
          <a:p>
            <a:r>
              <a:rPr lang="en-US" sz="3200" dirty="0">
                <a:solidFill>
                  <a:schemeClr val="bg1"/>
                </a:solidFill>
                <a:latin typeface="Gill Sans MT" panose="020B0502020104020203" pitchFamily="34" charset="0"/>
              </a:rPr>
              <a:t>How to Send an E-mail </a:t>
            </a:r>
          </a:p>
        </p:txBody>
      </p:sp>
      <p:sp>
        <p:nvSpPr>
          <p:cNvPr id="4" name="Oval 3">
            <a:extLst>
              <a:ext uri="{FF2B5EF4-FFF2-40B4-BE49-F238E27FC236}">
                <a16:creationId xmlns:a16="http://schemas.microsoft.com/office/drawing/2014/main" id="{AB662CC7-0850-4617-ADCC-F14948B04861}"/>
              </a:ext>
            </a:extLst>
          </p:cNvPr>
          <p:cNvSpPr/>
          <p:nvPr/>
        </p:nvSpPr>
        <p:spPr>
          <a:xfrm>
            <a:off x="2837992" y="1623729"/>
            <a:ext cx="1371600" cy="1768226"/>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2250635-725D-4392-99F6-D144E4B2747A}"/>
              </a:ext>
            </a:extLst>
          </p:cNvPr>
          <p:cNvSpPr/>
          <p:nvPr/>
        </p:nvSpPr>
        <p:spPr>
          <a:xfrm>
            <a:off x="3851388" y="1552777"/>
            <a:ext cx="2029911" cy="2037946"/>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3E56E8B-AA39-48B4-9810-9EE061EC9025}"/>
              </a:ext>
            </a:extLst>
          </p:cNvPr>
          <p:cNvSpPr/>
          <p:nvPr/>
        </p:nvSpPr>
        <p:spPr>
          <a:xfrm>
            <a:off x="609600" y="2161532"/>
            <a:ext cx="433693" cy="173031"/>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8A5E12B-DA58-4A15-BE12-0B8E80DB6101}"/>
              </a:ext>
            </a:extLst>
          </p:cNvPr>
          <p:cNvSpPr/>
          <p:nvPr/>
        </p:nvSpPr>
        <p:spPr>
          <a:xfrm>
            <a:off x="177319" y="2356295"/>
            <a:ext cx="433693" cy="173031"/>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6EBAD44-7EBB-41CF-8026-75DD3DA2F994}"/>
              </a:ext>
            </a:extLst>
          </p:cNvPr>
          <p:cNvSpPr/>
          <p:nvPr/>
        </p:nvSpPr>
        <p:spPr>
          <a:xfrm>
            <a:off x="2286000" y="2876550"/>
            <a:ext cx="533400" cy="180801"/>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8ABF8C2C-1361-4657-97A6-A1BEC34C31DB}"/>
              </a:ext>
            </a:extLst>
          </p:cNvPr>
          <p:cNvSpPr/>
          <p:nvPr/>
        </p:nvSpPr>
        <p:spPr>
          <a:xfrm>
            <a:off x="6140018" y="1818592"/>
            <a:ext cx="2826663" cy="1612245"/>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1723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3" grpId="0"/>
      <p:bldP spid="24" grpId="0" animBg="1"/>
      <p:bldP spid="4" grpId="0" animBg="1"/>
      <p:bldP spid="4" grpId="1" animBg="1"/>
      <p:bldP spid="17" grpId="0" animBg="1"/>
      <p:bldP spid="17" grpId="1" animBg="1"/>
      <p:bldP spid="27" grpId="0" animBg="1"/>
      <p:bldP spid="28" grpId="0" animBg="1"/>
      <p:bldP spid="29"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5F8C-3A99-4A5D-91D9-A811C3694AC2}"/>
              </a:ext>
            </a:extLst>
          </p:cNvPr>
          <p:cNvSpPr>
            <a:spLocks noGrp="1"/>
          </p:cNvSpPr>
          <p:nvPr>
            <p:ph type="title"/>
          </p:nvPr>
        </p:nvSpPr>
        <p:spPr/>
        <p:txBody>
          <a:bodyPr/>
          <a:lstStyle/>
          <a:p>
            <a:r>
              <a:rPr lang="en-US" dirty="0">
                <a:latin typeface="Gill Sans MT" panose="020B0502020104020203" pitchFamily="34" charset="0"/>
              </a:rPr>
              <a:t>How to Add an Event</a:t>
            </a:r>
          </a:p>
        </p:txBody>
      </p:sp>
      <p:pic>
        <p:nvPicPr>
          <p:cNvPr id="6" name="Picture 5">
            <a:extLst>
              <a:ext uri="{FF2B5EF4-FFF2-40B4-BE49-F238E27FC236}">
                <a16:creationId xmlns:a16="http://schemas.microsoft.com/office/drawing/2014/main" id="{FD019F8D-EC8B-4F94-930A-D9FA43729F72}"/>
              </a:ext>
            </a:extLst>
          </p:cNvPr>
          <p:cNvPicPr>
            <a:picLocks noChangeAspect="1"/>
          </p:cNvPicPr>
          <p:nvPr/>
        </p:nvPicPr>
        <p:blipFill rotWithShape="1">
          <a:blip r:embed="rId2"/>
          <a:srcRect l="12469" t="21852" r="13456" b="20370"/>
          <a:stretch/>
        </p:blipFill>
        <p:spPr>
          <a:xfrm>
            <a:off x="5029200" y="2686050"/>
            <a:ext cx="3956539" cy="2057400"/>
          </a:xfrm>
          <a:prstGeom prst="rect">
            <a:avLst/>
          </a:prstGeom>
        </p:spPr>
      </p:pic>
      <p:pic>
        <p:nvPicPr>
          <p:cNvPr id="9" name="Picture 8">
            <a:extLst>
              <a:ext uri="{FF2B5EF4-FFF2-40B4-BE49-F238E27FC236}">
                <a16:creationId xmlns:a16="http://schemas.microsoft.com/office/drawing/2014/main" id="{9C080561-F58B-4BED-8026-F5C89C14417F}"/>
              </a:ext>
            </a:extLst>
          </p:cNvPr>
          <p:cNvPicPr>
            <a:picLocks noChangeAspect="1"/>
          </p:cNvPicPr>
          <p:nvPr/>
        </p:nvPicPr>
        <p:blipFill rotWithShape="1">
          <a:blip r:embed="rId3"/>
          <a:srcRect t="12963" b="33704"/>
          <a:stretch/>
        </p:blipFill>
        <p:spPr>
          <a:xfrm>
            <a:off x="158261" y="2686050"/>
            <a:ext cx="4500563" cy="1600200"/>
          </a:xfrm>
          <a:prstGeom prst="rect">
            <a:avLst/>
          </a:prstGeom>
        </p:spPr>
      </p:pic>
      <p:sp>
        <p:nvSpPr>
          <p:cNvPr id="10" name="Oval 9">
            <a:extLst>
              <a:ext uri="{FF2B5EF4-FFF2-40B4-BE49-F238E27FC236}">
                <a16:creationId xmlns:a16="http://schemas.microsoft.com/office/drawing/2014/main" id="{D4AF514B-1424-4488-97AB-C0E87EB76A07}"/>
              </a:ext>
            </a:extLst>
          </p:cNvPr>
          <p:cNvSpPr/>
          <p:nvPr/>
        </p:nvSpPr>
        <p:spPr>
          <a:xfrm>
            <a:off x="4038600" y="3257550"/>
            <a:ext cx="609600" cy="22860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A214BC1-65E1-4A9D-A669-D2E1E275FEFC}"/>
              </a:ext>
            </a:extLst>
          </p:cNvPr>
          <p:cNvSpPr/>
          <p:nvPr/>
        </p:nvSpPr>
        <p:spPr>
          <a:xfrm>
            <a:off x="3581400" y="2800350"/>
            <a:ext cx="609600" cy="22860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A3480E-8116-474A-8082-013473410630}"/>
              </a:ext>
            </a:extLst>
          </p:cNvPr>
          <p:cNvSpPr txBox="1"/>
          <p:nvPr/>
        </p:nvSpPr>
        <p:spPr>
          <a:xfrm>
            <a:off x="228600" y="1504950"/>
            <a:ext cx="4191000" cy="646331"/>
          </a:xfrm>
          <a:prstGeom prst="rect">
            <a:avLst/>
          </a:prstGeom>
          <a:noFill/>
        </p:spPr>
        <p:txBody>
          <a:bodyPr wrap="square" rtlCol="0">
            <a:spAutoFit/>
          </a:bodyPr>
          <a:lstStyle/>
          <a:p>
            <a:r>
              <a:rPr lang="en-US" sz="1800" dirty="0"/>
              <a:t>1. Click on Events in Navigation bar, then click on create a new event.</a:t>
            </a:r>
          </a:p>
        </p:txBody>
      </p:sp>
      <p:sp>
        <p:nvSpPr>
          <p:cNvPr id="8" name="TextBox 7">
            <a:extLst>
              <a:ext uri="{FF2B5EF4-FFF2-40B4-BE49-F238E27FC236}">
                <a16:creationId xmlns:a16="http://schemas.microsoft.com/office/drawing/2014/main" id="{43C1C64F-15B9-49C8-89EE-464EF275EB23}"/>
              </a:ext>
            </a:extLst>
          </p:cNvPr>
          <p:cNvSpPr txBox="1"/>
          <p:nvPr/>
        </p:nvSpPr>
        <p:spPr>
          <a:xfrm>
            <a:off x="4749657" y="1479907"/>
            <a:ext cx="4191000" cy="369332"/>
          </a:xfrm>
          <a:prstGeom prst="rect">
            <a:avLst/>
          </a:prstGeom>
          <a:noFill/>
        </p:spPr>
        <p:txBody>
          <a:bodyPr wrap="square" rtlCol="0">
            <a:spAutoFit/>
          </a:bodyPr>
          <a:lstStyle/>
          <a:p>
            <a:r>
              <a:rPr lang="en-US" sz="1800" dirty="0"/>
              <a:t>2. Enter Event Name and details</a:t>
            </a:r>
          </a:p>
        </p:txBody>
      </p:sp>
    </p:spTree>
    <p:extLst>
      <p:ext uri="{BB962C8B-B14F-4D97-AF65-F5344CB8AC3E}">
        <p14:creationId xmlns:p14="http://schemas.microsoft.com/office/powerpoint/2010/main" val="117076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5F8C-3A99-4A5D-91D9-A811C3694AC2}"/>
              </a:ext>
            </a:extLst>
          </p:cNvPr>
          <p:cNvSpPr>
            <a:spLocks noGrp="1"/>
          </p:cNvSpPr>
          <p:nvPr>
            <p:ph type="title"/>
          </p:nvPr>
        </p:nvSpPr>
        <p:spPr/>
        <p:txBody>
          <a:bodyPr/>
          <a:lstStyle/>
          <a:p>
            <a:r>
              <a:rPr lang="en-US" dirty="0">
                <a:latin typeface="Gill Sans MT" panose="020B0502020104020203" pitchFamily="34" charset="0"/>
              </a:rPr>
              <a:t>Adding an Event cont’d</a:t>
            </a:r>
          </a:p>
        </p:txBody>
      </p:sp>
      <p:pic>
        <p:nvPicPr>
          <p:cNvPr id="7" name="Picture 6">
            <a:extLst>
              <a:ext uri="{FF2B5EF4-FFF2-40B4-BE49-F238E27FC236}">
                <a16:creationId xmlns:a16="http://schemas.microsoft.com/office/drawing/2014/main" id="{C8A1D713-CBE8-47B4-9E44-526A6FF20E1E}"/>
              </a:ext>
            </a:extLst>
          </p:cNvPr>
          <p:cNvPicPr>
            <a:picLocks noChangeAspect="1"/>
          </p:cNvPicPr>
          <p:nvPr/>
        </p:nvPicPr>
        <p:blipFill rotWithShape="1">
          <a:blip r:embed="rId2"/>
          <a:srcRect l="21358" t="38148" r="19382" b="15926"/>
          <a:stretch/>
        </p:blipFill>
        <p:spPr>
          <a:xfrm>
            <a:off x="185791" y="2063430"/>
            <a:ext cx="3834580" cy="1981200"/>
          </a:xfrm>
          <a:prstGeom prst="rect">
            <a:avLst/>
          </a:prstGeom>
        </p:spPr>
      </p:pic>
      <p:pic>
        <p:nvPicPr>
          <p:cNvPr id="8" name="Picture 7">
            <a:extLst>
              <a:ext uri="{FF2B5EF4-FFF2-40B4-BE49-F238E27FC236}">
                <a16:creationId xmlns:a16="http://schemas.microsoft.com/office/drawing/2014/main" id="{8415CC2E-C3DD-4830-8C9E-D1A143E0D80A}"/>
              </a:ext>
            </a:extLst>
          </p:cNvPr>
          <p:cNvPicPr>
            <a:picLocks noChangeAspect="1"/>
          </p:cNvPicPr>
          <p:nvPr/>
        </p:nvPicPr>
        <p:blipFill rotWithShape="1">
          <a:blip r:embed="rId3"/>
          <a:srcRect l="21358" t="47038" r="33868" b="17407"/>
          <a:stretch/>
        </p:blipFill>
        <p:spPr>
          <a:xfrm>
            <a:off x="4572000" y="2063430"/>
            <a:ext cx="3530813" cy="1869254"/>
          </a:xfrm>
          <a:prstGeom prst="rect">
            <a:avLst/>
          </a:prstGeom>
        </p:spPr>
      </p:pic>
      <p:sp>
        <p:nvSpPr>
          <p:cNvPr id="3" name="TextBox 2">
            <a:extLst>
              <a:ext uri="{FF2B5EF4-FFF2-40B4-BE49-F238E27FC236}">
                <a16:creationId xmlns:a16="http://schemas.microsoft.com/office/drawing/2014/main" id="{60E7EC90-89BA-419A-A80F-791843693430}"/>
              </a:ext>
            </a:extLst>
          </p:cNvPr>
          <p:cNvSpPr txBox="1"/>
          <p:nvPr/>
        </p:nvSpPr>
        <p:spPr>
          <a:xfrm>
            <a:off x="228600" y="971550"/>
            <a:ext cx="3758380" cy="1077218"/>
          </a:xfrm>
          <a:prstGeom prst="rect">
            <a:avLst/>
          </a:prstGeom>
          <a:noFill/>
        </p:spPr>
        <p:txBody>
          <a:bodyPr wrap="square" rtlCol="0">
            <a:spAutoFit/>
          </a:bodyPr>
          <a:lstStyle/>
          <a:p>
            <a:pPr marL="342900" indent="-342900">
              <a:buAutoNum type="arabicPeriod" startAt="3"/>
            </a:pPr>
            <a:r>
              <a:rPr lang="en-US" sz="1600" dirty="0">
                <a:solidFill>
                  <a:srgbClr val="000000"/>
                </a:solidFill>
                <a:latin typeface="Gill Sans MT" panose="020B0502020104020203" pitchFamily="34" charset="0"/>
              </a:rPr>
              <a:t>If you want participants to register, then click yes to enable registration</a:t>
            </a:r>
          </a:p>
          <a:p>
            <a:pPr marL="342900" indent="-342900">
              <a:buAutoNum type="arabicPeriod" startAt="3"/>
            </a:pPr>
            <a:r>
              <a:rPr lang="en-US" sz="1600" dirty="0">
                <a:solidFill>
                  <a:srgbClr val="000000"/>
                </a:solidFill>
                <a:latin typeface="Gill Sans MT" panose="020B0502020104020203" pitchFamily="34" charset="0"/>
              </a:rPr>
              <a:t>Select Event chair</a:t>
            </a:r>
          </a:p>
          <a:p>
            <a:pPr marL="342900" indent="-342900">
              <a:buAutoNum type="arabicPeriod" startAt="3"/>
            </a:pPr>
            <a:r>
              <a:rPr lang="en-US" sz="1600" dirty="0">
                <a:solidFill>
                  <a:srgbClr val="000000"/>
                </a:solidFill>
                <a:latin typeface="Gill Sans MT" panose="020B0502020104020203" pitchFamily="34" charset="0"/>
              </a:rPr>
              <a:t>Add details on location</a:t>
            </a:r>
          </a:p>
        </p:txBody>
      </p:sp>
      <p:sp>
        <p:nvSpPr>
          <p:cNvPr id="9" name="TextBox 8">
            <a:extLst>
              <a:ext uri="{FF2B5EF4-FFF2-40B4-BE49-F238E27FC236}">
                <a16:creationId xmlns:a16="http://schemas.microsoft.com/office/drawing/2014/main" id="{AFCC9E23-1789-4FB8-A435-191C39FFD1D6}"/>
              </a:ext>
            </a:extLst>
          </p:cNvPr>
          <p:cNvSpPr txBox="1"/>
          <p:nvPr/>
        </p:nvSpPr>
        <p:spPr>
          <a:xfrm>
            <a:off x="4510104" y="961918"/>
            <a:ext cx="3758380" cy="1077218"/>
          </a:xfrm>
          <a:prstGeom prst="rect">
            <a:avLst/>
          </a:prstGeom>
          <a:noFill/>
        </p:spPr>
        <p:txBody>
          <a:bodyPr wrap="square" rtlCol="0">
            <a:spAutoFit/>
          </a:bodyPr>
          <a:lstStyle/>
          <a:p>
            <a:pPr marL="342900" indent="-342900">
              <a:buFont typeface="+mj-lt"/>
              <a:buAutoNum type="arabicPeriod" startAt="6"/>
            </a:pPr>
            <a:r>
              <a:rPr lang="en-US" sz="1600" dirty="0">
                <a:solidFill>
                  <a:srgbClr val="000000"/>
                </a:solidFill>
                <a:latin typeface="Gill Sans MT" panose="020B0502020104020203" pitchFamily="34" charset="0"/>
              </a:rPr>
              <a:t> Determine where you want the event to be displayed</a:t>
            </a:r>
          </a:p>
          <a:p>
            <a:pPr marL="342900" indent="-342900">
              <a:buFont typeface="+mj-lt"/>
              <a:buAutoNum type="arabicPeriod" startAt="6"/>
            </a:pPr>
            <a:r>
              <a:rPr lang="en-US" sz="1600" dirty="0">
                <a:solidFill>
                  <a:srgbClr val="000000"/>
                </a:solidFill>
                <a:latin typeface="Gill Sans MT" panose="020B0502020104020203" pitchFamily="34" charset="0"/>
              </a:rPr>
              <a:t>When everything is completed click Save</a:t>
            </a:r>
          </a:p>
        </p:txBody>
      </p:sp>
      <p:sp>
        <p:nvSpPr>
          <p:cNvPr id="4" name="TextBox 3">
            <a:extLst>
              <a:ext uri="{FF2B5EF4-FFF2-40B4-BE49-F238E27FC236}">
                <a16:creationId xmlns:a16="http://schemas.microsoft.com/office/drawing/2014/main" id="{3067361C-FF07-40D2-AC41-5467B281E738}"/>
              </a:ext>
            </a:extLst>
          </p:cNvPr>
          <p:cNvSpPr txBox="1"/>
          <p:nvPr/>
        </p:nvSpPr>
        <p:spPr>
          <a:xfrm>
            <a:off x="1828800" y="4167171"/>
            <a:ext cx="6781800" cy="830997"/>
          </a:xfrm>
          <a:prstGeom prst="rect">
            <a:avLst/>
          </a:prstGeom>
          <a:noFill/>
        </p:spPr>
        <p:txBody>
          <a:bodyPr wrap="square" rtlCol="0">
            <a:spAutoFit/>
          </a:bodyPr>
          <a:lstStyle/>
          <a:p>
            <a:r>
              <a:rPr lang="en-US" sz="1600" dirty="0">
                <a:solidFill>
                  <a:srgbClr val="000000"/>
                </a:solidFill>
              </a:rPr>
              <a:t>After you have created your event, you will be directed to the Event Services screen. Here you can edit the details of the event, setup your registration, payment settings and configure invitation emails.</a:t>
            </a:r>
          </a:p>
        </p:txBody>
      </p:sp>
    </p:spTree>
    <p:extLst>
      <p:ext uri="{BB962C8B-B14F-4D97-AF65-F5344CB8AC3E}">
        <p14:creationId xmlns:p14="http://schemas.microsoft.com/office/powerpoint/2010/main" val="5621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9E930B-693A-47FD-B699-02BDC87E0443}"/>
              </a:ext>
            </a:extLst>
          </p:cNvPr>
          <p:cNvPicPr>
            <a:picLocks noChangeAspect="1"/>
          </p:cNvPicPr>
          <p:nvPr/>
        </p:nvPicPr>
        <p:blipFill rotWithShape="1">
          <a:blip r:embed="rId3"/>
          <a:srcRect l="32222" t="8519" r="33210" b="4074"/>
          <a:stretch/>
        </p:blipFill>
        <p:spPr>
          <a:xfrm>
            <a:off x="2835211" y="911469"/>
            <a:ext cx="2406778" cy="4057140"/>
          </a:xfrm>
          <a:prstGeom prst="rect">
            <a:avLst/>
          </a:prstGeom>
        </p:spPr>
      </p:pic>
      <p:sp>
        <p:nvSpPr>
          <p:cNvPr id="25602" name="Title 1">
            <a:extLst>
              <a:ext uri="{FF2B5EF4-FFF2-40B4-BE49-F238E27FC236}">
                <a16:creationId xmlns:a16="http://schemas.microsoft.com/office/drawing/2014/main" id="{9DEB9AFE-9E21-4748-9725-2A258912D9A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Gill Sans MT" panose="020B0502020104020203" pitchFamily="34" charset="0"/>
              </a:rPr>
              <a:t>Exploring the New Home Page</a:t>
            </a:r>
          </a:p>
        </p:txBody>
      </p:sp>
      <p:sp>
        <p:nvSpPr>
          <p:cNvPr id="7" name="Oval 6">
            <a:extLst>
              <a:ext uri="{FF2B5EF4-FFF2-40B4-BE49-F238E27FC236}">
                <a16:creationId xmlns:a16="http://schemas.microsoft.com/office/drawing/2014/main" id="{07E0AF34-AA00-4087-A00B-5EAFBCEBC221}"/>
              </a:ext>
            </a:extLst>
          </p:cNvPr>
          <p:cNvSpPr/>
          <p:nvPr/>
        </p:nvSpPr>
        <p:spPr>
          <a:xfrm>
            <a:off x="2819400" y="2409190"/>
            <a:ext cx="609600" cy="92456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7BD9B35-DB33-405F-A277-EC0D57867497}"/>
              </a:ext>
            </a:extLst>
          </p:cNvPr>
          <p:cNvSpPr/>
          <p:nvPr/>
        </p:nvSpPr>
        <p:spPr>
          <a:xfrm>
            <a:off x="2743200" y="3257550"/>
            <a:ext cx="759151" cy="137160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55DEA5-CD0C-4F2B-985A-3D0B223AD887}"/>
              </a:ext>
            </a:extLst>
          </p:cNvPr>
          <p:cNvSpPr/>
          <p:nvPr/>
        </p:nvSpPr>
        <p:spPr>
          <a:xfrm>
            <a:off x="3352800" y="3751529"/>
            <a:ext cx="1219200" cy="121708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2E6BC10-7950-45E0-AE86-851D300935C5}"/>
              </a:ext>
            </a:extLst>
          </p:cNvPr>
          <p:cNvSpPr/>
          <p:nvPr/>
        </p:nvSpPr>
        <p:spPr>
          <a:xfrm>
            <a:off x="4572000" y="2178039"/>
            <a:ext cx="533400" cy="76200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596580B-E589-4CC1-B993-6C0B9264AB81}"/>
              </a:ext>
            </a:extLst>
          </p:cNvPr>
          <p:cNvSpPr/>
          <p:nvPr/>
        </p:nvSpPr>
        <p:spPr>
          <a:xfrm>
            <a:off x="3733799" y="3466863"/>
            <a:ext cx="379099" cy="209313"/>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BEC8D7-AE96-4728-8F43-B89B33E71818}"/>
              </a:ext>
            </a:extLst>
          </p:cNvPr>
          <p:cNvSpPr txBox="1"/>
          <p:nvPr/>
        </p:nvSpPr>
        <p:spPr>
          <a:xfrm>
            <a:off x="350806" y="1428750"/>
            <a:ext cx="2209800" cy="2585323"/>
          </a:xfrm>
          <a:prstGeom prst="rect">
            <a:avLst/>
          </a:prstGeom>
          <a:noFill/>
        </p:spPr>
        <p:txBody>
          <a:bodyPr wrap="square" rtlCol="0">
            <a:spAutoFit/>
          </a:bodyPr>
          <a:lstStyle/>
          <a:p>
            <a:pPr marL="457200" indent="-457200">
              <a:buFont typeface="+mj-lt"/>
              <a:buAutoNum type="arabicPeriod"/>
            </a:pPr>
            <a:r>
              <a:rPr lang="en-US" sz="1800" dirty="0"/>
              <a:t>Upcoming Events</a:t>
            </a:r>
          </a:p>
          <a:p>
            <a:pPr marL="457200" indent="-457200">
              <a:buFont typeface="+mj-lt"/>
              <a:buAutoNum type="arabicPeriod"/>
            </a:pPr>
            <a:r>
              <a:rPr lang="en-US" sz="1800" dirty="0"/>
              <a:t>Speakers</a:t>
            </a:r>
          </a:p>
          <a:p>
            <a:pPr marL="457200" indent="-457200">
              <a:buFont typeface="+mj-lt"/>
              <a:buAutoNum type="arabicPeriod"/>
            </a:pPr>
            <a:r>
              <a:rPr lang="en-US" sz="1800" dirty="0"/>
              <a:t>Club News</a:t>
            </a:r>
          </a:p>
          <a:p>
            <a:pPr marL="457200" indent="-457200">
              <a:buFont typeface="+mj-lt"/>
              <a:buAutoNum type="arabicPeriod"/>
            </a:pPr>
            <a:r>
              <a:rPr lang="en-US" sz="1800" dirty="0"/>
              <a:t>District website</a:t>
            </a:r>
          </a:p>
          <a:p>
            <a:pPr marL="457200" indent="-457200">
              <a:buFont typeface="+mj-lt"/>
              <a:buAutoNum type="arabicPeriod"/>
            </a:pPr>
            <a:r>
              <a:rPr lang="en-US" sz="1800" dirty="0"/>
              <a:t>Rotary links</a:t>
            </a:r>
          </a:p>
          <a:p>
            <a:pPr marL="457200" indent="-457200">
              <a:buFont typeface="+mj-lt"/>
              <a:buAutoNum type="arabicPeriod"/>
            </a:pPr>
            <a:r>
              <a:rPr lang="en-US" sz="1800" dirty="0"/>
              <a:t>RI Updates</a:t>
            </a:r>
          </a:p>
          <a:p>
            <a:pPr marL="457200" indent="-457200">
              <a:buFont typeface="+mj-lt"/>
              <a:buAutoNum type="arabicPeriod"/>
            </a:pPr>
            <a:r>
              <a:rPr lang="en-US" sz="1800" dirty="0"/>
              <a:t>Downloadable files</a:t>
            </a:r>
          </a:p>
        </p:txBody>
      </p:sp>
    </p:spTree>
    <p:extLst>
      <p:ext uri="{BB962C8B-B14F-4D97-AF65-F5344CB8AC3E}">
        <p14:creationId xmlns:p14="http://schemas.microsoft.com/office/powerpoint/2010/main" val="29729549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EA5154-4E9F-40DD-9E9F-01D3E0D590C9}"/>
              </a:ext>
            </a:extLst>
          </p:cNvPr>
          <p:cNvPicPr>
            <a:picLocks noChangeAspect="1"/>
          </p:cNvPicPr>
          <p:nvPr/>
        </p:nvPicPr>
        <p:blipFill rotWithShape="1">
          <a:blip r:embed="rId2"/>
          <a:srcRect l="24321" t="6666" r="25308" b="29902"/>
          <a:stretch/>
        </p:blipFill>
        <p:spPr>
          <a:xfrm>
            <a:off x="685800" y="819150"/>
            <a:ext cx="4267200" cy="3582443"/>
          </a:xfrm>
          <a:prstGeom prst="rect">
            <a:avLst/>
          </a:prstGeom>
        </p:spPr>
      </p:pic>
      <p:sp>
        <p:nvSpPr>
          <p:cNvPr id="2" name="Title 1">
            <a:extLst>
              <a:ext uri="{FF2B5EF4-FFF2-40B4-BE49-F238E27FC236}">
                <a16:creationId xmlns:a16="http://schemas.microsoft.com/office/drawing/2014/main" id="{A0BF0D88-7996-4BD4-9305-B717C3E1ED43}"/>
              </a:ext>
            </a:extLst>
          </p:cNvPr>
          <p:cNvSpPr>
            <a:spLocks noGrp="1"/>
          </p:cNvSpPr>
          <p:nvPr>
            <p:ph type="title"/>
          </p:nvPr>
        </p:nvSpPr>
        <p:spPr/>
        <p:txBody>
          <a:bodyPr/>
          <a:lstStyle/>
          <a:p>
            <a:r>
              <a:rPr lang="en-US" dirty="0">
                <a:latin typeface="Gill Sans MT" panose="020B0502020104020203" pitchFamily="34" charset="0"/>
              </a:rPr>
              <a:t>Exploring the New Home Page Menu</a:t>
            </a:r>
          </a:p>
        </p:txBody>
      </p:sp>
      <p:sp>
        <p:nvSpPr>
          <p:cNvPr id="5" name="Oval 4">
            <a:extLst>
              <a:ext uri="{FF2B5EF4-FFF2-40B4-BE49-F238E27FC236}">
                <a16:creationId xmlns:a16="http://schemas.microsoft.com/office/drawing/2014/main" id="{38FABF94-4D7B-495E-A6FA-6816D2BFC116}"/>
              </a:ext>
            </a:extLst>
          </p:cNvPr>
          <p:cNvSpPr/>
          <p:nvPr/>
        </p:nvSpPr>
        <p:spPr>
          <a:xfrm>
            <a:off x="1820884" y="1134780"/>
            <a:ext cx="621019" cy="2286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4376E44-CF30-4B4C-B6B3-BA9E53B3793E}"/>
              </a:ext>
            </a:extLst>
          </p:cNvPr>
          <p:cNvSpPr/>
          <p:nvPr/>
        </p:nvSpPr>
        <p:spPr>
          <a:xfrm>
            <a:off x="2448859" y="1127784"/>
            <a:ext cx="533400" cy="2286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2B0F24E-57C4-4240-AB14-7DA99F6D7FAE}"/>
              </a:ext>
            </a:extLst>
          </p:cNvPr>
          <p:cNvSpPr/>
          <p:nvPr/>
        </p:nvSpPr>
        <p:spPr>
          <a:xfrm>
            <a:off x="2899306" y="1138892"/>
            <a:ext cx="720194" cy="2286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6987DEE-BA5C-482B-A01A-6A516A3054A2}"/>
              </a:ext>
            </a:extLst>
          </p:cNvPr>
          <p:cNvSpPr/>
          <p:nvPr/>
        </p:nvSpPr>
        <p:spPr>
          <a:xfrm>
            <a:off x="3588686" y="1144265"/>
            <a:ext cx="381000" cy="20963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4105FD9-86FF-4FCC-B9DC-3D51AA8B0428}"/>
              </a:ext>
            </a:extLst>
          </p:cNvPr>
          <p:cNvSpPr txBox="1"/>
          <p:nvPr/>
        </p:nvSpPr>
        <p:spPr>
          <a:xfrm>
            <a:off x="5105400" y="1001510"/>
            <a:ext cx="3886200" cy="4339650"/>
          </a:xfrm>
          <a:prstGeom prst="rect">
            <a:avLst/>
          </a:prstGeom>
          <a:noFill/>
        </p:spPr>
        <p:txBody>
          <a:bodyPr wrap="square" rtlCol="0">
            <a:spAutoFit/>
          </a:bodyPr>
          <a:lstStyle/>
          <a:p>
            <a:r>
              <a:rPr lang="en-US" sz="1800" dirty="0"/>
              <a:t>About our Club</a:t>
            </a:r>
          </a:p>
          <a:p>
            <a:pPr marL="800100" lvl="1" indent="-342900">
              <a:buFont typeface="Arial" panose="020B0604020202020204" pitchFamily="34" charset="0"/>
              <a:buChar char="•"/>
            </a:pPr>
            <a:r>
              <a:rPr lang="en-US" sz="1800" dirty="0"/>
              <a:t>Welcome</a:t>
            </a:r>
          </a:p>
          <a:p>
            <a:pPr marL="800100" lvl="1" indent="-342900">
              <a:buFont typeface="Arial" panose="020B0604020202020204" pitchFamily="34" charset="0"/>
              <a:buChar char="•"/>
            </a:pPr>
            <a:r>
              <a:rPr lang="en-US" sz="1800" dirty="0"/>
              <a:t>Upcoming Speakers</a:t>
            </a:r>
          </a:p>
          <a:p>
            <a:pPr marL="800100" lvl="1" indent="-342900">
              <a:buFont typeface="Arial" panose="020B0604020202020204" pitchFamily="34" charset="0"/>
              <a:buChar char="•"/>
            </a:pPr>
            <a:r>
              <a:rPr lang="en-US" sz="1800" dirty="0"/>
              <a:t>Club Officers &amp; Directors</a:t>
            </a:r>
          </a:p>
          <a:p>
            <a:pPr marL="800100" lvl="1" indent="-342900">
              <a:buFont typeface="Arial" panose="020B0604020202020204" pitchFamily="34" charset="0"/>
              <a:buChar char="•"/>
            </a:pPr>
            <a:r>
              <a:rPr lang="en-US" sz="1800" dirty="0"/>
              <a:t>Charter Members</a:t>
            </a:r>
          </a:p>
          <a:p>
            <a:r>
              <a:rPr lang="en-US" sz="1800" dirty="0"/>
              <a:t>For Members</a:t>
            </a:r>
          </a:p>
          <a:p>
            <a:pPr marL="800100" lvl="1" indent="-342900">
              <a:buFont typeface="Arial" panose="020B0604020202020204" pitchFamily="34" charset="0"/>
              <a:buChar char="•"/>
            </a:pPr>
            <a:r>
              <a:rPr lang="en-US" sz="1800" dirty="0"/>
              <a:t>Directory</a:t>
            </a:r>
          </a:p>
          <a:p>
            <a:pPr marL="800100" lvl="1" indent="-342900">
              <a:buFont typeface="Arial" panose="020B0604020202020204" pitchFamily="34" charset="0"/>
              <a:buChar char="•"/>
            </a:pPr>
            <a:r>
              <a:rPr lang="en-US" sz="1800" dirty="0"/>
              <a:t>Meeting assignments</a:t>
            </a:r>
          </a:p>
          <a:p>
            <a:pPr marL="800100" lvl="1" indent="-342900">
              <a:buFont typeface="Arial" panose="020B0604020202020204" pitchFamily="34" charset="0"/>
              <a:buChar char="•"/>
            </a:pPr>
            <a:r>
              <a:rPr lang="en-US" sz="1800" dirty="0"/>
              <a:t>Birthdays</a:t>
            </a:r>
          </a:p>
          <a:p>
            <a:pPr marL="800100" lvl="1" indent="-342900">
              <a:buFont typeface="Arial" panose="020B0604020202020204" pitchFamily="34" charset="0"/>
              <a:buChar char="•"/>
            </a:pPr>
            <a:r>
              <a:rPr lang="en-US" sz="1800" dirty="0"/>
              <a:t>Make a payment</a:t>
            </a:r>
          </a:p>
          <a:p>
            <a:pPr marL="342900" indent="-342900">
              <a:buFont typeface="Arial" panose="020B0604020202020204" pitchFamily="34" charset="0"/>
              <a:buChar char="•"/>
            </a:pPr>
            <a:r>
              <a:rPr lang="en-US" sz="1800" dirty="0"/>
              <a:t>Calendar &amp; Events</a:t>
            </a:r>
          </a:p>
          <a:p>
            <a:pPr marL="342900" indent="-342900">
              <a:buFont typeface="Arial" panose="020B0604020202020204" pitchFamily="34" charset="0"/>
              <a:buChar char="•"/>
            </a:pPr>
            <a:r>
              <a:rPr lang="en-US" sz="1800" dirty="0"/>
              <a:t>Stories (archived stories)</a:t>
            </a:r>
          </a:p>
          <a:p>
            <a:pPr marL="342900" indent="-342900">
              <a:buFont typeface="Arial" panose="020B0604020202020204" pitchFamily="34" charset="0"/>
              <a:buChar char="•"/>
            </a:pPr>
            <a:r>
              <a:rPr lang="en-US" sz="1800" dirty="0"/>
              <a:t>Link to Facebook page</a:t>
            </a:r>
          </a:p>
          <a:p>
            <a:pPr marL="342900" indent="-342900">
              <a:buFont typeface="Arial" panose="020B0604020202020204" pitchFamily="34" charset="0"/>
              <a:buChar char="•"/>
            </a:pPr>
            <a:r>
              <a:rPr lang="en-US" sz="1800" dirty="0"/>
              <a:t>Link to Santa Run website</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46375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
                                            <p:txEl>
                                              <p:pRg st="4" end="4"/>
                                            </p:txEl>
                                          </p:spTgt>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xEl>
                                              <p:pRg st="5" end="5"/>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0">
                                            <p:txEl>
                                              <p:pRg st="6" end="6"/>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
                                            <p:txEl>
                                              <p:pRg st="7" end="7"/>
                                            </p:txEl>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0">
                                            <p:txEl>
                                              <p:pRg st="8" end="8"/>
                                            </p:txEl>
                                          </p:spTgt>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0">
                                            <p:txEl>
                                              <p:pRg st="9" end="9"/>
                                            </p:txEl>
                                          </p:spTgt>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0">
                                            <p:txEl>
                                              <p:pRg st="10" end="10"/>
                                            </p:txEl>
                                          </p:spTgt>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9"/>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0">
                                            <p:txEl>
                                              <p:pRg st="11" end="11"/>
                                            </p:txEl>
                                          </p:spTgt>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0">
                                            <p:txEl>
                                              <p:pRg st="12" end="12"/>
                                            </p:txEl>
                                          </p:spTgt>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2A3091-7358-4FC5-B7EE-972D4603225C}"/>
              </a:ext>
            </a:extLst>
          </p:cNvPr>
          <p:cNvPicPr>
            <a:picLocks noChangeAspect="1"/>
          </p:cNvPicPr>
          <p:nvPr/>
        </p:nvPicPr>
        <p:blipFill rotWithShape="1">
          <a:blip r:embed="rId2"/>
          <a:srcRect l="24321" t="9030" r="25308" b="22108"/>
          <a:stretch/>
        </p:blipFill>
        <p:spPr>
          <a:xfrm>
            <a:off x="228601" y="921661"/>
            <a:ext cx="3657600" cy="3333582"/>
          </a:xfrm>
          <a:prstGeom prst="rect">
            <a:avLst/>
          </a:prstGeom>
        </p:spPr>
      </p:pic>
      <p:sp>
        <p:nvSpPr>
          <p:cNvPr id="3" name="Title 2">
            <a:extLst>
              <a:ext uri="{FF2B5EF4-FFF2-40B4-BE49-F238E27FC236}">
                <a16:creationId xmlns:a16="http://schemas.microsoft.com/office/drawing/2014/main" id="{E267BBE0-F15D-4BD6-923E-C95E2F9C3CAB}"/>
              </a:ext>
            </a:extLst>
          </p:cNvPr>
          <p:cNvSpPr>
            <a:spLocks noGrp="1"/>
          </p:cNvSpPr>
          <p:nvPr>
            <p:ph type="title"/>
          </p:nvPr>
        </p:nvSpPr>
        <p:spPr>
          <a:xfrm>
            <a:off x="381000" y="310039"/>
            <a:ext cx="8763000" cy="400050"/>
          </a:xfrm>
        </p:spPr>
        <p:txBody>
          <a:bodyPr/>
          <a:lstStyle/>
          <a:p>
            <a:r>
              <a:rPr lang="en-US" dirty="0">
                <a:latin typeface="Gill Sans MT" panose="020B0502020104020203" pitchFamily="34" charset="0"/>
              </a:rPr>
              <a:t>Logging In</a:t>
            </a:r>
          </a:p>
        </p:txBody>
      </p:sp>
      <p:pic>
        <p:nvPicPr>
          <p:cNvPr id="8" name="Picture 7">
            <a:extLst>
              <a:ext uri="{FF2B5EF4-FFF2-40B4-BE49-F238E27FC236}">
                <a16:creationId xmlns:a16="http://schemas.microsoft.com/office/drawing/2014/main" id="{B41E1543-B0AA-41C8-8C2A-8DD1B044E613}"/>
              </a:ext>
            </a:extLst>
          </p:cNvPr>
          <p:cNvPicPr>
            <a:picLocks noChangeAspect="1"/>
          </p:cNvPicPr>
          <p:nvPr/>
        </p:nvPicPr>
        <p:blipFill rotWithShape="1">
          <a:blip r:embed="rId3"/>
          <a:srcRect l="37530" t="29186" r="36791" b="29332"/>
          <a:stretch/>
        </p:blipFill>
        <p:spPr>
          <a:xfrm>
            <a:off x="5143113" y="1962150"/>
            <a:ext cx="1981201" cy="2133600"/>
          </a:xfrm>
          <a:prstGeom prst="rect">
            <a:avLst/>
          </a:prstGeom>
        </p:spPr>
      </p:pic>
      <p:sp>
        <p:nvSpPr>
          <p:cNvPr id="9" name="TextBox 8">
            <a:extLst>
              <a:ext uri="{FF2B5EF4-FFF2-40B4-BE49-F238E27FC236}">
                <a16:creationId xmlns:a16="http://schemas.microsoft.com/office/drawing/2014/main" id="{E6CC0245-4E69-4FFB-820A-A0B48B52EBFA}"/>
              </a:ext>
            </a:extLst>
          </p:cNvPr>
          <p:cNvSpPr txBox="1"/>
          <p:nvPr/>
        </p:nvSpPr>
        <p:spPr>
          <a:xfrm>
            <a:off x="4343400" y="1137106"/>
            <a:ext cx="3810000" cy="430887"/>
          </a:xfrm>
          <a:prstGeom prst="rect">
            <a:avLst/>
          </a:prstGeom>
          <a:noFill/>
        </p:spPr>
        <p:txBody>
          <a:bodyPr wrap="square" rtlCol="0">
            <a:spAutoFit/>
          </a:bodyPr>
          <a:lstStyle/>
          <a:p>
            <a:r>
              <a:rPr lang="en-US" sz="2200" dirty="0">
                <a:solidFill>
                  <a:schemeClr val="accent5"/>
                </a:solidFill>
              </a:rPr>
              <a:t>1.  Click Member Login</a:t>
            </a:r>
          </a:p>
        </p:txBody>
      </p:sp>
      <p:sp>
        <p:nvSpPr>
          <p:cNvPr id="10" name="TextBox 9">
            <a:extLst>
              <a:ext uri="{FF2B5EF4-FFF2-40B4-BE49-F238E27FC236}">
                <a16:creationId xmlns:a16="http://schemas.microsoft.com/office/drawing/2014/main" id="{0F928B09-C6DE-491D-A98B-0AC8CD087C20}"/>
              </a:ext>
            </a:extLst>
          </p:cNvPr>
          <p:cNvSpPr txBox="1"/>
          <p:nvPr/>
        </p:nvSpPr>
        <p:spPr>
          <a:xfrm>
            <a:off x="4419600" y="4248150"/>
            <a:ext cx="4572000" cy="430887"/>
          </a:xfrm>
          <a:prstGeom prst="rect">
            <a:avLst/>
          </a:prstGeom>
          <a:noFill/>
        </p:spPr>
        <p:txBody>
          <a:bodyPr wrap="square" rtlCol="0">
            <a:spAutoFit/>
          </a:bodyPr>
          <a:lstStyle/>
          <a:p>
            <a:r>
              <a:rPr lang="en-US" sz="2200" dirty="0">
                <a:solidFill>
                  <a:schemeClr val="accent5"/>
                </a:solidFill>
              </a:rPr>
              <a:t>2.  Enter User Name &amp; Password</a:t>
            </a:r>
          </a:p>
        </p:txBody>
      </p:sp>
      <p:sp>
        <p:nvSpPr>
          <p:cNvPr id="7" name="Oval 6">
            <a:extLst>
              <a:ext uri="{FF2B5EF4-FFF2-40B4-BE49-F238E27FC236}">
                <a16:creationId xmlns:a16="http://schemas.microsoft.com/office/drawing/2014/main" id="{EF637105-AE75-4F24-9306-516F74E39DB0}"/>
              </a:ext>
            </a:extLst>
          </p:cNvPr>
          <p:cNvSpPr/>
          <p:nvPr/>
        </p:nvSpPr>
        <p:spPr>
          <a:xfrm>
            <a:off x="3352800" y="898296"/>
            <a:ext cx="609600" cy="22860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160960-738F-4BB2-AFC4-A64BBD89D927}"/>
              </a:ext>
            </a:extLst>
          </p:cNvPr>
          <p:cNvSpPr txBox="1"/>
          <p:nvPr/>
        </p:nvSpPr>
        <p:spPr>
          <a:xfrm>
            <a:off x="5715000" y="971550"/>
            <a:ext cx="1905000" cy="2308324"/>
          </a:xfrm>
          <a:prstGeom prst="rect">
            <a:avLst/>
          </a:prstGeom>
          <a:noFill/>
        </p:spPr>
        <p:txBody>
          <a:bodyPr wrap="square" rtlCol="0">
            <a:spAutoFit/>
          </a:bodyPr>
          <a:lstStyle/>
          <a:p>
            <a:r>
              <a:rPr lang="en-US" sz="1800" dirty="0">
                <a:solidFill>
                  <a:srgbClr val="000000"/>
                </a:solidFill>
              </a:rPr>
              <a:t>Once you’ve logged in, you will have access to the </a:t>
            </a:r>
            <a:r>
              <a:rPr lang="en-US" sz="1800" dirty="0">
                <a:solidFill>
                  <a:schemeClr val="accent5"/>
                </a:solidFill>
              </a:rPr>
              <a:t>Member Area.</a:t>
            </a:r>
          </a:p>
          <a:p>
            <a:r>
              <a:rPr lang="en-US" sz="1800" dirty="0">
                <a:solidFill>
                  <a:schemeClr val="bg2">
                    <a:lumMod val="10000"/>
                  </a:schemeClr>
                </a:solidFill>
              </a:rPr>
              <a:t>Click here to go to the Admin Page.</a:t>
            </a:r>
          </a:p>
        </p:txBody>
      </p:sp>
      <p:pic>
        <p:nvPicPr>
          <p:cNvPr id="2" name="Picture 1">
            <a:extLst>
              <a:ext uri="{FF2B5EF4-FFF2-40B4-BE49-F238E27FC236}">
                <a16:creationId xmlns:a16="http://schemas.microsoft.com/office/drawing/2014/main" id="{1EEB1DB9-5A05-4347-9BDE-9EBDD23575CE}"/>
              </a:ext>
            </a:extLst>
          </p:cNvPr>
          <p:cNvPicPr>
            <a:picLocks noChangeAspect="1"/>
          </p:cNvPicPr>
          <p:nvPr/>
        </p:nvPicPr>
        <p:blipFill rotWithShape="1">
          <a:blip r:embed="rId2"/>
          <a:srcRect l="24321" t="7037" r="29259" b="10926"/>
          <a:stretch/>
        </p:blipFill>
        <p:spPr>
          <a:xfrm>
            <a:off x="1295400" y="180975"/>
            <a:ext cx="3581400" cy="4219575"/>
          </a:xfrm>
          <a:prstGeom prst="rect">
            <a:avLst/>
          </a:prstGeom>
        </p:spPr>
      </p:pic>
      <p:sp>
        <p:nvSpPr>
          <p:cNvPr id="6" name="Oval 5">
            <a:extLst>
              <a:ext uri="{FF2B5EF4-FFF2-40B4-BE49-F238E27FC236}">
                <a16:creationId xmlns:a16="http://schemas.microsoft.com/office/drawing/2014/main" id="{677453D6-C0B3-4E60-819A-5B3859F95EE1}"/>
              </a:ext>
            </a:extLst>
          </p:cNvPr>
          <p:cNvSpPr/>
          <p:nvPr/>
        </p:nvSpPr>
        <p:spPr>
          <a:xfrm>
            <a:off x="4050030" y="255270"/>
            <a:ext cx="609600" cy="228600"/>
          </a:xfrm>
          <a:prstGeom prst="ellipse">
            <a:avLst/>
          </a:prstGeom>
          <a:noFill/>
          <a:ln w="412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54225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DDD184-F83A-4804-8F22-6A28AB46DCBA}"/>
              </a:ext>
            </a:extLst>
          </p:cNvPr>
          <p:cNvPicPr>
            <a:picLocks noChangeAspect="1"/>
          </p:cNvPicPr>
          <p:nvPr/>
        </p:nvPicPr>
        <p:blipFill rotWithShape="1">
          <a:blip r:embed="rId2"/>
          <a:srcRect t="12963" b="4074"/>
          <a:stretch/>
        </p:blipFill>
        <p:spPr>
          <a:xfrm>
            <a:off x="1892073" y="1066800"/>
            <a:ext cx="6337527" cy="3505200"/>
          </a:xfrm>
          <a:prstGeom prst="rect">
            <a:avLst/>
          </a:prstGeom>
        </p:spPr>
      </p:pic>
      <p:sp>
        <p:nvSpPr>
          <p:cNvPr id="3" name="Title 2">
            <a:extLst>
              <a:ext uri="{FF2B5EF4-FFF2-40B4-BE49-F238E27FC236}">
                <a16:creationId xmlns:a16="http://schemas.microsoft.com/office/drawing/2014/main" id="{B7F5A07F-5D81-4286-87B1-09F0C98D39C4}"/>
              </a:ext>
            </a:extLst>
          </p:cNvPr>
          <p:cNvSpPr>
            <a:spLocks noGrp="1"/>
          </p:cNvSpPr>
          <p:nvPr>
            <p:ph type="title"/>
          </p:nvPr>
        </p:nvSpPr>
        <p:spPr/>
        <p:txBody>
          <a:bodyPr/>
          <a:lstStyle/>
          <a:p>
            <a:r>
              <a:rPr lang="en-US" dirty="0">
                <a:latin typeface="Gill Sans MT" panose="020B0502020104020203" pitchFamily="34" charset="0"/>
              </a:rPr>
              <a:t>Navigation</a:t>
            </a:r>
          </a:p>
        </p:txBody>
      </p:sp>
      <p:sp>
        <p:nvSpPr>
          <p:cNvPr id="5" name="Rectangle 4">
            <a:extLst>
              <a:ext uri="{FF2B5EF4-FFF2-40B4-BE49-F238E27FC236}">
                <a16:creationId xmlns:a16="http://schemas.microsoft.com/office/drawing/2014/main" id="{2D12B791-0832-4C48-8ED8-D0D0A746338E}"/>
              </a:ext>
            </a:extLst>
          </p:cNvPr>
          <p:cNvSpPr/>
          <p:nvPr/>
        </p:nvSpPr>
        <p:spPr>
          <a:xfrm>
            <a:off x="4920536" y="2114550"/>
            <a:ext cx="2089035" cy="647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2">
                    <a:lumMod val="50000"/>
                  </a:schemeClr>
                </a:solidFill>
              </a:rPr>
              <a:t>Updating personal information</a:t>
            </a:r>
          </a:p>
        </p:txBody>
      </p:sp>
      <p:sp>
        <p:nvSpPr>
          <p:cNvPr id="6" name="Oval 5">
            <a:extLst>
              <a:ext uri="{FF2B5EF4-FFF2-40B4-BE49-F238E27FC236}">
                <a16:creationId xmlns:a16="http://schemas.microsoft.com/office/drawing/2014/main" id="{46E48B8F-9304-4CD1-91DF-9DFC9620248B}"/>
              </a:ext>
            </a:extLst>
          </p:cNvPr>
          <p:cNvSpPr/>
          <p:nvPr/>
        </p:nvSpPr>
        <p:spPr>
          <a:xfrm>
            <a:off x="4070235" y="2209800"/>
            <a:ext cx="651494" cy="45720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CD4C8E-1D30-4C15-9B94-2506454D04D1}"/>
              </a:ext>
            </a:extLst>
          </p:cNvPr>
          <p:cNvSpPr/>
          <p:nvPr/>
        </p:nvSpPr>
        <p:spPr>
          <a:xfrm>
            <a:off x="4980737" y="3028950"/>
            <a:ext cx="1936635" cy="4000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2">
                    <a:lumMod val="50000"/>
                  </a:schemeClr>
                </a:solidFill>
              </a:rPr>
              <a:t>Sending E-mail</a:t>
            </a:r>
          </a:p>
        </p:txBody>
      </p:sp>
      <p:sp>
        <p:nvSpPr>
          <p:cNvPr id="9" name="Oval 8">
            <a:extLst>
              <a:ext uri="{FF2B5EF4-FFF2-40B4-BE49-F238E27FC236}">
                <a16:creationId xmlns:a16="http://schemas.microsoft.com/office/drawing/2014/main" id="{A06EFEAE-FB40-4A70-9203-1D9431B48ECE}"/>
              </a:ext>
            </a:extLst>
          </p:cNvPr>
          <p:cNvSpPr/>
          <p:nvPr/>
        </p:nvSpPr>
        <p:spPr>
          <a:xfrm>
            <a:off x="4125488" y="3143250"/>
            <a:ext cx="651494" cy="20955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F5FAE22-E195-45A8-8323-1D997E783545}"/>
              </a:ext>
            </a:extLst>
          </p:cNvPr>
          <p:cNvCxnSpPr>
            <a:cxnSpLocks/>
          </p:cNvCxnSpPr>
          <p:nvPr/>
        </p:nvCxnSpPr>
        <p:spPr>
          <a:xfrm>
            <a:off x="4721729" y="2466975"/>
            <a:ext cx="198807"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EA62D3F-D361-4246-BE24-B3A78931EF87}"/>
              </a:ext>
            </a:extLst>
          </p:cNvPr>
          <p:cNvCxnSpPr>
            <a:cxnSpLocks/>
            <a:endCxn id="8" idx="1"/>
          </p:cNvCxnSpPr>
          <p:nvPr/>
        </p:nvCxnSpPr>
        <p:spPr>
          <a:xfrm flipV="1">
            <a:off x="4776982" y="3228975"/>
            <a:ext cx="203755" cy="1905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27B22C62-F1D1-460D-AB3A-88BD0988A8DB}"/>
              </a:ext>
            </a:extLst>
          </p:cNvPr>
          <p:cNvSpPr txBox="1"/>
          <p:nvPr/>
        </p:nvSpPr>
        <p:spPr>
          <a:xfrm>
            <a:off x="255107" y="2781994"/>
            <a:ext cx="2362200" cy="1323439"/>
          </a:xfrm>
          <a:prstGeom prst="rect">
            <a:avLst/>
          </a:prstGeom>
          <a:solidFill>
            <a:schemeClr val="bg1"/>
          </a:solidFill>
        </p:spPr>
        <p:txBody>
          <a:bodyPr wrap="square" rtlCol="0">
            <a:spAutoFit/>
          </a:bodyPr>
          <a:lstStyle/>
          <a:p>
            <a:r>
              <a:rPr lang="en-US" sz="2000" dirty="0">
                <a:solidFill>
                  <a:schemeClr val="tx2"/>
                </a:solidFill>
              </a:rPr>
              <a:t>Most Tasks can be started from the </a:t>
            </a:r>
          </a:p>
          <a:p>
            <a:r>
              <a:rPr lang="en-US" sz="2000" dirty="0">
                <a:solidFill>
                  <a:schemeClr val="tx2"/>
                </a:solidFill>
              </a:rPr>
              <a:t>Administration Menu</a:t>
            </a:r>
          </a:p>
        </p:txBody>
      </p:sp>
    </p:spTree>
    <p:extLst>
      <p:ext uri="{BB962C8B-B14F-4D97-AF65-F5344CB8AC3E}">
        <p14:creationId xmlns:p14="http://schemas.microsoft.com/office/powerpoint/2010/main" val="263614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03D19-5773-4256-8A6D-74555AD4C661}"/>
              </a:ext>
            </a:extLst>
          </p:cNvPr>
          <p:cNvSpPr>
            <a:spLocks noGrp="1"/>
          </p:cNvSpPr>
          <p:nvPr>
            <p:ph type="title"/>
          </p:nvPr>
        </p:nvSpPr>
        <p:spPr/>
        <p:txBody>
          <a:bodyPr/>
          <a:lstStyle/>
          <a:p>
            <a:r>
              <a:rPr lang="en-US" dirty="0"/>
              <a:t>Tasks can also be started from the Navigation Bar</a:t>
            </a:r>
          </a:p>
        </p:txBody>
      </p:sp>
      <p:pic>
        <p:nvPicPr>
          <p:cNvPr id="4" name="Picture 3">
            <a:extLst>
              <a:ext uri="{FF2B5EF4-FFF2-40B4-BE49-F238E27FC236}">
                <a16:creationId xmlns:a16="http://schemas.microsoft.com/office/drawing/2014/main" id="{CE4D55A5-C37E-4A57-A114-B591F8527A88}"/>
              </a:ext>
            </a:extLst>
          </p:cNvPr>
          <p:cNvPicPr>
            <a:picLocks noChangeAspect="1"/>
          </p:cNvPicPr>
          <p:nvPr/>
        </p:nvPicPr>
        <p:blipFill rotWithShape="1">
          <a:blip r:embed="rId2"/>
          <a:srcRect t="12964" b="20625"/>
          <a:stretch/>
        </p:blipFill>
        <p:spPr>
          <a:xfrm>
            <a:off x="2209800" y="2155135"/>
            <a:ext cx="6448425" cy="2855015"/>
          </a:xfrm>
          <a:prstGeom prst="rect">
            <a:avLst/>
          </a:prstGeom>
        </p:spPr>
      </p:pic>
      <p:sp>
        <p:nvSpPr>
          <p:cNvPr id="5" name="Oval 4">
            <a:extLst>
              <a:ext uri="{FF2B5EF4-FFF2-40B4-BE49-F238E27FC236}">
                <a16:creationId xmlns:a16="http://schemas.microsoft.com/office/drawing/2014/main" id="{28E1DE46-52DF-4C2C-AF6C-612547C72535}"/>
              </a:ext>
            </a:extLst>
          </p:cNvPr>
          <p:cNvSpPr/>
          <p:nvPr/>
        </p:nvSpPr>
        <p:spPr>
          <a:xfrm>
            <a:off x="2397740" y="2343150"/>
            <a:ext cx="609600" cy="22860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C746E7-2D50-4ECA-BA17-1B4903F730D3}"/>
              </a:ext>
            </a:extLst>
          </p:cNvPr>
          <p:cNvSpPr/>
          <p:nvPr/>
        </p:nvSpPr>
        <p:spPr>
          <a:xfrm>
            <a:off x="533400" y="1170959"/>
            <a:ext cx="25908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lumMod val="50000"/>
                  </a:schemeClr>
                </a:solidFill>
              </a:rPr>
              <a:t>Updating personal information</a:t>
            </a:r>
          </a:p>
        </p:txBody>
      </p:sp>
      <p:sp>
        <p:nvSpPr>
          <p:cNvPr id="7" name="Oval 6">
            <a:extLst>
              <a:ext uri="{FF2B5EF4-FFF2-40B4-BE49-F238E27FC236}">
                <a16:creationId xmlns:a16="http://schemas.microsoft.com/office/drawing/2014/main" id="{D9BEFE7A-80B9-4645-BA64-5DFB141F500A}"/>
              </a:ext>
            </a:extLst>
          </p:cNvPr>
          <p:cNvSpPr/>
          <p:nvPr/>
        </p:nvSpPr>
        <p:spPr>
          <a:xfrm>
            <a:off x="1998970" y="2495550"/>
            <a:ext cx="609600" cy="22860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3B8C75-C48B-4AD8-8091-39750F6C2F33}"/>
              </a:ext>
            </a:extLst>
          </p:cNvPr>
          <p:cNvSpPr txBox="1"/>
          <p:nvPr/>
        </p:nvSpPr>
        <p:spPr>
          <a:xfrm>
            <a:off x="381000" y="2948756"/>
            <a:ext cx="3200400" cy="1077218"/>
          </a:xfrm>
          <a:prstGeom prst="rect">
            <a:avLst/>
          </a:prstGeom>
          <a:noFill/>
        </p:spPr>
        <p:txBody>
          <a:bodyPr wrap="square" rtlCol="0">
            <a:spAutoFit/>
          </a:bodyPr>
          <a:lstStyle/>
          <a:p>
            <a:pPr marL="457200" indent="-457200">
              <a:buAutoNum type="arabicPeriod"/>
            </a:pPr>
            <a:r>
              <a:rPr lang="en-US" sz="2000" dirty="0">
                <a:solidFill>
                  <a:schemeClr val="tx2"/>
                </a:solidFill>
              </a:rPr>
              <a:t>Select My </a:t>
            </a:r>
            <a:r>
              <a:rPr lang="en-US" sz="2000" dirty="0" err="1">
                <a:solidFill>
                  <a:schemeClr val="tx2"/>
                </a:solidFill>
              </a:rPr>
              <a:t>ClubRunner</a:t>
            </a:r>
            <a:endParaRPr lang="en-US" sz="2000" dirty="0">
              <a:solidFill>
                <a:schemeClr val="tx2"/>
              </a:solidFill>
            </a:endParaRPr>
          </a:p>
          <a:p>
            <a:pPr marL="457200" indent="-457200">
              <a:buAutoNum type="arabicPeriod"/>
            </a:pPr>
            <a:r>
              <a:rPr lang="en-US" sz="2000" dirty="0">
                <a:solidFill>
                  <a:schemeClr val="tx2"/>
                </a:solidFill>
              </a:rPr>
              <a:t>Select My Profile</a:t>
            </a:r>
          </a:p>
          <a:p>
            <a:pPr marL="457200" indent="-457200">
              <a:buAutoNum type="arabicPeriod"/>
            </a:pPr>
            <a:endParaRPr lang="en-US" dirty="0"/>
          </a:p>
        </p:txBody>
      </p:sp>
    </p:spTree>
    <p:extLst>
      <p:ext uri="{BB962C8B-B14F-4D97-AF65-F5344CB8AC3E}">
        <p14:creationId xmlns:p14="http://schemas.microsoft.com/office/powerpoint/2010/main" val="3730977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C4509-F3FC-4953-9FED-7399D152ACEA}"/>
              </a:ext>
            </a:extLst>
          </p:cNvPr>
          <p:cNvSpPr>
            <a:spLocks noGrp="1"/>
          </p:cNvSpPr>
          <p:nvPr>
            <p:ph type="title"/>
          </p:nvPr>
        </p:nvSpPr>
        <p:spPr/>
        <p:txBody>
          <a:bodyPr/>
          <a:lstStyle/>
          <a:p>
            <a:r>
              <a:rPr lang="en-US" dirty="0"/>
              <a:t> </a:t>
            </a:r>
            <a:r>
              <a:rPr lang="en-US" dirty="0" err="1">
                <a:latin typeface="Gill Sans MT" panose="020B0502020104020203" pitchFamily="34" charset="0"/>
              </a:rPr>
              <a:t>ClubRunner</a:t>
            </a:r>
            <a:r>
              <a:rPr lang="en-US" dirty="0">
                <a:latin typeface="Gill Sans MT" panose="020B0502020104020203" pitchFamily="34" charset="0"/>
              </a:rPr>
              <a:t> Access</a:t>
            </a:r>
          </a:p>
        </p:txBody>
      </p:sp>
      <p:sp>
        <p:nvSpPr>
          <p:cNvPr id="4" name="TextBox 3">
            <a:extLst>
              <a:ext uri="{FF2B5EF4-FFF2-40B4-BE49-F238E27FC236}">
                <a16:creationId xmlns:a16="http://schemas.microsoft.com/office/drawing/2014/main" id="{055FAA6C-1A2B-4C0A-9E5B-342634B49E18}"/>
              </a:ext>
            </a:extLst>
          </p:cNvPr>
          <p:cNvSpPr txBox="1"/>
          <p:nvPr/>
        </p:nvSpPr>
        <p:spPr>
          <a:xfrm>
            <a:off x="685800" y="1047750"/>
            <a:ext cx="6629400" cy="3477875"/>
          </a:xfrm>
          <a:prstGeom prst="rect">
            <a:avLst/>
          </a:prstGeom>
          <a:noFill/>
        </p:spPr>
        <p:txBody>
          <a:bodyPr wrap="square" rtlCol="0">
            <a:spAutoFit/>
          </a:bodyPr>
          <a:lstStyle/>
          <a:p>
            <a:r>
              <a:rPr lang="en-US" sz="2000" dirty="0">
                <a:solidFill>
                  <a:schemeClr val="bg2">
                    <a:lumMod val="10000"/>
                  </a:schemeClr>
                </a:solidFill>
              </a:rPr>
              <a:t>Functions that all members can access:</a:t>
            </a:r>
          </a:p>
          <a:p>
            <a:pPr marL="342900" indent="-342900">
              <a:buFont typeface="Arial" panose="020B0604020202020204" pitchFamily="34" charset="0"/>
              <a:buChar char="•"/>
            </a:pPr>
            <a:r>
              <a:rPr lang="en-US" sz="2000" dirty="0">
                <a:solidFill>
                  <a:schemeClr val="bg2">
                    <a:lumMod val="10000"/>
                  </a:schemeClr>
                </a:solidFill>
              </a:rPr>
              <a:t>Viewing and updating member information</a:t>
            </a:r>
          </a:p>
          <a:p>
            <a:pPr marL="342900" indent="-342900">
              <a:buFont typeface="Arial" panose="020B0604020202020204" pitchFamily="34" charset="0"/>
              <a:buChar char="•"/>
            </a:pPr>
            <a:r>
              <a:rPr lang="en-US" sz="2000" dirty="0">
                <a:solidFill>
                  <a:schemeClr val="bg2">
                    <a:lumMod val="10000"/>
                  </a:schemeClr>
                </a:solidFill>
              </a:rPr>
              <a:t>Sending e-mail through </a:t>
            </a:r>
            <a:r>
              <a:rPr lang="en-US" sz="2000" dirty="0" err="1">
                <a:solidFill>
                  <a:schemeClr val="bg2">
                    <a:lumMod val="10000"/>
                  </a:schemeClr>
                </a:solidFill>
              </a:rPr>
              <a:t>ClubRunner</a:t>
            </a:r>
            <a:endParaRPr lang="en-US" sz="2000" dirty="0">
              <a:solidFill>
                <a:schemeClr val="bg2">
                  <a:lumMod val="10000"/>
                </a:schemeClr>
              </a:solidFill>
            </a:endParaRPr>
          </a:p>
          <a:p>
            <a:pPr marL="342900" indent="-342900">
              <a:buFont typeface="Arial" panose="020B0604020202020204" pitchFamily="34" charset="0"/>
              <a:buChar char="•"/>
            </a:pPr>
            <a:r>
              <a:rPr lang="en-US" sz="2000" dirty="0">
                <a:solidFill>
                  <a:schemeClr val="bg2">
                    <a:lumMod val="10000"/>
                  </a:schemeClr>
                </a:solidFill>
              </a:rPr>
              <a:t>Setting up an event</a:t>
            </a:r>
          </a:p>
          <a:p>
            <a:endParaRPr lang="en-US" sz="2000" dirty="0">
              <a:solidFill>
                <a:schemeClr val="bg2">
                  <a:lumMod val="10000"/>
                </a:schemeClr>
              </a:solidFill>
            </a:endParaRPr>
          </a:p>
          <a:p>
            <a:r>
              <a:rPr lang="en-US" sz="2000" dirty="0">
                <a:solidFill>
                  <a:schemeClr val="bg2">
                    <a:lumMod val="10000"/>
                  </a:schemeClr>
                </a:solidFill>
              </a:rPr>
              <a:t>Functions for Officers &amp; Directors:</a:t>
            </a:r>
          </a:p>
          <a:p>
            <a:pPr marL="342900" indent="-342900">
              <a:buFont typeface="Arial" panose="020B0604020202020204" pitchFamily="34" charset="0"/>
              <a:buChar char="•"/>
            </a:pPr>
            <a:r>
              <a:rPr lang="en-US" sz="2000" dirty="0">
                <a:solidFill>
                  <a:schemeClr val="bg2">
                    <a:lumMod val="10000"/>
                  </a:schemeClr>
                </a:solidFill>
              </a:rPr>
              <a:t>Membership management (add, terminate, or change status of members)</a:t>
            </a:r>
          </a:p>
          <a:p>
            <a:pPr marL="342900" indent="-342900">
              <a:buFont typeface="Arial" panose="020B0604020202020204" pitchFamily="34" charset="0"/>
              <a:buChar char="•"/>
            </a:pPr>
            <a:r>
              <a:rPr lang="en-US" sz="2000" dirty="0">
                <a:solidFill>
                  <a:schemeClr val="bg2">
                    <a:lumMod val="10000"/>
                  </a:schemeClr>
                </a:solidFill>
              </a:rPr>
              <a:t>Updating club executives and officers</a:t>
            </a:r>
          </a:p>
          <a:p>
            <a:pPr marL="342900" indent="-342900">
              <a:buFont typeface="Arial" panose="020B0604020202020204" pitchFamily="34" charset="0"/>
              <a:buChar char="•"/>
            </a:pPr>
            <a:r>
              <a:rPr lang="en-US" sz="2000" dirty="0">
                <a:solidFill>
                  <a:schemeClr val="bg2">
                    <a:lumMod val="10000"/>
                  </a:schemeClr>
                </a:solidFill>
              </a:rPr>
              <a:t>Recording attendance</a:t>
            </a:r>
          </a:p>
          <a:p>
            <a:pPr marL="342900" indent="-342900">
              <a:buFont typeface="Arial" panose="020B0604020202020204" pitchFamily="34" charset="0"/>
              <a:buChar char="•"/>
            </a:pPr>
            <a:r>
              <a:rPr lang="en-US" sz="2000" dirty="0">
                <a:solidFill>
                  <a:schemeClr val="bg2">
                    <a:lumMod val="10000"/>
                  </a:schemeClr>
                </a:solidFill>
              </a:rPr>
              <a:t>Adding speakers</a:t>
            </a:r>
          </a:p>
        </p:txBody>
      </p:sp>
    </p:spTree>
    <p:extLst>
      <p:ext uri="{BB962C8B-B14F-4D97-AF65-F5344CB8AC3E}">
        <p14:creationId xmlns:p14="http://schemas.microsoft.com/office/powerpoint/2010/main" val="151722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4AC7-4987-4934-8AC2-20BB9C513A74}"/>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DB8CB2DD-2A7A-430A-BFA2-6F1CDAFB2822}"/>
              </a:ext>
            </a:extLst>
          </p:cNvPr>
          <p:cNvPicPr>
            <a:picLocks noChangeAspect="1"/>
          </p:cNvPicPr>
          <p:nvPr/>
        </p:nvPicPr>
        <p:blipFill rotWithShape="1">
          <a:blip r:embed="rId2"/>
          <a:srcRect l="14445" t="17807" r="44074" b="10000"/>
          <a:stretch/>
        </p:blipFill>
        <p:spPr>
          <a:xfrm>
            <a:off x="2476854" y="1047750"/>
            <a:ext cx="2933346" cy="3347357"/>
          </a:xfrm>
          <a:prstGeom prst="rect">
            <a:avLst/>
          </a:prstGeom>
        </p:spPr>
      </p:pic>
      <p:sp>
        <p:nvSpPr>
          <p:cNvPr id="8" name="TextBox 7">
            <a:extLst>
              <a:ext uri="{FF2B5EF4-FFF2-40B4-BE49-F238E27FC236}">
                <a16:creationId xmlns:a16="http://schemas.microsoft.com/office/drawing/2014/main" id="{036017FB-C422-45CF-9755-3E30E1E70947}"/>
              </a:ext>
            </a:extLst>
          </p:cNvPr>
          <p:cNvSpPr txBox="1"/>
          <p:nvPr/>
        </p:nvSpPr>
        <p:spPr>
          <a:xfrm>
            <a:off x="533400" y="259627"/>
            <a:ext cx="7696200" cy="584775"/>
          </a:xfrm>
          <a:prstGeom prst="rect">
            <a:avLst/>
          </a:prstGeom>
          <a:noFill/>
        </p:spPr>
        <p:txBody>
          <a:bodyPr wrap="square" rtlCol="0">
            <a:spAutoFit/>
          </a:bodyPr>
          <a:lstStyle/>
          <a:p>
            <a:r>
              <a:rPr lang="en-US" sz="3200" dirty="0">
                <a:solidFill>
                  <a:schemeClr val="bg1"/>
                </a:solidFill>
                <a:latin typeface="Gill Sans MT" panose="020B0502020104020203" pitchFamily="34" charset="0"/>
                <a:cs typeface="Arial" panose="020B0604020202020204" pitchFamily="34" charset="0"/>
              </a:rPr>
              <a:t>This is how different levels of access look</a:t>
            </a:r>
          </a:p>
        </p:txBody>
      </p:sp>
      <p:sp>
        <p:nvSpPr>
          <p:cNvPr id="9" name="TextBox 8">
            <a:extLst>
              <a:ext uri="{FF2B5EF4-FFF2-40B4-BE49-F238E27FC236}">
                <a16:creationId xmlns:a16="http://schemas.microsoft.com/office/drawing/2014/main" id="{8F024638-07F4-4464-BFA5-246926FCB708}"/>
              </a:ext>
            </a:extLst>
          </p:cNvPr>
          <p:cNvSpPr txBox="1"/>
          <p:nvPr/>
        </p:nvSpPr>
        <p:spPr>
          <a:xfrm>
            <a:off x="228600" y="1521099"/>
            <a:ext cx="1912986" cy="1200329"/>
          </a:xfrm>
          <a:prstGeom prst="rect">
            <a:avLst/>
          </a:prstGeom>
          <a:noFill/>
        </p:spPr>
        <p:txBody>
          <a:bodyPr wrap="square" rtlCol="0">
            <a:spAutoFit/>
          </a:bodyPr>
          <a:lstStyle/>
          <a:p>
            <a:r>
              <a:rPr lang="en-US" sz="1800" dirty="0">
                <a:solidFill>
                  <a:schemeClr val="bg2">
                    <a:lumMod val="10000"/>
                  </a:schemeClr>
                </a:solidFill>
              </a:rPr>
              <a:t>Tasks with access have clickable links</a:t>
            </a:r>
          </a:p>
          <a:p>
            <a:endParaRPr lang="en-US" sz="1800" dirty="0">
              <a:solidFill>
                <a:schemeClr val="bg2">
                  <a:lumMod val="10000"/>
                </a:schemeClr>
              </a:solidFill>
            </a:endParaRPr>
          </a:p>
        </p:txBody>
      </p:sp>
      <p:sp>
        <p:nvSpPr>
          <p:cNvPr id="10" name="Oval 9">
            <a:extLst>
              <a:ext uri="{FF2B5EF4-FFF2-40B4-BE49-F238E27FC236}">
                <a16:creationId xmlns:a16="http://schemas.microsoft.com/office/drawing/2014/main" id="{FD96DA77-DB65-4D27-BC25-B2AF2DAA5A8E}"/>
              </a:ext>
            </a:extLst>
          </p:cNvPr>
          <p:cNvSpPr/>
          <p:nvPr/>
        </p:nvSpPr>
        <p:spPr>
          <a:xfrm>
            <a:off x="2217786" y="1276350"/>
            <a:ext cx="1516014" cy="129540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9188C15-FD2B-4024-97CD-5B46C071EBEE}"/>
              </a:ext>
            </a:extLst>
          </p:cNvPr>
          <p:cNvCxnSpPr/>
          <p:nvPr/>
        </p:nvCxnSpPr>
        <p:spPr>
          <a:xfrm>
            <a:off x="1676400" y="1809750"/>
            <a:ext cx="541386" cy="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B4FAC21-7F14-42AF-80B6-93E33FFC4EBF}"/>
              </a:ext>
            </a:extLst>
          </p:cNvPr>
          <p:cNvSpPr txBox="1"/>
          <p:nvPr/>
        </p:nvSpPr>
        <p:spPr>
          <a:xfrm>
            <a:off x="304800" y="3105150"/>
            <a:ext cx="1905000" cy="923330"/>
          </a:xfrm>
          <a:prstGeom prst="rect">
            <a:avLst/>
          </a:prstGeom>
          <a:noFill/>
        </p:spPr>
        <p:txBody>
          <a:bodyPr wrap="square" rtlCol="0">
            <a:spAutoFit/>
          </a:bodyPr>
          <a:lstStyle/>
          <a:p>
            <a:r>
              <a:rPr lang="en-US" sz="1800" dirty="0">
                <a:solidFill>
                  <a:schemeClr val="bg2">
                    <a:lumMod val="10000"/>
                  </a:schemeClr>
                </a:solidFill>
              </a:rPr>
              <a:t>Tasks without access are grayed out</a:t>
            </a:r>
          </a:p>
        </p:txBody>
      </p:sp>
      <p:sp>
        <p:nvSpPr>
          <p:cNvPr id="16" name="Oval 15">
            <a:extLst>
              <a:ext uri="{FF2B5EF4-FFF2-40B4-BE49-F238E27FC236}">
                <a16:creationId xmlns:a16="http://schemas.microsoft.com/office/drawing/2014/main" id="{088EE023-4363-4DBB-8738-FEEAB135B2D7}"/>
              </a:ext>
            </a:extLst>
          </p:cNvPr>
          <p:cNvSpPr/>
          <p:nvPr/>
        </p:nvSpPr>
        <p:spPr>
          <a:xfrm>
            <a:off x="3810000" y="2457450"/>
            <a:ext cx="1516014" cy="1295400"/>
          </a:xfrm>
          <a:prstGeom prst="ellipse">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6647C9B2-7447-4855-8E6A-A01F21B20F49}"/>
              </a:ext>
            </a:extLst>
          </p:cNvPr>
          <p:cNvCxnSpPr/>
          <p:nvPr/>
        </p:nvCxnSpPr>
        <p:spPr>
          <a:xfrm flipV="1">
            <a:off x="1676400" y="3257550"/>
            <a:ext cx="2133600" cy="45720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75A2144-43B5-4581-B088-54E4E315781F}"/>
              </a:ext>
            </a:extLst>
          </p:cNvPr>
          <p:cNvSpPr txBox="1"/>
          <p:nvPr/>
        </p:nvSpPr>
        <p:spPr>
          <a:xfrm>
            <a:off x="3314700" y="971550"/>
            <a:ext cx="1447800" cy="276999"/>
          </a:xfrm>
          <a:prstGeom prst="rect">
            <a:avLst/>
          </a:prstGeom>
          <a:noFill/>
        </p:spPr>
        <p:txBody>
          <a:bodyPr wrap="square" rtlCol="0">
            <a:spAutoFit/>
          </a:bodyPr>
          <a:lstStyle/>
          <a:p>
            <a:r>
              <a:rPr lang="en-US" sz="1200" dirty="0"/>
              <a:t>Member </a:t>
            </a:r>
          </a:p>
        </p:txBody>
      </p:sp>
      <p:grpSp>
        <p:nvGrpSpPr>
          <p:cNvPr id="23" name="Group 22">
            <a:extLst>
              <a:ext uri="{FF2B5EF4-FFF2-40B4-BE49-F238E27FC236}">
                <a16:creationId xmlns:a16="http://schemas.microsoft.com/office/drawing/2014/main" id="{DCFC5879-75C1-4E5A-8015-83B79DD5AF1E}"/>
              </a:ext>
            </a:extLst>
          </p:cNvPr>
          <p:cNvGrpSpPr/>
          <p:nvPr/>
        </p:nvGrpSpPr>
        <p:grpSpPr>
          <a:xfrm>
            <a:off x="5486400" y="921876"/>
            <a:ext cx="3200400" cy="3783474"/>
            <a:chOff x="5486400" y="921876"/>
            <a:chExt cx="3200400" cy="3783474"/>
          </a:xfrm>
        </p:grpSpPr>
        <p:pic>
          <p:nvPicPr>
            <p:cNvPr id="6" name="Picture 5">
              <a:extLst>
                <a:ext uri="{FF2B5EF4-FFF2-40B4-BE49-F238E27FC236}">
                  <a16:creationId xmlns:a16="http://schemas.microsoft.com/office/drawing/2014/main" id="{377AA0EF-DAC0-476E-9D1F-E79EE9BAFC53}"/>
                </a:ext>
              </a:extLst>
            </p:cNvPr>
            <p:cNvPicPr>
              <a:picLocks noChangeAspect="1"/>
            </p:cNvPicPr>
            <p:nvPr/>
          </p:nvPicPr>
          <p:blipFill rotWithShape="1">
            <a:blip r:embed="rId3"/>
            <a:srcRect l="14445" t="15926" r="44074" b="11481"/>
            <a:stretch/>
          </p:blipFill>
          <p:spPr>
            <a:xfrm>
              <a:off x="5486400" y="971550"/>
              <a:ext cx="3200400" cy="3733800"/>
            </a:xfrm>
            <a:prstGeom prst="rect">
              <a:avLst/>
            </a:prstGeom>
          </p:spPr>
        </p:pic>
        <p:sp>
          <p:nvSpPr>
            <p:cNvPr id="22" name="TextBox 21">
              <a:extLst>
                <a:ext uri="{FF2B5EF4-FFF2-40B4-BE49-F238E27FC236}">
                  <a16:creationId xmlns:a16="http://schemas.microsoft.com/office/drawing/2014/main" id="{76A96977-2613-48E4-8153-D50A88C0CBA9}"/>
                </a:ext>
              </a:extLst>
            </p:cNvPr>
            <p:cNvSpPr txBox="1"/>
            <p:nvPr/>
          </p:nvSpPr>
          <p:spPr>
            <a:xfrm>
              <a:off x="6420999" y="921876"/>
              <a:ext cx="1447800" cy="276999"/>
            </a:xfrm>
            <a:prstGeom prst="rect">
              <a:avLst/>
            </a:prstGeom>
            <a:noFill/>
          </p:spPr>
          <p:txBody>
            <a:bodyPr wrap="square" rtlCol="0">
              <a:spAutoFit/>
            </a:bodyPr>
            <a:lstStyle/>
            <a:p>
              <a:r>
                <a:rPr lang="en-US" sz="1200" dirty="0"/>
                <a:t>Club Executive</a:t>
              </a:r>
            </a:p>
          </p:txBody>
        </p:sp>
      </p:grpSp>
    </p:spTree>
    <p:extLst>
      <p:ext uri="{BB962C8B-B14F-4D97-AF65-F5344CB8AC3E}">
        <p14:creationId xmlns:p14="http://schemas.microsoft.com/office/powerpoint/2010/main" val="429391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5" grpId="0"/>
      <p:bldP spid="16" grpId="0" animBg="1"/>
    </p:bldLst>
  </p:timing>
</p:sld>
</file>

<file path=ppt/theme/theme1.xml><?xml version="1.0" encoding="utf-8"?>
<a:theme xmlns:a="http://schemas.openxmlformats.org/drawingml/2006/main" name="TRF-PowerpointDesignEN_Light_DRAFT">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TRF-PowerpointDesignEN_Light_DRAFT.pot</Template>
  <TotalTime>32555</TotalTime>
  <Words>409</Words>
  <Application>Microsoft Office PowerPoint</Application>
  <PresentationFormat>On-screen Show (16:9)</PresentationFormat>
  <Paragraphs>88</Paragraphs>
  <Slides>13</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Arial Narrow</vt:lpstr>
      <vt:lpstr>Calibri</vt:lpstr>
      <vt:lpstr>Georgia</vt:lpstr>
      <vt:lpstr>Gill Sans MT</vt:lpstr>
      <vt:lpstr>Gill Sans Nova</vt:lpstr>
      <vt:lpstr>Times New Roman</vt:lpstr>
      <vt:lpstr>TRF-PowerpointDesignEN_Light_DRAFT</vt:lpstr>
      <vt:lpstr>Custom Design</vt:lpstr>
      <vt:lpstr>2_Custom Design</vt:lpstr>
      <vt:lpstr>ClubRunner Basics</vt:lpstr>
      <vt:lpstr>Exploring the New Home Page</vt:lpstr>
      <vt:lpstr>Exploring the New Home Page Menu</vt:lpstr>
      <vt:lpstr>Logging In</vt:lpstr>
      <vt:lpstr>PowerPoint Presentation</vt:lpstr>
      <vt:lpstr>Navigation</vt:lpstr>
      <vt:lpstr>Tasks can also be started from the Navigation Bar</vt:lpstr>
      <vt:lpstr> ClubRunner Access</vt:lpstr>
      <vt:lpstr>  </vt:lpstr>
      <vt:lpstr> </vt:lpstr>
      <vt:lpstr> </vt:lpstr>
      <vt:lpstr>How to Add an Event</vt:lpstr>
      <vt:lpstr>Adding an Event cont’d</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Linda Borton</cp:lastModifiedBy>
  <cp:revision>677</cp:revision>
  <cp:lastPrinted>2019-07-11T05:11:25Z</cp:lastPrinted>
  <dcterms:created xsi:type="dcterms:W3CDTF">2010-04-16T20:11:30Z</dcterms:created>
  <dcterms:modified xsi:type="dcterms:W3CDTF">2019-07-11T21:10:26Z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Bob Kiolbassa</vt:lpwstr>
  </property>
  <property fmtid="{D5CDD505-2E9C-101B-9397-08002B2CF9AE}" pid="3" name="Description0">
    <vt:lpwstr>16:9 (Widescreen)</vt:lpwstr>
  </property>
  <property fmtid="{D5CDD505-2E9C-101B-9397-08002B2CF9AE}" pid="4" name="Status">
    <vt:lpwstr>In Review</vt:lpwstr>
  </property>
  <property fmtid="{D5CDD505-2E9C-101B-9397-08002B2CF9AE}" pid="5" name="WhenToUse">
    <vt:lpwstr/>
  </property>
</Properties>
</file>