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1" r:id="rId2"/>
    <p:sldId id="2562" r:id="rId3"/>
    <p:sldId id="2591" r:id="rId4"/>
    <p:sldId id="2567" r:id="rId5"/>
    <p:sldId id="2568" r:id="rId6"/>
    <p:sldId id="2586" r:id="rId7"/>
    <p:sldId id="2569" r:id="rId8"/>
    <p:sldId id="2588" r:id="rId9"/>
    <p:sldId id="2563" r:id="rId10"/>
    <p:sldId id="2564" r:id="rId11"/>
    <p:sldId id="2587" r:id="rId12"/>
    <p:sldId id="2565" r:id="rId13"/>
    <p:sldId id="2585" r:id="rId14"/>
    <p:sldId id="2572" r:id="rId15"/>
    <p:sldId id="2575" r:id="rId16"/>
    <p:sldId id="2576" r:id="rId17"/>
    <p:sldId id="2590" r:id="rId18"/>
    <p:sldId id="2579" r:id="rId19"/>
    <p:sldId id="2578" r:id="rId20"/>
    <p:sldId id="2577" r:id="rId21"/>
    <p:sldId id="25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otary Club Progress Update: Six-Month Review of CS&amp;E and Public Image Committees" id="{C003964A-1DDD-4042-87E3-8B94C462ED1D}">
          <p14:sldIdLst>
            <p14:sldId id="2561"/>
            <p14:sldId id="2562"/>
            <p14:sldId id="2591"/>
          </p14:sldIdLst>
        </p14:section>
        <p14:section name="Public Image: Social Engagement Progress" id="{A091F690-1C39-4DAD-A02F-D01A9872ADE0}">
          <p14:sldIdLst>
            <p14:sldId id="2567"/>
            <p14:sldId id="2568"/>
            <p14:sldId id="2586"/>
            <p14:sldId id="2569"/>
            <p14:sldId id="2588"/>
          </p14:sldIdLst>
        </p14:section>
        <p14:section name="Community Service &amp; Environmental Committee Achievements" id="{16646FF3-C1C7-4363-9861-F41FC82B7B2B}">
          <p14:sldIdLst>
            <p14:sldId id="2563"/>
            <p14:sldId id="2564"/>
            <p14:sldId id="2587"/>
            <p14:sldId id="2565"/>
          </p14:sldIdLst>
        </p14:section>
        <p14:section name="Grant Application and Review Process Enhancements" id="{A0E7E275-B9EF-4BA4-AC00-35558B393085}">
          <p14:sldIdLst>
            <p14:sldId id="2585"/>
            <p14:sldId id="2572"/>
          </p14:sldIdLst>
        </p14:section>
        <p14:section name="Proposed Annual Calendar of Events" id="{3CAE633D-9F13-4700-B12D-6F46661DAE35}">
          <p14:sldIdLst>
            <p14:sldId id="2575"/>
            <p14:sldId id="2576"/>
            <p14:sldId id="2590"/>
          </p14:sldIdLst>
        </p14:section>
        <p14:section name="Future Plans and Next Steps" id="{1E1C5EAB-2885-47C4-A14C-3145CEB50400}">
          <p14:sldIdLst>
            <p14:sldId id="2579"/>
            <p14:sldId id="2578"/>
            <p14:sldId id="2577"/>
          </p14:sldIdLst>
        </p14:section>
        <p14:section name="Conclusion" id="{85704081-9C5D-44DC-8E8D-BC30ABD4D9D2}">
          <p14:sldIdLst>
            <p14:sldId id="25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F5E"/>
    <a:srgbClr val="E7ECF0"/>
    <a:srgbClr val="FFFFFF"/>
    <a:srgbClr val="0077B5"/>
    <a:srgbClr val="F25D6C"/>
    <a:srgbClr val="44619C"/>
    <a:srgbClr val="778CB7"/>
    <a:srgbClr val="3366FF"/>
    <a:srgbClr val="CC0066"/>
    <a:srgbClr val="0024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4660"/>
  </p:normalViewPr>
  <p:slideViewPr>
    <p:cSldViewPr snapToGrid="0">
      <p:cViewPr varScale="1">
        <p:scale>
          <a:sx n="93" d="100"/>
          <a:sy n="93" d="100"/>
        </p:scale>
        <p:origin x="282" y="306"/>
      </p:cViewPr>
      <p:guideLst/>
    </p:cSldViewPr>
  </p:slideViewPr>
  <p:notesTextViewPr>
    <p:cViewPr>
      <p:scale>
        <a:sx n="1" d="1"/>
        <a:sy n="1" d="1"/>
      </p:scale>
      <p:origin x="0" y="0"/>
    </p:cViewPr>
  </p:notesTextViewPr>
  <p:sorterViewPr>
    <p:cViewPr>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ED143-C2CB-4CC4-85B9-BBD984B64745}"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86F39-5800-4A4D-9E27-D9BC1E9F9DC0}" type="slidenum">
              <a:rPr lang="en-US" smtClean="0"/>
              <a:t>‹#›</a:t>
            </a:fld>
            <a:endParaRPr lang="en-US"/>
          </a:p>
        </p:txBody>
      </p:sp>
    </p:spTree>
    <p:extLst>
      <p:ext uri="{BB962C8B-B14F-4D97-AF65-F5344CB8AC3E}">
        <p14:creationId xmlns:p14="http://schemas.microsoft.com/office/powerpoint/2010/main" val="233782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AI-generated content may be incorrect.
---
This presentation provides a comprehensive review of the Rotary Club's progress over the past six months, focusing on the Community Service &amp; Environmental Committee and the Public Image Committee. We will cover achievements, engagement metrics, process improvements, upcoming events, and future plans.
</a:t>
            </a:r>
          </a:p>
        </p:txBody>
      </p:sp>
      <p:sp>
        <p:nvSpPr>
          <p:cNvPr id="4" name="Slide Number Placeholder 3"/>
          <p:cNvSpPr>
            <a:spLocks noGrp="1"/>
          </p:cNvSpPr>
          <p:nvPr>
            <p:ph type="sldNum" sz="quarter" idx="5"/>
          </p:nvPr>
        </p:nvSpPr>
        <p:spPr/>
        <p:txBody>
          <a:bodyPr/>
          <a:lstStyle/>
          <a:p>
            <a:fld id="{67BAB41A-2426-4B29-8F7E-B194798E7177}" type="slidenum">
              <a:rPr lang="en-US" smtClean="0"/>
              <a:t>1</a:t>
            </a:fld>
            <a:endParaRPr lang="en-US"/>
          </a:p>
        </p:txBody>
      </p:sp>
    </p:spTree>
    <p:extLst>
      <p:ext uri="{BB962C8B-B14F-4D97-AF65-F5344CB8AC3E}">
        <p14:creationId xmlns:p14="http://schemas.microsoft.com/office/powerpoint/2010/main" val="2785811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Volunteer engagement has been robust, with hundreds of hours contributed. We track impact metrics such as the volume of waste collected, number of beneficiaries served, and measurable improvements in community wellbeing.
Image source: Microsoft 365 content library
</a:t>
            </a:r>
          </a:p>
        </p:txBody>
      </p:sp>
      <p:sp>
        <p:nvSpPr>
          <p:cNvPr id="4" name="Slide Number Placeholder 3"/>
          <p:cNvSpPr>
            <a:spLocks noGrp="1"/>
          </p:cNvSpPr>
          <p:nvPr>
            <p:ph type="sldNum" sz="quarter" idx="5"/>
          </p:nvPr>
        </p:nvSpPr>
        <p:spPr/>
        <p:txBody>
          <a:bodyPr/>
          <a:lstStyle/>
          <a:p>
            <a:fld id="{67BAB41A-2426-4B29-8F7E-B194798E7177}" type="slidenum">
              <a:rPr lang="en-US" smtClean="0"/>
              <a:t>12</a:t>
            </a:fld>
            <a:endParaRPr lang="en-US"/>
          </a:p>
        </p:txBody>
      </p:sp>
    </p:spTree>
    <p:extLst>
      <p:ext uri="{BB962C8B-B14F-4D97-AF65-F5344CB8AC3E}">
        <p14:creationId xmlns:p14="http://schemas.microsoft.com/office/powerpoint/2010/main" val="2541983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18E8C-0E7A-2BC2-762A-732079B70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E1C14-75E7-E712-7530-A77F37363D7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ECA88E9-D695-F3E6-D015-ECE9B0209795}"/>
              </a:ext>
            </a:extLst>
          </p:cNvPr>
          <p:cNvSpPr>
            <a:spLocks noGrp="1"/>
          </p:cNvSpPr>
          <p:nvPr>
            <p:ph type="body" idx="1"/>
          </p:nvPr>
        </p:nvSpPr>
        <p:spPr/>
        <p:txBody>
          <a:bodyPr/>
          <a:lstStyle/>
          <a:p>
            <a:r>
              <a:rPr lang="en-US"/>
              <a:t>This section details improvements made to the grant application process to increase transparency and efficiency in awarding funds.</a:t>
            </a:r>
          </a:p>
        </p:txBody>
      </p:sp>
      <p:sp>
        <p:nvSpPr>
          <p:cNvPr id="4" name="Slide Number Placeholder 3">
            <a:extLst>
              <a:ext uri="{FF2B5EF4-FFF2-40B4-BE49-F238E27FC236}">
                <a16:creationId xmlns:a16="http://schemas.microsoft.com/office/drawing/2014/main" id="{F2ECEDEF-C4A0-1A33-4C3A-5E8C4E6E7CE4}"/>
              </a:ext>
            </a:extLst>
          </p:cNvPr>
          <p:cNvSpPr>
            <a:spLocks noGrp="1"/>
          </p:cNvSpPr>
          <p:nvPr>
            <p:ph type="sldNum" sz="quarter" idx="5"/>
          </p:nvPr>
        </p:nvSpPr>
        <p:spPr/>
        <p:txBody>
          <a:bodyPr/>
          <a:lstStyle/>
          <a:p>
            <a:fld id="{67BAB41A-2426-4B29-8F7E-B194798E7177}" type="slidenum">
              <a:rPr lang="en-US" smtClean="0"/>
              <a:t>13</a:t>
            </a:fld>
            <a:endParaRPr lang="en-US"/>
          </a:p>
        </p:txBody>
      </p:sp>
    </p:spTree>
    <p:extLst>
      <p:ext uri="{BB962C8B-B14F-4D97-AF65-F5344CB8AC3E}">
        <p14:creationId xmlns:p14="http://schemas.microsoft.com/office/powerpoint/2010/main" val="4272684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We currently follow a structured application process requiring detailed proposals, budgets, and timelines. This ensures alignment with club priorities and effective resource allocation.
Image source: Microsoft 365 content library
</a:t>
            </a:r>
          </a:p>
        </p:txBody>
      </p:sp>
      <p:sp>
        <p:nvSpPr>
          <p:cNvPr id="4" name="Slide Number Placeholder 3"/>
          <p:cNvSpPr>
            <a:spLocks noGrp="1"/>
          </p:cNvSpPr>
          <p:nvPr>
            <p:ph type="sldNum" sz="quarter" idx="5"/>
          </p:nvPr>
        </p:nvSpPr>
        <p:spPr/>
        <p:txBody>
          <a:bodyPr/>
          <a:lstStyle/>
          <a:p>
            <a:fld id="{67BAB41A-2426-4B29-8F7E-B194798E7177}" type="slidenum">
              <a:rPr lang="en-US" smtClean="0"/>
              <a:t>14</a:t>
            </a:fld>
            <a:endParaRPr lang="en-US"/>
          </a:p>
        </p:txBody>
      </p:sp>
    </p:spTree>
    <p:extLst>
      <p:ext uri="{BB962C8B-B14F-4D97-AF65-F5344CB8AC3E}">
        <p14:creationId xmlns:p14="http://schemas.microsoft.com/office/powerpoint/2010/main" val="198211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This section outlines upcoming events and improvements to operational structures, aimed at increasing efficiency and member engagement.</a:t>
            </a:r>
          </a:p>
        </p:txBody>
      </p:sp>
      <p:sp>
        <p:nvSpPr>
          <p:cNvPr id="4" name="Slide Number Placeholder 3"/>
          <p:cNvSpPr>
            <a:spLocks noGrp="1"/>
          </p:cNvSpPr>
          <p:nvPr>
            <p:ph type="sldNum" sz="quarter" idx="5"/>
          </p:nvPr>
        </p:nvSpPr>
        <p:spPr/>
        <p:txBody>
          <a:bodyPr/>
          <a:lstStyle/>
          <a:p>
            <a:fld id="{67BAB41A-2426-4B29-8F7E-B194798E7177}" type="slidenum">
              <a:rPr lang="en-US" smtClean="0"/>
              <a:t>15</a:t>
            </a:fld>
            <a:endParaRPr lang="en-US"/>
          </a:p>
        </p:txBody>
      </p:sp>
    </p:spTree>
    <p:extLst>
      <p:ext uri="{BB962C8B-B14F-4D97-AF65-F5344CB8AC3E}">
        <p14:creationId xmlns:p14="http://schemas.microsoft.com/office/powerpoint/2010/main" val="3765643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A detailed calendar of planned events for the next six months has been developed to improve planning and participation across committees and members.
Image source: Microsoft 365 content library
</a:t>
            </a:r>
          </a:p>
        </p:txBody>
      </p:sp>
      <p:sp>
        <p:nvSpPr>
          <p:cNvPr id="4" name="Slide Number Placeholder 3"/>
          <p:cNvSpPr>
            <a:spLocks noGrp="1"/>
          </p:cNvSpPr>
          <p:nvPr>
            <p:ph type="sldNum" sz="quarter" idx="5"/>
          </p:nvPr>
        </p:nvSpPr>
        <p:spPr/>
        <p:txBody>
          <a:bodyPr/>
          <a:lstStyle/>
          <a:p>
            <a:fld id="{67BAB41A-2426-4B29-8F7E-B194798E7177}" type="slidenum">
              <a:rPr lang="en-US" smtClean="0"/>
              <a:t>16</a:t>
            </a:fld>
            <a:endParaRPr lang="en-US"/>
          </a:p>
        </p:txBody>
      </p:sp>
    </p:spTree>
    <p:extLst>
      <p:ext uri="{BB962C8B-B14F-4D97-AF65-F5344CB8AC3E}">
        <p14:creationId xmlns:p14="http://schemas.microsoft.com/office/powerpoint/2010/main" val="4286223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The final section discusses goals and strategies for the upcoming six months to sustain progress and expand community impact.</a:t>
            </a:r>
          </a:p>
        </p:txBody>
      </p:sp>
      <p:sp>
        <p:nvSpPr>
          <p:cNvPr id="4" name="Slide Number Placeholder 3"/>
          <p:cNvSpPr>
            <a:spLocks noGrp="1"/>
          </p:cNvSpPr>
          <p:nvPr>
            <p:ph type="sldNum" sz="quarter" idx="5"/>
          </p:nvPr>
        </p:nvSpPr>
        <p:spPr/>
        <p:txBody>
          <a:bodyPr/>
          <a:lstStyle/>
          <a:p>
            <a:fld id="{67BAB41A-2426-4B29-8F7E-B194798E7177}" type="slidenum">
              <a:rPr lang="en-US" smtClean="0"/>
              <a:t>18</a:t>
            </a:fld>
            <a:endParaRPr lang="en-US"/>
          </a:p>
        </p:txBody>
      </p:sp>
    </p:spTree>
    <p:extLst>
      <p:ext uri="{BB962C8B-B14F-4D97-AF65-F5344CB8AC3E}">
        <p14:creationId xmlns:p14="http://schemas.microsoft.com/office/powerpoint/2010/main" val="3102215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New engagement campaigns are designed to boost member involvement through interactive activities, recognition programs, and community challenges.
Image source: Microsoft 365 content library
</a:t>
            </a:r>
          </a:p>
        </p:txBody>
      </p:sp>
      <p:sp>
        <p:nvSpPr>
          <p:cNvPr id="4" name="Slide Number Placeholder 3"/>
          <p:cNvSpPr>
            <a:spLocks noGrp="1"/>
          </p:cNvSpPr>
          <p:nvPr>
            <p:ph type="sldNum" sz="quarter" idx="5"/>
          </p:nvPr>
        </p:nvSpPr>
        <p:spPr/>
        <p:txBody>
          <a:bodyPr/>
          <a:lstStyle/>
          <a:p>
            <a:fld id="{67BAB41A-2426-4B29-8F7E-B194798E7177}" type="slidenum">
              <a:rPr lang="en-US" smtClean="0"/>
              <a:t>19</a:t>
            </a:fld>
            <a:endParaRPr lang="en-US"/>
          </a:p>
        </p:txBody>
      </p:sp>
    </p:spTree>
    <p:extLst>
      <p:ext uri="{BB962C8B-B14F-4D97-AF65-F5344CB8AC3E}">
        <p14:creationId xmlns:p14="http://schemas.microsoft.com/office/powerpoint/2010/main" val="1730335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Adjustments to the lunch packing delegation aim to streamline responsibilities, enhance volunteer coordination, and improve event execution.
Image source: Microsoft 365 content library
</a:t>
            </a:r>
          </a:p>
        </p:txBody>
      </p:sp>
      <p:sp>
        <p:nvSpPr>
          <p:cNvPr id="4" name="Slide Number Placeholder 3"/>
          <p:cNvSpPr>
            <a:spLocks noGrp="1"/>
          </p:cNvSpPr>
          <p:nvPr>
            <p:ph type="sldNum" sz="quarter" idx="5"/>
          </p:nvPr>
        </p:nvSpPr>
        <p:spPr/>
        <p:txBody>
          <a:bodyPr/>
          <a:lstStyle/>
          <a:p>
            <a:fld id="{67BAB41A-2426-4B29-8F7E-B194798E7177}" type="slidenum">
              <a:rPr lang="en-US" smtClean="0"/>
              <a:t>20</a:t>
            </a:fld>
            <a:endParaRPr lang="en-US"/>
          </a:p>
        </p:txBody>
      </p:sp>
    </p:spTree>
    <p:extLst>
      <p:ext uri="{BB962C8B-B14F-4D97-AF65-F5344CB8AC3E}">
        <p14:creationId xmlns:p14="http://schemas.microsoft.com/office/powerpoint/2010/main" val="3202737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Rotary Club has made significant progress in both community service and public image over the past six months. Continued focus on strategic improvements and member engagement will drive future success and deepen our community contributions.</a:t>
            </a:r>
          </a:p>
        </p:txBody>
      </p:sp>
      <p:sp>
        <p:nvSpPr>
          <p:cNvPr id="4" name="Slide Number Placeholder 3"/>
          <p:cNvSpPr>
            <a:spLocks noGrp="1"/>
          </p:cNvSpPr>
          <p:nvPr>
            <p:ph type="sldNum" sz="quarter" idx="5"/>
          </p:nvPr>
        </p:nvSpPr>
        <p:spPr/>
        <p:txBody>
          <a:bodyPr/>
          <a:lstStyle/>
          <a:p>
            <a:fld id="{67BAB41A-2426-4B29-8F7E-B194798E7177}" type="slidenum">
              <a:rPr lang="en-US" smtClean="0"/>
              <a:t>21</a:t>
            </a:fld>
            <a:endParaRPr lang="en-US"/>
          </a:p>
        </p:txBody>
      </p:sp>
    </p:spTree>
    <p:extLst>
      <p:ext uri="{BB962C8B-B14F-4D97-AF65-F5344CB8AC3E}">
        <p14:creationId xmlns:p14="http://schemas.microsoft.com/office/powerpoint/2010/main" val="26578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We will begin by reviewing the achievements of the Community Service &amp; Environmental Committee, followed by the Public Image Committee's progress. Next, we'll discuss enhancements to the grant application process and proposed structural improvements for upcoming events. Finally, we will outline future plans and next steps for both committees.</a:t>
            </a:r>
          </a:p>
        </p:txBody>
      </p:sp>
      <p:sp>
        <p:nvSpPr>
          <p:cNvPr id="4" name="Slide Number Placeholder 3"/>
          <p:cNvSpPr>
            <a:spLocks noGrp="1"/>
          </p:cNvSpPr>
          <p:nvPr>
            <p:ph type="sldNum" sz="quarter" idx="5"/>
          </p:nvPr>
        </p:nvSpPr>
        <p:spPr/>
        <p:txBody>
          <a:bodyPr/>
          <a:lstStyle/>
          <a:p>
            <a:fld id="{67BAB41A-2426-4B29-8F7E-B194798E7177}" type="slidenum">
              <a:rPr lang="en-US" smtClean="0"/>
              <a:t>2</a:t>
            </a:fld>
            <a:endParaRPr lang="en-US"/>
          </a:p>
        </p:txBody>
      </p:sp>
    </p:spTree>
    <p:extLst>
      <p:ext uri="{BB962C8B-B14F-4D97-AF65-F5344CB8AC3E}">
        <p14:creationId xmlns:p14="http://schemas.microsoft.com/office/powerpoint/2010/main" val="1793254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This section reviews the Public Image Committee’s efforts to increase the club’s visibility and engagement through digital platforms and outreach activities.</a:t>
            </a:r>
          </a:p>
        </p:txBody>
      </p:sp>
      <p:sp>
        <p:nvSpPr>
          <p:cNvPr id="4" name="Slide Number Placeholder 3"/>
          <p:cNvSpPr>
            <a:spLocks noGrp="1"/>
          </p:cNvSpPr>
          <p:nvPr>
            <p:ph type="sldNum" sz="quarter" idx="5"/>
          </p:nvPr>
        </p:nvSpPr>
        <p:spPr/>
        <p:txBody>
          <a:bodyPr/>
          <a:lstStyle/>
          <a:p>
            <a:fld id="{67BAB41A-2426-4B29-8F7E-B194798E7177}" type="slidenum">
              <a:rPr lang="en-US" smtClean="0"/>
              <a:t>4</a:t>
            </a:fld>
            <a:endParaRPr lang="en-US"/>
          </a:p>
        </p:txBody>
      </p:sp>
    </p:spTree>
    <p:extLst>
      <p:ext uri="{BB962C8B-B14F-4D97-AF65-F5344CB8AC3E}">
        <p14:creationId xmlns:p14="http://schemas.microsoft.com/office/powerpoint/2010/main" val="357847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Platform growth (net new followers) achieved in 4 months</a:t>
            </a:r>
          </a:p>
          <a:p>
            <a:r>
              <a:rPr lang="en-US" dirty="0"/>
              <a:t>Engagement growth average from Aug-Nov, as compared to 0-1.4% engagement in July; compared to benchmarks for comparable orgs for target social media engagement rates
---
Social media channels have seen increased follower counts, engagement rates, and content reach. Trends indicate growing community interest and improved interaction with our posts.
Image source: Microsoft 365 content library
</a:t>
            </a:r>
          </a:p>
        </p:txBody>
      </p:sp>
      <p:sp>
        <p:nvSpPr>
          <p:cNvPr id="4" name="Slide Number Placeholder 3"/>
          <p:cNvSpPr>
            <a:spLocks noGrp="1"/>
          </p:cNvSpPr>
          <p:nvPr>
            <p:ph type="sldNum" sz="quarter" idx="5"/>
          </p:nvPr>
        </p:nvSpPr>
        <p:spPr/>
        <p:txBody>
          <a:bodyPr/>
          <a:lstStyle/>
          <a:p>
            <a:fld id="{67BAB41A-2426-4B29-8F7E-B194798E7177}" type="slidenum">
              <a:rPr lang="en-US" smtClean="0"/>
              <a:t>5</a:t>
            </a:fld>
            <a:endParaRPr lang="en-US"/>
          </a:p>
        </p:txBody>
      </p:sp>
    </p:spTree>
    <p:extLst>
      <p:ext uri="{BB962C8B-B14F-4D97-AF65-F5344CB8AC3E}">
        <p14:creationId xmlns:p14="http://schemas.microsoft.com/office/powerpoint/2010/main" val="2759836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A16F4-5683-7319-4FB3-18D4F68BA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C9BF7-936D-54FC-6ED8-4A7630EEAE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35AB53-7442-EE50-B04C-D3DCF106C171}"/>
              </a:ext>
            </a:extLst>
          </p:cNvPr>
          <p:cNvSpPr>
            <a:spLocks noGrp="1"/>
          </p:cNvSpPr>
          <p:nvPr>
            <p:ph type="body" idx="1"/>
          </p:nvPr>
        </p:nvSpPr>
        <p:spPr/>
        <p:txBody>
          <a:bodyPr/>
          <a:lstStyle/>
          <a:p>
            <a:r>
              <a:rPr lang="en-US"/>
              <a:t>
---
Social media channels have seen increased follower counts, engagement rates, and content reach. Trends indicate growing community interest and improved interaction with our posts.
Image source: Microsoft 365 content library
</a:t>
            </a:r>
          </a:p>
        </p:txBody>
      </p:sp>
      <p:sp>
        <p:nvSpPr>
          <p:cNvPr id="4" name="Slide Number Placeholder 3">
            <a:extLst>
              <a:ext uri="{FF2B5EF4-FFF2-40B4-BE49-F238E27FC236}">
                <a16:creationId xmlns:a16="http://schemas.microsoft.com/office/drawing/2014/main" id="{80BF1252-862D-DF04-A6B2-47060610B25F}"/>
              </a:ext>
            </a:extLst>
          </p:cNvPr>
          <p:cNvSpPr>
            <a:spLocks noGrp="1"/>
          </p:cNvSpPr>
          <p:nvPr>
            <p:ph type="sldNum" sz="quarter" idx="5"/>
          </p:nvPr>
        </p:nvSpPr>
        <p:spPr/>
        <p:txBody>
          <a:bodyPr/>
          <a:lstStyle/>
          <a:p>
            <a:fld id="{67BAB41A-2426-4B29-8F7E-B194798E7177}" type="slidenum">
              <a:rPr lang="en-US" smtClean="0"/>
              <a:t>6</a:t>
            </a:fld>
            <a:endParaRPr lang="en-US"/>
          </a:p>
        </p:txBody>
      </p:sp>
    </p:spTree>
    <p:extLst>
      <p:ext uri="{BB962C8B-B14F-4D97-AF65-F5344CB8AC3E}">
        <p14:creationId xmlns:p14="http://schemas.microsoft.com/office/powerpoint/2010/main" val="2174882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The committee has organized outreach campaigns including local events, press releases, and collaborations with partner organizations to promote the club’s mission and activities.
Image source: Microsoft 365 content library
</a:t>
            </a:r>
          </a:p>
        </p:txBody>
      </p:sp>
      <p:sp>
        <p:nvSpPr>
          <p:cNvPr id="4" name="Slide Number Placeholder 3"/>
          <p:cNvSpPr>
            <a:spLocks noGrp="1"/>
          </p:cNvSpPr>
          <p:nvPr>
            <p:ph type="sldNum" sz="quarter" idx="5"/>
          </p:nvPr>
        </p:nvSpPr>
        <p:spPr/>
        <p:txBody>
          <a:bodyPr/>
          <a:lstStyle/>
          <a:p>
            <a:fld id="{67BAB41A-2426-4B29-8F7E-B194798E7177}" type="slidenum">
              <a:rPr lang="en-US" smtClean="0"/>
              <a:t>7</a:t>
            </a:fld>
            <a:endParaRPr lang="en-US"/>
          </a:p>
        </p:txBody>
      </p:sp>
    </p:spTree>
    <p:extLst>
      <p:ext uri="{BB962C8B-B14F-4D97-AF65-F5344CB8AC3E}">
        <p14:creationId xmlns:p14="http://schemas.microsoft.com/office/powerpoint/2010/main" val="1420828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This section highlights the key service projects and initiatives undertaken by the CS&amp;E Committee, focusing on their impact and volunteer contributions over the last six months.</a:t>
            </a:r>
          </a:p>
        </p:txBody>
      </p:sp>
      <p:sp>
        <p:nvSpPr>
          <p:cNvPr id="4" name="Slide Number Placeholder 3"/>
          <p:cNvSpPr>
            <a:spLocks noGrp="1"/>
          </p:cNvSpPr>
          <p:nvPr>
            <p:ph type="sldNum" sz="quarter" idx="5"/>
          </p:nvPr>
        </p:nvSpPr>
        <p:spPr/>
        <p:txBody>
          <a:bodyPr/>
          <a:lstStyle/>
          <a:p>
            <a:fld id="{67BAB41A-2426-4B29-8F7E-B194798E7177}" type="slidenum">
              <a:rPr lang="en-US" smtClean="0"/>
              <a:t>9</a:t>
            </a:fld>
            <a:endParaRPr lang="en-US"/>
          </a:p>
        </p:txBody>
      </p:sp>
    </p:spTree>
    <p:extLst>
      <p:ext uri="{BB962C8B-B14F-4D97-AF65-F5344CB8AC3E}">
        <p14:creationId xmlns:p14="http://schemas.microsoft.com/office/powerpoint/2010/main" val="3034221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Connect “public image” to role of “service leads”
---
The CS&amp;E Committee has launched multiple service projects ranging from environmental cleanups to community support programs. These initiatives have strengthened local partnerships and addressed important community needs.
Image source: Microsoft 365 content library
</a:t>
            </a:r>
          </a:p>
        </p:txBody>
      </p:sp>
      <p:sp>
        <p:nvSpPr>
          <p:cNvPr id="4" name="Slide Number Placeholder 3"/>
          <p:cNvSpPr>
            <a:spLocks noGrp="1"/>
          </p:cNvSpPr>
          <p:nvPr>
            <p:ph type="sldNum" sz="quarter" idx="5"/>
          </p:nvPr>
        </p:nvSpPr>
        <p:spPr/>
        <p:txBody>
          <a:bodyPr/>
          <a:lstStyle/>
          <a:p>
            <a:fld id="{67BAB41A-2426-4B29-8F7E-B194798E7177}" type="slidenum">
              <a:rPr lang="en-US" smtClean="0"/>
              <a:t>10</a:t>
            </a:fld>
            <a:endParaRPr lang="en-US"/>
          </a:p>
        </p:txBody>
      </p:sp>
    </p:spTree>
    <p:extLst>
      <p:ext uri="{BB962C8B-B14F-4D97-AF65-F5344CB8AC3E}">
        <p14:creationId xmlns:p14="http://schemas.microsoft.com/office/powerpoint/2010/main" val="1735071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F6170-561E-BD97-216D-10BD5D6D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14986-BFBB-FEF8-F7C3-5E7A7C9B8B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2C1827-E8A0-7B5F-61D2-7905F568FF6F}"/>
              </a:ext>
            </a:extLst>
          </p:cNvPr>
          <p:cNvSpPr>
            <a:spLocks noGrp="1"/>
          </p:cNvSpPr>
          <p:nvPr>
            <p:ph type="body" idx="1"/>
          </p:nvPr>
        </p:nvSpPr>
        <p:spPr/>
        <p:txBody>
          <a:bodyPr/>
          <a:lstStyle/>
          <a:p>
            <a:r>
              <a:rPr lang="en-US"/>
              <a:t>
---
The CS&amp;E Committee has launched multiple service projects ranging from environmental cleanups to community support programs. These initiatives have strengthened local partnerships and addressed important community needs.
Image source: Microsoft 365 content library
</a:t>
            </a:r>
          </a:p>
        </p:txBody>
      </p:sp>
      <p:sp>
        <p:nvSpPr>
          <p:cNvPr id="4" name="Slide Number Placeholder 3">
            <a:extLst>
              <a:ext uri="{FF2B5EF4-FFF2-40B4-BE49-F238E27FC236}">
                <a16:creationId xmlns:a16="http://schemas.microsoft.com/office/drawing/2014/main" id="{9D133C10-9448-3A56-8F79-FD35A9886311}"/>
              </a:ext>
            </a:extLst>
          </p:cNvPr>
          <p:cNvSpPr>
            <a:spLocks noGrp="1"/>
          </p:cNvSpPr>
          <p:nvPr>
            <p:ph type="sldNum" sz="quarter" idx="5"/>
          </p:nvPr>
        </p:nvSpPr>
        <p:spPr/>
        <p:txBody>
          <a:bodyPr/>
          <a:lstStyle/>
          <a:p>
            <a:fld id="{67BAB41A-2426-4B29-8F7E-B194798E7177}" type="slidenum">
              <a:rPr lang="en-US" smtClean="0"/>
              <a:t>11</a:t>
            </a:fld>
            <a:endParaRPr lang="en-US"/>
          </a:p>
        </p:txBody>
      </p:sp>
    </p:spTree>
    <p:extLst>
      <p:ext uri="{BB962C8B-B14F-4D97-AF65-F5344CB8AC3E}">
        <p14:creationId xmlns:p14="http://schemas.microsoft.com/office/powerpoint/2010/main" val="2680089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31172" y="3425399"/>
            <a:ext cx="7685140" cy="2621154"/>
          </a:xfrm>
        </p:spPr>
        <p:txBody>
          <a:bodyPr anchor="b">
            <a:noAutofit/>
          </a:bodyPr>
          <a:lstStyle>
            <a:lvl1pPr algn="l">
              <a:defRPr sz="72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31172" y="415057"/>
            <a:ext cx="7685139" cy="1414091"/>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B04EF954-66B1-4168-AF40-97F3DAF43FC4}"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84C450F2-3BB4-4AE4-8A35-A9D7AEA4C850}" type="slidenum">
              <a:rPr lang="en-US" smtClean="0"/>
              <a:pPr/>
              <a:t>‹#›</a:t>
            </a:fld>
            <a:endParaRPr lang="en-US" dirty="0"/>
          </a:p>
        </p:txBody>
      </p:sp>
    </p:spTree>
    <p:extLst>
      <p:ext uri="{BB962C8B-B14F-4D97-AF65-F5344CB8AC3E}">
        <p14:creationId xmlns:p14="http://schemas.microsoft.com/office/powerpoint/2010/main" val="2629733451"/>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91006" y="998230"/>
            <a:ext cx="3951469" cy="1947672"/>
          </a:xfrm>
        </p:spPr>
        <p:txBody>
          <a:bodyPr anchor="b">
            <a:noAutofit/>
          </a:bodyPr>
          <a:lstStyle>
            <a:lvl1pPr>
              <a:defRPr sz="4400"/>
            </a:lvl1pPr>
          </a:lstStyle>
          <a:p>
            <a:r>
              <a:rPr lang="en-US" dirty="0"/>
              <a:t>Click to edit Master title style</a:t>
            </a:r>
          </a:p>
        </p:txBody>
      </p:sp>
      <p:sp>
        <p:nvSpPr>
          <p:cNvPr id="9" name="Picture Placeholder 3">
            <a:extLst>
              <a:ext uri="{FF2B5EF4-FFF2-40B4-BE49-F238E27FC236}">
                <a16:creationId xmlns:a16="http://schemas.microsoft.com/office/drawing/2014/main" id="{DD60ACDC-1760-F721-E270-0D2FC4872DF2}"/>
              </a:ext>
            </a:extLst>
          </p:cNvPr>
          <p:cNvSpPr>
            <a:spLocks noGrp="1"/>
          </p:cNvSpPr>
          <p:nvPr>
            <p:ph type="pic" sz="quarter" idx="15"/>
          </p:nvPr>
        </p:nvSpPr>
        <p:spPr>
          <a:xfrm>
            <a:off x="0" y="0"/>
            <a:ext cx="7002464" cy="6399152"/>
          </a:xfrm>
          <a:custGeom>
            <a:avLst/>
            <a:gdLst>
              <a:gd name="connsiteX0" fmla="*/ 0 w 7002464"/>
              <a:gd name="connsiteY0" fmla="*/ 0 h 6399152"/>
              <a:gd name="connsiteX1" fmla="*/ 7002464 w 7002464"/>
              <a:gd name="connsiteY1" fmla="*/ 0 h 6399152"/>
              <a:gd name="connsiteX2" fmla="*/ 7002464 w 7002464"/>
              <a:gd name="connsiteY2" fmla="*/ 5797156 h 6399152"/>
              <a:gd name="connsiteX3" fmla="*/ 6400468 w 7002464"/>
              <a:gd name="connsiteY3" fmla="*/ 6399152 h 6399152"/>
              <a:gd name="connsiteX4" fmla="*/ 0 w 7002464"/>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464" h="6399152">
                <a:moveTo>
                  <a:pt x="0" y="0"/>
                </a:moveTo>
                <a:lnTo>
                  <a:pt x="7002464" y="0"/>
                </a:lnTo>
                <a:lnTo>
                  <a:pt x="7002464" y="5797156"/>
                </a:lnTo>
                <a:cubicBezTo>
                  <a:pt x="7002464" y="6129629"/>
                  <a:pt x="6732941" y="6399152"/>
                  <a:pt x="6400468" y="6399152"/>
                </a:cubicBezTo>
                <a:lnTo>
                  <a:pt x="0" y="6399152"/>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91007" y="3099815"/>
            <a:ext cx="3951469" cy="3084599"/>
          </a:xfrm>
        </p:spPr>
        <p:txBody>
          <a:bodyPr>
            <a:normAutofit/>
          </a:bodyPr>
          <a:lstStyle>
            <a:lvl1pPr marL="342900" indent="-342900">
              <a:buFont typeface="+mj-lt"/>
              <a:buAutoNum type="arabicPeriod"/>
              <a:defRPr sz="1800"/>
            </a:lvl1pPr>
            <a:lvl2pPr marL="571500" indent="-342900">
              <a:buFont typeface="+mj-lt"/>
              <a:buAutoNum type="alphaLcPeriod"/>
              <a:defRPr sz="1600"/>
            </a:lvl2pPr>
            <a:lvl3pPr marL="800100" indent="-342900">
              <a:buFont typeface="+mj-lt"/>
              <a:buAutoNum type="romanLcPeriod"/>
              <a:defRPr sz="1400"/>
            </a:lvl3pPr>
            <a:lvl4pPr marL="914400" indent="-228600">
              <a:buFont typeface="+mj-lt"/>
              <a:buAutoNum type="arabicParenR"/>
              <a:defRPr sz="1200"/>
            </a:lvl4pPr>
            <a:lvl5pPr marL="1143000" indent="-228600">
              <a:buFont typeface="+mj-lt"/>
              <a:buAutoNum type="alphaLcParen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C747D10D-DAA6-49BD-BCDC-42DE71F72A89}"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0226608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479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31313"/>
                </a:solidFill>
                <a:effectLst/>
                <a:uLnTx/>
                <a:uFillTx/>
                <a:latin typeface="Neue Haas Grotesk Text Pro"/>
                <a:ea typeface="+mn-ea"/>
                <a:cs typeface="+mn-cs"/>
              </a:rPr>
              <a:t>Click to edit Master text styles</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31313"/>
                </a:solidFill>
                <a:effectLst/>
                <a:uLnTx/>
                <a:uFillTx/>
                <a:latin typeface="Neue Haas Grotesk Text Pro"/>
                <a:ea typeface="+mn-ea"/>
                <a:cs typeface="+mn-cs"/>
              </a:rPr>
              <a:t>Second level</a:t>
            </a:r>
          </a:p>
          <a:p>
            <a:pPr marL="685800" marR="0" lvl="2"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31313"/>
                </a:solidFill>
                <a:effectLst/>
                <a:uLnTx/>
                <a:uFillTx/>
                <a:latin typeface="Neue Haas Grotesk Text Pro"/>
                <a:ea typeface="+mn-ea"/>
                <a:cs typeface="+mn-cs"/>
              </a:rPr>
              <a:t>Third level</a:t>
            </a:r>
          </a:p>
          <a:p>
            <a:pPr marL="914400" marR="0" lvl="3"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31313"/>
                </a:solidFill>
                <a:effectLst/>
                <a:uLnTx/>
                <a:uFillTx/>
                <a:latin typeface="Neue Haas Grotesk Text Pro"/>
                <a:ea typeface="+mn-ea"/>
                <a:cs typeface="+mn-cs"/>
              </a:rPr>
              <a:t>Fourth level</a:t>
            </a:r>
          </a:p>
          <a:p>
            <a:pPr marL="1143000" marR="0" lvl="4"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131313"/>
                </a:solidFill>
                <a:effectLst/>
                <a:uLnTx/>
                <a:uFillTx/>
                <a:latin typeface="Neue Haas Grotesk Text Pro"/>
                <a:ea typeface="+mn-ea"/>
                <a:cs typeface="+mn-cs"/>
              </a:rPr>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99C55D-C47D-42B9-AD20-3E2CCE08596C}"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64928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1EA44AD-1FB0-4882-B380-D102D5E41B49}"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02370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21FD0E9-BB2A-40F4-9FCA-339953EA9BCB}"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9119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79"/>
            <a:ext cx="4032505" cy="3621024"/>
          </a:xfrm>
        </p:spPr>
        <p:txBody>
          <a:bodyPr anchor="t">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422392" y="640715"/>
            <a:ext cx="5968098"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82DCE86-7B4C-43EC-801D-4B957536C306}"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05276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25696" y="640080"/>
            <a:ext cx="715975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FD3FCD9-BE24-4676-9D2E-63D9ED82EDA2}"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74064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CA290A-121B-47D5-B4CD-63E70D76A5D5}"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46651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CE823DF8-AABE-3B17-254E-81CD7CA2B5BF}"/>
              </a:ext>
            </a:extLst>
          </p:cNvPr>
          <p:cNvSpPr>
            <a:spLocks noGrp="1"/>
          </p:cNvSpPr>
          <p:nvPr>
            <p:ph type="pic" sz="quarter" idx="15"/>
          </p:nvPr>
        </p:nvSpPr>
        <p:spPr>
          <a:xfrm>
            <a:off x="5737594" y="0"/>
            <a:ext cx="6454406" cy="6399152"/>
          </a:xfrm>
          <a:custGeom>
            <a:avLst/>
            <a:gdLst>
              <a:gd name="connsiteX0" fmla="*/ 0 w 6454406"/>
              <a:gd name="connsiteY0" fmla="*/ 0 h 6399152"/>
              <a:gd name="connsiteX1" fmla="*/ 6454406 w 6454406"/>
              <a:gd name="connsiteY1" fmla="*/ 0 h 6399152"/>
              <a:gd name="connsiteX2" fmla="*/ 6454406 w 6454406"/>
              <a:gd name="connsiteY2" fmla="*/ 6399152 h 6399152"/>
              <a:gd name="connsiteX3" fmla="*/ 601995 w 6454406"/>
              <a:gd name="connsiteY3" fmla="*/ 6399152 h 6399152"/>
              <a:gd name="connsiteX4" fmla="*/ 0 w 6454406"/>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6" h="6399152">
                <a:moveTo>
                  <a:pt x="0" y="0"/>
                </a:moveTo>
                <a:lnTo>
                  <a:pt x="6454406" y="0"/>
                </a:lnTo>
                <a:lnTo>
                  <a:pt x="6454406" y="6399152"/>
                </a:lnTo>
                <a:lnTo>
                  <a:pt x="601995" y="6399152"/>
                </a:lnTo>
                <a:cubicBezTo>
                  <a:pt x="269522"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60A58D8-7EDF-40A6-A98C-8CBDF59A319E}"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34757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6F26914B-7405-10AB-A859-8165D7B1A93C}"/>
              </a:ext>
            </a:extLst>
          </p:cNvPr>
          <p:cNvSpPr>
            <a:spLocks noGrp="1"/>
          </p:cNvSpPr>
          <p:nvPr>
            <p:ph type="pic" sz="quarter" idx="15"/>
          </p:nvPr>
        </p:nvSpPr>
        <p:spPr>
          <a:xfrm>
            <a:off x="0" y="1"/>
            <a:ext cx="6591300" cy="6410303"/>
          </a:xfrm>
          <a:custGeom>
            <a:avLst/>
            <a:gdLst>
              <a:gd name="connsiteX0" fmla="*/ 0 w 6591300"/>
              <a:gd name="connsiteY0" fmla="*/ 0 h 6410303"/>
              <a:gd name="connsiteX1" fmla="*/ 6591300 w 6591300"/>
              <a:gd name="connsiteY1" fmla="*/ 0 h 6410303"/>
              <a:gd name="connsiteX2" fmla="*/ 6591300 w 6591300"/>
              <a:gd name="connsiteY2" fmla="*/ 5807073 h 6410303"/>
              <a:gd name="connsiteX3" fmla="*/ 5988070 w 6591300"/>
              <a:gd name="connsiteY3" fmla="*/ 6410303 h 6410303"/>
              <a:gd name="connsiteX4" fmla="*/ 0 w 6591300"/>
              <a:gd name="connsiteY4" fmla="*/ 6410303 h 641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410303">
                <a:moveTo>
                  <a:pt x="0" y="0"/>
                </a:moveTo>
                <a:lnTo>
                  <a:pt x="6591300" y="0"/>
                </a:lnTo>
                <a:lnTo>
                  <a:pt x="6591300" y="5807073"/>
                </a:lnTo>
                <a:cubicBezTo>
                  <a:pt x="6591300" y="6140228"/>
                  <a:pt x="6321225" y="6410303"/>
                  <a:pt x="5988070" y="6410303"/>
                </a:cubicBezTo>
                <a:lnTo>
                  <a:pt x="0" y="6410303"/>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16DF7C3E-B5DF-4043-B2F9-CD94B277B81B}"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1784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58FA1BA0-D099-705F-F85E-3FBC782F7651}"/>
              </a:ext>
            </a:extLst>
          </p:cNvPr>
          <p:cNvSpPr>
            <a:spLocks noGrp="1"/>
          </p:cNvSpPr>
          <p:nvPr>
            <p:ph type="pic" sz="quarter" idx="15"/>
          </p:nvPr>
        </p:nvSpPr>
        <p:spPr>
          <a:xfrm>
            <a:off x="4502843" y="2"/>
            <a:ext cx="7689157" cy="6399151"/>
          </a:xfrm>
          <a:custGeom>
            <a:avLst/>
            <a:gdLst>
              <a:gd name="connsiteX0" fmla="*/ 0 w 7689157"/>
              <a:gd name="connsiteY0" fmla="*/ 0 h 6399151"/>
              <a:gd name="connsiteX1" fmla="*/ 7689157 w 7689157"/>
              <a:gd name="connsiteY1" fmla="*/ 0 h 6399151"/>
              <a:gd name="connsiteX2" fmla="*/ 7689157 w 7689157"/>
              <a:gd name="connsiteY2" fmla="*/ 6399151 h 6399151"/>
              <a:gd name="connsiteX3" fmla="*/ 601997 w 7689157"/>
              <a:gd name="connsiteY3" fmla="*/ 6399151 h 6399151"/>
              <a:gd name="connsiteX4" fmla="*/ 0 w 7689157"/>
              <a:gd name="connsiteY4" fmla="*/ 5797155 h 63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1">
                <a:moveTo>
                  <a:pt x="0" y="0"/>
                </a:moveTo>
                <a:lnTo>
                  <a:pt x="7689157" y="0"/>
                </a:lnTo>
                <a:lnTo>
                  <a:pt x="7689157" y="6399151"/>
                </a:lnTo>
                <a:lnTo>
                  <a:pt x="601997" y="6399151"/>
                </a:lnTo>
                <a:cubicBezTo>
                  <a:pt x="269523" y="6399151"/>
                  <a:pt x="0" y="6129628"/>
                  <a:pt x="0" y="5797155"/>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84F04B89-F088-43E2-8F95-5A2E5E9F612E}"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5035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31172" y="553616"/>
            <a:ext cx="7914087" cy="4008859"/>
          </a:xfrm>
        </p:spPr>
        <p:txBody>
          <a:bodyPr anchor="t">
            <a:normAutofit/>
          </a:bodyPr>
          <a:lstStyle>
            <a:lvl1pPr>
              <a:defRPr sz="60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31172" y="5088156"/>
            <a:ext cx="7914087" cy="1166648"/>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431172" y="6490524"/>
            <a:ext cx="2841959" cy="336141"/>
          </a:xfrm>
        </p:spPr>
        <p:txBody>
          <a:bodyPr/>
          <a:lstStyle/>
          <a:p>
            <a:fld id="{26233410-150A-4A72-BF63-6D3ACBC30148}" type="datetime1">
              <a:rPr lang="en-US" smtClean="0"/>
              <a:t>12/16/2025</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8893370" y="6490524"/>
            <a:ext cx="2662834" cy="336141"/>
          </a:xfrm>
        </p:spPr>
        <p:txBody>
          <a:bodyPr/>
          <a:lstStyle/>
          <a:p>
            <a:r>
              <a:rPr lang="en-US" dirty="0"/>
              <a:t>Sample Footer Text</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4064322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F44EE1A0-D83B-FE6C-4495-F55C5070D5D1}"/>
              </a:ext>
            </a:extLst>
          </p:cNvPr>
          <p:cNvSpPr>
            <a:spLocks noGrp="1"/>
          </p:cNvSpPr>
          <p:nvPr>
            <p:ph type="pic" sz="quarter" idx="15"/>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A0FCFF8D-E3E3-4D6C-85D1-1D24204FD961}"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7431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0696DEB7-ADC8-3E90-7A63-F11D6535D0E4}"/>
              </a:ext>
            </a:extLst>
          </p:cNvPr>
          <p:cNvSpPr>
            <a:spLocks noGrp="1"/>
          </p:cNvSpPr>
          <p:nvPr>
            <p:ph type="pic" sz="quarter" idx="15"/>
          </p:nvPr>
        </p:nvSpPr>
        <p:spPr>
          <a:xfrm>
            <a:off x="0" y="0"/>
            <a:ext cx="11750040" cy="3806246"/>
          </a:xfrm>
          <a:custGeom>
            <a:avLst/>
            <a:gdLst>
              <a:gd name="connsiteX0" fmla="*/ 0 w 11733150"/>
              <a:gd name="connsiteY0" fmla="*/ 0 h 3806246"/>
              <a:gd name="connsiteX1" fmla="*/ 11733150 w 11733150"/>
              <a:gd name="connsiteY1" fmla="*/ 0 h 3806246"/>
              <a:gd name="connsiteX2" fmla="*/ 11733150 w 11733150"/>
              <a:gd name="connsiteY2" fmla="*/ 3204250 h 3806246"/>
              <a:gd name="connsiteX3" fmla="*/ 11131154 w 11733150"/>
              <a:gd name="connsiteY3" fmla="*/ 3806246 h 3806246"/>
              <a:gd name="connsiteX4" fmla="*/ 0 w 11733150"/>
              <a:gd name="connsiteY4" fmla="*/ 3806246 h 380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3806246">
                <a:moveTo>
                  <a:pt x="0" y="0"/>
                </a:moveTo>
                <a:lnTo>
                  <a:pt x="11733150" y="0"/>
                </a:lnTo>
                <a:lnTo>
                  <a:pt x="11733150" y="3204250"/>
                </a:lnTo>
                <a:cubicBezTo>
                  <a:pt x="11733150" y="3536723"/>
                  <a:pt x="11463627" y="3806246"/>
                  <a:pt x="11131154" y="3806246"/>
                </a:cubicBezTo>
                <a:lnTo>
                  <a:pt x="0" y="380624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479AD81-0F74-4052-9D15-1FCBE10FF531}"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56142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20558516-7088-BB33-D6DC-15ED4C60CBAF}"/>
              </a:ext>
            </a:extLst>
          </p:cNvPr>
          <p:cNvSpPr>
            <a:spLocks noGrp="1"/>
          </p:cNvSpPr>
          <p:nvPr>
            <p:ph type="pic" sz="quarter" idx="15"/>
          </p:nvPr>
        </p:nvSpPr>
        <p:spPr>
          <a:xfrm>
            <a:off x="441960" y="3067414"/>
            <a:ext cx="11750040" cy="3790586"/>
          </a:xfrm>
          <a:custGeom>
            <a:avLst/>
            <a:gdLst>
              <a:gd name="connsiteX0" fmla="*/ 603695 w 11750040"/>
              <a:gd name="connsiteY0" fmla="*/ 0 h 3790586"/>
              <a:gd name="connsiteX1" fmla="*/ 11750040 w 11750040"/>
              <a:gd name="connsiteY1" fmla="*/ 0 h 3790586"/>
              <a:gd name="connsiteX2" fmla="*/ 11750040 w 11750040"/>
              <a:gd name="connsiteY2" fmla="*/ 3790586 h 3790586"/>
              <a:gd name="connsiteX3" fmla="*/ 0 w 11750040"/>
              <a:gd name="connsiteY3" fmla="*/ 3790586 h 3790586"/>
              <a:gd name="connsiteX4" fmla="*/ 0 w 11750040"/>
              <a:gd name="connsiteY4" fmla="*/ 603695 h 3790586"/>
              <a:gd name="connsiteX5" fmla="*/ 603695 w 11750040"/>
              <a:gd name="connsiteY5" fmla="*/ 0 h 37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0040" h="3790586">
                <a:moveTo>
                  <a:pt x="603695" y="0"/>
                </a:moveTo>
                <a:lnTo>
                  <a:pt x="11750040" y="0"/>
                </a:lnTo>
                <a:lnTo>
                  <a:pt x="11750040" y="3790586"/>
                </a:lnTo>
                <a:lnTo>
                  <a:pt x="0" y="3790586"/>
                </a:lnTo>
                <a:lnTo>
                  <a:pt x="0" y="603695"/>
                </a:lnTo>
                <a:cubicBezTo>
                  <a:pt x="0" y="270283"/>
                  <a:pt x="270283" y="0"/>
                  <a:pt x="603695"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40460"/>
            <a:ext cx="3494314" cy="338328"/>
          </a:xfrm>
        </p:spPr>
        <p:txBody>
          <a:bodyPr/>
          <a:lstStyle/>
          <a:p>
            <a:fld id="{58567813-D47B-4BA9-A366-45E7794B6608}"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40460"/>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40460"/>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73482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8073E866-A871-62F7-1E54-F2A44278F834}"/>
              </a:ext>
            </a:extLst>
          </p:cNvPr>
          <p:cNvSpPr>
            <a:spLocks noGrp="1"/>
          </p:cNvSpPr>
          <p:nvPr>
            <p:ph type="pic" sz="quarter" idx="15"/>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285750" indent="-285750">
              <a:buFont typeface="Arial" panose="020B0604020202020204" pitchFamily="34" charset="0"/>
              <a:buChar char="•"/>
              <a:defRPr sz="1600"/>
            </a:lvl1pPr>
            <a:lvl2pPr marL="514350" indent="-285750">
              <a:buFont typeface="Arial" panose="020B0604020202020204" pitchFamily="34" charset="0"/>
              <a:buChar char="•"/>
              <a:defRPr sz="1400"/>
            </a:lvl2pPr>
            <a:lvl3pPr marL="628650" indent="-171450">
              <a:buFont typeface="Arial" panose="020B0604020202020204" pitchFamily="34" charset="0"/>
              <a:buChar char="•"/>
              <a:defRPr sz="1200"/>
            </a:lvl3pPr>
            <a:lvl4pPr marL="857250" indent="-171450">
              <a:buFont typeface="Arial" panose="020B0604020202020204" pitchFamily="34" charset="0"/>
              <a:buChar char="•"/>
              <a:defRPr sz="1100"/>
            </a:lvl4pPr>
            <a:lvl5pPr marL="1085850" indent="-171450">
              <a:buFont typeface="Arial" panose="020B0604020202020204" pitchFamily="34" charset="0"/>
              <a:buChar cha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3C75A4F-7395-44C0-9A76-83F0F6EA512A}"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77271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111854"/>
            <a:ext cx="3945468" cy="138988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584372" y="5111854"/>
            <a:ext cx="6168356" cy="1389888"/>
          </a:xfrm>
        </p:spPr>
        <p:txBody>
          <a:bodyPr>
            <a:noAutofit/>
          </a:bodyPr>
          <a:lstStyle>
            <a:lvl1pPr marL="0" indent="0">
              <a:buFont typeface="Arial" panose="020B0604020202020204" pitchFamily="34" charset="0"/>
              <a:buNone/>
              <a:defRPr sz="1400"/>
            </a:lvl1pPr>
            <a:lvl2pPr marL="228600" indent="0">
              <a:buFont typeface="Arial" panose="020B0604020202020204" pitchFamily="34" charset="0"/>
              <a:buNone/>
              <a:defRPr sz="1200"/>
            </a:lvl2pPr>
            <a:lvl3pPr marL="457200" indent="0">
              <a:buFont typeface="Arial" panose="020B0604020202020204" pitchFamily="34" charset="0"/>
              <a:buNone/>
              <a:defRPr sz="1100"/>
            </a:lvl3pPr>
            <a:lvl4pPr marL="685800" indent="0">
              <a:buFont typeface="Arial" panose="020B0604020202020204" pitchFamily="34" charset="0"/>
              <a:buNone/>
              <a:defRPr sz="1050"/>
            </a:lvl4pPr>
            <a:lvl5pPr marL="914400" indent="0">
              <a:buFont typeface="Arial" panose="020B0604020202020204" pitchFamily="34" charse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815B30A2-D0D1-DED2-1133-A673CEA16AE9}"/>
              </a:ext>
            </a:extLst>
          </p:cNvPr>
          <p:cNvSpPr>
            <a:spLocks noGrp="1"/>
          </p:cNvSpPr>
          <p:nvPr>
            <p:ph type="pic" sz="quarter" idx="15"/>
          </p:nvPr>
        </p:nvSpPr>
        <p:spPr>
          <a:xfrm>
            <a:off x="0" y="0"/>
            <a:ext cx="11750040" cy="4724868"/>
          </a:xfrm>
          <a:custGeom>
            <a:avLst/>
            <a:gdLst>
              <a:gd name="connsiteX0" fmla="*/ 0 w 11750040"/>
              <a:gd name="connsiteY0" fmla="*/ 0 h 4724868"/>
              <a:gd name="connsiteX1" fmla="*/ 11750040 w 11750040"/>
              <a:gd name="connsiteY1" fmla="*/ 0 h 4724868"/>
              <a:gd name="connsiteX2" fmla="*/ 11750040 w 11750040"/>
              <a:gd name="connsiteY2" fmla="*/ 4122872 h 4724868"/>
              <a:gd name="connsiteX3" fmla="*/ 11148044 w 11750040"/>
              <a:gd name="connsiteY3" fmla="*/ 4724868 h 4724868"/>
              <a:gd name="connsiteX4" fmla="*/ 0 w 11750040"/>
              <a:gd name="connsiteY4" fmla="*/ 4724868 h 472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040" h="4724868">
                <a:moveTo>
                  <a:pt x="0" y="0"/>
                </a:moveTo>
                <a:lnTo>
                  <a:pt x="11750040" y="0"/>
                </a:lnTo>
                <a:lnTo>
                  <a:pt x="11750040" y="4122872"/>
                </a:lnTo>
                <a:cubicBezTo>
                  <a:pt x="11750040" y="4455345"/>
                  <a:pt x="11480517" y="4724868"/>
                  <a:pt x="11148044" y="4724868"/>
                </a:cubicBezTo>
                <a:lnTo>
                  <a:pt x="0" y="4724868"/>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B2EEDCC-520A-464B-900A-5F7E0E1FFC43}"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00479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C1AB8ED2-AD91-CB22-5624-BD41AB32529E}"/>
              </a:ext>
            </a:extLst>
          </p:cNvPr>
          <p:cNvSpPr>
            <a:spLocks noGrp="1"/>
          </p:cNvSpPr>
          <p:nvPr>
            <p:ph type="pic" sz="quarter" idx="15"/>
          </p:nvPr>
        </p:nvSpPr>
        <p:spPr>
          <a:xfrm>
            <a:off x="0" y="0"/>
            <a:ext cx="4844052" cy="6399152"/>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36C1D43-E95A-44CE-BF39-AC264176BC74}"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94797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D436AA50-FCF9-9A32-68F8-A124C794908D}"/>
              </a:ext>
            </a:extLst>
          </p:cNvPr>
          <p:cNvSpPr>
            <a:spLocks noGrp="1"/>
          </p:cNvSpPr>
          <p:nvPr>
            <p:ph type="pic" sz="quarter" idx="15"/>
          </p:nvPr>
        </p:nvSpPr>
        <p:spPr>
          <a:xfrm>
            <a:off x="7353304" y="0"/>
            <a:ext cx="4838696" cy="6399152"/>
          </a:xfrm>
          <a:custGeom>
            <a:avLst/>
            <a:gdLst>
              <a:gd name="connsiteX0" fmla="*/ 0 w 4838696"/>
              <a:gd name="connsiteY0" fmla="*/ 0 h 6399152"/>
              <a:gd name="connsiteX1" fmla="*/ 4838696 w 4838696"/>
              <a:gd name="connsiteY1" fmla="*/ 0 h 6399152"/>
              <a:gd name="connsiteX2" fmla="*/ 4838696 w 4838696"/>
              <a:gd name="connsiteY2" fmla="*/ 6399152 h 6399152"/>
              <a:gd name="connsiteX3" fmla="*/ 603230 w 4838696"/>
              <a:gd name="connsiteY3" fmla="*/ 6399152 h 6399152"/>
              <a:gd name="connsiteX4" fmla="*/ 0 w 4838696"/>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6" h="6399152">
                <a:moveTo>
                  <a:pt x="0" y="0"/>
                </a:moveTo>
                <a:lnTo>
                  <a:pt x="4838696" y="0"/>
                </a:lnTo>
                <a:lnTo>
                  <a:pt x="4838696" y="6399152"/>
                </a:lnTo>
                <a:lnTo>
                  <a:pt x="603230" y="6399152"/>
                </a:lnTo>
                <a:cubicBezTo>
                  <a:pt x="270075" y="6399152"/>
                  <a:pt x="0" y="6129077"/>
                  <a:pt x="0" y="579592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F84395D-714C-468A-B505-16E3BDC41D6C}"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70156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11" name="Picture Placeholder 9">
            <a:extLst>
              <a:ext uri="{FF2B5EF4-FFF2-40B4-BE49-F238E27FC236}">
                <a16:creationId xmlns:a16="http://schemas.microsoft.com/office/drawing/2014/main" id="{6B8A8E1B-B99E-8C69-154E-2FAADB07D510}"/>
              </a:ext>
            </a:extLst>
          </p:cNvPr>
          <p:cNvSpPr>
            <a:spLocks noGrp="1"/>
          </p:cNvSpPr>
          <p:nvPr>
            <p:ph type="pic" sz="quarter" idx="15"/>
          </p:nvPr>
        </p:nvSpPr>
        <p:spPr>
          <a:xfrm>
            <a:off x="0" y="0"/>
            <a:ext cx="6591300" cy="6399152"/>
          </a:xfrm>
          <a:custGeom>
            <a:avLst/>
            <a:gdLst>
              <a:gd name="connsiteX0" fmla="*/ 0 w 6591300"/>
              <a:gd name="connsiteY0" fmla="*/ 0 h 6399152"/>
              <a:gd name="connsiteX1" fmla="*/ 6591300 w 6591300"/>
              <a:gd name="connsiteY1" fmla="*/ 0 h 6399152"/>
              <a:gd name="connsiteX2" fmla="*/ 6591300 w 6591300"/>
              <a:gd name="connsiteY2" fmla="*/ 5797156 h 6399152"/>
              <a:gd name="connsiteX3" fmla="*/ 5989304 w 6591300"/>
              <a:gd name="connsiteY3" fmla="*/ 6399152 h 6399152"/>
              <a:gd name="connsiteX4" fmla="*/ 0 w 6591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399152">
                <a:moveTo>
                  <a:pt x="0" y="0"/>
                </a:moveTo>
                <a:lnTo>
                  <a:pt x="6591300" y="0"/>
                </a:lnTo>
                <a:lnTo>
                  <a:pt x="6591300" y="5797156"/>
                </a:lnTo>
                <a:cubicBezTo>
                  <a:pt x="6591300" y="6129629"/>
                  <a:pt x="6321777" y="6399152"/>
                  <a:pt x="5989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009D615-5030-44BE-B1E7-FCAF557FFC34}"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78675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BD82EEA-7278-1A73-C95C-473F75B54048}"/>
              </a:ext>
            </a:extLst>
          </p:cNvPr>
          <p:cNvSpPr>
            <a:spLocks noGrp="1"/>
          </p:cNvSpPr>
          <p:nvPr>
            <p:ph type="pic" sz="quarter" idx="15"/>
          </p:nvPr>
        </p:nvSpPr>
        <p:spPr>
          <a:xfrm>
            <a:off x="5737593" y="0"/>
            <a:ext cx="6454407" cy="6399152"/>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65D8DDD-BB5E-4F5B-81F2-5E5F98B403C0}"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67198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a:t>Click to edit Master title style</a:t>
            </a:r>
          </a:p>
        </p:txBody>
      </p:sp>
      <p:sp>
        <p:nvSpPr>
          <p:cNvPr id="9" name="Picture Placeholder 8">
            <a:extLst>
              <a:ext uri="{FF2B5EF4-FFF2-40B4-BE49-F238E27FC236}">
                <a16:creationId xmlns:a16="http://schemas.microsoft.com/office/drawing/2014/main" id="{19C22D85-D675-737B-9F54-B9D7FC819199}"/>
              </a:ext>
            </a:extLst>
          </p:cNvPr>
          <p:cNvSpPr>
            <a:spLocks noGrp="1"/>
          </p:cNvSpPr>
          <p:nvPr>
            <p:ph type="pic" sz="quarter" idx="15"/>
          </p:nvPr>
        </p:nvSpPr>
        <p:spPr>
          <a:xfrm>
            <a:off x="0" y="1828800"/>
            <a:ext cx="6707699" cy="5029200"/>
          </a:xfrm>
          <a:custGeom>
            <a:avLst/>
            <a:gdLst>
              <a:gd name="connsiteX0" fmla="*/ 0 w 6707699"/>
              <a:gd name="connsiteY0" fmla="*/ 0 h 5029200"/>
              <a:gd name="connsiteX1" fmla="*/ 6129259 w 6707699"/>
              <a:gd name="connsiteY1" fmla="*/ 0 h 5029200"/>
              <a:gd name="connsiteX2" fmla="*/ 6707699 w 6707699"/>
              <a:gd name="connsiteY2" fmla="*/ 578440 h 5029200"/>
              <a:gd name="connsiteX3" fmla="*/ 6707699 w 6707699"/>
              <a:gd name="connsiteY3" fmla="*/ 5029200 h 5029200"/>
              <a:gd name="connsiteX4" fmla="*/ 0 w 6707699"/>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699" h="5029200">
                <a:moveTo>
                  <a:pt x="0" y="0"/>
                </a:moveTo>
                <a:lnTo>
                  <a:pt x="6129259" y="0"/>
                </a:lnTo>
                <a:cubicBezTo>
                  <a:pt x="6448723" y="0"/>
                  <a:pt x="6707699" y="258976"/>
                  <a:pt x="6707699" y="578440"/>
                </a:cubicBezTo>
                <a:lnTo>
                  <a:pt x="6707699" y="5029200"/>
                </a:lnTo>
                <a:lnTo>
                  <a:pt x="0" y="5029200"/>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89302" y="1828800"/>
            <a:ext cx="4196146" cy="4503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389302" y="6492240"/>
            <a:ext cx="1280160" cy="338328"/>
          </a:xfrm>
        </p:spPr>
        <p:txBody>
          <a:bodyPr/>
          <a:lstStyle/>
          <a:p>
            <a:fld id="{083588C5-4E32-4E6E-80AB-32A6125C957F}"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9462" y="6492240"/>
            <a:ext cx="2888554"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28157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31172" y="553616"/>
            <a:ext cx="7914087" cy="4008859"/>
          </a:xfrm>
        </p:spPr>
        <p:txBody>
          <a:bodyPr anchor="t">
            <a:normAutofit/>
          </a:bodyPr>
          <a:lstStyle>
            <a:lvl1pPr>
              <a:defRPr sz="60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31172" y="5088156"/>
            <a:ext cx="7914087" cy="1166648"/>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431172" y="6490524"/>
            <a:ext cx="2841959" cy="336141"/>
          </a:xfrm>
        </p:spPr>
        <p:txBody>
          <a:bodyPr/>
          <a:lstStyle/>
          <a:p>
            <a:fld id="{91AF1D09-6B76-4716-AD3D-9F53166D3BF5}" type="datetime1">
              <a:rPr lang="en-US" smtClean="0"/>
              <a:t>12/16/2025</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8893370" y="6490524"/>
            <a:ext cx="2662834" cy="336141"/>
          </a:xfrm>
        </p:spPr>
        <p:txBody>
          <a:bodyPr/>
          <a:lstStyle/>
          <a:p>
            <a:r>
              <a:rPr lang="en-US" dirty="0"/>
              <a:t>Sample Footer Text</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3387988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1B32E518-8213-A79A-7E36-BA4D782F8ED4}"/>
              </a:ext>
            </a:extLst>
          </p:cNvPr>
          <p:cNvSpPr>
            <a:spLocks noGrp="1"/>
          </p:cNvSpPr>
          <p:nvPr>
            <p:ph type="pic" sz="quarter" idx="15"/>
          </p:nvPr>
        </p:nvSpPr>
        <p:spPr>
          <a:xfrm>
            <a:off x="0" y="0"/>
            <a:ext cx="4147926" cy="6399152"/>
          </a:xfrm>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337EAFE-6A88-4B1F-9ABC-CA3CFB830DD6}"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81189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2444857-0BC3-ACAE-DBB1-5D530AA35ED8}"/>
              </a:ext>
            </a:extLst>
          </p:cNvPr>
          <p:cNvSpPr>
            <a:spLocks noGrp="1"/>
          </p:cNvSpPr>
          <p:nvPr>
            <p:ph type="pic" sz="quarter" idx="15"/>
          </p:nvPr>
        </p:nvSpPr>
        <p:spPr>
          <a:xfrm>
            <a:off x="8046768" y="0"/>
            <a:ext cx="4145232" cy="6399152"/>
          </a:xfrm>
          <a:custGeom>
            <a:avLst/>
            <a:gdLst>
              <a:gd name="connsiteX0" fmla="*/ 0 w 4145232"/>
              <a:gd name="connsiteY0" fmla="*/ 0 h 6399152"/>
              <a:gd name="connsiteX1" fmla="*/ 4145232 w 4145232"/>
              <a:gd name="connsiteY1" fmla="*/ 0 h 6399152"/>
              <a:gd name="connsiteX2" fmla="*/ 4145232 w 4145232"/>
              <a:gd name="connsiteY2" fmla="*/ 6399152 h 6399152"/>
              <a:gd name="connsiteX3" fmla="*/ 603230 w 4145232"/>
              <a:gd name="connsiteY3" fmla="*/ 6399152 h 6399152"/>
              <a:gd name="connsiteX4" fmla="*/ 0 w 4145232"/>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32" h="6399152">
                <a:moveTo>
                  <a:pt x="0" y="0"/>
                </a:moveTo>
                <a:lnTo>
                  <a:pt x="4145232" y="0"/>
                </a:lnTo>
                <a:lnTo>
                  <a:pt x="4145232" y="6399152"/>
                </a:lnTo>
                <a:lnTo>
                  <a:pt x="603230" y="6399152"/>
                </a:lnTo>
                <a:cubicBezTo>
                  <a:pt x="270075" y="6399152"/>
                  <a:pt x="0" y="6129077"/>
                  <a:pt x="0" y="579592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EF70683-5F2F-44F3-8B59-45258C4FD45A}"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81665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11" name="Picture Placeholder 8">
            <a:extLst>
              <a:ext uri="{FF2B5EF4-FFF2-40B4-BE49-F238E27FC236}">
                <a16:creationId xmlns:a16="http://schemas.microsoft.com/office/drawing/2014/main" id="{C202BC3A-8633-9F03-1586-99447DA1CFF3}"/>
              </a:ext>
            </a:extLst>
          </p:cNvPr>
          <p:cNvSpPr>
            <a:spLocks noGrp="1"/>
          </p:cNvSpPr>
          <p:nvPr>
            <p:ph type="pic" sz="quarter" idx="15"/>
          </p:nvPr>
        </p:nvSpPr>
        <p:spPr>
          <a:xfrm>
            <a:off x="0" y="2293496"/>
            <a:ext cx="5285232" cy="4564504"/>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492240"/>
            <a:ext cx="2651760" cy="338328"/>
          </a:xfrm>
        </p:spPr>
        <p:txBody>
          <a:bodyPr/>
          <a:lstStyle/>
          <a:p>
            <a:fld id="{813EDC87-0EBE-4D2E-8804-E5F0EDA0B797}"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471734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0" name="Picture Placeholder 8">
            <a:extLst>
              <a:ext uri="{FF2B5EF4-FFF2-40B4-BE49-F238E27FC236}">
                <a16:creationId xmlns:a16="http://schemas.microsoft.com/office/drawing/2014/main" id="{E211327B-3880-6494-1C8F-EEE1BF913B81}"/>
              </a:ext>
            </a:extLst>
          </p:cNvPr>
          <p:cNvSpPr>
            <a:spLocks noGrp="1"/>
          </p:cNvSpPr>
          <p:nvPr>
            <p:ph type="pic" sz="quarter" idx="15"/>
          </p:nvPr>
        </p:nvSpPr>
        <p:spPr>
          <a:xfrm>
            <a:off x="0" y="2293494"/>
            <a:ext cx="4176819" cy="4564506"/>
          </a:xfrm>
          <a:custGeom>
            <a:avLst/>
            <a:gdLst>
              <a:gd name="connsiteX0" fmla="*/ 0 w 4176819"/>
              <a:gd name="connsiteY0" fmla="*/ 0 h 4564506"/>
              <a:gd name="connsiteX1" fmla="*/ 3598379 w 4176819"/>
              <a:gd name="connsiteY1" fmla="*/ 0 h 4564506"/>
              <a:gd name="connsiteX2" fmla="*/ 4176819 w 4176819"/>
              <a:gd name="connsiteY2" fmla="*/ 578440 h 4564506"/>
              <a:gd name="connsiteX3" fmla="*/ 4176819 w 4176819"/>
              <a:gd name="connsiteY3" fmla="*/ 4564506 h 4564506"/>
              <a:gd name="connsiteX4" fmla="*/ 0 w 4176819"/>
              <a:gd name="connsiteY4" fmla="*/ 4564506 h 45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819" h="4564506">
                <a:moveTo>
                  <a:pt x="0" y="0"/>
                </a:moveTo>
                <a:lnTo>
                  <a:pt x="3598379" y="0"/>
                </a:lnTo>
                <a:cubicBezTo>
                  <a:pt x="3917843" y="0"/>
                  <a:pt x="4176819" y="258976"/>
                  <a:pt x="4176819" y="578440"/>
                </a:cubicBezTo>
                <a:lnTo>
                  <a:pt x="4176819" y="4564506"/>
                </a:lnTo>
                <a:lnTo>
                  <a:pt x="0" y="456450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115073" y="6492240"/>
            <a:ext cx="2843784" cy="338328"/>
          </a:xfrm>
        </p:spPr>
        <p:txBody>
          <a:bodyPr/>
          <a:lstStyle/>
          <a:p>
            <a:fld id="{51CF56A9-FD41-47F4-80A0-DA74EEEC2541}"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41726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Numb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6035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A4CBD270-9BF1-4C68-A7FA-BA016D8BB959}" type="datetime1">
              <a:rPr lang="en-US" smtClean="0"/>
              <a:t>12/16/2025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1389888" y="4809744"/>
            <a:ext cx="9345168" cy="1225296"/>
          </a:xfrm>
        </p:spPr>
        <p:txBody>
          <a:bodyPr>
            <a:normAutofit/>
          </a:bodyPr>
          <a:lstStyle>
            <a:lvl1pPr marL="0" indent="0" algn="ctr">
              <a:buNone/>
              <a:defRPr sz="2800" cap="all" baseline="0"/>
            </a:lvl1pPr>
            <a:lvl2pPr marL="228600" indent="0" algn="ctr">
              <a:buNone/>
              <a:defRPr sz="2400" cap="all" baseline="0"/>
            </a:lvl2pPr>
            <a:lvl3pPr marL="457200" indent="0" algn="ctr">
              <a:buNone/>
              <a:defRPr sz="2000" cap="all" baseline="0"/>
            </a:lvl3pPr>
            <a:lvl4pPr marL="685800" indent="0" algn="ctr">
              <a:buNone/>
              <a:defRPr sz="1800" cap="all" baseline="0"/>
            </a:lvl4pPr>
            <a:lvl5pPr marL="914400" indent="0" algn="ctr">
              <a:buNone/>
              <a:defRPr sz="1600" cap="all"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444999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a:normAutofit/>
          </a:bodyPr>
          <a:lstStyle>
            <a:lvl1pPr algn="l">
              <a:defRPr sz="278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E023AFB7-90A6-428C-A019-BBE6272496B8}" type="datetime1">
              <a:rPr lang="en-US" smtClean="0"/>
              <a:t>12/16/2025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490472"/>
          </a:xfrm>
        </p:spPr>
        <p:txBody>
          <a:bodyPr>
            <a:normAutofit/>
          </a:bodyPr>
          <a:lstStyle>
            <a:lvl1pPr marL="0" indent="0" algn="l">
              <a:buNone/>
              <a:defRPr sz="2800" cap="all" baseline="0">
                <a:solidFill>
                  <a:schemeClr val="tx1"/>
                </a:solidFill>
              </a:defRPr>
            </a:lvl1pPr>
            <a:lvl2pPr marL="228600" indent="0" algn="l">
              <a:buNone/>
              <a:defRPr sz="2400" cap="all" baseline="0">
                <a:solidFill>
                  <a:schemeClr val="tx1"/>
                </a:solidFill>
              </a:defRPr>
            </a:lvl2pPr>
            <a:lvl3pPr marL="457200" indent="0" algn="l">
              <a:buNone/>
              <a:defRPr sz="2000" cap="all" baseline="0">
                <a:solidFill>
                  <a:schemeClr val="tx1"/>
                </a:solidFill>
              </a:defRPr>
            </a:lvl3pPr>
            <a:lvl4pPr marL="685800" indent="0" algn="l">
              <a:buNone/>
              <a:defRPr sz="1800" cap="all" baseline="0">
                <a:solidFill>
                  <a:schemeClr val="tx1"/>
                </a:solidFill>
              </a:defRPr>
            </a:lvl4pPr>
            <a:lvl5pPr marL="914400" indent="0" algn="l">
              <a:buNone/>
              <a:defRPr sz="16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20406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193DB7D-955F-21DF-15DA-4285375617FC}"/>
              </a:ext>
            </a:extLst>
          </p:cNvPr>
          <p:cNvSpPr/>
          <p:nvPr userDrawn="1"/>
        </p:nvSpPr>
        <p:spPr>
          <a:xfrm>
            <a:off x="1" y="4783948"/>
            <a:ext cx="11762231" cy="2074052"/>
          </a:xfrm>
          <a:custGeom>
            <a:avLst/>
            <a:gdLst>
              <a:gd name="connsiteX0" fmla="*/ 0 w 11762231"/>
              <a:gd name="connsiteY0" fmla="*/ 0 h 2074052"/>
              <a:gd name="connsiteX1" fmla="*/ 112775 w 11762231"/>
              <a:gd name="connsiteY1" fmla="*/ 0 h 2074052"/>
              <a:gd name="connsiteX2" fmla="*/ 11102489 w 11762231"/>
              <a:gd name="connsiteY2" fmla="*/ 0 h 2074052"/>
              <a:gd name="connsiteX3" fmla="*/ 11437005 w 11762231"/>
              <a:gd name="connsiteY3" fmla="*/ 0 h 2074052"/>
              <a:gd name="connsiteX4" fmla="*/ 11762231 w 11762231"/>
              <a:gd name="connsiteY4" fmla="*/ 325226 h 2074052"/>
              <a:gd name="connsiteX5" fmla="*/ 11762231 w 11762231"/>
              <a:gd name="connsiteY5" fmla="*/ 2074052 h 2074052"/>
              <a:gd name="connsiteX6" fmla="*/ 11427715 w 11762231"/>
              <a:gd name="connsiteY6" fmla="*/ 2074052 h 2074052"/>
              <a:gd name="connsiteX7" fmla="*/ 112775 w 11762231"/>
              <a:gd name="connsiteY7" fmla="*/ 2074052 h 2074052"/>
              <a:gd name="connsiteX8" fmla="*/ 0 w 11762231"/>
              <a:gd name="connsiteY8" fmla="*/ 2074052 h 20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2231" h="2074052">
                <a:moveTo>
                  <a:pt x="0" y="0"/>
                </a:moveTo>
                <a:lnTo>
                  <a:pt x="112775" y="0"/>
                </a:lnTo>
                <a:lnTo>
                  <a:pt x="11102489" y="0"/>
                </a:lnTo>
                <a:lnTo>
                  <a:pt x="11437005" y="0"/>
                </a:lnTo>
                <a:cubicBezTo>
                  <a:pt x="11616622" y="0"/>
                  <a:pt x="11762231" y="145609"/>
                  <a:pt x="11762231" y="325226"/>
                </a:cubicBezTo>
                <a:lnTo>
                  <a:pt x="11762231" y="2074052"/>
                </a:lnTo>
                <a:lnTo>
                  <a:pt x="11427715" y="2074052"/>
                </a:lnTo>
                <a:lnTo>
                  <a:pt x="112775" y="2074052"/>
                </a:lnTo>
                <a:lnTo>
                  <a:pt x="0" y="2074052"/>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a:normAutofit/>
          </a:bodyPr>
          <a:lstStyle>
            <a:lvl1pPr algn="l">
              <a:defRPr sz="278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09E47A9E-7C3C-4663-841E-C89520FA85A3}" type="datetime1">
              <a:rPr lang="en-US" smtClean="0"/>
              <a:t>12/16/2025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a:xfrm>
            <a:off x="8430768" y="6492240"/>
            <a:ext cx="2660904" cy="338328"/>
          </a:xfrm>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a:xfrm>
            <a:off x="11183112" y="6492240"/>
            <a:ext cx="457200" cy="338328"/>
          </a:xfrm>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589420"/>
          </a:xfrm>
        </p:spPr>
        <p:txBody>
          <a:bodyPr anchor="ctr">
            <a:normAutofit/>
          </a:bodyPr>
          <a:lstStyle>
            <a:lvl1pPr marL="0" indent="0" algn="l">
              <a:buNone/>
              <a:defRPr sz="2800" cap="all" baseline="0">
                <a:solidFill>
                  <a:schemeClr val="tx1"/>
                </a:solidFill>
              </a:defRPr>
            </a:lvl1pPr>
            <a:lvl2pPr marL="228600" indent="0" algn="l">
              <a:buNone/>
              <a:defRPr sz="2400" cap="all" baseline="0">
                <a:solidFill>
                  <a:schemeClr val="tx1"/>
                </a:solidFill>
              </a:defRPr>
            </a:lvl2pPr>
            <a:lvl3pPr marL="457200" indent="0" algn="l">
              <a:buNone/>
              <a:defRPr sz="2000" cap="all" baseline="0">
                <a:solidFill>
                  <a:schemeClr val="tx1"/>
                </a:solidFill>
              </a:defRPr>
            </a:lvl3pPr>
            <a:lvl4pPr marL="685800" indent="0" algn="l">
              <a:buNone/>
              <a:defRPr sz="1800" cap="all" baseline="0">
                <a:solidFill>
                  <a:schemeClr val="tx1"/>
                </a:solidFill>
              </a:defRPr>
            </a:lvl4pPr>
            <a:lvl5pPr marL="914400" indent="0" algn="l">
              <a:buNone/>
              <a:defRPr sz="16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80324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42FED8FD-3F8D-425F-9991-7FB6FCCEC5A2}" type="datetime1">
              <a:rPr lang="en-US" smtClean="0"/>
              <a:t>12/16/2025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2724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60B29AE-EBEF-71CC-AE38-3B2CD14FCA19}"/>
              </a:ext>
            </a:extLst>
          </p:cNvPr>
          <p:cNvSpPr/>
          <p:nvPr userDrawn="1"/>
        </p:nvSpPr>
        <p:spPr>
          <a:xfrm rot="5400000" flipV="1">
            <a:off x="-2566724" y="2566724"/>
            <a:ext cx="6399213" cy="1265765"/>
          </a:xfrm>
          <a:custGeom>
            <a:avLst/>
            <a:gdLst>
              <a:gd name="connsiteX0" fmla="*/ 0 w 6399213"/>
              <a:gd name="connsiteY0" fmla="*/ 0 h 1265765"/>
              <a:gd name="connsiteX1" fmla="*/ 0 w 6399213"/>
              <a:gd name="connsiteY1" fmla="*/ 1265765 h 1265765"/>
              <a:gd name="connsiteX2" fmla="*/ 5982881 w 6399213"/>
              <a:gd name="connsiteY2" fmla="*/ 1265765 h 1265765"/>
              <a:gd name="connsiteX3" fmla="*/ 6399213 w 6399213"/>
              <a:gd name="connsiteY3" fmla="*/ 849433 h 1265765"/>
              <a:gd name="connsiteX4" fmla="*/ 6399213 w 6399213"/>
              <a:gd name="connsiteY4" fmla="*/ 0 h 126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213" h="1265765">
                <a:moveTo>
                  <a:pt x="0" y="0"/>
                </a:moveTo>
                <a:lnTo>
                  <a:pt x="0" y="1265765"/>
                </a:lnTo>
                <a:lnTo>
                  <a:pt x="5982881" y="1265765"/>
                </a:lnTo>
                <a:cubicBezTo>
                  <a:pt x="6212815" y="1265765"/>
                  <a:pt x="6399213" y="1079367"/>
                  <a:pt x="6399213" y="849433"/>
                </a:cubicBezTo>
                <a:lnTo>
                  <a:pt x="6399213"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BD6B3E3-A05B-4311-9C9A-DA8A512CAB97}" type="datetime1">
              <a:rPr lang="en-US" smtClean="0"/>
              <a:t>12/16/2025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98217" y="630935"/>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483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CEC059F-651D-D540-DF60-D6361D9C716B}"/>
              </a:ext>
            </a:extLst>
          </p:cNvPr>
          <p:cNvSpPr/>
          <p:nvPr userDrawn="1"/>
        </p:nvSpPr>
        <p:spPr>
          <a:xfrm flipV="1">
            <a:off x="1" y="6099048"/>
            <a:ext cx="10487111" cy="758952"/>
          </a:xfrm>
          <a:custGeom>
            <a:avLst/>
            <a:gdLst>
              <a:gd name="connsiteX0" fmla="*/ 0 w 10487111"/>
              <a:gd name="connsiteY0" fmla="*/ 758952 h 758952"/>
              <a:gd name="connsiteX1" fmla="*/ 10070779 w 10487111"/>
              <a:gd name="connsiteY1" fmla="*/ 758952 h 758952"/>
              <a:gd name="connsiteX2" fmla="*/ 10487111 w 10487111"/>
              <a:gd name="connsiteY2" fmla="*/ 342620 h 758952"/>
              <a:gd name="connsiteX3" fmla="*/ 10487111 w 10487111"/>
              <a:gd name="connsiteY3" fmla="*/ 0 h 758952"/>
              <a:gd name="connsiteX4" fmla="*/ 0 w 10487111"/>
              <a:gd name="connsiteY4" fmla="*/ 0 h 75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111" h="758952">
                <a:moveTo>
                  <a:pt x="0" y="758952"/>
                </a:moveTo>
                <a:lnTo>
                  <a:pt x="10070779" y="758952"/>
                </a:lnTo>
                <a:cubicBezTo>
                  <a:pt x="10300713" y="758952"/>
                  <a:pt x="10487111" y="572554"/>
                  <a:pt x="10487111" y="342620"/>
                </a:cubicBezTo>
                <a:lnTo>
                  <a:pt x="10487111"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FAEFBAE2-1C27-41D0-8DBA-D202F753417F}" type="datetime1">
              <a:rPr lang="en-US" smtClean="0"/>
              <a:t>12/16/2025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068312"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9820656"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83464" y="1596767"/>
            <a:ext cx="9537192" cy="4142232"/>
          </a:xfrm>
        </p:spPr>
        <p:txBody>
          <a:bodyPr anchor="b">
            <a:normAutofit/>
          </a:bodyPr>
          <a:lstStyle>
            <a:lvl1pPr marL="0" indent="0">
              <a:lnSpc>
                <a:spcPct val="100000"/>
              </a:lnSpc>
              <a:buNone/>
              <a:defRPr sz="6000" b="1"/>
            </a:lvl1pPr>
            <a:lvl2pPr marL="228600" indent="0">
              <a:lnSpc>
                <a:spcPct val="100000"/>
              </a:lnSpc>
              <a:buNone/>
              <a:defRPr sz="5400" b="1"/>
            </a:lvl2pPr>
            <a:lvl3pPr marL="457200" indent="0">
              <a:lnSpc>
                <a:spcPct val="100000"/>
              </a:lnSpc>
              <a:buNone/>
              <a:defRPr sz="4800" b="1"/>
            </a:lvl3pPr>
            <a:lvl4pPr marL="685800" indent="0">
              <a:lnSpc>
                <a:spcPct val="100000"/>
              </a:lnSpc>
              <a:buNone/>
              <a:defRPr sz="4400" b="1"/>
            </a:lvl4pPr>
            <a:lvl5pPr marL="914400" indent="0">
              <a:lnSpc>
                <a:spcPct val="100000"/>
              </a:lnSpc>
              <a:buNone/>
              <a:defRPr sz="40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949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31172" y="293302"/>
            <a:ext cx="11125032" cy="9651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31172" y="1384847"/>
            <a:ext cx="11125032" cy="4905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E21D4C7-8630-4B98-978C-30388BBD4EE8}"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801731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524002"/>
            <a:ext cx="9198864" cy="2871216"/>
          </a:xfrm>
        </p:spPr>
        <p:txBody>
          <a:bodyPr anchor="ctr">
            <a:normAutofit/>
          </a:bodyPr>
          <a:lstStyle>
            <a:lvl1pPr>
              <a:lnSpc>
                <a:spcPct val="110000"/>
              </a:lnSpc>
              <a:defRPr sz="40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6A453612-8941-41EA-ABBA-F717A06C8346}" type="datetime1">
              <a:rPr lang="en-US" smtClean="0"/>
              <a:t>12/16/2025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376672"/>
            <a:ext cx="9198864" cy="466344"/>
          </a:xfrm>
        </p:spPr>
        <p:txBody>
          <a:bodyPr>
            <a:normAutofit/>
          </a:bodyPr>
          <a:lstStyle>
            <a:lvl1pPr marL="0" indent="0">
              <a:buNone/>
              <a:defRPr sz="2200" b="1" cap="all" baseline="0">
                <a:solidFill>
                  <a:schemeClr val="accent1"/>
                </a:solidFill>
              </a:defRPr>
            </a:lvl1pPr>
            <a:lvl2pPr marL="228600" indent="0">
              <a:buNone/>
              <a:defRPr sz="2000" b="1" cap="all" baseline="0">
                <a:solidFill>
                  <a:schemeClr val="accent1"/>
                </a:solidFill>
              </a:defRPr>
            </a:lvl2pPr>
            <a:lvl3pPr marL="457200" indent="0">
              <a:buNone/>
              <a:defRPr sz="1800" b="1" cap="all" baseline="0">
                <a:solidFill>
                  <a:schemeClr val="accent1"/>
                </a:solidFill>
              </a:defRPr>
            </a:lvl3pPr>
            <a:lvl4pPr marL="685800" indent="0">
              <a:buNone/>
              <a:defRPr sz="1600" b="1" cap="all" baseline="0">
                <a:solidFill>
                  <a:schemeClr val="accent1"/>
                </a:solidFill>
              </a:defRPr>
            </a:lvl4pPr>
            <a:lvl5pPr marL="914400" indent="0">
              <a:buNone/>
              <a:defRPr sz="1400" b="1" cap="all" baseline="0">
                <a:solidFill>
                  <a:schemeClr val="accent1"/>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686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9D41517-889E-CBB7-FD17-C5FECA783B2A}"/>
              </a:ext>
            </a:extLst>
          </p:cNvPr>
          <p:cNvSpPr/>
          <p:nvPr userDrawn="1"/>
        </p:nvSpPr>
        <p:spPr>
          <a:xfrm flipV="1">
            <a:off x="0" y="823828"/>
            <a:ext cx="11385608" cy="6034172"/>
          </a:xfrm>
          <a:custGeom>
            <a:avLst/>
            <a:gdLst>
              <a:gd name="connsiteX0" fmla="*/ 0 w 11385608"/>
              <a:gd name="connsiteY0" fmla="*/ 6034172 h 6034172"/>
              <a:gd name="connsiteX1" fmla="*/ 10969276 w 11385608"/>
              <a:gd name="connsiteY1" fmla="*/ 6034172 h 6034172"/>
              <a:gd name="connsiteX2" fmla="*/ 11385608 w 11385608"/>
              <a:gd name="connsiteY2" fmla="*/ 5617840 h 6034172"/>
              <a:gd name="connsiteX3" fmla="*/ 11385608 w 11385608"/>
              <a:gd name="connsiteY3" fmla="*/ 0 h 6034172"/>
              <a:gd name="connsiteX4" fmla="*/ 0 w 11385608"/>
              <a:gd name="connsiteY4" fmla="*/ 0 h 603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6034172">
                <a:moveTo>
                  <a:pt x="0" y="6034172"/>
                </a:moveTo>
                <a:lnTo>
                  <a:pt x="10969276" y="6034172"/>
                </a:lnTo>
                <a:cubicBezTo>
                  <a:pt x="11199210" y="6034172"/>
                  <a:pt x="11385608" y="5847774"/>
                  <a:pt x="11385608" y="5617840"/>
                </a:cubicBezTo>
                <a:lnTo>
                  <a:pt x="11385608"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429768" y="1783080"/>
            <a:ext cx="8499079" cy="2249424"/>
          </a:xfrm>
        </p:spPr>
        <p:txBody>
          <a:bodyPr anchor="t">
            <a:normAutofit/>
          </a:bodyPr>
          <a:lstStyle>
            <a:lvl1pPr>
              <a:lnSpc>
                <a:spcPct val="100000"/>
              </a:lnSpc>
              <a:defRPr sz="36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73D6CD22-E4B3-48A1-94CA-B89DB574ED80}" type="datetime1">
              <a:rPr lang="en-US" smtClean="0"/>
              <a:t>12/16/2025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a:xfrm>
            <a:off x="8669124"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a:xfrm>
            <a:off x="11421468"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429768" y="5120640"/>
            <a:ext cx="5431536" cy="1289304"/>
          </a:xfrm>
        </p:spPr>
        <p:txBody>
          <a:bodyPr vert="horz" lIns="91440" tIns="45720" rIns="91440" bIns="45720" rtlCol="0" anchor="ctr">
            <a:normAutofit/>
          </a:bodyPr>
          <a:lstStyle>
            <a:lvl1pPr marL="0" indent="0">
              <a:buNone/>
              <a:defRPr lang="en-US" b="1" cap="all" baseline="0" dirty="0"/>
            </a:lvl1pPr>
            <a:lvl2pPr marL="228600" indent="0">
              <a:buNone/>
              <a:defRPr lang="en-US" b="1" cap="all" baseline="0" dirty="0"/>
            </a:lvl2pPr>
            <a:lvl3pPr marL="457200" indent="0">
              <a:buNone/>
              <a:defRPr lang="en-US" b="1" cap="all" baseline="0" dirty="0"/>
            </a:lvl3pPr>
            <a:lvl4pPr marL="685800" indent="0">
              <a:buNone/>
              <a:defRPr lang="en-US" b="1" cap="all" baseline="0" dirty="0"/>
            </a:lvl4pPr>
            <a:lvl5pPr marL="914400" indent="0">
              <a:buNone/>
              <a:defRPr lang="en-US" b="1" cap="all" baseline="0"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593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54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7C38B47-093E-417D-A1C3-81EEF797AC69}"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66189341"/>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8430768"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8430768" cy="18288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250925D-4314-49E4-A383-289640FEB5E3}"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9849043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778C515B-8D5A-0268-9044-7B2013C87E02}"/>
              </a:ext>
            </a:extLst>
          </p:cNvPr>
          <p:cNvSpPr>
            <a:spLocks noGrp="1"/>
          </p:cNvSpPr>
          <p:nvPr>
            <p:ph type="body" sz="quarter" idx="13"/>
          </p:nvPr>
        </p:nvSpPr>
        <p:spPr>
          <a:xfrm>
            <a:off x="429767" y="2020825"/>
            <a:ext cx="5212208" cy="4284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13C7061A-8ED7-8B72-BD2B-2DF67F8C7A75}"/>
              </a:ext>
            </a:extLst>
          </p:cNvPr>
          <p:cNvSpPr>
            <a:spLocks noGrp="1"/>
          </p:cNvSpPr>
          <p:nvPr>
            <p:ph type="body" sz="quarter" idx="14"/>
          </p:nvPr>
        </p:nvSpPr>
        <p:spPr>
          <a:xfrm>
            <a:off x="6381622" y="2020822"/>
            <a:ext cx="5212208" cy="428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E2C59E0-667A-459A-BBD1-70DA72C3C576}"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902573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A211279F-0D05-3637-19CD-29468F4DD2F3}"/>
              </a:ext>
            </a:extLst>
          </p:cNvPr>
          <p:cNvSpPr>
            <a:spLocks noGrp="1"/>
          </p:cNvSpPr>
          <p:nvPr>
            <p:ph type="body" sz="quarter" idx="13"/>
          </p:nvPr>
        </p:nvSpPr>
        <p:spPr>
          <a:xfrm>
            <a:off x="430213" y="2021134"/>
            <a:ext cx="5211762" cy="4343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F1B170DE-636A-B1A9-2EAB-C426DBFB3E5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706CC00B-2F01-4379-B0FD-8DA094C16FA4}" type="datetime1">
              <a:rPr lang="en-US" smtClean="0"/>
              <a:t>12/16/2025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689028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Picture Placeholder 8">
            <a:extLst>
              <a:ext uri="{FF2B5EF4-FFF2-40B4-BE49-F238E27FC236}">
                <a16:creationId xmlns:a16="http://schemas.microsoft.com/office/drawing/2014/main" id="{FA23F0E6-EDAF-3A7F-5EC8-F911E9AE48EF}"/>
              </a:ext>
            </a:extLst>
          </p:cNvPr>
          <p:cNvSpPr>
            <a:spLocks noGrp="1"/>
          </p:cNvSpPr>
          <p:nvPr>
            <p:ph type="pic" sz="quarter" idx="13"/>
          </p:nvPr>
        </p:nvSpPr>
        <p:spPr>
          <a:xfrm>
            <a:off x="4502843" y="0"/>
            <a:ext cx="7689157" cy="6399152"/>
          </a:xfrm>
          <a:custGeom>
            <a:avLst/>
            <a:gdLst>
              <a:gd name="connsiteX0" fmla="*/ 0 w 7689157"/>
              <a:gd name="connsiteY0" fmla="*/ 0 h 6399152"/>
              <a:gd name="connsiteX1" fmla="*/ 7689157 w 7689157"/>
              <a:gd name="connsiteY1" fmla="*/ 0 h 6399152"/>
              <a:gd name="connsiteX2" fmla="*/ 7689157 w 7689157"/>
              <a:gd name="connsiteY2" fmla="*/ 6399152 h 6399152"/>
              <a:gd name="connsiteX3" fmla="*/ 578440 w 7689157"/>
              <a:gd name="connsiteY3" fmla="*/ 6399152 h 6399152"/>
              <a:gd name="connsiteX4" fmla="*/ 0 w 7689157"/>
              <a:gd name="connsiteY4" fmla="*/ 582071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2">
                <a:moveTo>
                  <a:pt x="0" y="0"/>
                </a:moveTo>
                <a:lnTo>
                  <a:pt x="7689157" y="0"/>
                </a:lnTo>
                <a:lnTo>
                  <a:pt x="7689157" y="6399152"/>
                </a:lnTo>
                <a:lnTo>
                  <a:pt x="578440" y="6399152"/>
                </a:lnTo>
                <a:cubicBezTo>
                  <a:pt x="258976" y="6399152"/>
                  <a:pt x="0" y="6140176"/>
                  <a:pt x="0" y="582071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5019F103-9E7C-4D5A-827C-0D2D66EE1CD2}" type="datetime1">
              <a:rPr lang="en-US" smtClean="0"/>
              <a:t>12/16/2025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12602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8">
            <a:extLst>
              <a:ext uri="{FF2B5EF4-FFF2-40B4-BE49-F238E27FC236}">
                <a16:creationId xmlns:a16="http://schemas.microsoft.com/office/drawing/2014/main" id="{A9E06FED-92D3-C4D6-28D7-600D842F7AC3}"/>
              </a:ext>
            </a:extLst>
          </p:cNvPr>
          <p:cNvSpPr>
            <a:spLocks noGrp="1"/>
          </p:cNvSpPr>
          <p:nvPr>
            <p:ph type="pic" sz="quarter" idx="13"/>
          </p:nvPr>
        </p:nvSpPr>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bg1"/>
                </a:solidFill>
                <a:effectLst/>
              </a:defRPr>
            </a:lvl1pPr>
          </a:lstStyle>
          <a:p>
            <a:fld id="{8C13480A-5F85-4A30-80F2-F92581C6474C}"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bg1"/>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vert="horz" lIns="91440" tIns="45720" rIns="91440" bIns="45720" rtlCol="0" anchor="ctr"/>
          <a:lstStyle>
            <a:lvl1pPr>
              <a:defRPr lang="en-US" smtClean="0">
                <a:solidFill>
                  <a:schemeClr val="bg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671575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6">
            <a:extLst>
              <a:ext uri="{FF2B5EF4-FFF2-40B4-BE49-F238E27FC236}">
                <a16:creationId xmlns:a16="http://schemas.microsoft.com/office/drawing/2014/main" id="{3D161DAC-42AF-C3D9-37A1-04B90F30DEED}"/>
              </a:ext>
            </a:extLst>
          </p:cNvPr>
          <p:cNvSpPr>
            <a:spLocks noGrp="1"/>
          </p:cNvSpPr>
          <p:nvPr>
            <p:ph type="pic" sz="quarter" idx="13"/>
          </p:nvPr>
        </p:nvSpPr>
        <p:spPr>
          <a:xfrm>
            <a:off x="5586160" y="0"/>
            <a:ext cx="6605841" cy="6399152"/>
          </a:xfrm>
          <a:custGeom>
            <a:avLst/>
            <a:gdLst>
              <a:gd name="connsiteX0" fmla="*/ 0 w 6605841"/>
              <a:gd name="connsiteY0" fmla="*/ 0 h 6399152"/>
              <a:gd name="connsiteX1" fmla="*/ 6605841 w 6605841"/>
              <a:gd name="connsiteY1" fmla="*/ 0 h 6399152"/>
              <a:gd name="connsiteX2" fmla="*/ 6605841 w 6605841"/>
              <a:gd name="connsiteY2" fmla="*/ 6399152 h 6399152"/>
              <a:gd name="connsiteX3" fmla="*/ 601995 w 6605841"/>
              <a:gd name="connsiteY3" fmla="*/ 6399152 h 6399152"/>
              <a:gd name="connsiteX4" fmla="*/ 0 w 6605841"/>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841" h="6399152">
                <a:moveTo>
                  <a:pt x="0" y="0"/>
                </a:moveTo>
                <a:lnTo>
                  <a:pt x="6605841" y="0"/>
                </a:lnTo>
                <a:lnTo>
                  <a:pt x="6605841" y="6399152"/>
                </a:lnTo>
                <a:lnTo>
                  <a:pt x="601995" y="6399152"/>
                </a:lnTo>
                <a:cubicBezTo>
                  <a:pt x="269522"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2BF18D3-87BE-4A2D-AD2C-B21E415FD900}"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8897948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6">
            <a:extLst>
              <a:ext uri="{FF2B5EF4-FFF2-40B4-BE49-F238E27FC236}">
                <a16:creationId xmlns:a16="http://schemas.microsoft.com/office/drawing/2014/main" id="{DEE3B02A-3B83-3083-3F07-26E25C6C135D}"/>
              </a:ext>
            </a:extLst>
          </p:cNvPr>
          <p:cNvSpPr>
            <a:spLocks noGrp="1"/>
          </p:cNvSpPr>
          <p:nvPr>
            <p:ph type="pic" sz="quarter" idx="13"/>
          </p:nvPr>
        </p:nvSpPr>
        <p:spPr>
          <a:xfrm>
            <a:off x="6517248" y="0"/>
            <a:ext cx="5674753" cy="6399152"/>
          </a:xfrm>
          <a:custGeom>
            <a:avLst/>
            <a:gdLst>
              <a:gd name="connsiteX0" fmla="*/ 0 w 5674753"/>
              <a:gd name="connsiteY0" fmla="*/ 0 h 6399152"/>
              <a:gd name="connsiteX1" fmla="*/ 5674753 w 5674753"/>
              <a:gd name="connsiteY1" fmla="*/ 0 h 6399152"/>
              <a:gd name="connsiteX2" fmla="*/ 5674753 w 5674753"/>
              <a:gd name="connsiteY2" fmla="*/ 6399152 h 6399152"/>
              <a:gd name="connsiteX3" fmla="*/ 601996 w 5674753"/>
              <a:gd name="connsiteY3" fmla="*/ 6399152 h 6399152"/>
              <a:gd name="connsiteX4" fmla="*/ 0 w 5674753"/>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753" h="6399152">
                <a:moveTo>
                  <a:pt x="0" y="0"/>
                </a:moveTo>
                <a:lnTo>
                  <a:pt x="5674753" y="0"/>
                </a:lnTo>
                <a:lnTo>
                  <a:pt x="5674753" y="6399152"/>
                </a:lnTo>
                <a:lnTo>
                  <a:pt x="601996" y="6399152"/>
                </a:lnTo>
                <a:cubicBezTo>
                  <a:pt x="269523"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73F0B94E-0195-4FC9-AEFD-CCBB878ACEDF}"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8219056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6">
            <a:extLst>
              <a:ext uri="{FF2B5EF4-FFF2-40B4-BE49-F238E27FC236}">
                <a16:creationId xmlns:a16="http://schemas.microsoft.com/office/drawing/2014/main" id="{1D6AB98B-BD95-F9FC-BB22-1A89B6EE3246}"/>
              </a:ext>
            </a:extLst>
          </p:cNvPr>
          <p:cNvSpPr>
            <a:spLocks noGrp="1"/>
          </p:cNvSpPr>
          <p:nvPr>
            <p:ph type="pic" sz="quarter" idx="13"/>
          </p:nvPr>
        </p:nvSpPr>
        <p:spPr>
          <a:xfrm>
            <a:off x="0" y="0"/>
            <a:ext cx="6604503" cy="639915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9B0F68CC-6BDD-49E7-8971-97164A4B1FA2}"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3471260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lphaLcPeriod"/>
              <a:defRPr lang="en-US" dirty="0"/>
            </a:lvl2pPr>
            <a:lvl3pPr marL="800100" indent="-342900">
              <a:buFont typeface="+mj-lt"/>
              <a:buAutoNum type="romanLcPeriod"/>
              <a:defRPr lang="en-US" dirty="0"/>
            </a:lvl3pPr>
            <a:lvl4pPr marL="914400" indent="-228600">
              <a:buFont typeface="+mj-lt"/>
              <a:buAutoNum type="arabicParenR"/>
              <a:defRPr lang="en-US" dirty="0"/>
            </a:lvl4pPr>
            <a:lvl5pPr marL="1143000" indent="-228600">
              <a:buFont typeface="+mj-lt"/>
              <a:buAutoNum type="alphaLcParen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E244D5D5-F2FF-4BCB-BACC-FA9A736697CB}" type="datetime1">
              <a:rPr lang="en-US" smtClean="0"/>
              <a:t>12/16/2025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9737546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31173" y="285210"/>
            <a:ext cx="10653578" cy="96510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31172" y="1384847"/>
            <a:ext cx="10653579" cy="49051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31172" y="6490524"/>
            <a:ext cx="2841959" cy="336141"/>
          </a:xfrm>
          <a:prstGeom prst="rect">
            <a:avLst/>
          </a:prstGeom>
        </p:spPr>
        <p:txBody>
          <a:bodyPr vert="horz" lIns="91440" tIns="45720" rIns="91440" bIns="45720" rtlCol="0" anchor="ctr"/>
          <a:lstStyle>
            <a:lvl1pPr algn="l">
              <a:defRPr sz="800">
                <a:solidFill>
                  <a:schemeClr val="tx1"/>
                </a:solidFill>
              </a:defRPr>
            </a:lvl1pPr>
          </a:lstStyle>
          <a:p>
            <a:fld id="{072E1B28-DB45-4001-B295-7D7933E04419}" type="datetime1">
              <a:rPr lang="en-US" smtClean="0"/>
              <a:t>12/16/2025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93370" y="6490524"/>
            <a:ext cx="2662834" cy="336141"/>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48431" y="6490524"/>
            <a:ext cx="457200" cy="336141"/>
          </a:xfrm>
          <a:prstGeom prst="rect">
            <a:avLst/>
          </a:prstGeom>
        </p:spPr>
        <p:txBody>
          <a:bodyPr vert="horz" lIns="91440" tIns="45720" rIns="91440" bIns="45720" rtlCol="0" anchor="ctr"/>
          <a:lstStyle>
            <a:lvl1pPr algn="r">
              <a:defRPr sz="800">
                <a:solidFill>
                  <a:schemeClr val="tx1"/>
                </a:solidFill>
              </a:defRPr>
            </a:lvl1pPr>
          </a:lstStyle>
          <a:p>
            <a:fld id="{84C450F2-3BB4-4AE4-8A35-A9D7AEA4C850}" type="slidenum">
              <a:rPr lang="en-US" smtClean="0"/>
              <a:pPr/>
              <a:t>‹#›</a:t>
            </a:fld>
            <a:endParaRPr lang="en-US" dirty="0"/>
          </a:p>
        </p:txBody>
      </p:sp>
    </p:spTree>
    <p:extLst>
      <p:ext uri="{BB962C8B-B14F-4D97-AF65-F5344CB8AC3E}">
        <p14:creationId xmlns:p14="http://schemas.microsoft.com/office/powerpoint/2010/main" val="3829818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22C4-A33F-2B23-A33F-43AFB98220B0}"/>
              </a:ext>
            </a:extLst>
          </p:cNvPr>
          <p:cNvSpPr>
            <a:spLocks noGrp="1"/>
          </p:cNvSpPr>
          <p:nvPr>
            <p:ph type="ctrTitle"/>
          </p:nvPr>
        </p:nvSpPr>
        <p:spPr>
          <a:xfrm>
            <a:off x="431171" y="3425399"/>
            <a:ext cx="9759575" cy="2621154"/>
          </a:xfrm>
        </p:spPr>
        <p:txBody>
          <a:bodyPr anchor="b">
            <a:normAutofit/>
          </a:bodyPr>
          <a:lstStyle/>
          <a:p>
            <a:r>
              <a:rPr lang="en-US" sz="4400" b="1" dirty="0">
                <a:solidFill>
                  <a:srgbClr val="00246C"/>
                </a:solidFill>
                <a:latin typeface="Segoe UI" panose="020B0502040204020203" pitchFamily="34" charset="0"/>
                <a:cs typeface="Segoe UI" panose="020B0502040204020203" pitchFamily="34" charset="0"/>
              </a:rPr>
              <a:t>Committee Update: </a:t>
            </a:r>
            <a:br>
              <a:rPr lang="en-US" sz="4000" dirty="0">
                <a:solidFill>
                  <a:srgbClr val="00246C"/>
                </a:solidFill>
                <a:latin typeface="Segoe UI" panose="020B0502040204020203" pitchFamily="34" charset="0"/>
                <a:cs typeface="Segoe UI" panose="020B0502040204020203" pitchFamily="34" charset="0"/>
              </a:rPr>
            </a:br>
            <a:r>
              <a:rPr lang="en-US" sz="4000" cap="none" dirty="0">
                <a:solidFill>
                  <a:srgbClr val="00246C"/>
                </a:solidFill>
                <a:latin typeface="Segoe UI" panose="020B0502040204020203" pitchFamily="34" charset="0"/>
                <a:cs typeface="Segoe UI" panose="020B0502040204020203" pitchFamily="34" charset="0"/>
              </a:rPr>
              <a:t>6-month Review of CS&amp;E Committee and Public Image</a:t>
            </a:r>
            <a:endParaRPr lang="en-US" sz="4000" dirty="0">
              <a:solidFill>
                <a:srgbClr val="00246C"/>
              </a:solidFill>
              <a:latin typeface="Segoe UI" panose="020B0502040204020203" pitchFamily="34" charset="0"/>
              <a:cs typeface="Segoe UI" panose="020B0502040204020203" pitchFamily="34" charset="0"/>
            </a:endParaRPr>
          </a:p>
        </p:txBody>
      </p:sp>
      <p:sp>
        <p:nvSpPr>
          <p:cNvPr id="4" name="Date Placeholder 3">
            <a:extLst>
              <a:ext uri="{FF2B5EF4-FFF2-40B4-BE49-F238E27FC236}">
                <a16:creationId xmlns:a16="http://schemas.microsoft.com/office/drawing/2014/main" id="{BF035A1A-B814-D918-2788-D3B0C295A664}"/>
              </a:ext>
            </a:extLst>
          </p:cNvPr>
          <p:cNvSpPr>
            <a:spLocks noGrp="1"/>
          </p:cNvSpPr>
          <p:nvPr>
            <p:ph type="dt" sz="half" idx="10"/>
          </p:nvPr>
        </p:nvSpPr>
        <p:spPr>
          <a:xfrm>
            <a:off x="520072" y="6129807"/>
            <a:ext cx="2841959" cy="336141"/>
          </a:xfrm>
        </p:spPr>
        <p:txBody>
          <a:bodyPr anchor="ctr">
            <a:normAutofit fontScale="92500" lnSpcReduction="10000"/>
          </a:bodyPr>
          <a:lstStyle/>
          <a:p>
            <a:pPr>
              <a:spcAft>
                <a:spcPts val="600"/>
              </a:spcAft>
            </a:pPr>
            <a:r>
              <a:rPr lang="en-US" sz="1800" dirty="0">
                <a:solidFill>
                  <a:srgbClr val="00246C"/>
                </a:solidFill>
                <a:latin typeface="Segoe UI" panose="020B0502040204020203" pitchFamily="34" charset="0"/>
                <a:cs typeface="Segoe UI" panose="020B0502040204020203" pitchFamily="34" charset="0"/>
              </a:rPr>
              <a:t>12/17/2025</a:t>
            </a:r>
          </a:p>
        </p:txBody>
      </p:sp>
      <p:sp>
        <p:nvSpPr>
          <p:cNvPr id="6" name="Slide Number Placeholder 5">
            <a:extLst>
              <a:ext uri="{FF2B5EF4-FFF2-40B4-BE49-F238E27FC236}">
                <a16:creationId xmlns:a16="http://schemas.microsoft.com/office/drawing/2014/main" id="{B622F3FF-EC1B-EA2E-EA3D-36093A0A5902}"/>
              </a:ext>
            </a:extLst>
          </p:cNvPr>
          <p:cNvSpPr>
            <a:spLocks noGrp="1"/>
          </p:cNvSpPr>
          <p:nvPr>
            <p:ph type="sldNum" sz="quarter" idx="12"/>
          </p:nvPr>
        </p:nvSpPr>
        <p:spPr>
          <a:xfrm>
            <a:off x="11648431" y="6490524"/>
            <a:ext cx="457200" cy="336141"/>
          </a:xfrm>
        </p:spPr>
        <p:txBody>
          <a:bodyPr anchor="ctr">
            <a:normAutofit/>
          </a:bodyPr>
          <a:lstStyle/>
          <a:p>
            <a:pPr>
              <a:spcAft>
                <a:spcPts val="600"/>
              </a:spcAft>
            </a:pPr>
            <a:fld id="{84C450F2-3BB4-4AE4-8A35-A9D7AEA4C850}" type="slidenum">
              <a:rPr lang="en-US" smtClean="0">
                <a:latin typeface="Segoe UI" panose="020B0502040204020203" pitchFamily="34" charset="0"/>
                <a:cs typeface="Segoe UI" panose="020B0502040204020203" pitchFamily="34" charset="0"/>
              </a:rPr>
              <a:pPr>
                <a:spcAft>
                  <a:spcPts val="600"/>
                </a:spcAft>
              </a:pPr>
              <a:t>1</a:t>
            </a:fld>
            <a:endParaRPr lang="en-US">
              <a:latin typeface="Segoe UI" panose="020B0502040204020203" pitchFamily="34" charset="0"/>
              <a:cs typeface="Segoe UI" panose="020B0502040204020203" pitchFamily="34" charset="0"/>
            </a:endParaRPr>
          </a:p>
        </p:txBody>
      </p:sp>
      <p:pic>
        <p:nvPicPr>
          <p:cNvPr id="8" name="Picture 7" descr="A blue and yellow text on a black background&#10;&#10;AI-generated content may be incorrect.">
            <a:extLst>
              <a:ext uri="{FF2B5EF4-FFF2-40B4-BE49-F238E27FC236}">
                <a16:creationId xmlns:a16="http://schemas.microsoft.com/office/drawing/2014/main" id="{46171309-3967-39B4-3375-FB674EE7C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989" y="377825"/>
            <a:ext cx="4198041" cy="1574265"/>
          </a:xfrm>
          <a:prstGeom prst="rect">
            <a:avLst/>
          </a:prstGeom>
        </p:spPr>
      </p:pic>
    </p:spTree>
    <p:extLst>
      <p:ext uri="{BB962C8B-B14F-4D97-AF65-F5344CB8AC3E}">
        <p14:creationId xmlns:p14="http://schemas.microsoft.com/office/powerpoint/2010/main" val="239905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66F95-2E83-E9B2-0019-BBFF7B6F4254}"/>
              </a:ext>
            </a:extLst>
          </p:cNvPr>
          <p:cNvSpPr>
            <a:spLocks noGrp="1"/>
          </p:cNvSpPr>
          <p:nvPr>
            <p:ph type="title"/>
          </p:nvPr>
        </p:nvSpPr>
        <p:spPr>
          <a:xfrm>
            <a:off x="5560153" y="-195022"/>
            <a:ext cx="6520260" cy="1089580"/>
          </a:xfrm>
        </p:spPr>
        <p:txBody>
          <a:bodyPr vert="horz" lIns="91440" tIns="45720" rIns="91440" bIns="45720" rtlCol="0" anchor="b">
            <a:normAutofit/>
          </a:bodyPr>
          <a:lstStyle/>
          <a:p>
            <a:pPr algn="r"/>
            <a:r>
              <a:rPr lang="en-US" sz="3000" b="0" kern="1200" cap="all" baseline="0" dirty="0">
                <a:latin typeface="Segoe UI" panose="020B0502040204020203" pitchFamily="34" charset="0"/>
                <a:cs typeface="Segoe UI" panose="020B0502040204020203" pitchFamily="34" charset="0"/>
              </a:rPr>
              <a:t>CS&amp;E COMMITTEE ENGAGEMENT</a:t>
            </a:r>
          </a:p>
        </p:txBody>
      </p:sp>
      <p:sp>
        <p:nvSpPr>
          <p:cNvPr id="6" name="Slide Number Placeholder 5">
            <a:extLst>
              <a:ext uri="{FF2B5EF4-FFF2-40B4-BE49-F238E27FC236}">
                <a16:creationId xmlns:a16="http://schemas.microsoft.com/office/drawing/2014/main" id="{FFEB5C70-544C-58BB-7DC5-93340F727DD6}"/>
              </a:ext>
            </a:extLst>
          </p:cNvPr>
          <p:cNvSpPr>
            <a:spLocks noGrp="1"/>
          </p:cNvSpPr>
          <p:nvPr>
            <p:ph type="sldNum" sz="quarter" idx="12"/>
          </p:nvPr>
        </p:nvSpPr>
        <p:spPr>
          <a:xfrm>
            <a:off x="11648431" y="6490524"/>
            <a:ext cx="457200" cy="336141"/>
          </a:xfrm>
        </p:spPr>
        <p:txBody>
          <a:bodyPr vert="horz" lIns="91440" tIns="45720" rIns="91440" bIns="45720" rtlCol="0" anchor="ctr">
            <a:normAutofit/>
          </a:bodyPr>
          <a:lstStyle/>
          <a:p>
            <a:pPr>
              <a:spcAft>
                <a:spcPts val="600"/>
              </a:spcAft>
            </a:pPr>
            <a:fld id="{84C450F2-3BB4-4AE4-8A35-A9D7AEA4C850}" type="slidenum">
              <a:rPr lang="en-US" smtClean="0"/>
              <a:pPr>
                <a:spcAft>
                  <a:spcPts val="600"/>
                </a:spcAft>
              </a:pPr>
              <a:t>10</a:t>
            </a:fld>
            <a:endParaRPr lang="en-US"/>
          </a:p>
        </p:txBody>
      </p:sp>
      <p:pic>
        <p:nvPicPr>
          <p:cNvPr id="13" name="Picture 12" descr="A group of people standing in a room with blankets&#10;&#10;AI-generated content may be incorrect.">
            <a:extLst>
              <a:ext uri="{FF2B5EF4-FFF2-40B4-BE49-F238E27FC236}">
                <a16:creationId xmlns:a16="http://schemas.microsoft.com/office/drawing/2014/main" id="{D0FD8E99-93CB-7499-84A8-7322627B8400}"/>
              </a:ext>
            </a:extLst>
          </p:cNvPr>
          <p:cNvPicPr>
            <a:picLocks noChangeAspect="1"/>
          </p:cNvPicPr>
          <p:nvPr/>
        </p:nvPicPr>
        <p:blipFill>
          <a:blip r:embed="rId3">
            <a:extLst>
              <a:ext uri="{28A0092B-C50C-407E-A947-70E740481C1C}">
                <a14:useLocalDpi xmlns:a14="http://schemas.microsoft.com/office/drawing/2010/main" val="0"/>
              </a:ext>
            </a:extLst>
          </a:blip>
          <a:srcRect l="19572" t="5868" r="8774" b="9687"/>
          <a:stretch>
            <a:fillRect/>
          </a:stretch>
        </p:blipFill>
        <p:spPr>
          <a:xfrm rot="5400000">
            <a:off x="93575" y="326760"/>
            <a:ext cx="3229594" cy="2854574"/>
          </a:xfrm>
          <a:prstGeom prst="rect">
            <a:avLst/>
          </a:prstGeom>
        </p:spPr>
      </p:pic>
      <p:pic>
        <p:nvPicPr>
          <p:cNvPr id="15" name="Picture 14" descr="Two people holding a large check&#10;&#10;AI-generated content may be incorrect.">
            <a:extLst>
              <a:ext uri="{FF2B5EF4-FFF2-40B4-BE49-F238E27FC236}">
                <a16:creationId xmlns:a16="http://schemas.microsoft.com/office/drawing/2014/main" id="{729A659A-9B06-9172-9ECC-6E7E2843685B}"/>
              </a:ext>
            </a:extLst>
          </p:cNvPr>
          <p:cNvPicPr>
            <a:picLocks noChangeAspect="1"/>
          </p:cNvPicPr>
          <p:nvPr/>
        </p:nvPicPr>
        <p:blipFill>
          <a:blip r:embed="rId4">
            <a:extLst>
              <a:ext uri="{28A0092B-C50C-407E-A947-70E740481C1C}">
                <a14:useLocalDpi xmlns:a14="http://schemas.microsoft.com/office/drawing/2010/main" val="0"/>
              </a:ext>
            </a:extLst>
          </a:blip>
          <a:srcRect l="4302" r="9856"/>
          <a:stretch>
            <a:fillRect/>
          </a:stretch>
        </p:blipFill>
        <p:spPr>
          <a:xfrm>
            <a:off x="2783801" y="3480699"/>
            <a:ext cx="2644000" cy="3177895"/>
          </a:xfrm>
          <a:prstGeom prst="rect">
            <a:avLst/>
          </a:prstGeom>
        </p:spPr>
      </p:pic>
      <p:pic>
        <p:nvPicPr>
          <p:cNvPr id="19" name="Picture 18" descr="A person standing in front of a refrigerator&#10;&#10;AI-generated content may be incorrect.">
            <a:extLst>
              <a:ext uri="{FF2B5EF4-FFF2-40B4-BE49-F238E27FC236}">
                <a16:creationId xmlns:a16="http://schemas.microsoft.com/office/drawing/2014/main" id="{C2F266C8-47AA-8217-C0BE-E9F2324EDBA8}"/>
              </a:ext>
            </a:extLst>
          </p:cNvPr>
          <p:cNvPicPr>
            <a:picLocks noChangeAspect="1"/>
          </p:cNvPicPr>
          <p:nvPr/>
        </p:nvPicPr>
        <p:blipFill>
          <a:blip r:embed="rId5">
            <a:extLst>
              <a:ext uri="{28A0092B-C50C-407E-A947-70E740481C1C}">
                <a14:useLocalDpi xmlns:a14="http://schemas.microsoft.com/office/drawing/2010/main" val="0"/>
              </a:ext>
            </a:extLst>
          </a:blip>
          <a:srcRect l="4888" r="4595"/>
          <a:stretch>
            <a:fillRect/>
          </a:stretch>
        </p:blipFill>
        <p:spPr>
          <a:xfrm>
            <a:off x="281085" y="3487196"/>
            <a:ext cx="2370221" cy="3171398"/>
          </a:xfrm>
          <a:prstGeom prst="rect">
            <a:avLst/>
          </a:prstGeom>
        </p:spPr>
      </p:pic>
      <p:pic>
        <p:nvPicPr>
          <p:cNvPr id="21" name="Picture 20" descr="A group of people standing next to a blue tarp&#10;&#10;AI-generated content may be incorrect.">
            <a:extLst>
              <a:ext uri="{FF2B5EF4-FFF2-40B4-BE49-F238E27FC236}">
                <a16:creationId xmlns:a16="http://schemas.microsoft.com/office/drawing/2014/main" id="{CE989849-F49A-DD55-4A16-5DA8692E2D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8011" y="139249"/>
            <a:ext cx="2159790" cy="3229593"/>
          </a:xfrm>
          <a:prstGeom prst="rect">
            <a:avLst/>
          </a:prstGeom>
        </p:spPr>
      </p:pic>
      <p:sp>
        <p:nvSpPr>
          <p:cNvPr id="22" name="Text 3">
            <a:extLst>
              <a:ext uri="{FF2B5EF4-FFF2-40B4-BE49-F238E27FC236}">
                <a16:creationId xmlns:a16="http://schemas.microsoft.com/office/drawing/2014/main" id="{DD0A7017-546B-4243-FC52-894BBE4798EA}"/>
              </a:ext>
            </a:extLst>
          </p:cNvPr>
          <p:cNvSpPr/>
          <p:nvPr/>
        </p:nvSpPr>
        <p:spPr>
          <a:xfrm>
            <a:off x="10010646" y="1297092"/>
            <a:ext cx="1162596" cy="639961"/>
          </a:xfrm>
          <a:prstGeom prst="rect">
            <a:avLst/>
          </a:prstGeom>
          <a:noFill/>
          <a:ln/>
        </p:spPr>
        <p:txBody>
          <a:bodyPr wrap="square" lIns="0" tIns="0" rIns="0" bIns="0" rtlCol="0" anchor="t"/>
          <a:lstStyle/>
          <a:p>
            <a:pPr marL="0" indent="0" algn="l">
              <a:lnSpc>
                <a:spcPts val="5040"/>
              </a:lnSpc>
              <a:spcAft>
                <a:spcPts val="600"/>
              </a:spcAft>
              <a:buNone/>
            </a:pPr>
            <a:r>
              <a:rPr lang="en-US" sz="3600" b="1" dirty="0">
                <a:solidFill>
                  <a:srgbClr val="16A085"/>
                </a:solidFill>
                <a:latin typeface="Segoe UI" panose="020B0502040204020203" pitchFamily="34" charset="0"/>
                <a:cs typeface="Segoe UI" panose="020B0502040204020203" pitchFamily="34" charset="0"/>
              </a:rPr>
              <a:t>8</a:t>
            </a:r>
            <a:endParaRPr lang="en-US" sz="3600" dirty="0">
              <a:latin typeface="Segoe UI" panose="020B0502040204020203" pitchFamily="34" charset="0"/>
              <a:cs typeface="Segoe UI" panose="020B0502040204020203" pitchFamily="34" charset="0"/>
            </a:endParaRPr>
          </a:p>
        </p:txBody>
      </p:sp>
      <p:sp>
        <p:nvSpPr>
          <p:cNvPr id="23" name="Text 4">
            <a:extLst>
              <a:ext uri="{FF2B5EF4-FFF2-40B4-BE49-F238E27FC236}">
                <a16:creationId xmlns:a16="http://schemas.microsoft.com/office/drawing/2014/main" id="{745762D1-2780-B4E0-8A97-0F7BC93ADF9F}"/>
              </a:ext>
            </a:extLst>
          </p:cNvPr>
          <p:cNvSpPr/>
          <p:nvPr/>
        </p:nvSpPr>
        <p:spPr>
          <a:xfrm>
            <a:off x="10010646" y="2013253"/>
            <a:ext cx="2325192" cy="213271"/>
          </a:xfrm>
          <a:prstGeom prst="rect">
            <a:avLst/>
          </a:prstGeom>
          <a:noFill/>
          <a:ln/>
        </p:spPr>
        <p:txBody>
          <a:bodyPr wrap="square" lIns="0" tIns="0" rIns="0" bIns="0" rtlCol="0" anchor="t"/>
          <a:lstStyle/>
          <a:p>
            <a:pPr marL="0" indent="0" algn="l">
              <a:lnSpc>
                <a:spcPts val="1680"/>
              </a:lnSpc>
              <a:spcAft>
                <a:spcPts val="300"/>
              </a:spcAft>
              <a:buNone/>
            </a:pPr>
            <a:r>
              <a:rPr lang="en-US" sz="1200" b="1" dirty="0">
                <a:solidFill>
                  <a:srgbClr val="2C3E50"/>
                </a:solidFill>
                <a:latin typeface="Segoe UI" panose="020B0502040204020203" pitchFamily="34" charset="0"/>
                <a:ea typeface="Segoe UI" pitchFamily="34" charset="-122"/>
                <a:cs typeface="Segoe UI" panose="020B0502040204020203" pitchFamily="34" charset="0"/>
              </a:rPr>
              <a:t>CS&amp;E Service Event &amp;</a:t>
            </a:r>
          </a:p>
          <a:p>
            <a:pPr marL="0" indent="0" algn="l">
              <a:lnSpc>
                <a:spcPts val="1680"/>
              </a:lnSpc>
              <a:spcAft>
                <a:spcPts val="300"/>
              </a:spcAft>
              <a:buNone/>
            </a:pPr>
            <a:r>
              <a:rPr lang="en-US" sz="1200" b="1" dirty="0">
                <a:solidFill>
                  <a:srgbClr val="2C3E50"/>
                </a:solidFill>
                <a:latin typeface="Segoe UI" panose="020B0502040204020203" pitchFamily="34" charset="0"/>
                <a:ea typeface="Segoe UI" pitchFamily="34" charset="-122"/>
                <a:cs typeface="Segoe UI" panose="020B0502040204020203" pitchFamily="34" charset="0"/>
              </a:rPr>
              <a:t>Grant Leads</a:t>
            </a:r>
            <a:endParaRPr lang="en-US" sz="1200" dirty="0">
              <a:latin typeface="Segoe UI" panose="020B0502040204020203" pitchFamily="34" charset="0"/>
              <a:cs typeface="Segoe UI" panose="020B0502040204020203" pitchFamily="34" charset="0"/>
            </a:endParaRPr>
          </a:p>
        </p:txBody>
      </p:sp>
      <p:sp>
        <p:nvSpPr>
          <p:cNvPr id="24" name="Text 5">
            <a:extLst>
              <a:ext uri="{FF2B5EF4-FFF2-40B4-BE49-F238E27FC236}">
                <a16:creationId xmlns:a16="http://schemas.microsoft.com/office/drawing/2014/main" id="{A88A3322-806F-4B94-7C2F-6C1300420F37}"/>
              </a:ext>
            </a:extLst>
          </p:cNvPr>
          <p:cNvSpPr/>
          <p:nvPr/>
        </p:nvSpPr>
        <p:spPr>
          <a:xfrm>
            <a:off x="9631559" y="968923"/>
            <a:ext cx="2325192" cy="173236"/>
          </a:xfrm>
          <a:prstGeom prst="rect">
            <a:avLst/>
          </a:prstGeom>
          <a:noFill/>
          <a:ln/>
        </p:spPr>
        <p:txBody>
          <a:bodyPr wrap="square" lIns="0" tIns="0" rIns="0" bIns="0" rtlCol="0" anchor="t"/>
          <a:lstStyle/>
          <a:p>
            <a:pPr marL="0" indent="0" algn="r">
              <a:lnSpc>
                <a:spcPts val="1365"/>
              </a:lnSpc>
              <a:buNone/>
            </a:pPr>
            <a:r>
              <a:rPr lang="en-US" dirty="0">
                <a:solidFill>
                  <a:srgbClr val="7F8C8D"/>
                </a:solidFill>
                <a:latin typeface="Segoe UI" panose="020B0502040204020203" pitchFamily="34" charset="0"/>
                <a:ea typeface="Segoe UI" pitchFamily="34" charset="-122"/>
                <a:cs typeface="Segoe UI" panose="020B0502040204020203" pitchFamily="34" charset="0"/>
              </a:rPr>
              <a:t>July–December 2025</a:t>
            </a:r>
            <a:endParaRPr lang="en-US" dirty="0">
              <a:latin typeface="Segoe UI" panose="020B0502040204020203" pitchFamily="34" charset="0"/>
              <a:cs typeface="Segoe UI" panose="020B0502040204020203" pitchFamily="34" charset="0"/>
            </a:endParaRPr>
          </a:p>
        </p:txBody>
      </p:sp>
      <p:sp>
        <p:nvSpPr>
          <p:cNvPr id="31" name="Text 3">
            <a:extLst>
              <a:ext uri="{FF2B5EF4-FFF2-40B4-BE49-F238E27FC236}">
                <a16:creationId xmlns:a16="http://schemas.microsoft.com/office/drawing/2014/main" id="{FCCAC403-BF55-34CC-7BE6-59AA8380D3C3}"/>
              </a:ext>
            </a:extLst>
          </p:cNvPr>
          <p:cNvSpPr/>
          <p:nvPr/>
        </p:nvSpPr>
        <p:spPr>
          <a:xfrm>
            <a:off x="6096000" y="1298927"/>
            <a:ext cx="2325192" cy="639961"/>
          </a:xfrm>
          <a:prstGeom prst="rect">
            <a:avLst/>
          </a:prstGeom>
          <a:noFill/>
          <a:ln/>
        </p:spPr>
        <p:txBody>
          <a:bodyPr wrap="square" lIns="0" tIns="0" rIns="0" bIns="0" rtlCol="0" anchor="t"/>
          <a:lstStyle/>
          <a:p>
            <a:pPr marL="0" indent="0" algn="l">
              <a:lnSpc>
                <a:spcPts val="5040"/>
              </a:lnSpc>
              <a:spcAft>
                <a:spcPts val="600"/>
              </a:spcAft>
              <a:buNone/>
            </a:pPr>
            <a:r>
              <a:rPr lang="en-US" sz="3600" b="1" dirty="0">
                <a:solidFill>
                  <a:srgbClr val="16A085"/>
                </a:solidFill>
                <a:latin typeface="Segoe UI" panose="020B0502040204020203" pitchFamily="34" charset="0"/>
                <a:cs typeface="Segoe UI" panose="020B0502040204020203" pitchFamily="34" charset="0"/>
              </a:rPr>
              <a:t>5</a:t>
            </a:r>
            <a:endParaRPr lang="en-US" sz="3600" dirty="0">
              <a:latin typeface="Segoe UI" panose="020B0502040204020203" pitchFamily="34" charset="0"/>
              <a:cs typeface="Segoe UI" panose="020B0502040204020203" pitchFamily="34" charset="0"/>
            </a:endParaRPr>
          </a:p>
        </p:txBody>
      </p:sp>
      <p:sp>
        <p:nvSpPr>
          <p:cNvPr id="32" name="Text 4">
            <a:extLst>
              <a:ext uri="{FF2B5EF4-FFF2-40B4-BE49-F238E27FC236}">
                <a16:creationId xmlns:a16="http://schemas.microsoft.com/office/drawing/2014/main" id="{979AB9AA-F1A1-BAB7-04A6-92A7F439CCB6}"/>
              </a:ext>
            </a:extLst>
          </p:cNvPr>
          <p:cNvSpPr/>
          <p:nvPr/>
        </p:nvSpPr>
        <p:spPr>
          <a:xfrm>
            <a:off x="6096000" y="2015088"/>
            <a:ext cx="2325192" cy="213271"/>
          </a:xfrm>
          <a:prstGeom prst="rect">
            <a:avLst/>
          </a:prstGeom>
          <a:noFill/>
          <a:ln/>
        </p:spPr>
        <p:txBody>
          <a:bodyPr wrap="square" lIns="0" tIns="0" rIns="0" bIns="0" rtlCol="0" anchor="t"/>
          <a:lstStyle/>
          <a:p>
            <a:pPr marL="0" indent="0" algn="l">
              <a:lnSpc>
                <a:spcPts val="1680"/>
              </a:lnSpc>
              <a:spcAft>
                <a:spcPts val="300"/>
              </a:spcAft>
              <a:buNone/>
            </a:pPr>
            <a:r>
              <a:rPr lang="en-US" sz="1200" b="1" dirty="0">
                <a:solidFill>
                  <a:srgbClr val="2C3E50"/>
                </a:solidFill>
                <a:latin typeface="Segoe UI" panose="020B0502040204020203" pitchFamily="34" charset="0"/>
                <a:ea typeface="Segoe UI" pitchFamily="34" charset="-122"/>
                <a:cs typeface="Segoe UI" panose="020B0502040204020203" pitchFamily="34" charset="0"/>
              </a:rPr>
              <a:t>Monthly Meetings</a:t>
            </a:r>
            <a:endParaRPr lang="en-US" sz="1200" dirty="0">
              <a:latin typeface="Segoe UI" panose="020B0502040204020203" pitchFamily="34" charset="0"/>
              <a:cs typeface="Segoe UI" panose="020B0502040204020203" pitchFamily="34" charset="0"/>
            </a:endParaRPr>
          </a:p>
        </p:txBody>
      </p:sp>
      <p:sp>
        <p:nvSpPr>
          <p:cNvPr id="33" name="Text 5">
            <a:extLst>
              <a:ext uri="{FF2B5EF4-FFF2-40B4-BE49-F238E27FC236}">
                <a16:creationId xmlns:a16="http://schemas.microsoft.com/office/drawing/2014/main" id="{707DD916-3A8A-8EE0-B10E-8B7E5428D325}"/>
              </a:ext>
            </a:extLst>
          </p:cNvPr>
          <p:cNvSpPr/>
          <p:nvPr/>
        </p:nvSpPr>
        <p:spPr>
          <a:xfrm>
            <a:off x="6096000" y="2266459"/>
            <a:ext cx="2325192" cy="173236"/>
          </a:xfrm>
          <a:prstGeom prst="rect">
            <a:avLst/>
          </a:prstGeom>
          <a:noFill/>
          <a:ln/>
        </p:spPr>
        <p:txBody>
          <a:bodyPr wrap="square" lIns="0" tIns="0" rIns="0" bIns="0" rtlCol="0" anchor="t"/>
          <a:lstStyle/>
          <a:p>
            <a:pPr marL="0" indent="0" algn="l">
              <a:lnSpc>
                <a:spcPts val="1365"/>
              </a:lnSpc>
              <a:buNone/>
            </a:pPr>
            <a:r>
              <a:rPr lang="en-US" sz="975" dirty="0">
                <a:solidFill>
                  <a:srgbClr val="7F8C8D"/>
                </a:solidFill>
                <a:latin typeface="Segoe UI" panose="020B0502040204020203" pitchFamily="34" charset="0"/>
                <a:ea typeface="Segoe UI" pitchFamily="34" charset="-122"/>
                <a:cs typeface="Segoe UI" panose="020B0502040204020203" pitchFamily="34" charset="0"/>
              </a:rPr>
              <a:t>4</a:t>
            </a:r>
            <a:r>
              <a:rPr lang="en-US" sz="975" baseline="30000" dirty="0">
                <a:solidFill>
                  <a:srgbClr val="7F8C8D"/>
                </a:solidFill>
                <a:latin typeface="Segoe UI" panose="020B0502040204020203" pitchFamily="34" charset="0"/>
                <a:ea typeface="Segoe UI" pitchFamily="34" charset="-122"/>
                <a:cs typeface="Segoe UI" panose="020B0502040204020203" pitchFamily="34" charset="0"/>
              </a:rPr>
              <a:t>th</a:t>
            </a:r>
            <a:r>
              <a:rPr lang="en-US" sz="975" dirty="0">
                <a:solidFill>
                  <a:srgbClr val="7F8C8D"/>
                </a:solidFill>
                <a:latin typeface="Segoe UI" panose="020B0502040204020203" pitchFamily="34" charset="0"/>
                <a:ea typeface="Segoe UI" pitchFamily="34" charset="-122"/>
                <a:cs typeface="Segoe UI" panose="020B0502040204020203" pitchFamily="34" charset="0"/>
              </a:rPr>
              <a:t> Mondays via Zoom</a:t>
            </a:r>
            <a:endParaRPr lang="en-US" sz="975" dirty="0">
              <a:latin typeface="Segoe UI" panose="020B0502040204020203" pitchFamily="34" charset="0"/>
              <a:cs typeface="Segoe UI" panose="020B0502040204020203" pitchFamily="34" charset="0"/>
            </a:endParaRPr>
          </a:p>
        </p:txBody>
      </p:sp>
      <p:sp>
        <p:nvSpPr>
          <p:cNvPr id="34" name="Text 8">
            <a:extLst>
              <a:ext uri="{FF2B5EF4-FFF2-40B4-BE49-F238E27FC236}">
                <a16:creationId xmlns:a16="http://schemas.microsoft.com/office/drawing/2014/main" id="{A1A2F5DC-EE53-20A8-EB03-4F47A04F5129}"/>
              </a:ext>
            </a:extLst>
          </p:cNvPr>
          <p:cNvSpPr/>
          <p:nvPr/>
        </p:nvSpPr>
        <p:spPr>
          <a:xfrm>
            <a:off x="7978887" y="1298927"/>
            <a:ext cx="2325192" cy="639961"/>
          </a:xfrm>
          <a:prstGeom prst="rect">
            <a:avLst/>
          </a:prstGeom>
          <a:noFill/>
          <a:ln/>
        </p:spPr>
        <p:txBody>
          <a:bodyPr wrap="square" lIns="0" tIns="0" rIns="0" bIns="0" rtlCol="0" anchor="t"/>
          <a:lstStyle/>
          <a:p>
            <a:pPr marL="0" indent="0" algn="l">
              <a:lnSpc>
                <a:spcPts val="5040"/>
              </a:lnSpc>
              <a:spcAft>
                <a:spcPts val="600"/>
              </a:spcAft>
              <a:buNone/>
            </a:pPr>
            <a:r>
              <a:rPr lang="en-US" sz="3600" b="1" dirty="0">
                <a:solidFill>
                  <a:srgbClr val="E67E22"/>
                </a:solidFill>
                <a:latin typeface="Segoe UI" panose="020B0502040204020203" pitchFamily="34" charset="0"/>
                <a:cs typeface="Segoe UI" panose="020B0502040204020203" pitchFamily="34" charset="0"/>
              </a:rPr>
              <a:t>10</a:t>
            </a:r>
            <a:endParaRPr lang="en-US" sz="3600" dirty="0">
              <a:latin typeface="Segoe UI" panose="020B0502040204020203" pitchFamily="34" charset="0"/>
              <a:cs typeface="Segoe UI" panose="020B0502040204020203" pitchFamily="34" charset="0"/>
            </a:endParaRPr>
          </a:p>
        </p:txBody>
      </p:sp>
      <p:sp>
        <p:nvSpPr>
          <p:cNvPr id="35" name="Text 9">
            <a:extLst>
              <a:ext uri="{FF2B5EF4-FFF2-40B4-BE49-F238E27FC236}">
                <a16:creationId xmlns:a16="http://schemas.microsoft.com/office/drawing/2014/main" id="{76A57460-75CA-2A73-5465-3124A1FC6E9B}"/>
              </a:ext>
            </a:extLst>
          </p:cNvPr>
          <p:cNvSpPr/>
          <p:nvPr/>
        </p:nvSpPr>
        <p:spPr>
          <a:xfrm>
            <a:off x="7978887" y="2015088"/>
            <a:ext cx="2325192" cy="213271"/>
          </a:xfrm>
          <a:prstGeom prst="rect">
            <a:avLst/>
          </a:prstGeom>
          <a:noFill/>
          <a:ln/>
        </p:spPr>
        <p:txBody>
          <a:bodyPr wrap="square" lIns="0" tIns="0" rIns="0" bIns="0" rtlCol="0" anchor="t"/>
          <a:lstStyle/>
          <a:p>
            <a:pPr marL="0" indent="0" algn="l">
              <a:lnSpc>
                <a:spcPts val="1680"/>
              </a:lnSpc>
              <a:spcAft>
                <a:spcPts val="300"/>
              </a:spcAft>
              <a:buNone/>
            </a:pPr>
            <a:r>
              <a:rPr lang="en-US" sz="1200" b="1" dirty="0">
                <a:solidFill>
                  <a:srgbClr val="2C3E50"/>
                </a:solidFill>
                <a:latin typeface="Segoe UI" panose="020B0502040204020203" pitchFamily="34" charset="0"/>
                <a:ea typeface="Segoe UI" pitchFamily="34" charset="-122"/>
                <a:cs typeface="Segoe UI" panose="020B0502040204020203" pitchFamily="34" charset="0"/>
              </a:rPr>
              <a:t>Committee Members</a:t>
            </a:r>
            <a:endParaRPr lang="en-US" sz="1200" dirty="0">
              <a:latin typeface="Segoe UI" panose="020B0502040204020203" pitchFamily="34" charset="0"/>
              <a:cs typeface="Segoe UI" panose="020B0502040204020203" pitchFamily="34" charset="0"/>
            </a:endParaRPr>
          </a:p>
        </p:txBody>
      </p:sp>
      <p:sp>
        <p:nvSpPr>
          <p:cNvPr id="36" name="Text 10">
            <a:extLst>
              <a:ext uri="{FF2B5EF4-FFF2-40B4-BE49-F238E27FC236}">
                <a16:creationId xmlns:a16="http://schemas.microsoft.com/office/drawing/2014/main" id="{D51F89AB-78B4-7D3A-9904-A54736802A5F}"/>
              </a:ext>
            </a:extLst>
          </p:cNvPr>
          <p:cNvSpPr/>
          <p:nvPr/>
        </p:nvSpPr>
        <p:spPr>
          <a:xfrm>
            <a:off x="7893747" y="5065856"/>
            <a:ext cx="2325192" cy="173236"/>
          </a:xfrm>
          <a:prstGeom prst="rect">
            <a:avLst/>
          </a:prstGeom>
          <a:noFill/>
          <a:ln/>
        </p:spPr>
        <p:txBody>
          <a:bodyPr wrap="square" lIns="0" tIns="0" rIns="0" bIns="0" rtlCol="0" anchor="t"/>
          <a:lstStyle/>
          <a:p>
            <a:pPr marL="0" indent="0" algn="l">
              <a:lnSpc>
                <a:spcPts val="1365"/>
              </a:lnSpc>
              <a:buNone/>
            </a:pPr>
            <a:endParaRPr lang="en-US" sz="975" dirty="0">
              <a:latin typeface="Segoe UI" panose="020B0502040204020203" pitchFamily="34" charset="0"/>
              <a:cs typeface="Segoe UI" panose="020B0502040204020203" pitchFamily="34" charset="0"/>
            </a:endParaRPr>
          </a:p>
        </p:txBody>
      </p:sp>
      <p:graphicFrame>
        <p:nvGraphicFramePr>
          <p:cNvPr id="3" name="Table 2">
            <a:extLst>
              <a:ext uri="{FF2B5EF4-FFF2-40B4-BE49-F238E27FC236}">
                <a16:creationId xmlns:a16="http://schemas.microsoft.com/office/drawing/2014/main" id="{822FFF25-A3C5-B878-9FCD-CC3BCF737BAE}"/>
              </a:ext>
            </a:extLst>
          </p:cNvPr>
          <p:cNvGraphicFramePr>
            <a:graphicFrameLocks noGrp="1"/>
          </p:cNvGraphicFramePr>
          <p:nvPr>
            <p:extLst>
              <p:ext uri="{D42A27DB-BD31-4B8C-83A1-F6EECF244321}">
                <p14:modId xmlns:p14="http://schemas.microsoft.com/office/powerpoint/2010/main" val="219754776"/>
              </p:ext>
            </p:extLst>
          </p:nvPr>
        </p:nvGraphicFramePr>
        <p:xfrm>
          <a:off x="5687582" y="2711004"/>
          <a:ext cx="6265402" cy="3596640"/>
        </p:xfrm>
        <a:graphic>
          <a:graphicData uri="http://schemas.openxmlformats.org/drawingml/2006/table">
            <a:tbl>
              <a:tblPr firstRow="1" bandRow="1">
                <a:tableStyleId>{8EC20E35-A176-4012-BC5E-935CFFF8708E}</a:tableStyleId>
              </a:tblPr>
              <a:tblGrid>
                <a:gridCol w="1436780">
                  <a:extLst>
                    <a:ext uri="{9D8B030D-6E8A-4147-A177-3AD203B41FA5}">
                      <a16:colId xmlns:a16="http://schemas.microsoft.com/office/drawing/2014/main" val="207099654"/>
                    </a:ext>
                  </a:extLst>
                </a:gridCol>
                <a:gridCol w="2385280">
                  <a:extLst>
                    <a:ext uri="{9D8B030D-6E8A-4147-A177-3AD203B41FA5}">
                      <a16:colId xmlns:a16="http://schemas.microsoft.com/office/drawing/2014/main" val="1072760121"/>
                    </a:ext>
                  </a:extLst>
                </a:gridCol>
                <a:gridCol w="2443342">
                  <a:extLst>
                    <a:ext uri="{9D8B030D-6E8A-4147-A177-3AD203B41FA5}">
                      <a16:colId xmlns:a16="http://schemas.microsoft.com/office/drawing/2014/main" val="1198583644"/>
                    </a:ext>
                  </a:extLst>
                </a:gridCol>
              </a:tblGrid>
              <a:tr h="370840">
                <a:tc>
                  <a:txBody>
                    <a:bodyPr/>
                    <a:lstStyle/>
                    <a:p>
                      <a:r>
                        <a:rPr lang="en-US" sz="1400" dirty="0">
                          <a:solidFill>
                            <a:schemeClr val="bg1"/>
                          </a:solidFill>
                        </a:rPr>
                        <a:t>Lead</a:t>
                      </a:r>
                    </a:p>
                  </a:txBody>
                  <a:tcPr>
                    <a:solidFill>
                      <a:srgbClr val="001F5E"/>
                    </a:solidFill>
                  </a:tcPr>
                </a:tc>
                <a:tc>
                  <a:txBody>
                    <a:bodyPr/>
                    <a:lstStyle/>
                    <a:p>
                      <a:r>
                        <a:rPr lang="en-US" sz="1400" dirty="0">
                          <a:solidFill>
                            <a:schemeClr val="bg1"/>
                          </a:solidFill>
                        </a:rPr>
                        <a:t>Service Project</a:t>
                      </a:r>
                    </a:p>
                  </a:txBody>
                  <a:tcPr>
                    <a:solidFill>
                      <a:srgbClr val="001F5E"/>
                    </a:solidFill>
                  </a:tcPr>
                </a:tc>
                <a:tc>
                  <a:txBody>
                    <a:bodyPr/>
                    <a:lstStyle/>
                    <a:p>
                      <a:r>
                        <a:rPr lang="en-US" sz="1400" dirty="0">
                          <a:solidFill>
                            <a:schemeClr val="bg1"/>
                          </a:solidFill>
                        </a:rPr>
                        <a:t>Grant Application</a:t>
                      </a:r>
                    </a:p>
                  </a:txBody>
                  <a:tcPr>
                    <a:solidFill>
                      <a:srgbClr val="001F5E"/>
                    </a:solidFill>
                  </a:tcPr>
                </a:tc>
                <a:extLst>
                  <a:ext uri="{0D108BD9-81ED-4DB2-BD59-A6C34878D82A}">
                    <a16:rowId xmlns:a16="http://schemas.microsoft.com/office/drawing/2014/main" val="2099540940"/>
                  </a:ext>
                </a:extLst>
              </a:tr>
              <a:tr h="370840">
                <a:tc>
                  <a:txBody>
                    <a:bodyPr/>
                    <a:lstStyle/>
                    <a:p>
                      <a:r>
                        <a:rPr lang="en-US" sz="1200" dirty="0"/>
                        <a:t>George Pearce</a:t>
                      </a:r>
                    </a:p>
                  </a:txBody>
                  <a:tcPr/>
                </a:tc>
                <a:tc>
                  <a:txBody>
                    <a:bodyPr/>
                    <a:lstStyle/>
                    <a:p>
                      <a:r>
                        <a:rPr lang="en-US" sz="1200" dirty="0"/>
                        <a:t>Wilmette Block Party</a:t>
                      </a:r>
                    </a:p>
                    <a:p>
                      <a:r>
                        <a:rPr lang="en-US" sz="1200" dirty="0"/>
                        <a:t>St Thomas Coat Drive</a:t>
                      </a:r>
                    </a:p>
                  </a:txBody>
                  <a:tcPr/>
                </a:tc>
                <a:tc>
                  <a:txBody>
                    <a:bodyPr/>
                    <a:lstStyle/>
                    <a:p>
                      <a:endParaRPr lang="en-US" sz="1200" dirty="0"/>
                    </a:p>
                  </a:txBody>
                  <a:tcPr/>
                </a:tc>
                <a:extLst>
                  <a:ext uri="{0D108BD9-81ED-4DB2-BD59-A6C34878D82A}">
                    <a16:rowId xmlns:a16="http://schemas.microsoft.com/office/drawing/2014/main" val="1085604313"/>
                  </a:ext>
                </a:extLst>
              </a:tr>
              <a:tr h="370840">
                <a:tc>
                  <a:txBody>
                    <a:bodyPr/>
                    <a:lstStyle/>
                    <a:p>
                      <a:r>
                        <a:rPr lang="en-US" sz="1200" dirty="0"/>
                        <a:t>Brian Bradly</a:t>
                      </a:r>
                    </a:p>
                  </a:txBody>
                  <a:tcPr/>
                </a:tc>
                <a:tc>
                  <a:txBody>
                    <a:bodyPr/>
                    <a:lstStyle/>
                    <a:p>
                      <a:r>
                        <a:rPr lang="en-US" sz="1200" dirty="0"/>
                        <a:t>Lunch Packing</a:t>
                      </a:r>
                    </a:p>
                    <a:p>
                      <a:r>
                        <a:rPr lang="en-US" sz="1200" dirty="0"/>
                        <a:t>Halloween Party</a:t>
                      </a:r>
                    </a:p>
                  </a:txBody>
                  <a:tcPr/>
                </a:tc>
                <a:tc>
                  <a:txBody>
                    <a:bodyPr/>
                    <a:lstStyle/>
                    <a:p>
                      <a:endParaRPr lang="en-US" sz="1200"/>
                    </a:p>
                  </a:txBody>
                  <a:tcPr/>
                </a:tc>
                <a:extLst>
                  <a:ext uri="{0D108BD9-81ED-4DB2-BD59-A6C34878D82A}">
                    <a16:rowId xmlns:a16="http://schemas.microsoft.com/office/drawing/2014/main" val="1326142579"/>
                  </a:ext>
                </a:extLst>
              </a:tr>
              <a:tr h="370840">
                <a:tc>
                  <a:txBody>
                    <a:bodyPr/>
                    <a:lstStyle/>
                    <a:p>
                      <a:r>
                        <a:rPr lang="en-US" sz="1200" dirty="0"/>
                        <a:t>Sarah Homan</a:t>
                      </a:r>
                    </a:p>
                  </a:txBody>
                  <a:tcPr/>
                </a:tc>
                <a:tc>
                  <a:txBody>
                    <a:bodyPr/>
                    <a:lstStyle/>
                    <a:p>
                      <a:r>
                        <a:rPr lang="en-US" sz="1200" dirty="0"/>
                        <a:t>HomeComing</a:t>
                      </a:r>
                    </a:p>
                  </a:txBody>
                  <a:tcPr/>
                </a:tc>
                <a:tc>
                  <a:txBody>
                    <a:bodyPr/>
                    <a:lstStyle/>
                    <a:p>
                      <a:r>
                        <a:rPr lang="en-US" sz="1200" dirty="0"/>
                        <a:t>HODC</a:t>
                      </a:r>
                    </a:p>
                  </a:txBody>
                  <a:tcPr/>
                </a:tc>
                <a:extLst>
                  <a:ext uri="{0D108BD9-81ED-4DB2-BD59-A6C34878D82A}">
                    <a16:rowId xmlns:a16="http://schemas.microsoft.com/office/drawing/2014/main" val="2733497042"/>
                  </a:ext>
                </a:extLst>
              </a:tr>
              <a:tr h="370840">
                <a:tc>
                  <a:txBody>
                    <a:bodyPr/>
                    <a:lstStyle/>
                    <a:p>
                      <a:r>
                        <a:rPr lang="en-US" sz="1200" dirty="0"/>
                        <a:t>Ben Ivory</a:t>
                      </a:r>
                    </a:p>
                  </a:txBody>
                  <a:tcPr/>
                </a:tc>
                <a:tc>
                  <a:txBody>
                    <a:bodyPr/>
                    <a:lstStyle/>
                    <a:p>
                      <a:r>
                        <a:rPr lang="en-US" sz="1200" dirty="0"/>
                        <a:t>Beach Sweep</a:t>
                      </a:r>
                    </a:p>
                    <a:p>
                      <a:r>
                        <a:rPr lang="en-US" sz="1200" dirty="0"/>
                        <a:t>Village Cleanup</a:t>
                      </a:r>
                    </a:p>
                  </a:txBody>
                  <a:tcPr/>
                </a:tc>
                <a:tc>
                  <a:txBody>
                    <a:bodyPr/>
                    <a:lstStyle/>
                    <a:p>
                      <a:r>
                        <a:rPr lang="en-US" sz="1200" dirty="0"/>
                        <a:t>Our Place</a:t>
                      </a:r>
                    </a:p>
                  </a:txBody>
                  <a:tcPr/>
                </a:tc>
                <a:extLst>
                  <a:ext uri="{0D108BD9-81ED-4DB2-BD59-A6C34878D82A}">
                    <a16:rowId xmlns:a16="http://schemas.microsoft.com/office/drawing/2014/main" val="4274007182"/>
                  </a:ext>
                </a:extLst>
              </a:tr>
              <a:tr h="370840">
                <a:tc>
                  <a:txBody>
                    <a:bodyPr/>
                    <a:lstStyle/>
                    <a:p>
                      <a:r>
                        <a:rPr lang="en-US" sz="1200" dirty="0"/>
                        <a:t>Debora Morris</a:t>
                      </a:r>
                    </a:p>
                  </a:txBody>
                  <a:tcPr/>
                </a:tc>
                <a:tc>
                  <a:txBody>
                    <a:bodyPr/>
                    <a:lstStyle/>
                    <a:p>
                      <a:endParaRPr lang="en-US" sz="1200" dirty="0"/>
                    </a:p>
                  </a:txBody>
                  <a:tcPr/>
                </a:tc>
                <a:tc>
                  <a:txBody>
                    <a:bodyPr/>
                    <a:lstStyle/>
                    <a:p>
                      <a:r>
                        <a:rPr lang="en-US" sz="1200" dirty="0"/>
                        <a:t>Lemons of Love</a:t>
                      </a:r>
                    </a:p>
                  </a:txBody>
                  <a:tcPr/>
                </a:tc>
                <a:extLst>
                  <a:ext uri="{0D108BD9-81ED-4DB2-BD59-A6C34878D82A}">
                    <a16:rowId xmlns:a16="http://schemas.microsoft.com/office/drawing/2014/main" val="642543522"/>
                  </a:ext>
                </a:extLst>
              </a:tr>
              <a:tr h="370840">
                <a:tc>
                  <a:txBody>
                    <a:bodyPr/>
                    <a:lstStyle/>
                    <a:p>
                      <a:r>
                        <a:rPr lang="en-US" sz="1200" dirty="0"/>
                        <a:t>Jim Pockross</a:t>
                      </a:r>
                    </a:p>
                  </a:txBody>
                  <a:tcPr/>
                </a:tc>
                <a:tc>
                  <a:txBody>
                    <a:bodyPr/>
                    <a:lstStyle/>
                    <a:p>
                      <a:endParaRPr lang="en-US" sz="1200" dirty="0"/>
                    </a:p>
                  </a:txBody>
                  <a:tcPr/>
                </a:tc>
                <a:tc>
                  <a:txBody>
                    <a:bodyPr/>
                    <a:lstStyle/>
                    <a:p>
                      <a:r>
                        <a:rPr lang="en-US" sz="1200" dirty="0"/>
                        <a:t>Noggins Builders Fndn</a:t>
                      </a:r>
                    </a:p>
                  </a:txBody>
                  <a:tcPr/>
                </a:tc>
                <a:extLst>
                  <a:ext uri="{0D108BD9-81ED-4DB2-BD59-A6C34878D82A}">
                    <a16:rowId xmlns:a16="http://schemas.microsoft.com/office/drawing/2014/main" val="2536754676"/>
                  </a:ext>
                </a:extLst>
              </a:tr>
              <a:tr h="370840">
                <a:tc>
                  <a:txBody>
                    <a:bodyPr/>
                    <a:lstStyle/>
                    <a:p>
                      <a:r>
                        <a:rPr lang="en-US" sz="1200" dirty="0"/>
                        <a:t>Doug Oettinger</a:t>
                      </a:r>
                    </a:p>
                  </a:txBody>
                  <a:tcPr/>
                </a:tc>
                <a:tc>
                  <a:txBody>
                    <a:bodyPr/>
                    <a:lstStyle/>
                    <a:p>
                      <a:endParaRPr lang="en-US" sz="1200" dirty="0"/>
                    </a:p>
                  </a:txBody>
                  <a:tcPr/>
                </a:tc>
                <a:tc>
                  <a:txBody>
                    <a:bodyPr/>
                    <a:lstStyle/>
                    <a:p>
                      <a:r>
                        <a:rPr lang="en-US" sz="1200" dirty="0"/>
                        <a:t>Youth Job Center</a:t>
                      </a:r>
                    </a:p>
                  </a:txBody>
                  <a:tcPr/>
                </a:tc>
                <a:extLst>
                  <a:ext uri="{0D108BD9-81ED-4DB2-BD59-A6C34878D82A}">
                    <a16:rowId xmlns:a16="http://schemas.microsoft.com/office/drawing/2014/main" val="618178992"/>
                  </a:ext>
                </a:extLst>
              </a:tr>
              <a:tr h="370840">
                <a:tc>
                  <a:txBody>
                    <a:bodyPr/>
                    <a:lstStyle/>
                    <a:p>
                      <a:r>
                        <a:rPr lang="en-US" sz="1200" dirty="0"/>
                        <a:t>Mariana Alfar</a:t>
                      </a:r>
                    </a:p>
                  </a:txBody>
                  <a:tcPr/>
                </a:tc>
                <a:tc>
                  <a:txBody>
                    <a:bodyPr/>
                    <a:lstStyle/>
                    <a:p>
                      <a:endParaRPr lang="en-US" sz="1200" dirty="0"/>
                    </a:p>
                  </a:txBody>
                  <a:tcPr/>
                </a:tc>
                <a:tc>
                  <a:txBody>
                    <a:bodyPr/>
                    <a:lstStyle/>
                    <a:p>
                      <a:r>
                        <a:rPr lang="en-US" sz="1200" dirty="0"/>
                        <a:t>ICNA Relief</a:t>
                      </a:r>
                    </a:p>
                  </a:txBody>
                  <a:tcPr/>
                </a:tc>
                <a:extLst>
                  <a:ext uri="{0D108BD9-81ED-4DB2-BD59-A6C34878D82A}">
                    <a16:rowId xmlns:a16="http://schemas.microsoft.com/office/drawing/2014/main" val="919744936"/>
                  </a:ext>
                </a:extLst>
              </a:tr>
            </a:tbl>
          </a:graphicData>
        </a:graphic>
      </p:graphicFrame>
    </p:spTree>
    <p:extLst>
      <p:ext uri="{BB962C8B-B14F-4D97-AF65-F5344CB8AC3E}">
        <p14:creationId xmlns:p14="http://schemas.microsoft.com/office/powerpoint/2010/main" val="427383031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39669-1FE7-164F-DC9F-D269C24CC0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DBD2E3-1AC4-4BFB-D089-AC9CE2698CA7}"/>
              </a:ext>
            </a:extLst>
          </p:cNvPr>
          <p:cNvSpPr>
            <a:spLocks noGrp="1"/>
          </p:cNvSpPr>
          <p:nvPr>
            <p:ph type="title"/>
          </p:nvPr>
        </p:nvSpPr>
        <p:spPr>
          <a:xfrm>
            <a:off x="2820387" y="-348809"/>
            <a:ext cx="9252574" cy="1089580"/>
          </a:xfrm>
        </p:spPr>
        <p:txBody>
          <a:bodyPr vert="horz" lIns="91440" tIns="45720" rIns="91440" bIns="45720" rtlCol="0" anchor="b">
            <a:normAutofit/>
          </a:bodyPr>
          <a:lstStyle/>
          <a:p>
            <a:pPr algn="r"/>
            <a:r>
              <a:rPr lang="en-US" sz="3000" b="0" kern="1200" cap="all" baseline="0" dirty="0">
                <a:latin typeface="Segoe UI" panose="020B0502040204020203" pitchFamily="34" charset="0"/>
                <a:cs typeface="Segoe UI" panose="020B0502040204020203" pitchFamily="34" charset="0"/>
              </a:rPr>
              <a:t>Summary of Service </a:t>
            </a:r>
            <a:r>
              <a:rPr lang="en-US" sz="3000" b="0" kern="1200" cap="all" baseline="0" dirty="0" err="1">
                <a:latin typeface="Segoe UI" panose="020B0502040204020203" pitchFamily="34" charset="0"/>
                <a:cs typeface="Segoe UI" panose="020B0502040204020203" pitchFamily="34" charset="0"/>
              </a:rPr>
              <a:t>ProjectS</a:t>
            </a:r>
            <a:r>
              <a:rPr lang="en-US" sz="3000" b="0" kern="1200" cap="all" baseline="0" dirty="0">
                <a:latin typeface="Segoe UI" panose="020B0502040204020203" pitchFamily="34" charset="0"/>
                <a:cs typeface="Segoe UI" panose="020B0502040204020203" pitchFamily="34" charset="0"/>
              </a:rPr>
              <a:t> &amp; Initiatives</a:t>
            </a:r>
          </a:p>
        </p:txBody>
      </p:sp>
      <p:sp>
        <p:nvSpPr>
          <p:cNvPr id="8" name="TextBox 7">
            <a:extLst>
              <a:ext uri="{FF2B5EF4-FFF2-40B4-BE49-F238E27FC236}">
                <a16:creationId xmlns:a16="http://schemas.microsoft.com/office/drawing/2014/main" id="{48B9CDB5-5C5A-C9AA-D10F-F33626881E8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99800" y="817980"/>
            <a:ext cx="6177231" cy="5572923"/>
          </a:xfrm>
          <a:prstGeom prst="rect">
            <a:avLst/>
          </a:prstGeom>
        </p:spPr>
        <p:txBody>
          <a:bodyPr>
            <a:noAutofit/>
          </a:bodyPr>
          <a:lstStyle/>
          <a:p>
            <a:pPr marL="0" indent="0">
              <a:lnSpc>
                <a:spcPct val="90000"/>
              </a:lnSpc>
              <a:spcBef>
                <a:spcPts val="2500"/>
              </a:spcBef>
              <a:buFont typeface="Arial" panose="020B0604020202020204" pitchFamily="34" charset="0"/>
              <a:buNone/>
            </a:pPr>
            <a:r>
              <a:rPr lang="en-US" sz="1400" b="1" dirty="0">
                <a:latin typeface="Segoe UI" panose="020B0502040204020203" pitchFamily="34" charset="0"/>
                <a:cs typeface="Segoe UI" panose="020B0502040204020203" pitchFamily="34" charset="0"/>
              </a:rPr>
              <a:t>Environmental Projects</a:t>
            </a:r>
          </a:p>
          <a:p>
            <a:pPr marL="0" lvl="1" indent="0">
              <a:spcBef>
                <a:spcPts val="1000"/>
              </a:spcBef>
              <a:buFont typeface="Arial" panose="020B0604020202020204" pitchFamily="34" charset="0"/>
              <a:buNone/>
            </a:pPr>
            <a:r>
              <a:rPr lang="en-US" sz="1400" dirty="0">
                <a:latin typeface="Segoe UI" panose="020B0502040204020203" pitchFamily="34" charset="0"/>
                <a:cs typeface="Segoe UI" panose="020B0502040204020203" pitchFamily="34" charset="0"/>
              </a:rPr>
              <a:t>Environmental cleanup efforts to promote sustainability.</a:t>
            </a:r>
          </a:p>
          <a:p>
            <a:pPr marL="285750" lvl="1" indent="-285750">
              <a:spcBef>
                <a:spcPts val="1000"/>
              </a:spcBef>
              <a:buFont typeface="Arial" panose="020B0604020202020204" pitchFamily="34" charset="0"/>
              <a:buChar char="•"/>
            </a:pPr>
            <a:r>
              <a:rPr lang="en-US" sz="1400" dirty="0">
                <a:latin typeface="Segoe UI" panose="020B0502040204020203" pitchFamily="34" charset="0"/>
                <a:cs typeface="Segoe UI" panose="020B0502040204020203" pitchFamily="34" charset="0"/>
              </a:rPr>
              <a:t>Beach Sweep</a:t>
            </a:r>
          </a:p>
          <a:p>
            <a:pPr marL="285750" lvl="1" indent="-285750">
              <a:spcBef>
                <a:spcPts val="1000"/>
              </a:spcBef>
              <a:buFont typeface="Arial" panose="020B0604020202020204" pitchFamily="34" charset="0"/>
              <a:buChar char="•"/>
            </a:pPr>
            <a:r>
              <a:rPr lang="en-US" sz="1400" dirty="0">
                <a:latin typeface="Segoe UI" panose="020B0502040204020203" pitchFamily="34" charset="0"/>
                <a:cs typeface="Segoe UI" panose="020B0502040204020203" pitchFamily="34" charset="0"/>
              </a:rPr>
              <a:t>Village Cleanup</a:t>
            </a:r>
          </a:p>
          <a:p>
            <a:pPr marL="285750" lvl="1" indent="-285750">
              <a:spcBef>
                <a:spcPts val="1000"/>
              </a:spcBef>
              <a:buFont typeface="Arial" panose="020B0604020202020204" pitchFamily="34" charset="0"/>
              <a:buChar char="•"/>
            </a:pPr>
            <a:r>
              <a:rPr lang="en-US" sz="1400" dirty="0">
                <a:latin typeface="Segoe UI" panose="020B0502040204020203" pitchFamily="34" charset="0"/>
                <a:cs typeface="Segoe UI" panose="020B0502040204020203" pitchFamily="34" charset="0"/>
              </a:rPr>
              <a:t>Operation Pollinator</a:t>
            </a:r>
          </a:p>
          <a:p>
            <a:pPr marL="0" indent="0">
              <a:lnSpc>
                <a:spcPct val="90000"/>
              </a:lnSpc>
              <a:spcBef>
                <a:spcPts val="2500"/>
              </a:spcBef>
              <a:buFont typeface="Arial" panose="020B0604020202020204" pitchFamily="34" charset="0"/>
              <a:buNone/>
            </a:pPr>
            <a:r>
              <a:rPr lang="en-US" sz="1400" b="1" dirty="0">
                <a:latin typeface="Segoe UI" panose="020B0502040204020203" pitchFamily="34" charset="0"/>
                <a:cs typeface="Segoe UI" panose="020B0502040204020203" pitchFamily="34" charset="0"/>
              </a:rPr>
              <a:t>Community Engagement Programs</a:t>
            </a:r>
          </a:p>
          <a:p>
            <a:pPr marL="0" lvl="1" indent="0">
              <a:lnSpc>
                <a:spcPct val="90000"/>
              </a:lnSpc>
              <a:spcBef>
                <a:spcPts val="1000"/>
              </a:spcBef>
              <a:buFont typeface="Arial" panose="020B0604020202020204" pitchFamily="34" charset="0"/>
              <a:buNone/>
            </a:pPr>
            <a:r>
              <a:rPr lang="en-US" sz="1400" dirty="0">
                <a:latin typeface="Segoe UI" panose="020B0502040204020203" pitchFamily="34" charset="0"/>
                <a:cs typeface="Segoe UI" panose="020B0502040204020203" pitchFamily="34" charset="0"/>
              </a:rPr>
              <a:t>Programs aim to engage with local communities and share the mission of Rotary Club of Wilmette.</a:t>
            </a:r>
          </a:p>
          <a:p>
            <a:pPr marL="285750" lvl="1" indent="-285750">
              <a:lnSpc>
                <a:spcPct val="90000"/>
              </a:lnSpc>
              <a:spcBef>
                <a:spcPts val="1000"/>
              </a:spcBef>
              <a:buFont typeface="Arial" panose="020B0604020202020204" pitchFamily="34" charset="0"/>
              <a:buChar char="•"/>
            </a:pPr>
            <a:r>
              <a:rPr lang="en-US" sz="1400" dirty="0">
                <a:latin typeface="Segoe UI" panose="020B0502040204020203" pitchFamily="34" charset="0"/>
                <a:cs typeface="Segoe UI" panose="020B0502040204020203" pitchFamily="34" charset="0"/>
              </a:rPr>
              <a:t>Wilmette Block Party</a:t>
            </a:r>
          </a:p>
          <a:p>
            <a:pPr marL="285750" lvl="1" indent="-285750">
              <a:lnSpc>
                <a:spcPct val="90000"/>
              </a:lnSpc>
              <a:spcBef>
                <a:spcPts val="1000"/>
              </a:spcBef>
              <a:buFont typeface="Arial" panose="020B0604020202020204" pitchFamily="34" charset="0"/>
              <a:buChar char="•"/>
            </a:pPr>
            <a:r>
              <a:rPr lang="en-US" sz="1400" dirty="0">
                <a:latin typeface="Segoe UI" panose="020B0502040204020203" pitchFamily="34" charset="0"/>
                <a:cs typeface="Segoe UI" panose="020B0502040204020203" pitchFamily="34" charset="0"/>
              </a:rPr>
              <a:t>Connections for the Homeless Block Party</a:t>
            </a:r>
          </a:p>
          <a:p>
            <a:pPr marL="285750" lvl="1" indent="-285750">
              <a:lnSpc>
                <a:spcPct val="90000"/>
              </a:lnSpc>
              <a:spcBef>
                <a:spcPts val="1000"/>
              </a:spcBef>
              <a:buFont typeface="Arial" panose="020B0604020202020204" pitchFamily="34" charset="0"/>
              <a:buChar char="•"/>
            </a:pPr>
            <a:r>
              <a:rPr lang="en-US" sz="1400" dirty="0">
                <a:latin typeface="Segoe UI" panose="020B0502040204020203" pitchFamily="34" charset="0"/>
                <a:cs typeface="Segoe UI" panose="020B0502040204020203" pitchFamily="34" charset="0"/>
              </a:rPr>
              <a:t>HODC HomeComing</a:t>
            </a:r>
          </a:p>
          <a:p>
            <a:pPr marL="0" indent="0">
              <a:lnSpc>
                <a:spcPct val="90000"/>
              </a:lnSpc>
              <a:spcBef>
                <a:spcPts val="2500"/>
              </a:spcBef>
              <a:buFont typeface="Arial" panose="020B0604020202020204" pitchFamily="34" charset="0"/>
              <a:buNone/>
            </a:pPr>
            <a:r>
              <a:rPr lang="en-US" sz="1400" b="1" dirty="0">
                <a:latin typeface="Segoe UI" panose="020B0502040204020203" pitchFamily="34" charset="0"/>
                <a:cs typeface="Segoe UI" panose="020B0502040204020203" pitchFamily="34" charset="0"/>
              </a:rPr>
              <a:t>Strengthening Local Partnerships</a:t>
            </a:r>
          </a:p>
          <a:p>
            <a:pPr marL="0" lvl="1" indent="0">
              <a:lnSpc>
                <a:spcPct val="90000"/>
              </a:lnSpc>
              <a:spcBef>
                <a:spcPts val="1000"/>
              </a:spcBef>
              <a:buFont typeface="Arial" panose="020B0604020202020204" pitchFamily="34" charset="0"/>
              <a:buNone/>
            </a:pPr>
            <a:r>
              <a:rPr lang="en-US" sz="1400" dirty="0">
                <a:latin typeface="Segoe UI" panose="020B0502040204020203" pitchFamily="34" charset="0"/>
                <a:cs typeface="Segoe UI" panose="020B0502040204020203" pitchFamily="34" charset="0"/>
              </a:rPr>
              <a:t>Cross-club service initiatives have built stronger local partnerships to enhance community impact and resource sharing.</a:t>
            </a:r>
          </a:p>
          <a:p>
            <a:pPr marL="285750" lvl="1" indent="-285750">
              <a:lnSpc>
                <a:spcPct val="90000"/>
              </a:lnSpc>
              <a:spcBef>
                <a:spcPts val="1000"/>
              </a:spcBef>
              <a:buFont typeface="Arial" panose="020B0604020202020204" pitchFamily="34" charset="0"/>
              <a:buChar char="•"/>
            </a:pPr>
            <a:r>
              <a:rPr lang="en-US" sz="1400" dirty="0">
                <a:latin typeface="Segoe UI" panose="020B0502040204020203" pitchFamily="34" charset="0"/>
                <a:cs typeface="Segoe UI" panose="020B0502040204020203" pitchFamily="34" charset="0"/>
              </a:rPr>
              <a:t>Operation Warm</a:t>
            </a:r>
          </a:p>
          <a:p>
            <a:pPr marL="285750" lvl="1" indent="-285750">
              <a:lnSpc>
                <a:spcPct val="90000"/>
              </a:lnSpc>
              <a:spcBef>
                <a:spcPts val="1000"/>
              </a:spcBef>
              <a:buFont typeface="Arial" panose="020B0604020202020204" pitchFamily="34" charset="0"/>
              <a:buChar char="•"/>
            </a:pPr>
            <a:r>
              <a:rPr lang="en-US" sz="1400" dirty="0">
                <a:latin typeface="Segoe UI" panose="020B0502040204020203" pitchFamily="34" charset="0"/>
                <a:cs typeface="Segoe UI" panose="020B0502040204020203" pitchFamily="34" charset="0"/>
              </a:rPr>
              <a:t>Connections for the Homeless </a:t>
            </a:r>
          </a:p>
          <a:p>
            <a:pPr marL="285750" lvl="1" indent="-285750">
              <a:lnSpc>
                <a:spcPct val="90000"/>
              </a:lnSpc>
              <a:spcBef>
                <a:spcPts val="1000"/>
              </a:spcBef>
              <a:buFont typeface="Arial" panose="020B0604020202020204" pitchFamily="34" charset="0"/>
              <a:buChar char="•"/>
            </a:pPr>
            <a:r>
              <a:rPr lang="en-US" sz="1400" dirty="0">
                <a:latin typeface="Segoe UI" panose="020B0502040204020203" pitchFamily="34" charset="0"/>
                <a:cs typeface="Segoe UI" panose="020B0502040204020203" pitchFamily="34" charset="0"/>
              </a:rPr>
              <a:t>Go Green Wilmette</a:t>
            </a:r>
          </a:p>
          <a:p>
            <a:pPr marL="285750" lvl="1" indent="-285750">
              <a:lnSpc>
                <a:spcPct val="90000"/>
              </a:lnSpc>
              <a:spcBef>
                <a:spcPts val="1000"/>
              </a:spcBef>
              <a:buFont typeface="Arial" panose="020B0604020202020204" pitchFamily="34" charset="0"/>
              <a:buChar char="•"/>
            </a:pPr>
            <a:r>
              <a:rPr lang="en-US" sz="1400" dirty="0">
                <a:latin typeface="Segoe UI" panose="020B0502040204020203" pitchFamily="34" charset="0"/>
                <a:cs typeface="Segoe UI" panose="020B0502040204020203" pitchFamily="34" charset="0"/>
              </a:rPr>
              <a:t>St Thomas of Canterbury</a:t>
            </a:r>
          </a:p>
        </p:txBody>
      </p:sp>
      <p:sp>
        <p:nvSpPr>
          <p:cNvPr id="6" name="Slide Number Placeholder 5">
            <a:extLst>
              <a:ext uri="{FF2B5EF4-FFF2-40B4-BE49-F238E27FC236}">
                <a16:creationId xmlns:a16="http://schemas.microsoft.com/office/drawing/2014/main" id="{B05E920B-F5C5-B385-1BF9-05E15F7D30F9}"/>
              </a:ext>
            </a:extLst>
          </p:cNvPr>
          <p:cNvSpPr>
            <a:spLocks noGrp="1"/>
          </p:cNvSpPr>
          <p:nvPr>
            <p:ph type="sldNum" sz="quarter" idx="12"/>
          </p:nvPr>
        </p:nvSpPr>
        <p:spPr>
          <a:xfrm>
            <a:off x="11648431" y="6490524"/>
            <a:ext cx="457200" cy="336141"/>
          </a:xfrm>
        </p:spPr>
        <p:txBody>
          <a:bodyPr vert="horz" lIns="91440" tIns="45720" rIns="91440" bIns="45720" rtlCol="0" anchor="ctr">
            <a:normAutofit/>
          </a:bodyPr>
          <a:lstStyle/>
          <a:p>
            <a:pPr>
              <a:spcAft>
                <a:spcPts val="600"/>
              </a:spcAft>
            </a:pPr>
            <a:fld id="{84C450F2-3BB4-4AE4-8A35-A9D7AEA4C850}" type="slidenum">
              <a:rPr lang="en-US" smtClean="0"/>
              <a:pPr>
                <a:spcAft>
                  <a:spcPts val="600"/>
                </a:spcAft>
              </a:pPr>
              <a:t>11</a:t>
            </a:fld>
            <a:endParaRPr lang="en-US"/>
          </a:p>
        </p:txBody>
      </p:sp>
      <p:pic>
        <p:nvPicPr>
          <p:cNvPr id="4" name="Picture 3" descr="A group of people under a tent&#10;&#10;AI-generated content may be incorrect.">
            <a:extLst>
              <a:ext uri="{FF2B5EF4-FFF2-40B4-BE49-F238E27FC236}">
                <a16:creationId xmlns:a16="http://schemas.microsoft.com/office/drawing/2014/main" id="{7401229E-C4D1-104E-22FC-49EAE0068EAB}"/>
              </a:ext>
            </a:extLst>
          </p:cNvPr>
          <p:cNvPicPr>
            <a:picLocks noChangeAspect="1"/>
          </p:cNvPicPr>
          <p:nvPr/>
        </p:nvPicPr>
        <p:blipFill>
          <a:blip r:embed="rId3">
            <a:extLst>
              <a:ext uri="{28A0092B-C50C-407E-A947-70E740481C1C}">
                <a14:useLocalDpi xmlns:a14="http://schemas.microsoft.com/office/drawing/2010/main" val="0"/>
              </a:ext>
            </a:extLst>
          </a:blip>
          <a:srcRect l="18036" t="7256" r="14373" b="10444"/>
          <a:stretch>
            <a:fillRect/>
          </a:stretch>
        </p:blipFill>
        <p:spPr>
          <a:xfrm>
            <a:off x="2931922" y="4171305"/>
            <a:ext cx="2431188" cy="2219598"/>
          </a:xfrm>
          <a:prstGeom prst="rect">
            <a:avLst/>
          </a:prstGeom>
        </p:spPr>
      </p:pic>
      <p:pic>
        <p:nvPicPr>
          <p:cNvPr id="7" name="Picture 6" descr="A group of people posing for a photo&#10;&#10;AI-generated content may be incorrect.">
            <a:extLst>
              <a:ext uri="{FF2B5EF4-FFF2-40B4-BE49-F238E27FC236}">
                <a16:creationId xmlns:a16="http://schemas.microsoft.com/office/drawing/2014/main" id="{EE5A5173-BFB7-6E5F-6AAD-8ADE527BF8A0}"/>
              </a:ext>
            </a:extLst>
          </p:cNvPr>
          <p:cNvPicPr>
            <a:picLocks noChangeAspect="1"/>
          </p:cNvPicPr>
          <p:nvPr/>
        </p:nvPicPr>
        <p:blipFill>
          <a:blip r:embed="rId4">
            <a:extLst>
              <a:ext uri="{28A0092B-C50C-407E-A947-70E740481C1C}">
                <a14:useLocalDpi xmlns:a14="http://schemas.microsoft.com/office/drawing/2010/main" val="0"/>
              </a:ext>
            </a:extLst>
          </a:blip>
          <a:srcRect t="9378"/>
          <a:stretch>
            <a:fillRect/>
          </a:stretch>
        </p:blipFill>
        <p:spPr>
          <a:xfrm>
            <a:off x="287560" y="955496"/>
            <a:ext cx="5065655" cy="3133618"/>
          </a:xfrm>
          <a:prstGeom prst="rect">
            <a:avLst/>
          </a:prstGeom>
        </p:spPr>
      </p:pic>
      <p:pic>
        <p:nvPicPr>
          <p:cNvPr id="10" name="Picture 9" descr="A group of people holding a large check&#10;&#10;AI-generated content may be incorrect.">
            <a:extLst>
              <a:ext uri="{FF2B5EF4-FFF2-40B4-BE49-F238E27FC236}">
                <a16:creationId xmlns:a16="http://schemas.microsoft.com/office/drawing/2014/main" id="{8E618561-272D-2C42-8A87-34044F210B7C}"/>
              </a:ext>
            </a:extLst>
          </p:cNvPr>
          <p:cNvPicPr>
            <a:picLocks noChangeAspect="1"/>
          </p:cNvPicPr>
          <p:nvPr/>
        </p:nvPicPr>
        <p:blipFill>
          <a:blip r:embed="rId5">
            <a:extLst>
              <a:ext uri="{28A0092B-C50C-407E-A947-70E740481C1C}">
                <a14:useLocalDpi xmlns:a14="http://schemas.microsoft.com/office/drawing/2010/main" val="0"/>
              </a:ext>
            </a:extLst>
          </a:blip>
          <a:srcRect l="15372" t="16967" r="12835" b="1"/>
          <a:stretch>
            <a:fillRect/>
          </a:stretch>
        </p:blipFill>
        <p:spPr>
          <a:xfrm>
            <a:off x="287024" y="4171305"/>
            <a:ext cx="2558918" cy="2219598"/>
          </a:xfrm>
          <a:prstGeom prst="rect">
            <a:avLst/>
          </a:prstGeom>
        </p:spPr>
      </p:pic>
    </p:spTree>
    <p:extLst>
      <p:ext uri="{BB962C8B-B14F-4D97-AF65-F5344CB8AC3E}">
        <p14:creationId xmlns:p14="http://schemas.microsoft.com/office/powerpoint/2010/main" val="897992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C3C6F-EE1E-F7AC-91C3-218451E9A0A6}"/>
              </a:ext>
            </a:extLst>
          </p:cNvPr>
          <p:cNvSpPr>
            <a:spLocks noGrp="1"/>
          </p:cNvSpPr>
          <p:nvPr>
            <p:ph type="title"/>
          </p:nvPr>
        </p:nvSpPr>
        <p:spPr>
          <a:xfrm>
            <a:off x="8074306" y="286133"/>
            <a:ext cx="3273552" cy="1947672"/>
          </a:xfrm>
        </p:spPr>
        <p:txBody>
          <a:bodyPr vert="horz" lIns="91440" tIns="45720" rIns="91440" bIns="45720" rtlCol="0" anchor="b">
            <a:normAutofit/>
          </a:bodyPr>
          <a:lstStyle/>
          <a:p>
            <a:r>
              <a:rPr lang="en-US" b="0" kern="1200" cap="all" baseline="0" dirty="0">
                <a:latin typeface="Segoe UI" panose="020B0502040204020203" pitchFamily="34" charset="0"/>
                <a:cs typeface="Segoe UI" panose="020B0502040204020203" pitchFamily="34" charset="0"/>
              </a:rPr>
              <a:t>Impact Metrics and Volunteer Hours</a:t>
            </a:r>
          </a:p>
        </p:txBody>
      </p:sp>
      <p:sp>
        <p:nvSpPr>
          <p:cNvPr id="6" name="Slide Number Placeholder 5">
            <a:extLst>
              <a:ext uri="{FF2B5EF4-FFF2-40B4-BE49-F238E27FC236}">
                <a16:creationId xmlns:a16="http://schemas.microsoft.com/office/drawing/2014/main" id="{89648C39-D3E8-FF3C-3605-7577046EA353}"/>
              </a:ext>
            </a:extLst>
          </p:cNvPr>
          <p:cNvSpPr>
            <a:spLocks noGrp="1"/>
          </p:cNvSpPr>
          <p:nvPr>
            <p:ph type="sldNum" sz="quarter" idx="12"/>
          </p:nvPr>
        </p:nvSpPr>
        <p:spPr>
          <a:xfrm>
            <a:off x="11648431" y="6490524"/>
            <a:ext cx="457200" cy="336141"/>
          </a:xfrm>
        </p:spPr>
        <p:txBody>
          <a:bodyPr vert="horz" lIns="91440" tIns="45720" rIns="91440" bIns="45720" rtlCol="0" anchor="ctr">
            <a:normAutofit/>
          </a:bodyPr>
          <a:lstStyle/>
          <a:p>
            <a:pPr>
              <a:spcAft>
                <a:spcPts val="600"/>
              </a:spcAft>
            </a:pPr>
            <a:fld id="{84C450F2-3BB4-4AE4-8A35-A9D7AEA4C850}" type="slidenum">
              <a:rPr lang="en-US" smtClean="0"/>
              <a:pPr>
                <a:spcAft>
                  <a:spcPts val="600"/>
                </a:spcAft>
              </a:pPr>
              <a:t>12</a:t>
            </a:fld>
            <a:endParaRPr lang="en-US"/>
          </a:p>
        </p:txBody>
      </p:sp>
      <p:pic>
        <p:nvPicPr>
          <p:cNvPr id="13" name="Picture 12" descr="A group of people standing under a tent&#10;&#10;AI-generated content may be incorrect.">
            <a:extLst>
              <a:ext uri="{FF2B5EF4-FFF2-40B4-BE49-F238E27FC236}">
                <a16:creationId xmlns:a16="http://schemas.microsoft.com/office/drawing/2014/main" id="{89025D21-3458-E132-218A-F265A77354BF}"/>
              </a:ext>
            </a:extLst>
          </p:cNvPr>
          <p:cNvPicPr>
            <a:picLocks noChangeAspect="1"/>
          </p:cNvPicPr>
          <p:nvPr/>
        </p:nvPicPr>
        <p:blipFill>
          <a:blip r:embed="rId3">
            <a:extLst>
              <a:ext uri="{28A0092B-C50C-407E-A947-70E740481C1C}">
                <a14:useLocalDpi xmlns:a14="http://schemas.microsoft.com/office/drawing/2010/main" val="0"/>
              </a:ext>
            </a:extLst>
          </a:blip>
          <a:srcRect l="21674" t="4259" r="13621" b="19444"/>
          <a:stretch>
            <a:fillRect/>
          </a:stretch>
        </p:blipFill>
        <p:spPr>
          <a:xfrm>
            <a:off x="0" y="-1"/>
            <a:ext cx="7721422" cy="6826665"/>
          </a:xfrm>
          <a:prstGeom prst="rect">
            <a:avLst/>
          </a:prstGeom>
        </p:spPr>
      </p:pic>
      <p:sp>
        <p:nvSpPr>
          <p:cNvPr id="14" name="Text 8">
            <a:extLst>
              <a:ext uri="{FF2B5EF4-FFF2-40B4-BE49-F238E27FC236}">
                <a16:creationId xmlns:a16="http://schemas.microsoft.com/office/drawing/2014/main" id="{0074F7F6-E2AA-16B8-AEC4-0FC5A5FFABB1}"/>
              </a:ext>
            </a:extLst>
          </p:cNvPr>
          <p:cNvSpPr/>
          <p:nvPr/>
        </p:nvSpPr>
        <p:spPr>
          <a:xfrm>
            <a:off x="10082520" y="2499568"/>
            <a:ext cx="2325192" cy="639961"/>
          </a:xfrm>
          <a:prstGeom prst="rect">
            <a:avLst/>
          </a:prstGeom>
          <a:noFill/>
          <a:ln/>
        </p:spPr>
        <p:txBody>
          <a:bodyPr wrap="square" lIns="0" tIns="0" rIns="0" bIns="0" rtlCol="0" anchor="t"/>
          <a:lstStyle/>
          <a:p>
            <a:pPr marL="0" indent="0" algn="l">
              <a:lnSpc>
                <a:spcPts val="5040"/>
              </a:lnSpc>
              <a:spcAft>
                <a:spcPts val="600"/>
              </a:spcAft>
              <a:buNone/>
            </a:pPr>
            <a:r>
              <a:rPr lang="en-US" sz="3600" b="1" dirty="0">
                <a:solidFill>
                  <a:srgbClr val="E67E22"/>
                </a:solidFill>
                <a:latin typeface="Segoe UI" panose="020B0502040204020203" pitchFamily="34" charset="0"/>
                <a:ea typeface="Segoe UI" pitchFamily="34" charset="-122"/>
                <a:cs typeface="Segoe UI" panose="020B0502040204020203" pitchFamily="34" charset="0"/>
              </a:rPr>
              <a:t>~140</a:t>
            </a:r>
            <a:endParaRPr lang="en-US" sz="3600" dirty="0">
              <a:latin typeface="Segoe UI" panose="020B0502040204020203" pitchFamily="34" charset="0"/>
              <a:cs typeface="Segoe UI" panose="020B0502040204020203" pitchFamily="34" charset="0"/>
            </a:endParaRPr>
          </a:p>
        </p:txBody>
      </p:sp>
      <p:sp>
        <p:nvSpPr>
          <p:cNvPr id="15" name="Text 9">
            <a:extLst>
              <a:ext uri="{FF2B5EF4-FFF2-40B4-BE49-F238E27FC236}">
                <a16:creationId xmlns:a16="http://schemas.microsoft.com/office/drawing/2014/main" id="{C566F3F3-CADC-9B4B-BCC9-3311D20D2CF1}"/>
              </a:ext>
            </a:extLst>
          </p:cNvPr>
          <p:cNvSpPr/>
          <p:nvPr/>
        </p:nvSpPr>
        <p:spPr>
          <a:xfrm>
            <a:off x="10082520" y="3215729"/>
            <a:ext cx="2325192" cy="213271"/>
          </a:xfrm>
          <a:prstGeom prst="rect">
            <a:avLst/>
          </a:prstGeom>
          <a:noFill/>
          <a:ln/>
        </p:spPr>
        <p:txBody>
          <a:bodyPr wrap="square" lIns="0" tIns="0" rIns="0" bIns="0" rtlCol="0" anchor="t"/>
          <a:lstStyle/>
          <a:p>
            <a:pPr marL="0" indent="0" algn="l">
              <a:lnSpc>
                <a:spcPts val="1680"/>
              </a:lnSpc>
              <a:spcAft>
                <a:spcPts val="300"/>
              </a:spcAft>
              <a:buNone/>
            </a:pPr>
            <a:r>
              <a:rPr lang="en-US" sz="1200" b="1" dirty="0">
                <a:solidFill>
                  <a:srgbClr val="2C3E50"/>
                </a:solidFill>
                <a:latin typeface="Segoe UI" panose="020B0502040204020203" pitchFamily="34" charset="0"/>
                <a:ea typeface="Segoe UI" pitchFamily="34" charset="-122"/>
                <a:cs typeface="Segoe UI" panose="020B0502040204020203" pitchFamily="34" charset="0"/>
              </a:rPr>
              <a:t>Total Volunteer Hours</a:t>
            </a:r>
            <a:endParaRPr lang="en-US" sz="1200" dirty="0">
              <a:latin typeface="Segoe UI" panose="020B0502040204020203" pitchFamily="34" charset="0"/>
              <a:cs typeface="Segoe UI" panose="020B0502040204020203" pitchFamily="34" charset="0"/>
            </a:endParaRPr>
          </a:p>
        </p:txBody>
      </p:sp>
      <p:sp>
        <p:nvSpPr>
          <p:cNvPr id="16" name="Text 13">
            <a:extLst>
              <a:ext uri="{FF2B5EF4-FFF2-40B4-BE49-F238E27FC236}">
                <a16:creationId xmlns:a16="http://schemas.microsoft.com/office/drawing/2014/main" id="{FEB3EFC0-DB3F-2B3B-5506-E46A2C427C90}"/>
              </a:ext>
            </a:extLst>
          </p:cNvPr>
          <p:cNvSpPr/>
          <p:nvPr/>
        </p:nvSpPr>
        <p:spPr>
          <a:xfrm>
            <a:off x="8199208" y="3959683"/>
            <a:ext cx="2325192" cy="639961"/>
          </a:xfrm>
          <a:prstGeom prst="rect">
            <a:avLst/>
          </a:prstGeom>
          <a:noFill/>
          <a:ln/>
        </p:spPr>
        <p:txBody>
          <a:bodyPr wrap="square" lIns="0" tIns="0" rIns="0" bIns="0" rtlCol="0" anchor="t"/>
          <a:lstStyle/>
          <a:p>
            <a:pPr marL="0" indent="0" algn="l">
              <a:lnSpc>
                <a:spcPts val="5040"/>
              </a:lnSpc>
              <a:spcAft>
                <a:spcPts val="600"/>
              </a:spcAft>
              <a:buNone/>
            </a:pPr>
            <a:r>
              <a:rPr lang="en-US" sz="3600" b="1" dirty="0">
                <a:solidFill>
                  <a:srgbClr val="2C3E50"/>
                </a:solidFill>
                <a:latin typeface="Segoe UI" panose="020B0502040204020203" pitchFamily="34" charset="0"/>
                <a:cs typeface="Segoe UI" panose="020B0502040204020203" pitchFamily="34" charset="0"/>
              </a:rPr>
              <a:t>~960</a:t>
            </a:r>
            <a:endParaRPr lang="en-US" sz="3600" dirty="0">
              <a:latin typeface="Segoe UI" panose="020B0502040204020203" pitchFamily="34" charset="0"/>
              <a:cs typeface="Segoe UI" panose="020B0502040204020203" pitchFamily="34" charset="0"/>
            </a:endParaRPr>
          </a:p>
        </p:txBody>
      </p:sp>
      <p:sp>
        <p:nvSpPr>
          <p:cNvPr id="17" name="Text 14">
            <a:extLst>
              <a:ext uri="{FF2B5EF4-FFF2-40B4-BE49-F238E27FC236}">
                <a16:creationId xmlns:a16="http://schemas.microsoft.com/office/drawing/2014/main" id="{C34727EF-726A-44CF-1735-B23F47A54B93}"/>
              </a:ext>
            </a:extLst>
          </p:cNvPr>
          <p:cNvSpPr/>
          <p:nvPr/>
        </p:nvSpPr>
        <p:spPr>
          <a:xfrm>
            <a:off x="8199208" y="4675844"/>
            <a:ext cx="2325192" cy="213271"/>
          </a:xfrm>
          <a:prstGeom prst="rect">
            <a:avLst/>
          </a:prstGeom>
          <a:noFill/>
          <a:ln/>
        </p:spPr>
        <p:txBody>
          <a:bodyPr wrap="square" lIns="0" tIns="0" rIns="0" bIns="0" rtlCol="0" anchor="t"/>
          <a:lstStyle/>
          <a:p>
            <a:pPr marL="0" indent="0" algn="l">
              <a:lnSpc>
                <a:spcPts val="1680"/>
              </a:lnSpc>
              <a:spcAft>
                <a:spcPts val="300"/>
              </a:spcAft>
              <a:buNone/>
            </a:pPr>
            <a:r>
              <a:rPr lang="en-US" sz="1200" b="1" dirty="0">
                <a:solidFill>
                  <a:srgbClr val="2C3E50"/>
                </a:solidFill>
                <a:latin typeface="Segoe UI" panose="020B0502040204020203" pitchFamily="34" charset="0"/>
                <a:ea typeface="Segoe UI" pitchFamily="34" charset="-122"/>
                <a:cs typeface="Segoe UI" panose="020B0502040204020203" pitchFamily="34" charset="0"/>
              </a:rPr>
              <a:t>Lunches Provided</a:t>
            </a:r>
            <a:endParaRPr lang="en-US" sz="1200" dirty="0">
              <a:latin typeface="Segoe UI" panose="020B0502040204020203" pitchFamily="34" charset="0"/>
              <a:cs typeface="Segoe UI" panose="020B0502040204020203" pitchFamily="34" charset="0"/>
            </a:endParaRPr>
          </a:p>
        </p:txBody>
      </p:sp>
      <p:sp>
        <p:nvSpPr>
          <p:cNvPr id="18" name="Text 3">
            <a:extLst>
              <a:ext uri="{FF2B5EF4-FFF2-40B4-BE49-F238E27FC236}">
                <a16:creationId xmlns:a16="http://schemas.microsoft.com/office/drawing/2014/main" id="{36BDB0EC-2F04-9D9F-1706-18F15779638B}"/>
              </a:ext>
            </a:extLst>
          </p:cNvPr>
          <p:cNvSpPr/>
          <p:nvPr/>
        </p:nvSpPr>
        <p:spPr>
          <a:xfrm>
            <a:off x="8199208" y="2499568"/>
            <a:ext cx="2325192" cy="639961"/>
          </a:xfrm>
          <a:prstGeom prst="rect">
            <a:avLst/>
          </a:prstGeom>
          <a:noFill/>
          <a:ln/>
        </p:spPr>
        <p:txBody>
          <a:bodyPr wrap="square" lIns="0" tIns="0" rIns="0" bIns="0" rtlCol="0" anchor="t"/>
          <a:lstStyle/>
          <a:p>
            <a:pPr marL="0" indent="0" algn="l">
              <a:lnSpc>
                <a:spcPts val="5040"/>
              </a:lnSpc>
              <a:spcAft>
                <a:spcPts val="600"/>
              </a:spcAft>
              <a:buNone/>
            </a:pPr>
            <a:r>
              <a:rPr lang="en-US" sz="3600" b="1" dirty="0">
                <a:solidFill>
                  <a:srgbClr val="16A085"/>
                </a:solidFill>
                <a:latin typeface="Segoe UI" panose="020B0502040204020203" pitchFamily="34" charset="0"/>
                <a:cs typeface="Segoe UI" panose="020B0502040204020203" pitchFamily="34" charset="0"/>
              </a:rPr>
              <a:t>12</a:t>
            </a:r>
            <a:endParaRPr lang="en-US" sz="3600" dirty="0">
              <a:latin typeface="Segoe UI" panose="020B0502040204020203" pitchFamily="34" charset="0"/>
              <a:cs typeface="Segoe UI" panose="020B0502040204020203" pitchFamily="34" charset="0"/>
            </a:endParaRPr>
          </a:p>
        </p:txBody>
      </p:sp>
      <p:sp>
        <p:nvSpPr>
          <p:cNvPr id="19" name="Text 4">
            <a:extLst>
              <a:ext uri="{FF2B5EF4-FFF2-40B4-BE49-F238E27FC236}">
                <a16:creationId xmlns:a16="http://schemas.microsoft.com/office/drawing/2014/main" id="{717E0E69-00A3-99C2-8E67-36074023FA9F}"/>
              </a:ext>
            </a:extLst>
          </p:cNvPr>
          <p:cNvSpPr/>
          <p:nvPr/>
        </p:nvSpPr>
        <p:spPr>
          <a:xfrm>
            <a:off x="8199208" y="3215729"/>
            <a:ext cx="2325192" cy="213271"/>
          </a:xfrm>
          <a:prstGeom prst="rect">
            <a:avLst/>
          </a:prstGeom>
          <a:noFill/>
          <a:ln/>
        </p:spPr>
        <p:txBody>
          <a:bodyPr wrap="square" lIns="0" tIns="0" rIns="0" bIns="0" rtlCol="0" anchor="t"/>
          <a:lstStyle/>
          <a:p>
            <a:pPr marL="0" indent="0" algn="l">
              <a:lnSpc>
                <a:spcPts val="1680"/>
              </a:lnSpc>
              <a:spcAft>
                <a:spcPts val="300"/>
              </a:spcAft>
              <a:buNone/>
            </a:pPr>
            <a:r>
              <a:rPr lang="en-US" sz="1200" b="1" dirty="0">
                <a:solidFill>
                  <a:srgbClr val="2C3E50"/>
                </a:solidFill>
                <a:latin typeface="Segoe UI" panose="020B0502040204020203" pitchFamily="34" charset="0"/>
                <a:ea typeface="Segoe UI" pitchFamily="34" charset="-122"/>
                <a:cs typeface="Segoe UI" panose="020B0502040204020203" pitchFamily="34" charset="0"/>
              </a:rPr>
              <a:t>Service Events</a:t>
            </a:r>
            <a:endParaRPr lang="en-US" sz="1200" dirty="0">
              <a:latin typeface="Segoe UI" panose="020B0502040204020203" pitchFamily="34" charset="0"/>
              <a:cs typeface="Segoe UI" panose="020B0502040204020203" pitchFamily="34" charset="0"/>
            </a:endParaRPr>
          </a:p>
        </p:txBody>
      </p:sp>
      <p:sp>
        <p:nvSpPr>
          <p:cNvPr id="20" name="Text 8">
            <a:extLst>
              <a:ext uri="{FF2B5EF4-FFF2-40B4-BE49-F238E27FC236}">
                <a16:creationId xmlns:a16="http://schemas.microsoft.com/office/drawing/2014/main" id="{8A03CD5E-B8B2-3F58-FAC4-F5435E09F324}"/>
              </a:ext>
            </a:extLst>
          </p:cNvPr>
          <p:cNvSpPr/>
          <p:nvPr/>
        </p:nvSpPr>
        <p:spPr>
          <a:xfrm>
            <a:off x="10082520" y="3959683"/>
            <a:ext cx="2325192" cy="639961"/>
          </a:xfrm>
          <a:prstGeom prst="rect">
            <a:avLst/>
          </a:prstGeom>
          <a:noFill/>
          <a:ln/>
        </p:spPr>
        <p:txBody>
          <a:bodyPr wrap="square" lIns="0" tIns="0" rIns="0" bIns="0" rtlCol="0" anchor="t"/>
          <a:lstStyle/>
          <a:p>
            <a:pPr marL="0" indent="0" algn="l">
              <a:lnSpc>
                <a:spcPts val="5040"/>
              </a:lnSpc>
              <a:spcAft>
                <a:spcPts val="600"/>
              </a:spcAft>
              <a:buNone/>
            </a:pPr>
            <a:r>
              <a:rPr lang="en-US" sz="3600" b="1" dirty="0">
                <a:solidFill>
                  <a:srgbClr val="0077B5"/>
                </a:solidFill>
                <a:latin typeface="Segoe UI" panose="020B0502040204020203" pitchFamily="34" charset="0"/>
                <a:ea typeface="Segoe UI" pitchFamily="34" charset="-122"/>
                <a:cs typeface="Segoe UI" panose="020B0502040204020203" pitchFamily="34" charset="0"/>
              </a:rPr>
              <a:t>120+</a:t>
            </a:r>
            <a:endParaRPr lang="en-US" sz="3600" dirty="0">
              <a:solidFill>
                <a:srgbClr val="0077B5"/>
              </a:solidFill>
              <a:latin typeface="Segoe UI" panose="020B0502040204020203" pitchFamily="34" charset="0"/>
              <a:cs typeface="Segoe UI" panose="020B0502040204020203" pitchFamily="34" charset="0"/>
            </a:endParaRPr>
          </a:p>
        </p:txBody>
      </p:sp>
      <p:sp>
        <p:nvSpPr>
          <p:cNvPr id="21" name="Text 9">
            <a:extLst>
              <a:ext uri="{FF2B5EF4-FFF2-40B4-BE49-F238E27FC236}">
                <a16:creationId xmlns:a16="http://schemas.microsoft.com/office/drawing/2014/main" id="{33AB931A-03D6-1E53-562A-DF3760CE24EA}"/>
              </a:ext>
            </a:extLst>
          </p:cNvPr>
          <p:cNvSpPr/>
          <p:nvPr/>
        </p:nvSpPr>
        <p:spPr>
          <a:xfrm>
            <a:off x="10082520" y="4675844"/>
            <a:ext cx="2325192" cy="213271"/>
          </a:xfrm>
          <a:prstGeom prst="rect">
            <a:avLst/>
          </a:prstGeom>
          <a:noFill/>
          <a:ln/>
        </p:spPr>
        <p:txBody>
          <a:bodyPr wrap="square" lIns="0" tIns="0" rIns="0" bIns="0" rtlCol="0" anchor="t"/>
          <a:lstStyle/>
          <a:p>
            <a:pPr marL="0" indent="0" algn="l">
              <a:lnSpc>
                <a:spcPts val="1680"/>
              </a:lnSpc>
              <a:spcAft>
                <a:spcPts val="300"/>
              </a:spcAft>
              <a:buNone/>
            </a:pPr>
            <a:r>
              <a:rPr lang="en-US" sz="1200" b="1" dirty="0">
                <a:solidFill>
                  <a:srgbClr val="2C3E50"/>
                </a:solidFill>
                <a:latin typeface="Segoe UI" panose="020B0502040204020203" pitchFamily="34" charset="0"/>
                <a:ea typeface="Segoe UI" pitchFamily="34" charset="-122"/>
                <a:cs typeface="Segoe UI" panose="020B0502040204020203" pitchFamily="34" charset="0"/>
              </a:rPr>
              <a:t>Coats Distributed</a:t>
            </a:r>
            <a:endParaRPr lang="en-US" sz="1200" dirty="0">
              <a:latin typeface="Segoe UI" panose="020B0502040204020203" pitchFamily="34" charset="0"/>
              <a:cs typeface="Segoe UI" panose="020B0502040204020203" pitchFamily="34" charset="0"/>
            </a:endParaRPr>
          </a:p>
        </p:txBody>
      </p:sp>
      <p:sp>
        <p:nvSpPr>
          <p:cNvPr id="22" name="Text 13">
            <a:extLst>
              <a:ext uri="{FF2B5EF4-FFF2-40B4-BE49-F238E27FC236}">
                <a16:creationId xmlns:a16="http://schemas.microsoft.com/office/drawing/2014/main" id="{F66788D3-42D5-B3A3-B288-A964BA9636F6}"/>
              </a:ext>
            </a:extLst>
          </p:cNvPr>
          <p:cNvSpPr/>
          <p:nvPr/>
        </p:nvSpPr>
        <p:spPr>
          <a:xfrm>
            <a:off x="8199208" y="5406626"/>
            <a:ext cx="2325192" cy="639961"/>
          </a:xfrm>
          <a:prstGeom prst="rect">
            <a:avLst/>
          </a:prstGeom>
          <a:noFill/>
          <a:ln/>
        </p:spPr>
        <p:txBody>
          <a:bodyPr wrap="square" lIns="0" tIns="0" rIns="0" bIns="0" rtlCol="0" anchor="t"/>
          <a:lstStyle/>
          <a:p>
            <a:pPr marL="0" indent="0" algn="l">
              <a:lnSpc>
                <a:spcPts val="5040"/>
              </a:lnSpc>
              <a:spcAft>
                <a:spcPts val="600"/>
              </a:spcAft>
              <a:buNone/>
            </a:pPr>
            <a:r>
              <a:rPr lang="en-US" sz="3600" b="1" dirty="0">
                <a:solidFill>
                  <a:srgbClr val="2C3E50"/>
                </a:solidFill>
                <a:latin typeface="Segoe UI" panose="020B0502040204020203" pitchFamily="34" charset="0"/>
                <a:cs typeface="Segoe UI" panose="020B0502040204020203" pitchFamily="34" charset="0"/>
              </a:rPr>
              <a:t>~185lbs</a:t>
            </a:r>
            <a:endParaRPr lang="en-US" sz="3600" dirty="0">
              <a:latin typeface="Segoe UI" panose="020B0502040204020203" pitchFamily="34" charset="0"/>
              <a:cs typeface="Segoe UI" panose="020B0502040204020203" pitchFamily="34" charset="0"/>
            </a:endParaRPr>
          </a:p>
        </p:txBody>
      </p:sp>
      <p:sp>
        <p:nvSpPr>
          <p:cNvPr id="23" name="Text 14">
            <a:extLst>
              <a:ext uri="{FF2B5EF4-FFF2-40B4-BE49-F238E27FC236}">
                <a16:creationId xmlns:a16="http://schemas.microsoft.com/office/drawing/2014/main" id="{3EB05A10-0509-C43D-2933-FB199FED7EA2}"/>
              </a:ext>
            </a:extLst>
          </p:cNvPr>
          <p:cNvSpPr/>
          <p:nvPr/>
        </p:nvSpPr>
        <p:spPr>
          <a:xfrm>
            <a:off x="8199208" y="6122787"/>
            <a:ext cx="2325192" cy="213271"/>
          </a:xfrm>
          <a:prstGeom prst="rect">
            <a:avLst/>
          </a:prstGeom>
          <a:noFill/>
          <a:ln/>
        </p:spPr>
        <p:txBody>
          <a:bodyPr wrap="square" lIns="0" tIns="0" rIns="0" bIns="0" rtlCol="0" anchor="t"/>
          <a:lstStyle/>
          <a:p>
            <a:pPr marL="0" indent="0" algn="l">
              <a:lnSpc>
                <a:spcPts val="1680"/>
              </a:lnSpc>
              <a:spcAft>
                <a:spcPts val="300"/>
              </a:spcAft>
              <a:buNone/>
            </a:pPr>
            <a:r>
              <a:rPr lang="en-US" sz="1200" b="1" dirty="0">
                <a:solidFill>
                  <a:srgbClr val="2C3E50"/>
                </a:solidFill>
                <a:latin typeface="Segoe UI" panose="020B0502040204020203" pitchFamily="34" charset="0"/>
                <a:ea typeface="Segoe UI" pitchFamily="34" charset="-122"/>
                <a:cs typeface="Segoe UI" panose="020B0502040204020203" pitchFamily="34" charset="0"/>
              </a:rPr>
              <a:t> Trash Collected</a:t>
            </a:r>
            <a:endParaRPr lang="en-US"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9113249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CFDF4-63A8-5770-DE02-1B91DB5B44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BFDC5F-DE17-2605-532C-F62089EFC3A0}"/>
              </a:ext>
            </a:extLst>
          </p:cNvPr>
          <p:cNvSpPr>
            <a:spLocks noGrp="1"/>
          </p:cNvSpPr>
          <p:nvPr>
            <p:ph type="title"/>
          </p:nvPr>
        </p:nvSpPr>
        <p:spPr>
          <a:xfrm>
            <a:off x="431172" y="553616"/>
            <a:ext cx="9349826" cy="4008859"/>
          </a:xfrm>
        </p:spPr>
        <p:txBody>
          <a:bodyPr anchor="t">
            <a:normAutofit/>
          </a:bodyPr>
          <a:lstStyle/>
          <a:p>
            <a:r>
              <a:rPr lang="en-US" dirty="0">
                <a:latin typeface="Segoe UI" panose="020B0502040204020203" pitchFamily="34" charset="0"/>
                <a:cs typeface="Segoe UI" panose="020B0502040204020203" pitchFamily="34" charset="0"/>
              </a:rPr>
              <a:t>Grant Application and Review Process Enhancements</a:t>
            </a:r>
          </a:p>
        </p:txBody>
      </p:sp>
      <p:sp>
        <p:nvSpPr>
          <p:cNvPr id="6" name="Slide Number Placeholder 5">
            <a:extLst>
              <a:ext uri="{FF2B5EF4-FFF2-40B4-BE49-F238E27FC236}">
                <a16:creationId xmlns:a16="http://schemas.microsoft.com/office/drawing/2014/main" id="{2AF31659-1E29-679B-C500-F841F74BA9BC}"/>
              </a:ext>
            </a:extLst>
          </p:cNvPr>
          <p:cNvSpPr>
            <a:spLocks noGrp="1"/>
          </p:cNvSpPr>
          <p:nvPr>
            <p:ph type="sldNum" sz="quarter" idx="12"/>
          </p:nvPr>
        </p:nvSpPr>
        <p:spPr>
          <a:xfrm>
            <a:off x="11648431" y="6490524"/>
            <a:ext cx="457200" cy="336141"/>
          </a:xfrm>
        </p:spPr>
        <p:txBody>
          <a:bodyPr anchor="ctr">
            <a:normAutofit/>
          </a:bodyPr>
          <a:lstStyle/>
          <a:p>
            <a:pPr>
              <a:spcAft>
                <a:spcPts val="600"/>
              </a:spcAft>
            </a:pPr>
            <a:fld id="{84C450F2-3BB4-4AE4-8A35-A9D7AEA4C850}" type="slidenum">
              <a:rPr lang="en-US" smtClean="0"/>
              <a:pPr>
                <a:spcAft>
                  <a:spcPts val="600"/>
                </a:spcAft>
              </a:pPr>
              <a:t>13</a:t>
            </a:fld>
            <a:endParaRPr lang="en-US"/>
          </a:p>
        </p:txBody>
      </p:sp>
      <p:sp>
        <p:nvSpPr>
          <p:cNvPr id="3" name="Text Placeholder 2">
            <a:extLst>
              <a:ext uri="{FF2B5EF4-FFF2-40B4-BE49-F238E27FC236}">
                <a16:creationId xmlns:a16="http://schemas.microsoft.com/office/drawing/2014/main" id="{F1450205-5D93-E848-A372-689659483479}"/>
              </a:ext>
            </a:extLst>
          </p:cNvPr>
          <p:cNvSpPr>
            <a:spLocks noGrp="1"/>
          </p:cNvSpPr>
          <p:nvPr>
            <p:ph type="body" idx="1"/>
          </p:nvPr>
        </p:nvSpPr>
        <p:spPr>
          <a:xfrm>
            <a:off x="431172" y="5088156"/>
            <a:ext cx="11443996" cy="1166648"/>
          </a:xfrm>
        </p:spPr>
        <p:txBody>
          <a:bodyPr>
            <a:normAutofit/>
          </a:bodyPr>
          <a:lstStyle/>
          <a:p>
            <a:r>
              <a:rPr lang="en-US" sz="2800" dirty="0">
                <a:latin typeface="Segoe UI" panose="020B0502040204020203" pitchFamily="34" charset="0"/>
                <a:cs typeface="Segoe UI" panose="020B0502040204020203" pitchFamily="34" charset="0"/>
              </a:rPr>
              <a:t>Where can we </a:t>
            </a:r>
            <a:r>
              <a:rPr lang="en-US" sz="2800" b="1" i="1" dirty="0">
                <a:solidFill>
                  <a:srgbClr val="00206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streamline</a:t>
            </a:r>
            <a:r>
              <a:rPr lang="en-US" sz="2800" dirty="0">
                <a:latin typeface="Segoe UI" panose="020B0502040204020203" pitchFamily="34" charset="0"/>
                <a:cs typeface="Segoe UI" panose="020B0502040204020203" pitchFamily="34" charset="0"/>
              </a:rPr>
              <a:t> our processes for clarity and continuity?</a:t>
            </a:r>
          </a:p>
        </p:txBody>
      </p:sp>
    </p:spTree>
    <p:extLst>
      <p:ext uri="{BB962C8B-B14F-4D97-AF65-F5344CB8AC3E}">
        <p14:creationId xmlns:p14="http://schemas.microsoft.com/office/powerpoint/2010/main" val="2636445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656CF10-932B-4E6B-FD2F-309568AEC342}"/>
              </a:ext>
            </a:extLst>
          </p:cNvPr>
          <p:cNvSpPr/>
          <p:nvPr/>
        </p:nvSpPr>
        <p:spPr>
          <a:xfrm>
            <a:off x="-1" y="1"/>
            <a:ext cx="3477469"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486975D-F5FD-2ABF-65FF-7E75C8080CFA}"/>
              </a:ext>
            </a:extLst>
          </p:cNvPr>
          <p:cNvSpPr>
            <a:spLocks noGrp="1"/>
          </p:cNvSpPr>
          <p:nvPr>
            <p:ph type="sldNum" sz="quarter" idx="12"/>
          </p:nvPr>
        </p:nvSpPr>
        <p:spPr>
          <a:xfrm>
            <a:off x="11648431" y="6490524"/>
            <a:ext cx="457200" cy="336141"/>
          </a:xfrm>
        </p:spPr>
        <p:txBody>
          <a:bodyPr anchor="ctr">
            <a:normAutofit/>
          </a:bodyPr>
          <a:lstStyle/>
          <a:p>
            <a:pPr>
              <a:spcAft>
                <a:spcPts val="600"/>
              </a:spcAft>
            </a:pPr>
            <a:fld id="{84C450F2-3BB4-4AE4-8A35-A9D7AEA4C850}" type="slidenum">
              <a:rPr lang="en-US" smtClean="0"/>
              <a:pPr>
                <a:spcAft>
                  <a:spcPts val="600"/>
                </a:spcAft>
              </a:pPr>
              <a:t>14</a:t>
            </a:fld>
            <a:endParaRPr lang="en-US"/>
          </a:p>
        </p:txBody>
      </p:sp>
      <p:sp>
        <p:nvSpPr>
          <p:cNvPr id="2" name="Title 1">
            <a:extLst>
              <a:ext uri="{FF2B5EF4-FFF2-40B4-BE49-F238E27FC236}">
                <a16:creationId xmlns:a16="http://schemas.microsoft.com/office/drawing/2014/main" id="{5FA2CF0D-4FD7-C48B-5CB4-555D5D214CE0}"/>
              </a:ext>
            </a:extLst>
          </p:cNvPr>
          <p:cNvSpPr>
            <a:spLocks noGrp="1"/>
          </p:cNvSpPr>
          <p:nvPr>
            <p:ph type="title"/>
          </p:nvPr>
        </p:nvSpPr>
        <p:spPr>
          <a:xfrm>
            <a:off x="3719724" y="200391"/>
            <a:ext cx="7335269" cy="662940"/>
          </a:xfrm>
        </p:spPr>
        <p:txBody>
          <a:bodyPr>
            <a:normAutofit/>
          </a:bodyPr>
          <a:lstStyle/>
          <a:p>
            <a:r>
              <a:rPr lang="en-US" sz="2800" dirty="0">
                <a:latin typeface="Segoe UI" panose="020B0502040204020203" pitchFamily="34" charset="0"/>
                <a:cs typeface="Segoe UI" panose="020B0502040204020203" pitchFamily="34" charset="0"/>
              </a:rPr>
              <a:t>Grant Application &amp; REVIEW PROCESS</a:t>
            </a:r>
          </a:p>
        </p:txBody>
      </p:sp>
      <p:sp>
        <p:nvSpPr>
          <p:cNvPr id="10" name="TextBox 9">
            <a:extLst>
              <a:ext uri="{FF2B5EF4-FFF2-40B4-BE49-F238E27FC236}">
                <a16:creationId xmlns:a16="http://schemas.microsoft.com/office/drawing/2014/main" id="{A564F3DF-136F-8589-0CE2-F85DC5569593}"/>
              </a:ext>
            </a:extLst>
          </p:cNvPr>
          <p:cNvSpPr txBox="1"/>
          <p:nvPr/>
        </p:nvSpPr>
        <p:spPr>
          <a:xfrm>
            <a:off x="3819189" y="1469981"/>
            <a:ext cx="8286442" cy="4165243"/>
          </a:xfrm>
          <a:prstGeom prst="rect">
            <a:avLst/>
          </a:prstGeom>
          <a:noFill/>
        </p:spPr>
        <p:txBody>
          <a:bodyPr wrap="square" rtlCol="0">
            <a:spAutoFit/>
          </a:bodyPr>
          <a:lstStyle/>
          <a:p>
            <a:pPr>
              <a:lnSpc>
                <a:spcPts val="1560"/>
              </a:lnSpc>
              <a:spcAft>
                <a:spcPts val="750"/>
              </a:spcAft>
            </a:pPr>
            <a:r>
              <a:rPr lang="en-US" b="1" dirty="0">
                <a:solidFill>
                  <a:srgbClr val="2C3E50"/>
                </a:solidFill>
                <a:latin typeface="Segoe UI" panose="020B0502040204020203" pitchFamily="34" charset="0"/>
                <a:ea typeface="Segoe UI" pitchFamily="34" charset="-122"/>
                <a:cs typeface="Segoe UI" panose="020B0502040204020203" pitchFamily="34" charset="0"/>
              </a:rPr>
              <a:t>Budget Planning:</a:t>
            </a:r>
            <a:r>
              <a:rPr lang="en-US" dirty="0">
                <a:solidFill>
                  <a:srgbClr val="2C3E50"/>
                </a:solidFill>
                <a:latin typeface="Segoe UI" panose="020B0502040204020203" pitchFamily="34" charset="0"/>
                <a:ea typeface="Segoe UI" pitchFamily="34" charset="-122"/>
                <a:cs typeface="Segoe UI" panose="020B0502040204020203" pitchFamily="34" charset="0"/>
              </a:rPr>
              <a:t> Priority grant recipients planned in committee budget for streamlined approval</a:t>
            </a:r>
            <a:endParaRPr lang="en-US" dirty="0">
              <a:latin typeface="Segoe UI" panose="020B0502040204020203" pitchFamily="34" charset="0"/>
              <a:cs typeface="Segoe UI" panose="020B0502040204020203" pitchFamily="34" charset="0"/>
            </a:endParaRPr>
          </a:p>
          <a:p>
            <a:pPr lvl="0">
              <a:lnSpc>
                <a:spcPct val="100000"/>
              </a:lnSpc>
            </a:pPr>
            <a:endParaRPr lang="en-US" dirty="0">
              <a:latin typeface="Segoe UI" panose="020B0502040204020203" pitchFamily="34" charset="0"/>
              <a:cs typeface="Segoe UI" panose="020B0502040204020203" pitchFamily="34" charset="0"/>
            </a:endParaRPr>
          </a:p>
          <a:p>
            <a:pPr lvl="0">
              <a:lnSpc>
                <a:spcPct val="100000"/>
              </a:lnSpc>
            </a:pPr>
            <a:endParaRPr lang="en-US" dirty="0">
              <a:latin typeface="Segoe UI" panose="020B0502040204020203" pitchFamily="34" charset="0"/>
              <a:cs typeface="Segoe UI" panose="020B0502040204020203" pitchFamily="34" charset="0"/>
            </a:endParaRPr>
          </a:p>
          <a:p>
            <a:pPr>
              <a:lnSpc>
                <a:spcPts val="1560"/>
              </a:lnSpc>
              <a:spcAft>
                <a:spcPts val="750"/>
              </a:spcAft>
            </a:pPr>
            <a:r>
              <a:rPr lang="en-US" b="1" dirty="0">
                <a:solidFill>
                  <a:srgbClr val="2C3E50"/>
                </a:solidFill>
                <a:latin typeface="Segoe UI" panose="020B0502040204020203" pitchFamily="34" charset="0"/>
                <a:ea typeface="Segoe UI" pitchFamily="34" charset="-122"/>
                <a:cs typeface="Segoe UI" panose="020B0502040204020203" pitchFamily="34" charset="0"/>
              </a:rPr>
              <a:t>Application Form:</a:t>
            </a:r>
            <a:r>
              <a:rPr lang="en-US" dirty="0">
                <a:solidFill>
                  <a:srgbClr val="2C3E50"/>
                </a:solidFill>
                <a:latin typeface="Segoe UI" panose="020B0502040204020203" pitchFamily="34" charset="0"/>
                <a:ea typeface="Segoe UI" pitchFamily="34" charset="-122"/>
                <a:cs typeface="Segoe UI" panose="020B0502040204020203" pitchFamily="34" charset="0"/>
              </a:rPr>
              <a:t> Updated for improved clarity and usability</a:t>
            </a:r>
            <a:endParaRPr lang="en-US" dirty="0">
              <a:latin typeface="Segoe UI" panose="020B0502040204020203" pitchFamily="34" charset="0"/>
              <a:cs typeface="Segoe UI" panose="020B0502040204020203" pitchFamily="34" charset="0"/>
            </a:endParaRPr>
          </a:p>
          <a:p>
            <a:pPr lvl="0">
              <a:lnSpc>
                <a:spcPct val="100000"/>
              </a:lnSpc>
            </a:pPr>
            <a:endParaRPr lang="en-US" dirty="0">
              <a:latin typeface="Segoe UI" panose="020B0502040204020203" pitchFamily="34" charset="0"/>
              <a:cs typeface="Segoe UI" panose="020B0502040204020203" pitchFamily="34" charset="0"/>
            </a:endParaRPr>
          </a:p>
          <a:p>
            <a:pPr lvl="0">
              <a:lnSpc>
                <a:spcPct val="100000"/>
              </a:lnSpc>
            </a:pPr>
            <a:endParaRPr lang="en-US" dirty="0">
              <a:latin typeface="Segoe UI" panose="020B0502040204020203" pitchFamily="34" charset="0"/>
              <a:cs typeface="Segoe UI" panose="020B0502040204020203" pitchFamily="34" charset="0"/>
            </a:endParaRPr>
          </a:p>
          <a:p>
            <a:pPr>
              <a:lnSpc>
                <a:spcPts val="1560"/>
              </a:lnSpc>
            </a:pPr>
            <a:r>
              <a:rPr lang="en-US" b="1" dirty="0">
                <a:solidFill>
                  <a:srgbClr val="2C3E50"/>
                </a:solidFill>
                <a:latin typeface="Segoe UI" panose="020B0502040204020203" pitchFamily="34" charset="0"/>
                <a:ea typeface="Segoe UI" pitchFamily="34" charset="-122"/>
                <a:cs typeface="Segoe UI" panose="020B0502040204020203" pitchFamily="34" charset="0"/>
              </a:rPr>
              <a:t>Timeline:</a:t>
            </a:r>
            <a:r>
              <a:rPr lang="en-US" dirty="0">
                <a:solidFill>
                  <a:srgbClr val="2C3E50"/>
                </a:solidFill>
                <a:latin typeface="Segoe UI" panose="020B0502040204020203" pitchFamily="34" charset="0"/>
                <a:ea typeface="Segoe UI" pitchFamily="34" charset="-122"/>
                <a:cs typeface="Segoe UI" panose="020B0502040204020203" pitchFamily="34" charset="0"/>
              </a:rPr>
              <a:t> Encouraged early submissions for faster processing</a:t>
            </a:r>
            <a:endParaRPr lang="en-US" dirty="0">
              <a:latin typeface="Segoe UI" panose="020B0502040204020203" pitchFamily="34" charset="0"/>
              <a:cs typeface="Segoe UI" panose="020B0502040204020203" pitchFamily="34" charset="0"/>
            </a:endParaRPr>
          </a:p>
          <a:p>
            <a:pPr lvl="0">
              <a:lnSpc>
                <a:spcPct val="100000"/>
              </a:lnSpc>
            </a:pPr>
            <a:endParaRPr lang="en-US" dirty="0">
              <a:latin typeface="Segoe UI" panose="020B0502040204020203" pitchFamily="34" charset="0"/>
              <a:cs typeface="Segoe UI" panose="020B0502040204020203" pitchFamily="34" charset="0"/>
            </a:endParaRPr>
          </a:p>
          <a:p>
            <a:pPr lvl="0">
              <a:lnSpc>
                <a:spcPct val="100000"/>
              </a:lnSpc>
            </a:pPr>
            <a:endParaRPr lang="en-US" dirty="0">
              <a:latin typeface="Segoe UI" panose="020B0502040204020203" pitchFamily="34" charset="0"/>
              <a:cs typeface="Segoe UI" panose="020B0502040204020203" pitchFamily="34" charset="0"/>
            </a:endParaRPr>
          </a:p>
          <a:p>
            <a:pPr lvl="0">
              <a:lnSpc>
                <a:spcPct val="100000"/>
              </a:lnSpc>
            </a:pPr>
            <a:endParaRPr lang="en-US" dirty="0">
              <a:latin typeface="Segoe UI" panose="020B0502040204020203" pitchFamily="34" charset="0"/>
              <a:cs typeface="Segoe UI" panose="020B0502040204020203" pitchFamily="34" charset="0"/>
            </a:endParaRPr>
          </a:p>
          <a:p>
            <a:pPr lvl="0">
              <a:lnSpc>
                <a:spcPct val="100000"/>
              </a:lnSpc>
            </a:pPr>
            <a:r>
              <a:rPr lang="en-US" i="1" dirty="0">
                <a:solidFill>
                  <a:srgbClr val="00B0F0"/>
                </a:solidFill>
                <a:latin typeface="Segoe UI" panose="020B0502040204020203" pitchFamily="34" charset="0"/>
                <a:cs typeface="Segoe UI" panose="020B0502040204020203" pitchFamily="34" charset="0"/>
              </a:rPr>
              <a:t>Coming Up</a:t>
            </a:r>
          </a:p>
          <a:p>
            <a:pPr lvl="0">
              <a:lnSpc>
                <a:spcPct val="100000"/>
              </a:lnSpc>
            </a:pPr>
            <a:endParaRPr lang="en-US" i="1" dirty="0">
              <a:solidFill>
                <a:srgbClr val="0070C0"/>
              </a:solidFill>
              <a:latin typeface="Segoe UI" panose="020B0502040204020203" pitchFamily="34" charset="0"/>
              <a:cs typeface="Segoe UI" panose="020B0502040204020203" pitchFamily="34" charset="0"/>
            </a:endParaRPr>
          </a:p>
          <a:p>
            <a:pPr lvl="0">
              <a:lnSpc>
                <a:spcPct val="100000"/>
              </a:lnSpc>
            </a:pPr>
            <a:r>
              <a:rPr lang="en-US" b="1" dirty="0">
                <a:latin typeface="Segoe UI" panose="020B0502040204020203" pitchFamily="34" charset="0"/>
                <a:cs typeface="Segoe UI" panose="020B0502040204020203" pitchFamily="34" charset="0"/>
              </a:rPr>
              <a:t>Evaluation Criteria:  </a:t>
            </a:r>
            <a:r>
              <a:rPr lang="en-US" dirty="0">
                <a:latin typeface="Segoe UI" panose="020B0502040204020203" pitchFamily="34" charset="0"/>
                <a:cs typeface="Segoe UI" panose="020B0502040204020203" pitchFamily="34" charset="0"/>
              </a:rPr>
              <a:t>Decision matrix with weighted criteria to guide committee review and standardize grant application approvals</a:t>
            </a:r>
            <a:endParaRPr lang="en-US" b="1" dirty="0">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4D982336-54AA-C1A0-5E5E-F111D616D873}"/>
              </a:ext>
            </a:extLst>
          </p:cNvPr>
          <p:cNvSpPr txBox="1"/>
          <p:nvPr/>
        </p:nvSpPr>
        <p:spPr>
          <a:xfrm>
            <a:off x="382544" y="734068"/>
            <a:ext cx="2712377" cy="6155531"/>
          </a:xfrm>
          <a:prstGeom prst="rect">
            <a:avLst/>
          </a:prstGeom>
          <a:noFill/>
        </p:spPr>
        <p:txBody>
          <a:bodyPr wrap="square" rtlCol="0">
            <a:spAutoFit/>
          </a:bodyPr>
          <a:lstStyle/>
          <a:p>
            <a:pPr algn="ctr"/>
            <a:r>
              <a:rPr lang="en-US" sz="4800" dirty="0">
                <a:solidFill>
                  <a:srgbClr val="00B0F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$30,250</a:t>
            </a:r>
          </a:p>
          <a:p>
            <a:pPr algn="ctr"/>
            <a:r>
              <a:rPr lang="en-US" sz="1600" i="1" dirty="0">
                <a:solidFill>
                  <a:schemeClr val="accent6">
                    <a:lumMod val="50000"/>
                  </a:schemeClr>
                </a:solidFill>
                <a:latin typeface="Segoe UI" panose="020B0502040204020203" pitchFamily="34" charset="0"/>
                <a:cs typeface="Segoe UI" panose="020B0502040204020203" pitchFamily="34" charset="0"/>
              </a:rPr>
              <a:t>CS&amp;E Budget for RY26</a:t>
            </a:r>
          </a:p>
          <a:p>
            <a:pPr algn="ctr"/>
            <a:endParaRPr lang="en-US" dirty="0">
              <a:solidFill>
                <a:srgbClr val="FFC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pPr algn="ctr"/>
            <a:endParaRPr lang="en-US" dirty="0">
              <a:solidFill>
                <a:srgbClr val="FFC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pPr algn="ctr"/>
            <a:endParaRPr lang="en-US" dirty="0">
              <a:solidFill>
                <a:srgbClr val="FFC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pPr algn="ctr"/>
            <a:r>
              <a:rPr lang="en-US" sz="4800" dirty="0">
                <a:solidFill>
                  <a:srgbClr val="00B0F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78%</a:t>
            </a:r>
            <a:br>
              <a:rPr lang="en-US" dirty="0">
                <a:solidFill>
                  <a:srgbClr val="FFC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sz="1600" i="1" dirty="0">
                <a:solidFill>
                  <a:schemeClr val="accent6">
                    <a:lumMod val="50000"/>
                  </a:schemeClr>
                </a:solidFill>
                <a:latin typeface="Segoe UI" panose="020B0502040204020203" pitchFamily="34" charset="0"/>
                <a:cs typeface="Segoe UI" panose="020B0502040204020203" pitchFamily="34" charset="0"/>
              </a:rPr>
              <a:t>priority grant recipients already funded</a:t>
            </a:r>
          </a:p>
          <a:p>
            <a:endParaRPr lang="en-US"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a:p>
            <a:pPr algn="ctr"/>
            <a:r>
              <a:rPr lang="en-US" sz="5400" dirty="0">
                <a:solidFill>
                  <a:srgbClr val="00B0F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14</a:t>
            </a:r>
          </a:p>
          <a:p>
            <a:pPr algn="ctr"/>
            <a:r>
              <a:rPr lang="en-US" i="1" dirty="0">
                <a:solidFill>
                  <a:schemeClr val="accent6">
                    <a:lumMod val="50000"/>
                  </a:schemeClr>
                </a:solidFill>
                <a:latin typeface="Segoe UI" panose="020B0502040204020203" pitchFamily="34" charset="0"/>
                <a:cs typeface="Segoe UI" panose="020B0502040204020203" pitchFamily="34" charset="0"/>
              </a:rPr>
              <a:t>grant recipients funded</a:t>
            </a:r>
          </a:p>
          <a:p>
            <a:pPr algn="ctr"/>
            <a:r>
              <a:rPr lang="en-US" sz="1400" i="1" dirty="0">
                <a:solidFill>
                  <a:schemeClr val="accent6">
                    <a:lumMod val="50000"/>
                  </a:schemeClr>
                </a:solidFill>
                <a:latin typeface="Segoe UI" panose="020B0502040204020203" pitchFamily="34" charset="0"/>
                <a:cs typeface="Segoe UI" panose="020B0502040204020203" pitchFamily="34" charset="0"/>
              </a:rPr>
              <a:t>(including Service Projects &amp;</a:t>
            </a:r>
          </a:p>
          <a:p>
            <a:pPr algn="ctr"/>
            <a:r>
              <a:rPr lang="en-US" sz="1400" i="1" dirty="0">
                <a:solidFill>
                  <a:schemeClr val="accent6">
                    <a:lumMod val="50000"/>
                  </a:schemeClr>
                </a:solidFill>
                <a:latin typeface="Segoe UI" panose="020B0502040204020203" pitchFamily="34" charset="0"/>
                <a:cs typeface="Segoe UI" panose="020B0502040204020203" pitchFamily="34" charset="0"/>
              </a:rPr>
              <a:t>Community Engagement) </a:t>
            </a:r>
          </a:p>
          <a:p>
            <a:pPr algn="ctr"/>
            <a:endParaRPr lang="en-US" i="1" dirty="0">
              <a:solidFill>
                <a:schemeClr val="accent6">
                  <a:lumMod val="50000"/>
                </a:schemeClr>
              </a:solidFill>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291178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D8125-8672-EF0A-0896-5D5699E78A9B}"/>
              </a:ext>
            </a:extLst>
          </p:cNvPr>
          <p:cNvSpPr>
            <a:spLocks noGrp="1"/>
          </p:cNvSpPr>
          <p:nvPr>
            <p:ph type="title"/>
          </p:nvPr>
        </p:nvSpPr>
        <p:spPr>
          <a:xfrm>
            <a:off x="431172" y="553616"/>
            <a:ext cx="9555309" cy="4008859"/>
          </a:xfrm>
        </p:spPr>
        <p:txBody>
          <a:bodyPr anchor="t">
            <a:normAutofit/>
          </a:bodyPr>
          <a:lstStyle/>
          <a:p>
            <a:r>
              <a:rPr lang="en-US" sz="5400" dirty="0">
                <a:latin typeface="Segoe UI" panose="020B0502040204020203" pitchFamily="34" charset="0"/>
                <a:cs typeface="Segoe UI" panose="020B0502040204020203" pitchFamily="34" charset="0"/>
              </a:rPr>
              <a:t>Proposed Annual Calendar of Events</a:t>
            </a:r>
          </a:p>
        </p:txBody>
      </p:sp>
      <p:sp>
        <p:nvSpPr>
          <p:cNvPr id="11" name="Text Placeholder 2">
            <a:extLst>
              <a:ext uri="{FF2B5EF4-FFF2-40B4-BE49-F238E27FC236}">
                <a16:creationId xmlns:a16="http://schemas.microsoft.com/office/drawing/2014/main" id="{2725A555-8BFC-C29B-8D42-50F01075B54B}"/>
              </a:ext>
            </a:extLst>
          </p:cNvPr>
          <p:cNvSpPr>
            <a:spLocks noGrp="1"/>
          </p:cNvSpPr>
          <p:nvPr>
            <p:ph type="body" idx="1"/>
          </p:nvPr>
        </p:nvSpPr>
        <p:spPr>
          <a:xfrm>
            <a:off x="431172" y="5088156"/>
            <a:ext cx="10695740" cy="1166648"/>
          </a:xfrm>
        </p:spPr>
        <p:txBody>
          <a:bodyPr>
            <a:normAutofit/>
          </a:bodyPr>
          <a:lstStyle/>
          <a:p>
            <a:r>
              <a:rPr lang="en-US" sz="2800" dirty="0">
                <a:latin typeface="Segoe UI" panose="020B0502040204020203" pitchFamily="34" charset="0"/>
                <a:cs typeface="Segoe UI" panose="020B0502040204020203" pitchFamily="34" charset="0"/>
              </a:rPr>
              <a:t>What </a:t>
            </a:r>
            <a:r>
              <a:rPr lang="en-US" sz="2800" b="1" i="1" dirty="0">
                <a:solidFill>
                  <a:srgbClr val="00206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opportunities for service </a:t>
            </a:r>
            <a:r>
              <a:rPr lang="en-US" sz="2800" dirty="0">
                <a:latin typeface="Segoe UI" panose="020B0502040204020203" pitchFamily="34" charset="0"/>
                <a:cs typeface="Segoe UI" panose="020B0502040204020203" pitchFamily="34" charset="0"/>
              </a:rPr>
              <a:t>do we want to offer consistently each year?</a:t>
            </a:r>
          </a:p>
        </p:txBody>
      </p:sp>
      <p:sp>
        <p:nvSpPr>
          <p:cNvPr id="6" name="Slide Number Placeholder 5">
            <a:extLst>
              <a:ext uri="{FF2B5EF4-FFF2-40B4-BE49-F238E27FC236}">
                <a16:creationId xmlns:a16="http://schemas.microsoft.com/office/drawing/2014/main" id="{92F5C50D-650B-34E5-E644-3AA5F94596F7}"/>
              </a:ext>
            </a:extLst>
          </p:cNvPr>
          <p:cNvSpPr>
            <a:spLocks noGrp="1"/>
          </p:cNvSpPr>
          <p:nvPr>
            <p:ph type="sldNum" sz="quarter" idx="12"/>
          </p:nvPr>
        </p:nvSpPr>
        <p:spPr>
          <a:xfrm>
            <a:off x="11648431" y="6490524"/>
            <a:ext cx="457200" cy="336141"/>
          </a:xfrm>
        </p:spPr>
        <p:txBody>
          <a:bodyPr anchor="ctr">
            <a:normAutofit/>
          </a:bodyPr>
          <a:lstStyle/>
          <a:p>
            <a:pPr>
              <a:spcAft>
                <a:spcPts val="600"/>
              </a:spcAft>
            </a:pPr>
            <a:fld id="{84C450F2-3BB4-4AE4-8A35-A9D7AEA4C850}" type="slidenum">
              <a:rPr lang="en-US" smtClean="0"/>
              <a:pPr>
                <a:spcAft>
                  <a:spcPts val="600"/>
                </a:spcAft>
              </a:pPr>
              <a:t>15</a:t>
            </a:fld>
            <a:endParaRPr lang="en-US"/>
          </a:p>
        </p:txBody>
      </p:sp>
    </p:spTree>
    <p:extLst>
      <p:ext uri="{BB962C8B-B14F-4D97-AF65-F5344CB8AC3E}">
        <p14:creationId xmlns:p14="http://schemas.microsoft.com/office/powerpoint/2010/main" val="1162876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C80E3-E1D8-E483-D24C-D5758A28FBFD}"/>
              </a:ext>
            </a:extLst>
          </p:cNvPr>
          <p:cNvSpPr>
            <a:spLocks noGrp="1"/>
          </p:cNvSpPr>
          <p:nvPr>
            <p:ph type="title"/>
          </p:nvPr>
        </p:nvSpPr>
        <p:spPr>
          <a:xfrm>
            <a:off x="231648" y="188399"/>
            <a:ext cx="3273552" cy="1608830"/>
          </a:xfrm>
        </p:spPr>
        <p:txBody>
          <a:bodyPr vert="horz" lIns="91440" tIns="45720" rIns="91440" bIns="45720" rtlCol="0" anchor="b">
            <a:normAutofit/>
          </a:bodyPr>
          <a:lstStyle/>
          <a:p>
            <a:r>
              <a:rPr lang="en-US" b="0" kern="1200" cap="all" baseline="0" dirty="0">
                <a:latin typeface="Segoe UI" panose="020B0502040204020203" pitchFamily="34" charset="0"/>
                <a:cs typeface="Segoe UI" panose="020B0502040204020203" pitchFamily="34" charset="0"/>
              </a:rPr>
              <a:t>Formalized Events and Timeline</a:t>
            </a:r>
          </a:p>
        </p:txBody>
      </p:sp>
      <p:sp>
        <p:nvSpPr>
          <p:cNvPr id="8" name="TextBox 7">
            <a:extLst>
              <a:ext uri="{FF2B5EF4-FFF2-40B4-BE49-F238E27FC236}">
                <a16:creationId xmlns:a16="http://schemas.microsoft.com/office/drawing/2014/main" id="{0DD53EB0-A8CD-465D-91AE-42EA0F0AEE1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648" y="2140129"/>
            <a:ext cx="3425952" cy="4529472"/>
          </a:xfrm>
          <a:prstGeom prst="rect">
            <a:avLst/>
          </a:prstGeom>
        </p:spPr>
        <p:txBody>
          <a:bodyPr>
            <a:noAutofit/>
          </a:bodyPr>
          <a:lstStyle/>
          <a:p>
            <a:pPr marL="0" indent="0">
              <a:lnSpc>
                <a:spcPct val="120000"/>
              </a:lnSpc>
              <a:spcBef>
                <a:spcPts val="2500"/>
              </a:spcBef>
              <a:spcAft>
                <a:spcPts val="600"/>
              </a:spcAft>
              <a:buFont typeface="Arial" panose="020B0604020202020204" pitchFamily="34" charset="0"/>
              <a:buNone/>
            </a:pPr>
            <a:r>
              <a:rPr lang="en-US" sz="1050" b="1" dirty="0">
                <a:latin typeface="Segoe UI" panose="020B0502040204020203" pitchFamily="34" charset="0"/>
                <a:cs typeface="Segoe UI" panose="020B0502040204020203" pitchFamily="34" charset="0"/>
              </a:rPr>
              <a:t>Improved Planning</a:t>
            </a:r>
          </a:p>
          <a:p>
            <a:pPr marL="0" lvl="1" indent="0">
              <a:lnSpc>
                <a:spcPct val="120000"/>
              </a:lnSpc>
              <a:spcBef>
                <a:spcPts val="1000"/>
              </a:spcBef>
              <a:spcAft>
                <a:spcPts val="600"/>
              </a:spcAft>
              <a:buFont typeface="Arial" panose="020B0604020202020204" pitchFamily="34" charset="0"/>
              <a:buNone/>
            </a:pPr>
            <a:r>
              <a:rPr lang="en-US" sz="1050" dirty="0">
                <a:latin typeface="Segoe UI" panose="020B0502040204020203" pitchFamily="34" charset="0"/>
                <a:cs typeface="Segoe UI" panose="020B0502040204020203" pitchFamily="34" charset="0"/>
              </a:rPr>
              <a:t>A comprehensive club calendar and related materials support better planning, coordination, and resource management.</a:t>
            </a:r>
          </a:p>
          <a:p>
            <a:pPr marL="0" lvl="1" indent="0">
              <a:lnSpc>
                <a:spcPct val="120000"/>
              </a:lnSpc>
              <a:spcBef>
                <a:spcPts val="1000"/>
              </a:spcBef>
              <a:spcAft>
                <a:spcPts val="600"/>
              </a:spcAft>
              <a:buFont typeface="Arial" panose="020B0604020202020204" pitchFamily="34" charset="0"/>
              <a:buNone/>
            </a:pPr>
            <a:r>
              <a:rPr lang="en-US" sz="1050" b="1" dirty="0">
                <a:latin typeface="Segoe UI" panose="020B0502040204020203" pitchFamily="34" charset="0"/>
                <a:cs typeface="Segoe UI" panose="020B0502040204020203" pitchFamily="34" charset="0"/>
              </a:rPr>
              <a:t>Event Type Branding</a:t>
            </a:r>
          </a:p>
          <a:p>
            <a:pPr marL="0" lvl="1" indent="0">
              <a:lnSpc>
                <a:spcPct val="120000"/>
              </a:lnSpc>
              <a:spcBef>
                <a:spcPts val="1000"/>
              </a:spcBef>
              <a:spcAft>
                <a:spcPts val="600"/>
              </a:spcAft>
              <a:buFont typeface="Arial" panose="020B0604020202020204" pitchFamily="34" charset="0"/>
              <a:buNone/>
            </a:pPr>
            <a:r>
              <a:rPr lang="en-US" sz="1050" dirty="0">
                <a:latin typeface="Segoe UI" panose="020B0502040204020203" pitchFamily="34" charset="0"/>
                <a:cs typeface="Segoe UI" panose="020B0502040204020203" pitchFamily="34" charset="0"/>
              </a:rPr>
              <a:t>Visual consistency creates brand/event recognition and encourages greater recognition and participation.</a:t>
            </a:r>
          </a:p>
          <a:p>
            <a:pPr marL="0" lvl="1" indent="0">
              <a:lnSpc>
                <a:spcPct val="120000"/>
              </a:lnSpc>
              <a:spcBef>
                <a:spcPts val="1000"/>
              </a:spcBef>
              <a:spcAft>
                <a:spcPts val="600"/>
              </a:spcAft>
              <a:buFont typeface="Arial" panose="020B0604020202020204" pitchFamily="34" charset="0"/>
              <a:buNone/>
            </a:pPr>
            <a:r>
              <a:rPr lang="en-US" sz="1050" b="1" dirty="0">
                <a:latin typeface="Segoe UI" panose="020B0502040204020203" pitchFamily="34" charset="0"/>
                <a:cs typeface="Segoe UI" panose="020B0502040204020203" pitchFamily="34" charset="0"/>
              </a:rPr>
              <a:t>Service Leads &amp; Documentation</a:t>
            </a:r>
          </a:p>
          <a:p>
            <a:pPr marL="0" lvl="1" indent="0">
              <a:lnSpc>
                <a:spcPct val="120000"/>
              </a:lnSpc>
              <a:spcBef>
                <a:spcPts val="1000"/>
              </a:spcBef>
              <a:spcAft>
                <a:spcPts val="600"/>
              </a:spcAft>
              <a:buFont typeface="Arial" panose="020B0604020202020204" pitchFamily="34" charset="0"/>
              <a:buNone/>
            </a:pPr>
            <a:r>
              <a:rPr lang="en-US" sz="1050" dirty="0">
                <a:latin typeface="Segoe UI" panose="020B0502040204020203" pitchFamily="34" charset="0"/>
                <a:cs typeface="Segoe UI" panose="020B0502040204020203" pitchFamily="34" charset="0"/>
              </a:rPr>
              <a:t>Increased ability to delegate responsibility for recurring service projects engages more club members in leadership roles.</a:t>
            </a:r>
          </a:p>
          <a:p>
            <a:pPr marL="0" lvl="1" indent="0">
              <a:lnSpc>
                <a:spcPct val="120000"/>
              </a:lnSpc>
              <a:spcBef>
                <a:spcPts val="1000"/>
              </a:spcBef>
              <a:spcAft>
                <a:spcPts val="600"/>
              </a:spcAft>
              <a:buFont typeface="Arial" panose="020B0604020202020204" pitchFamily="34" charset="0"/>
              <a:buNone/>
            </a:pPr>
            <a:r>
              <a:rPr lang="en-US" sz="1050" b="1" dirty="0">
                <a:latin typeface="Segoe UI" panose="020B0502040204020203" pitchFamily="34" charset="0"/>
                <a:cs typeface="Segoe UI" panose="020B0502040204020203" pitchFamily="34" charset="0"/>
              </a:rPr>
              <a:t>Increased Participation</a:t>
            </a:r>
          </a:p>
          <a:p>
            <a:pPr marL="0" lvl="1" indent="0">
              <a:lnSpc>
                <a:spcPct val="120000"/>
              </a:lnSpc>
              <a:spcBef>
                <a:spcPts val="1000"/>
              </a:spcBef>
              <a:spcAft>
                <a:spcPts val="600"/>
              </a:spcAft>
              <a:buFont typeface="Arial" panose="020B0604020202020204" pitchFamily="34" charset="0"/>
              <a:buNone/>
            </a:pPr>
            <a:r>
              <a:rPr lang="en-US" sz="1050" dirty="0">
                <a:latin typeface="Segoe UI" panose="020B0502040204020203" pitchFamily="34" charset="0"/>
                <a:cs typeface="Segoe UI" panose="020B0502040204020203" pitchFamily="34" charset="0"/>
              </a:rPr>
              <a:t>Formalized event planning and promotion encourages higher engagement and involvement from members and community.</a:t>
            </a:r>
          </a:p>
        </p:txBody>
      </p:sp>
      <p:sp>
        <p:nvSpPr>
          <p:cNvPr id="6" name="Slide Number Placeholder 5">
            <a:extLst>
              <a:ext uri="{FF2B5EF4-FFF2-40B4-BE49-F238E27FC236}">
                <a16:creationId xmlns:a16="http://schemas.microsoft.com/office/drawing/2014/main" id="{B43461E6-F641-B546-DC55-48D6A7A7217A}"/>
              </a:ext>
            </a:extLst>
          </p:cNvPr>
          <p:cNvSpPr>
            <a:spLocks noGrp="1"/>
          </p:cNvSpPr>
          <p:nvPr>
            <p:ph type="sldNum" sz="quarter" idx="12"/>
          </p:nvPr>
        </p:nvSpPr>
        <p:spPr>
          <a:xfrm>
            <a:off x="11648431" y="6490524"/>
            <a:ext cx="457200" cy="336141"/>
          </a:xfrm>
        </p:spPr>
        <p:txBody>
          <a:bodyPr vert="horz" lIns="91440" tIns="45720" rIns="91440" bIns="45720" rtlCol="0" anchor="ctr">
            <a:normAutofit/>
          </a:bodyPr>
          <a:lstStyle/>
          <a:p>
            <a:pPr>
              <a:spcAft>
                <a:spcPts val="600"/>
              </a:spcAft>
            </a:pPr>
            <a:fld id="{84C450F2-3BB4-4AE4-8A35-A9D7AEA4C850}" type="slidenum">
              <a:rPr lang="en-US" smtClean="0"/>
              <a:pPr>
                <a:spcAft>
                  <a:spcPts val="600"/>
                </a:spcAft>
              </a:pPr>
              <a:t>16</a:t>
            </a:fld>
            <a:endParaRPr lang="en-US"/>
          </a:p>
        </p:txBody>
      </p:sp>
      <p:sp>
        <p:nvSpPr>
          <p:cNvPr id="3" name="Text 1">
            <a:extLst>
              <a:ext uri="{FF2B5EF4-FFF2-40B4-BE49-F238E27FC236}">
                <a16:creationId xmlns:a16="http://schemas.microsoft.com/office/drawing/2014/main" id="{9203955B-8C3B-A64B-23EF-B8E0992EFE2F}"/>
              </a:ext>
            </a:extLst>
          </p:cNvPr>
          <p:cNvSpPr/>
          <p:nvPr/>
        </p:nvSpPr>
        <p:spPr>
          <a:xfrm>
            <a:off x="3945276" y="611813"/>
            <a:ext cx="2603450" cy="2669529"/>
          </a:xfrm>
          <a:prstGeom prst="roundRect">
            <a:avLst>
              <a:gd name="adj" fmla="val 2765"/>
            </a:avLst>
          </a:prstGeom>
          <a:solidFill>
            <a:srgbClr val="ECF0F1"/>
          </a:solidFill>
          <a:ln/>
        </p:spPr>
        <p:txBody>
          <a:bodyPr wrap="square" rtlCol="0" anchor="ctr"/>
          <a:lstStyle/>
          <a:p>
            <a:pPr marL="0" indent="0">
              <a:buNone/>
            </a:pPr>
            <a:endParaRPr lang="en-US" dirty="0"/>
          </a:p>
        </p:txBody>
      </p:sp>
      <p:sp>
        <p:nvSpPr>
          <p:cNvPr id="9" name="Text 5">
            <a:extLst>
              <a:ext uri="{FF2B5EF4-FFF2-40B4-BE49-F238E27FC236}">
                <a16:creationId xmlns:a16="http://schemas.microsoft.com/office/drawing/2014/main" id="{3373A8D0-3B95-B5E3-20EC-415D8EBCBB61}"/>
              </a:ext>
            </a:extLst>
          </p:cNvPr>
          <p:cNvSpPr/>
          <p:nvPr/>
        </p:nvSpPr>
        <p:spPr>
          <a:xfrm>
            <a:off x="6690636" y="611813"/>
            <a:ext cx="2603450" cy="2669529"/>
          </a:xfrm>
          <a:prstGeom prst="roundRect">
            <a:avLst>
              <a:gd name="adj" fmla="val 2765"/>
            </a:avLst>
          </a:prstGeom>
          <a:solidFill>
            <a:srgbClr val="ECF0F1"/>
          </a:solidFill>
          <a:ln/>
        </p:spPr>
        <p:txBody>
          <a:bodyPr wrap="square" rtlCol="0" anchor="ctr"/>
          <a:lstStyle/>
          <a:p>
            <a:pPr marL="0" indent="0">
              <a:buNone/>
            </a:pPr>
            <a:endParaRPr lang="en-US" dirty="0"/>
          </a:p>
        </p:txBody>
      </p:sp>
      <p:sp>
        <p:nvSpPr>
          <p:cNvPr id="10" name="Text 9">
            <a:extLst>
              <a:ext uri="{FF2B5EF4-FFF2-40B4-BE49-F238E27FC236}">
                <a16:creationId xmlns:a16="http://schemas.microsoft.com/office/drawing/2014/main" id="{F54FD65C-6796-9E05-3C83-C0471731233A}"/>
              </a:ext>
            </a:extLst>
          </p:cNvPr>
          <p:cNvSpPr/>
          <p:nvPr/>
        </p:nvSpPr>
        <p:spPr>
          <a:xfrm>
            <a:off x="9436009" y="611813"/>
            <a:ext cx="2603591" cy="2669529"/>
          </a:xfrm>
          <a:prstGeom prst="roundRect">
            <a:avLst>
              <a:gd name="adj" fmla="val 2765"/>
            </a:avLst>
          </a:prstGeom>
          <a:solidFill>
            <a:srgbClr val="ECF0F1"/>
          </a:solidFill>
          <a:ln/>
        </p:spPr>
        <p:txBody>
          <a:bodyPr wrap="square" rtlCol="0" anchor="ctr"/>
          <a:lstStyle/>
          <a:p>
            <a:pPr marL="0" indent="0">
              <a:buNone/>
            </a:pPr>
            <a:endParaRPr lang="en-US" dirty="0"/>
          </a:p>
        </p:txBody>
      </p:sp>
      <p:sp>
        <p:nvSpPr>
          <p:cNvPr id="12" name="Text 3">
            <a:extLst>
              <a:ext uri="{FF2B5EF4-FFF2-40B4-BE49-F238E27FC236}">
                <a16:creationId xmlns:a16="http://schemas.microsoft.com/office/drawing/2014/main" id="{2442FFDC-C666-831E-6D0A-DB680E6DD04E}"/>
              </a:ext>
            </a:extLst>
          </p:cNvPr>
          <p:cNvSpPr/>
          <p:nvPr/>
        </p:nvSpPr>
        <p:spPr>
          <a:xfrm>
            <a:off x="4059020" y="695023"/>
            <a:ext cx="2361816" cy="200025"/>
          </a:xfrm>
          <a:prstGeom prst="rect">
            <a:avLst/>
          </a:prstGeom>
          <a:noFill/>
          <a:ln/>
        </p:spPr>
        <p:txBody>
          <a:bodyPr wrap="square" lIns="0" tIns="0" rIns="0" bIns="0" rtlCol="0" anchor="t"/>
          <a:lstStyle/>
          <a:p>
            <a:pPr marL="0" indent="0" algn="ctr">
              <a:lnSpc>
                <a:spcPts val="1575"/>
              </a:lnSpc>
              <a:spcAft>
                <a:spcPts val="750"/>
              </a:spcAft>
              <a:buNone/>
            </a:pPr>
            <a:r>
              <a:rPr lang="en-US" sz="1400" b="1" dirty="0">
                <a:solidFill>
                  <a:srgbClr val="16A085"/>
                </a:solidFill>
                <a:latin typeface="Segoe UI" panose="020B0502040204020203" pitchFamily="34" charset="0"/>
                <a:ea typeface="Segoe UI" pitchFamily="34" charset="-122"/>
                <a:cs typeface="Segoe UI" panose="020B0502040204020203" pitchFamily="34" charset="0"/>
              </a:rPr>
              <a:t>Monthly Recurring</a:t>
            </a:r>
            <a:endParaRPr lang="en-US" sz="1400" dirty="0">
              <a:latin typeface="Segoe UI" panose="020B0502040204020203" pitchFamily="34" charset="0"/>
              <a:cs typeface="Segoe UI" panose="020B0502040204020203" pitchFamily="34" charset="0"/>
            </a:endParaRPr>
          </a:p>
        </p:txBody>
      </p:sp>
      <p:sp>
        <p:nvSpPr>
          <p:cNvPr id="13" name="Text 4">
            <a:extLst>
              <a:ext uri="{FF2B5EF4-FFF2-40B4-BE49-F238E27FC236}">
                <a16:creationId xmlns:a16="http://schemas.microsoft.com/office/drawing/2014/main" id="{5EA5EB36-423D-A14A-ADCF-0FD5A873F60B}"/>
              </a:ext>
            </a:extLst>
          </p:cNvPr>
          <p:cNvSpPr/>
          <p:nvPr/>
        </p:nvSpPr>
        <p:spPr>
          <a:xfrm>
            <a:off x="4080820" y="1097588"/>
            <a:ext cx="2315506" cy="2331412"/>
          </a:xfrm>
          <a:prstGeom prst="rect">
            <a:avLst/>
          </a:prstGeom>
          <a:noFill/>
          <a:ln/>
        </p:spPr>
        <p:txBody>
          <a:bodyPr wrap="square" lIns="95250" tIns="0" rIns="0" bIns="0" rtlCol="0" anchor="t"/>
          <a:lstStyle/>
          <a:p>
            <a:pPr marL="95250" indent="-95250" algn="l">
              <a:lnSpc>
                <a:spcPts val="2100"/>
              </a:lnSpc>
              <a:spcAft>
                <a:spcPts val="450"/>
              </a:spcAft>
              <a:buSzPct val="100000"/>
              <a:buChar char="•"/>
            </a:pPr>
            <a:r>
              <a:rPr lang="en-US" sz="1350" dirty="0">
                <a:solidFill>
                  <a:srgbClr val="2C3E50"/>
                </a:solidFill>
                <a:latin typeface="Segoe UI" panose="020B0502040204020203" pitchFamily="34" charset="0"/>
                <a:ea typeface="Segoe UI" pitchFamily="34" charset="-122"/>
                <a:cs typeface="Segoe UI" panose="020B0502040204020203" pitchFamily="34" charset="0"/>
              </a:rPr>
              <a:t>Lunch packing for Connections for the Homeless</a:t>
            </a:r>
            <a:endParaRPr lang="en-US" sz="1350" dirty="0">
              <a:latin typeface="Segoe UI" panose="020B0502040204020203" pitchFamily="34" charset="0"/>
              <a:cs typeface="Segoe UI" panose="020B0502040204020203" pitchFamily="34" charset="0"/>
            </a:endParaRPr>
          </a:p>
        </p:txBody>
      </p:sp>
      <p:sp>
        <p:nvSpPr>
          <p:cNvPr id="14" name="Text 7">
            <a:extLst>
              <a:ext uri="{FF2B5EF4-FFF2-40B4-BE49-F238E27FC236}">
                <a16:creationId xmlns:a16="http://schemas.microsoft.com/office/drawing/2014/main" id="{37EA9415-7B72-745A-1004-CF0D3AA66141}"/>
              </a:ext>
            </a:extLst>
          </p:cNvPr>
          <p:cNvSpPr/>
          <p:nvPr/>
        </p:nvSpPr>
        <p:spPr>
          <a:xfrm>
            <a:off x="6804380" y="695022"/>
            <a:ext cx="2361816" cy="200025"/>
          </a:xfrm>
          <a:prstGeom prst="rect">
            <a:avLst/>
          </a:prstGeom>
          <a:noFill/>
          <a:ln/>
        </p:spPr>
        <p:txBody>
          <a:bodyPr wrap="square" lIns="0" tIns="0" rIns="0" bIns="0" rtlCol="0" anchor="t"/>
          <a:lstStyle/>
          <a:p>
            <a:pPr marL="0" indent="0" algn="ctr">
              <a:lnSpc>
                <a:spcPts val="1575"/>
              </a:lnSpc>
              <a:spcAft>
                <a:spcPts val="750"/>
              </a:spcAft>
              <a:buNone/>
            </a:pPr>
            <a:r>
              <a:rPr lang="en-US" sz="1400" b="1" dirty="0">
                <a:solidFill>
                  <a:srgbClr val="E67E22"/>
                </a:solidFill>
                <a:latin typeface="Segoe UI" panose="020B0502040204020203" pitchFamily="34" charset="0"/>
                <a:ea typeface="Segoe UI" pitchFamily="34" charset="-122"/>
                <a:cs typeface="Segoe UI" panose="020B0502040204020203" pitchFamily="34" charset="0"/>
              </a:rPr>
              <a:t>Quarterly Events</a:t>
            </a:r>
            <a:endParaRPr lang="en-US" sz="1400" dirty="0">
              <a:latin typeface="Segoe UI" panose="020B0502040204020203" pitchFamily="34" charset="0"/>
              <a:cs typeface="Segoe UI" panose="020B0502040204020203" pitchFamily="34" charset="0"/>
            </a:endParaRPr>
          </a:p>
        </p:txBody>
      </p:sp>
      <p:sp>
        <p:nvSpPr>
          <p:cNvPr id="15" name="Text 8">
            <a:extLst>
              <a:ext uri="{FF2B5EF4-FFF2-40B4-BE49-F238E27FC236}">
                <a16:creationId xmlns:a16="http://schemas.microsoft.com/office/drawing/2014/main" id="{7119AFD9-3D11-0FB6-30BF-81D497B38EC7}"/>
              </a:ext>
            </a:extLst>
          </p:cNvPr>
          <p:cNvSpPr/>
          <p:nvPr/>
        </p:nvSpPr>
        <p:spPr>
          <a:xfrm>
            <a:off x="6826180" y="1097588"/>
            <a:ext cx="2315506" cy="1790700"/>
          </a:xfrm>
          <a:prstGeom prst="rect">
            <a:avLst/>
          </a:prstGeom>
          <a:noFill/>
          <a:ln/>
        </p:spPr>
        <p:txBody>
          <a:bodyPr wrap="square" lIns="95250" tIns="0" rIns="0" bIns="0" rtlCol="0" anchor="t"/>
          <a:lstStyle/>
          <a:p>
            <a:pPr marL="95250" indent="-95250" algn="l">
              <a:lnSpc>
                <a:spcPts val="2100"/>
              </a:lnSpc>
              <a:spcAft>
                <a:spcPts val="450"/>
              </a:spcAft>
              <a:buSzPct val="100000"/>
              <a:buChar char="•"/>
            </a:pPr>
            <a:r>
              <a:rPr lang="en-US" sz="1350" dirty="0">
                <a:solidFill>
                  <a:srgbClr val="2C3E50"/>
                </a:solidFill>
                <a:latin typeface="Segoe UI" panose="020B0502040204020203" pitchFamily="34" charset="0"/>
                <a:ea typeface="Segoe UI" pitchFamily="34" charset="-122"/>
                <a:cs typeface="Segoe UI" panose="020B0502040204020203" pitchFamily="34" charset="0"/>
              </a:rPr>
              <a:t>Environmental cleanup initiatives</a:t>
            </a:r>
            <a:endParaRPr lang="en-US" sz="1350" dirty="0">
              <a:latin typeface="Segoe UI" panose="020B0502040204020203" pitchFamily="34" charset="0"/>
              <a:cs typeface="Segoe UI" panose="020B0502040204020203" pitchFamily="34" charset="0"/>
            </a:endParaRPr>
          </a:p>
          <a:p>
            <a:pPr marL="95250" indent="-95250" algn="l">
              <a:lnSpc>
                <a:spcPts val="2100"/>
              </a:lnSpc>
              <a:spcAft>
                <a:spcPts val="450"/>
              </a:spcAft>
              <a:buSzPct val="100000"/>
              <a:buChar char="•"/>
            </a:pPr>
            <a:r>
              <a:rPr lang="en-US" sz="1350" dirty="0">
                <a:solidFill>
                  <a:srgbClr val="2C3E50"/>
                </a:solidFill>
                <a:latin typeface="Segoe UI" panose="020B0502040204020203" pitchFamily="34" charset="0"/>
                <a:ea typeface="Segoe UI" pitchFamily="34" charset="-122"/>
                <a:cs typeface="Segoe UI" panose="020B0502040204020203" pitchFamily="34" charset="0"/>
              </a:rPr>
              <a:t>Community engagement events</a:t>
            </a:r>
            <a:endParaRPr lang="en-US" sz="1350" dirty="0">
              <a:latin typeface="Segoe UI" panose="020B0502040204020203" pitchFamily="34" charset="0"/>
              <a:cs typeface="Segoe UI" panose="020B0502040204020203" pitchFamily="34" charset="0"/>
            </a:endParaRPr>
          </a:p>
        </p:txBody>
      </p:sp>
      <p:sp>
        <p:nvSpPr>
          <p:cNvPr id="16" name="Text 11">
            <a:extLst>
              <a:ext uri="{FF2B5EF4-FFF2-40B4-BE49-F238E27FC236}">
                <a16:creationId xmlns:a16="http://schemas.microsoft.com/office/drawing/2014/main" id="{C9D949D6-ECD2-6C0A-4036-6664AE39ECFF}"/>
              </a:ext>
            </a:extLst>
          </p:cNvPr>
          <p:cNvSpPr/>
          <p:nvPr/>
        </p:nvSpPr>
        <p:spPr>
          <a:xfrm>
            <a:off x="9574265" y="695021"/>
            <a:ext cx="2361959" cy="200025"/>
          </a:xfrm>
          <a:prstGeom prst="rect">
            <a:avLst/>
          </a:prstGeom>
          <a:noFill/>
          <a:ln/>
        </p:spPr>
        <p:txBody>
          <a:bodyPr wrap="square" lIns="0" tIns="0" rIns="0" bIns="0" rtlCol="0" anchor="t"/>
          <a:lstStyle/>
          <a:p>
            <a:pPr marL="0" indent="0" algn="ctr">
              <a:lnSpc>
                <a:spcPts val="1575"/>
              </a:lnSpc>
              <a:spcAft>
                <a:spcPts val="750"/>
              </a:spcAft>
              <a:buNone/>
            </a:pPr>
            <a:r>
              <a:rPr lang="en-US" sz="1400" b="1" dirty="0">
                <a:solidFill>
                  <a:srgbClr val="0077B5"/>
                </a:solidFill>
                <a:latin typeface="Segoe UI" panose="020B0502040204020203" pitchFamily="34" charset="0"/>
                <a:ea typeface="Segoe UI" pitchFamily="34" charset="-122"/>
                <a:cs typeface="Segoe UI" panose="020B0502040204020203" pitchFamily="34" charset="0"/>
              </a:rPr>
              <a:t>Annual Campaigns</a:t>
            </a:r>
            <a:endParaRPr lang="en-US" sz="1400" dirty="0">
              <a:solidFill>
                <a:srgbClr val="0077B5"/>
              </a:solidFill>
              <a:latin typeface="Segoe UI" panose="020B0502040204020203" pitchFamily="34" charset="0"/>
              <a:cs typeface="Segoe UI" panose="020B0502040204020203" pitchFamily="34" charset="0"/>
            </a:endParaRPr>
          </a:p>
        </p:txBody>
      </p:sp>
      <p:sp>
        <p:nvSpPr>
          <p:cNvPr id="17" name="Text 12">
            <a:extLst>
              <a:ext uri="{FF2B5EF4-FFF2-40B4-BE49-F238E27FC236}">
                <a16:creationId xmlns:a16="http://schemas.microsoft.com/office/drawing/2014/main" id="{427F8FAA-0B12-1017-5EB2-16D7E030D0B9}"/>
              </a:ext>
            </a:extLst>
          </p:cNvPr>
          <p:cNvSpPr/>
          <p:nvPr/>
        </p:nvSpPr>
        <p:spPr>
          <a:xfrm>
            <a:off x="9571554" y="1097588"/>
            <a:ext cx="2315646" cy="1790700"/>
          </a:xfrm>
          <a:prstGeom prst="rect">
            <a:avLst/>
          </a:prstGeom>
          <a:noFill/>
          <a:ln/>
        </p:spPr>
        <p:txBody>
          <a:bodyPr wrap="square" lIns="95250" tIns="0" rIns="0" bIns="0" rtlCol="0" anchor="t"/>
          <a:lstStyle/>
          <a:p>
            <a:pPr marL="95250" indent="-95250" algn="l">
              <a:lnSpc>
                <a:spcPts val="2100"/>
              </a:lnSpc>
              <a:spcAft>
                <a:spcPts val="450"/>
              </a:spcAft>
              <a:buSzPct val="100000"/>
              <a:buChar char="•"/>
            </a:pPr>
            <a:r>
              <a:rPr lang="en-US" sz="1350" dirty="0">
                <a:solidFill>
                  <a:srgbClr val="2C3E50"/>
                </a:solidFill>
                <a:latin typeface="Segoe UI" panose="020B0502040204020203" pitchFamily="34" charset="0"/>
                <a:ea typeface="Segoe UI" pitchFamily="34" charset="-122"/>
                <a:cs typeface="Segoe UI" panose="020B0502040204020203" pitchFamily="34" charset="0"/>
              </a:rPr>
              <a:t>Fall/Winter coat drives and distribution</a:t>
            </a:r>
            <a:endParaRPr lang="en-US" sz="1350" dirty="0">
              <a:latin typeface="Segoe UI" panose="020B0502040204020203" pitchFamily="34" charset="0"/>
              <a:cs typeface="Segoe UI" panose="020B0502040204020203" pitchFamily="34" charset="0"/>
            </a:endParaRPr>
          </a:p>
          <a:p>
            <a:pPr marL="95250" indent="-95250" algn="l">
              <a:lnSpc>
                <a:spcPts val="2100"/>
              </a:lnSpc>
              <a:spcAft>
                <a:spcPts val="450"/>
              </a:spcAft>
              <a:buSzPct val="100000"/>
              <a:buChar char="•"/>
            </a:pPr>
            <a:r>
              <a:rPr lang="en-US" sz="1350" dirty="0">
                <a:solidFill>
                  <a:srgbClr val="2C3E50"/>
                </a:solidFill>
                <a:latin typeface="Segoe UI" panose="020B0502040204020203" pitchFamily="34" charset="0"/>
                <a:ea typeface="Segoe UI" pitchFamily="34" charset="-122"/>
                <a:cs typeface="Segoe UI" panose="020B0502040204020203" pitchFamily="34" charset="0"/>
              </a:rPr>
              <a:t>Summer community block parties</a:t>
            </a:r>
            <a:endParaRPr lang="en-US" sz="1350" dirty="0">
              <a:latin typeface="Segoe UI" panose="020B0502040204020203" pitchFamily="34" charset="0"/>
              <a:cs typeface="Segoe UI" panose="020B0502040204020203" pitchFamily="34" charset="0"/>
            </a:endParaRPr>
          </a:p>
          <a:p>
            <a:pPr marL="95250" indent="-95250" algn="l">
              <a:lnSpc>
                <a:spcPts val="2100"/>
              </a:lnSpc>
              <a:spcAft>
                <a:spcPts val="450"/>
              </a:spcAft>
              <a:buSzPct val="100000"/>
              <a:buChar char="•"/>
            </a:pPr>
            <a:r>
              <a:rPr lang="en-US" sz="1350" dirty="0">
                <a:solidFill>
                  <a:srgbClr val="2C3E50"/>
                </a:solidFill>
                <a:latin typeface="Segoe UI" panose="020B0502040204020203" pitchFamily="34" charset="0"/>
                <a:ea typeface="Segoe UI" pitchFamily="34" charset="-122"/>
                <a:cs typeface="Segoe UI" panose="020B0502040204020203" pitchFamily="34" charset="0"/>
              </a:rPr>
              <a:t>Back-to-school support programs</a:t>
            </a:r>
          </a:p>
          <a:p>
            <a:pPr marL="95250" indent="-95250" algn="l">
              <a:lnSpc>
                <a:spcPts val="2100"/>
              </a:lnSpc>
              <a:spcAft>
                <a:spcPts val="450"/>
              </a:spcAft>
              <a:buSzPct val="100000"/>
              <a:buChar char="•"/>
            </a:pPr>
            <a:r>
              <a:rPr lang="en-US" sz="1350" dirty="0">
                <a:solidFill>
                  <a:srgbClr val="2C3E50"/>
                </a:solidFill>
                <a:latin typeface="Segoe UI" panose="020B0502040204020203" pitchFamily="34" charset="0"/>
                <a:cs typeface="Segoe UI" panose="020B0502040204020203" pitchFamily="34" charset="0"/>
              </a:rPr>
              <a:t>Beach Sweep</a:t>
            </a:r>
            <a:endParaRPr lang="en-US" sz="1350" dirty="0">
              <a:latin typeface="Segoe UI" panose="020B0502040204020203" pitchFamily="34" charset="0"/>
              <a:cs typeface="Segoe UI" panose="020B0502040204020203" pitchFamily="34" charset="0"/>
            </a:endParaRPr>
          </a:p>
        </p:txBody>
      </p:sp>
      <p:sp>
        <p:nvSpPr>
          <p:cNvPr id="20" name="Text 1">
            <a:extLst>
              <a:ext uri="{FF2B5EF4-FFF2-40B4-BE49-F238E27FC236}">
                <a16:creationId xmlns:a16="http://schemas.microsoft.com/office/drawing/2014/main" id="{02D7C114-2867-6752-E77A-4C86326F12D6}"/>
              </a:ext>
            </a:extLst>
          </p:cNvPr>
          <p:cNvSpPr/>
          <p:nvPr/>
        </p:nvSpPr>
        <p:spPr>
          <a:xfrm>
            <a:off x="3945276" y="3374063"/>
            <a:ext cx="8094324" cy="1719190"/>
          </a:xfrm>
          <a:prstGeom prst="roundRect">
            <a:avLst>
              <a:gd name="adj" fmla="val 2765"/>
            </a:avLst>
          </a:prstGeom>
          <a:solidFill>
            <a:srgbClr val="ECF0F1"/>
          </a:solidFill>
          <a:ln/>
        </p:spPr>
        <p:txBody>
          <a:bodyPr wrap="square" rtlCol="0" anchor="ctr"/>
          <a:lstStyle/>
          <a:p>
            <a:pPr marL="0" indent="0">
              <a:buNone/>
            </a:pPr>
            <a:endParaRPr lang="en-US" dirty="0"/>
          </a:p>
        </p:txBody>
      </p:sp>
      <p:sp>
        <p:nvSpPr>
          <p:cNvPr id="21" name="Text 11">
            <a:extLst>
              <a:ext uri="{FF2B5EF4-FFF2-40B4-BE49-F238E27FC236}">
                <a16:creationId xmlns:a16="http://schemas.microsoft.com/office/drawing/2014/main" id="{27E07367-F520-BC75-B9EE-049CB025B0B9}"/>
              </a:ext>
            </a:extLst>
          </p:cNvPr>
          <p:cNvSpPr/>
          <p:nvPr/>
        </p:nvSpPr>
        <p:spPr>
          <a:xfrm>
            <a:off x="6811459" y="3506041"/>
            <a:ext cx="2361959" cy="200025"/>
          </a:xfrm>
          <a:prstGeom prst="rect">
            <a:avLst/>
          </a:prstGeom>
          <a:noFill/>
          <a:ln/>
        </p:spPr>
        <p:txBody>
          <a:bodyPr wrap="square" lIns="0" tIns="0" rIns="0" bIns="0" rtlCol="0" anchor="t"/>
          <a:lstStyle/>
          <a:p>
            <a:pPr marL="0" indent="0" algn="ctr">
              <a:lnSpc>
                <a:spcPts val="1575"/>
              </a:lnSpc>
              <a:spcAft>
                <a:spcPts val="750"/>
              </a:spcAft>
              <a:buNone/>
            </a:pPr>
            <a:r>
              <a:rPr lang="en-US" sz="1400" b="1" dirty="0">
                <a:solidFill>
                  <a:srgbClr val="2C3E50"/>
                </a:solidFill>
                <a:latin typeface="Segoe UI" panose="020B0502040204020203" pitchFamily="34" charset="0"/>
                <a:ea typeface="Segoe UI" pitchFamily="34" charset="-122"/>
                <a:cs typeface="Segoe UI" panose="020B0502040204020203" pitchFamily="34" charset="0"/>
              </a:rPr>
              <a:t>Committee Support</a:t>
            </a:r>
            <a:endParaRPr lang="en-US" sz="1400" dirty="0">
              <a:latin typeface="Segoe UI" panose="020B0502040204020203" pitchFamily="34" charset="0"/>
              <a:cs typeface="Segoe UI" panose="020B0502040204020203" pitchFamily="34" charset="0"/>
            </a:endParaRPr>
          </a:p>
        </p:txBody>
      </p:sp>
      <p:sp>
        <p:nvSpPr>
          <p:cNvPr id="22" name="Text 12">
            <a:extLst>
              <a:ext uri="{FF2B5EF4-FFF2-40B4-BE49-F238E27FC236}">
                <a16:creationId xmlns:a16="http://schemas.microsoft.com/office/drawing/2014/main" id="{69B99086-87E1-6DC2-EAD9-D6E6D4AEFFB6}"/>
              </a:ext>
            </a:extLst>
          </p:cNvPr>
          <p:cNvSpPr/>
          <p:nvPr/>
        </p:nvSpPr>
        <p:spPr>
          <a:xfrm>
            <a:off x="8425256" y="3897651"/>
            <a:ext cx="3614344" cy="658363"/>
          </a:xfrm>
          <a:prstGeom prst="rect">
            <a:avLst/>
          </a:prstGeom>
          <a:noFill/>
          <a:ln/>
        </p:spPr>
        <p:txBody>
          <a:bodyPr wrap="square" lIns="95250" tIns="0" rIns="0" bIns="0" rtlCol="0" anchor="t"/>
          <a:lstStyle/>
          <a:p>
            <a:pPr marL="95250" indent="-95250">
              <a:lnSpc>
                <a:spcPts val="2100"/>
              </a:lnSpc>
              <a:spcAft>
                <a:spcPts val="450"/>
              </a:spcAft>
              <a:buSzPct val="100000"/>
              <a:buFontTx/>
              <a:buChar char="•"/>
            </a:pPr>
            <a:r>
              <a:rPr lang="en-US" sz="1350" dirty="0">
                <a:solidFill>
                  <a:srgbClr val="2C3E50"/>
                </a:solidFill>
                <a:latin typeface="Segoe UI" panose="020B0502040204020203" pitchFamily="34" charset="0"/>
                <a:ea typeface="Segoe UI" pitchFamily="34" charset="-122"/>
                <a:cs typeface="Segoe UI" panose="020B0502040204020203" pitchFamily="34" charset="0"/>
              </a:rPr>
              <a:t>Quarterly grant application review cycle</a:t>
            </a:r>
            <a:endParaRPr lang="en-US" sz="1350" dirty="0">
              <a:latin typeface="Segoe UI" panose="020B0502040204020203" pitchFamily="34" charset="0"/>
              <a:cs typeface="Segoe UI" panose="020B0502040204020203" pitchFamily="34" charset="0"/>
            </a:endParaRPr>
          </a:p>
          <a:p>
            <a:pPr marL="95250" indent="-95250">
              <a:lnSpc>
                <a:spcPts val="2100"/>
              </a:lnSpc>
              <a:spcAft>
                <a:spcPts val="450"/>
              </a:spcAft>
              <a:buSzPct val="100000"/>
              <a:buChar char="•"/>
            </a:pPr>
            <a:r>
              <a:rPr lang="en-US" sz="1350" dirty="0">
                <a:latin typeface="Segoe UI" panose="020B0502040204020203" pitchFamily="34" charset="0"/>
                <a:cs typeface="Segoe UI" panose="020B0502040204020203" pitchFamily="34" charset="0"/>
              </a:rPr>
              <a:t>Assigned Leads for each service project and/or grant application</a:t>
            </a:r>
          </a:p>
        </p:txBody>
      </p:sp>
      <p:sp>
        <p:nvSpPr>
          <p:cNvPr id="23" name="Text 12">
            <a:extLst>
              <a:ext uri="{FF2B5EF4-FFF2-40B4-BE49-F238E27FC236}">
                <a16:creationId xmlns:a16="http://schemas.microsoft.com/office/drawing/2014/main" id="{D0ADE677-FC72-4870-6492-B80575BB98CC}"/>
              </a:ext>
            </a:extLst>
          </p:cNvPr>
          <p:cNvSpPr/>
          <p:nvPr/>
        </p:nvSpPr>
        <p:spPr>
          <a:xfrm>
            <a:off x="4354868" y="3944314"/>
            <a:ext cx="3614344" cy="891534"/>
          </a:xfrm>
          <a:prstGeom prst="rect">
            <a:avLst/>
          </a:prstGeom>
          <a:noFill/>
          <a:ln/>
        </p:spPr>
        <p:txBody>
          <a:bodyPr wrap="square" lIns="95250" tIns="0" rIns="0" bIns="0" rtlCol="0" anchor="t"/>
          <a:lstStyle/>
          <a:p>
            <a:pPr marL="95250" indent="-95250">
              <a:lnSpc>
                <a:spcPts val="2100"/>
              </a:lnSpc>
              <a:spcAft>
                <a:spcPts val="450"/>
              </a:spcAft>
              <a:buSzPct val="100000"/>
              <a:buChar char="•"/>
            </a:pPr>
            <a:r>
              <a:rPr lang="en-US" sz="1350" dirty="0">
                <a:solidFill>
                  <a:srgbClr val="2C3E50"/>
                </a:solidFill>
                <a:latin typeface="Segoe UI" panose="020B0502040204020203" pitchFamily="34" charset="0"/>
                <a:ea typeface="Segoe UI" pitchFamily="34" charset="-122"/>
                <a:cs typeface="Segoe UI" panose="020B0502040204020203" pitchFamily="34" charset="0"/>
              </a:rPr>
              <a:t>Committee meetings with rolling agenda</a:t>
            </a:r>
            <a:endParaRPr lang="en-US" sz="1350" dirty="0">
              <a:latin typeface="Segoe UI" panose="020B0502040204020203" pitchFamily="34" charset="0"/>
              <a:cs typeface="Segoe UI" panose="020B0502040204020203" pitchFamily="34" charset="0"/>
            </a:endParaRPr>
          </a:p>
          <a:p>
            <a:pPr marL="95250" indent="-95250">
              <a:lnSpc>
                <a:spcPts val="2100"/>
              </a:lnSpc>
              <a:spcAft>
                <a:spcPts val="450"/>
              </a:spcAft>
              <a:buSzPct val="100000"/>
              <a:buChar char="•"/>
            </a:pPr>
            <a:r>
              <a:rPr lang="en-US" sz="1350" dirty="0">
                <a:solidFill>
                  <a:srgbClr val="2C3E50"/>
                </a:solidFill>
                <a:latin typeface="Segoe UI" panose="020B0502040204020203" pitchFamily="34" charset="0"/>
                <a:ea typeface="Segoe UI" pitchFamily="34" charset="-122"/>
                <a:cs typeface="Segoe UI" panose="020B0502040204020203" pitchFamily="34" charset="0"/>
              </a:rPr>
              <a:t>Regular social media content (pre/post service projects)</a:t>
            </a:r>
            <a:endParaRPr lang="en-US" sz="135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19697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1655-9292-B5C4-36BA-FA77B8D53C4A}"/>
              </a:ext>
            </a:extLst>
          </p:cNvPr>
          <p:cNvSpPr>
            <a:spLocks noGrp="1"/>
          </p:cNvSpPr>
          <p:nvPr>
            <p:ph type="title"/>
          </p:nvPr>
        </p:nvSpPr>
        <p:spPr>
          <a:xfrm>
            <a:off x="191287" y="236116"/>
            <a:ext cx="10113694" cy="666565"/>
          </a:xfrm>
        </p:spPr>
        <p:txBody>
          <a:bodyPr>
            <a:normAutofit fontScale="90000"/>
          </a:bodyPr>
          <a:lstStyle/>
          <a:p>
            <a:r>
              <a:rPr lang="en-US" dirty="0">
                <a:latin typeface="Segoe UI" panose="020B0502040204020203" pitchFamily="34" charset="0"/>
                <a:cs typeface="Segoe UI" panose="020B0502040204020203" pitchFamily="34" charset="0"/>
              </a:rPr>
              <a:t>Proposed rotary year calendar of CS&amp;E events</a:t>
            </a:r>
          </a:p>
        </p:txBody>
      </p:sp>
      <p:sp>
        <p:nvSpPr>
          <p:cNvPr id="7" name="Slide Number Placeholder 6">
            <a:extLst>
              <a:ext uri="{FF2B5EF4-FFF2-40B4-BE49-F238E27FC236}">
                <a16:creationId xmlns:a16="http://schemas.microsoft.com/office/drawing/2014/main" id="{81EC3D2F-DC97-5CBA-DA7F-C9FD4F7516C5}"/>
              </a:ext>
            </a:extLst>
          </p:cNvPr>
          <p:cNvSpPr>
            <a:spLocks noGrp="1"/>
          </p:cNvSpPr>
          <p:nvPr>
            <p:ph type="sldNum" sz="quarter" idx="12"/>
          </p:nvPr>
        </p:nvSpPr>
        <p:spPr/>
        <p:txBody>
          <a:bodyPr/>
          <a:lstStyle/>
          <a:p>
            <a:fld id="{CC057153-B650-4DEB-B370-79DDCFDCE934}" type="slidenum">
              <a:rPr lang="en-US" smtClean="0"/>
              <a:t>17</a:t>
            </a:fld>
            <a:endParaRPr lang="en-US" dirty="0"/>
          </a:p>
        </p:txBody>
      </p:sp>
      <p:graphicFrame>
        <p:nvGraphicFramePr>
          <p:cNvPr id="3" name="Table 2">
            <a:extLst>
              <a:ext uri="{FF2B5EF4-FFF2-40B4-BE49-F238E27FC236}">
                <a16:creationId xmlns:a16="http://schemas.microsoft.com/office/drawing/2014/main" id="{73948B68-8452-7384-C897-3EC9943B779B}"/>
              </a:ext>
            </a:extLst>
          </p:cNvPr>
          <p:cNvGraphicFramePr>
            <a:graphicFrameLocks noGrp="1"/>
          </p:cNvGraphicFramePr>
          <p:nvPr>
            <p:extLst>
              <p:ext uri="{D42A27DB-BD31-4B8C-83A1-F6EECF244321}">
                <p14:modId xmlns:p14="http://schemas.microsoft.com/office/powerpoint/2010/main" val="1995382569"/>
              </p:ext>
            </p:extLst>
          </p:nvPr>
        </p:nvGraphicFramePr>
        <p:xfrm>
          <a:off x="418386" y="1177014"/>
          <a:ext cx="11355228" cy="5468287"/>
        </p:xfrm>
        <a:graphic>
          <a:graphicData uri="http://schemas.openxmlformats.org/drawingml/2006/table">
            <a:tbl>
              <a:tblPr firstRow="1" bandRow="1">
                <a:tableStyleId>{2D5ABB26-0587-4C30-8999-92F81FD0307C}</a:tableStyleId>
              </a:tblPr>
              <a:tblGrid>
                <a:gridCol w="2838807">
                  <a:extLst>
                    <a:ext uri="{9D8B030D-6E8A-4147-A177-3AD203B41FA5}">
                      <a16:colId xmlns:a16="http://schemas.microsoft.com/office/drawing/2014/main" val="4101361983"/>
                    </a:ext>
                  </a:extLst>
                </a:gridCol>
                <a:gridCol w="2838807">
                  <a:extLst>
                    <a:ext uri="{9D8B030D-6E8A-4147-A177-3AD203B41FA5}">
                      <a16:colId xmlns:a16="http://schemas.microsoft.com/office/drawing/2014/main" val="221132135"/>
                    </a:ext>
                  </a:extLst>
                </a:gridCol>
                <a:gridCol w="2838807">
                  <a:extLst>
                    <a:ext uri="{9D8B030D-6E8A-4147-A177-3AD203B41FA5}">
                      <a16:colId xmlns:a16="http://schemas.microsoft.com/office/drawing/2014/main" val="3505043184"/>
                    </a:ext>
                  </a:extLst>
                </a:gridCol>
                <a:gridCol w="2838807">
                  <a:extLst>
                    <a:ext uri="{9D8B030D-6E8A-4147-A177-3AD203B41FA5}">
                      <a16:colId xmlns:a16="http://schemas.microsoft.com/office/drawing/2014/main" val="374759225"/>
                    </a:ext>
                  </a:extLst>
                </a:gridCol>
              </a:tblGrid>
              <a:tr h="1875826">
                <a:tc>
                  <a:txBody>
                    <a:bodyPr/>
                    <a:lstStyle/>
                    <a:p>
                      <a:pPr marL="0" indent="0" algn="ctr">
                        <a:lnSpc>
                          <a:spcPct val="120000"/>
                        </a:lnSpc>
                        <a:spcBef>
                          <a:spcPts val="2500"/>
                        </a:spcBef>
                        <a:spcAft>
                          <a:spcPts val="600"/>
                        </a:spcAft>
                        <a:buFont typeface="Arial" panose="020B0604020202020204" pitchFamily="34" charset="0"/>
                        <a:buNone/>
                      </a:pPr>
                      <a:r>
                        <a:rPr lang="en-US" sz="1800" b="1" dirty="0">
                          <a:latin typeface="Segoe UI" panose="020B0502040204020203" pitchFamily="34" charset="0"/>
                          <a:cs typeface="Segoe UI" panose="020B0502040204020203" pitchFamily="34" charset="0"/>
                        </a:rPr>
                        <a:t>JULY</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Lunch packing</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Connections Block Party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1" indent="0" algn="ctr">
                        <a:lnSpc>
                          <a:spcPct val="120000"/>
                        </a:lnSpc>
                        <a:spcBef>
                          <a:spcPts val="1000"/>
                        </a:spcBef>
                        <a:spcAft>
                          <a:spcPts val="600"/>
                        </a:spcAft>
                        <a:buFont typeface="Arial" panose="020B0604020202020204" pitchFamily="34" charset="0"/>
                        <a:buNone/>
                      </a:pPr>
                      <a:r>
                        <a:rPr lang="en-US" sz="1800" b="1" dirty="0">
                          <a:latin typeface="Segoe UI" panose="020B0502040204020203" pitchFamily="34" charset="0"/>
                          <a:cs typeface="Segoe UI" panose="020B0502040204020203" pitchFamily="34" charset="0"/>
                        </a:rPr>
                        <a:t>AUGUST</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Lunch packing</a:t>
                      </a:r>
                    </a:p>
                    <a:p>
                      <a:pPr marL="171450" lvl="1" indent="-171450">
                        <a:lnSpc>
                          <a:spcPct val="120000"/>
                        </a:lnSpc>
                        <a:spcBef>
                          <a:spcPts val="1000"/>
                        </a:spcBef>
                        <a:spcAft>
                          <a:spcPts val="600"/>
                        </a:spcAft>
                        <a:buFont typeface="Arial" panose="020B0604020202020204" pitchFamily="34" charset="0"/>
                        <a:buChar char="•"/>
                      </a:pPr>
                      <a:r>
                        <a:rPr lang="en-US" sz="1400" i="1" dirty="0">
                          <a:latin typeface="Segoe UI" panose="020B0502040204020203" pitchFamily="34" charset="0"/>
                          <a:cs typeface="Segoe UI" panose="020B0502040204020203" pitchFamily="34" charset="0"/>
                        </a:rPr>
                        <a:t>Grant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1" indent="0" algn="ctr">
                        <a:lnSpc>
                          <a:spcPct val="120000"/>
                        </a:lnSpc>
                        <a:spcBef>
                          <a:spcPts val="1000"/>
                        </a:spcBef>
                        <a:spcAft>
                          <a:spcPts val="600"/>
                        </a:spcAft>
                        <a:buFont typeface="Arial" panose="020B0604020202020204" pitchFamily="34" charset="0"/>
                        <a:buNone/>
                      </a:pPr>
                      <a:r>
                        <a:rPr lang="en-US" sz="1800" b="1" dirty="0">
                          <a:latin typeface="Segoe UI" panose="020B0502040204020203" pitchFamily="34" charset="0"/>
                          <a:cs typeface="Segoe UI" panose="020B0502040204020203" pitchFamily="34" charset="0"/>
                        </a:rPr>
                        <a:t>SEPTEMBER</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Lunch packing</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Wilmette Block Party</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Beach Sweep (Go Green/ Springman)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1" indent="0" algn="ctr">
                        <a:lnSpc>
                          <a:spcPct val="120000"/>
                        </a:lnSpc>
                        <a:spcBef>
                          <a:spcPts val="1000"/>
                        </a:spcBef>
                        <a:spcAft>
                          <a:spcPts val="600"/>
                        </a:spcAft>
                        <a:buFont typeface="Arial" panose="020B0604020202020204" pitchFamily="34" charset="0"/>
                        <a:buNone/>
                      </a:pPr>
                      <a:r>
                        <a:rPr lang="en-US" sz="1800" b="1" dirty="0">
                          <a:latin typeface="Segoe UI" panose="020B0502040204020203" pitchFamily="34" charset="0"/>
                          <a:cs typeface="Segoe UI" panose="020B0502040204020203" pitchFamily="34" charset="0"/>
                        </a:rPr>
                        <a:t>OCTOBER</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Lunch packing</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Coat drives / distribution</a:t>
                      </a:r>
                    </a:p>
                    <a:p>
                      <a:pPr marL="171450" lvl="1" indent="-171450">
                        <a:lnSpc>
                          <a:spcPct val="120000"/>
                        </a:lnSpc>
                        <a:spcBef>
                          <a:spcPts val="1000"/>
                        </a:spcBef>
                        <a:spcAft>
                          <a:spcPts val="600"/>
                        </a:spcAft>
                        <a:buFont typeface="Arial" panose="020B0604020202020204" pitchFamily="34" charset="0"/>
                        <a:buChar char="•"/>
                      </a:pPr>
                      <a:r>
                        <a:rPr lang="en-US" sz="1400" i="1" dirty="0">
                          <a:latin typeface="Segoe UI" panose="020B0502040204020203" pitchFamily="34" charset="0"/>
                          <a:cs typeface="Segoe UI" panose="020B0502040204020203" pitchFamily="34" charset="0"/>
                        </a:rPr>
                        <a:t>Book drive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46593877"/>
                  </a:ext>
                </a:extLst>
              </a:tr>
              <a:tr h="1766458">
                <a:tc>
                  <a:txBody>
                    <a:bodyPr/>
                    <a:lstStyle/>
                    <a:p>
                      <a:pPr algn="ctr">
                        <a:lnSpc>
                          <a:spcPct val="120000"/>
                        </a:lnSpc>
                        <a:spcBef>
                          <a:spcPts val="2500"/>
                        </a:spcBef>
                        <a:spcAft>
                          <a:spcPts val="600"/>
                        </a:spcAft>
                      </a:pPr>
                      <a:r>
                        <a:rPr lang="en-US" sz="1800" b="1" dirty="0">
                          <a:latin typeface="Segoe UI" panose="020B0502040204020203" pitchFamily="34" charset="0"/>
                          <a:cs typeface="Segoe UI" panose="020B0502040204020203" pitchFamily="34" charset="0"/>
                        </a:rPr>
                        <a:t>NOVEMBER</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Lunch packing</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Village cleanup</a:t>
                      </a:r>
                    </a:p>
                    <a:p>
                      <a:pPr marL="171450" lvl="1" indent="-171450">
                        <a:lnSpc>
                          <a:spcPct val="120000"/>
                        </a:lnSpc>
                        <a:spcBef>
                          <a:spcPts val="1000"/>
                        </a:spcBef>
                        <a:spcAft>
                          <a:spcPts val="600"/>
                        </a:spcAft>
                        <a:buFont typeface="Arial" panose="020B0604020202020204" pitchFamily="34" charset="0"/>
                        <a:buChar char="•"/>
                      </a:pPr>
                      <a:r>
                        <a:rPr lang="en-US" sz="1400" i="1" dirty="0">
                          <a:latin typeface="Segoe UI" panose="020B0502040204020203" pitchFamily="34" charset="0"/>
                          <a:cs typeface="Segoe UI" panose="020B0502040204020203" pitchFamily="34" charset="0"/>
                        </a:rPr>
                        <a:t>Grant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1" indent="0" algn="ctr">
                        <a:lnSpc>
                          <a:spcPct val="120000"/>
                        </a:lnSpc>
                        <a:spcBef>
                          <a:spcPts val="1000"/>
                        </a:spcBef>
                        <a:spcAft>
                          <a:spcPts val="600"/>
                        </a:spcAft>
                        <a:buFont typeface="Arial" panose="020B0604020202020204" pitchFamily="34" charset="0"/>
                        <a:buNone/>
                      </a:pPr>
                      <a:r>
                        <a:rPr lang="en-US" sz="1800" b="1" dirty="0">
                          <a:latin typeface="Segoe UI" panose="020B0502040204020203" pitchFamily="34" charset="0"/>
                          <a:cs typeface="Segoe UI" panose="020B0502040204020203" pitchFamily="34" charset="0"/>
                        </a:rPr>
                        <a:t>DECEMBER</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Lunch packing</a:t>
                      </a:r>
                    </a:p>
                    <a:p>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1" indent="0" algn="ctr">
                        <a:lnSpc>
                          <a:spcPct val="120000"/>
                        </a:lnSpc>
                        <a:spcBef>
                          <a:spcPts val="1000"/>
                        </a:spcBef>
                        <a:spcAft>
                          <a:spcPts val="600"/>
                        </a:spcAft>
                        <a:buFont typeface="Arial" panose="020B0604020202020204" pitchFamily="34" charset="0"/>
                        <a:buNone/>
                      </a:pPr>
                      <a:r>
                        <a:rPr lang="en-US" sz="1800" b="1" dirty="0">
                          <a:latin typeface="Segoe UI" panose="020B0502040204020203" pitchFamily="34" charset="0"/>
                          <a:cs typeface="Segoe UI" panose="020B0502040204020203" pitchFamily="34" charset="0"/>
                        </a:rPr>
                        <a:t>JANUARY</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Lunch packing</a:t>
                      </a:r>
                    </a:p>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1" indent="0" algn="ctr">
                        <a:lnSpc>
                          <a:spcPct val="120000"/>
                        </a:lnSpc>
                        <a:spcBef>
                          <a:spcPts val="1000"/>
                        </a:spcBef>
                        <a:spcAft>
                          <a:spcPts val="600"/>
                        </a:spcAft>
                        <a:buFont typeface="Arial" panose="020B0604020202020204" pitchFamily="34" charset="0"/>
                        <a:buNone/>
                      </a:pPr>
                      <a:r>
                        <a:rPr lang="en-US" sz="1800" b="1" dirty="0">
                          <a:latin typeface="Segoe UI" panose="020B0502040204020203" pitchFamily="34" charset="0"/>
                          <a:cs typeface="Segoe UI" panose="020B0502040204020203" pitchFamily="34" charset="0"/>
                        </a:rPr>
                        <a:t>FEBRUARY</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Lunch packing</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Environmental?</a:t>
                      </a:r>
                    </a:p>
                    <a:p>
                      <a:pPr marL="171450" lvl="1" indent="-171450">
                        <a:lnSpc>
                          <a:spcPct val="120000"/>
                        </a:lnSpc>
                        <a:spcBef>
                          <a:spcPts val="1000"/>
                        </a:spcBef>
                        <a:spcAft>
                          <a:spcPts val="600"/>
                        </a:spcAft>
                        <a:buFont typeface="Arial" panose="020B0604020202020204" pitchFamily="34" charset="0"/>
                        <a:buChar char="•"/>
                      </a:pPr>
                      <a:r>
                        <a:rPr lang="en-US" sz="1400" i="1" dirty="0">
                          <a:latin typeface="Segoe UI" panose="020B0502040204020203" pitchFamily="34" charset="0"/>
                          <a:cs typeface="Segoe UI" panose="020B0502040204020203" pitchFamily="34" charset="0"/>
                        </a:rPr>
                        <a:t>Grant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78274638"/>
                  </a:ext>
                </a:extLst>
              </a:tr>
              <a:tr h="1663113">
                <a:tc>
                  <a:txBody>
                    <a:bodyPr/>
                    <a:lstStyle/>
                    <a:p>
                      <a:pPr algn="ctr">
                        <a:lnSpc>
                          <a:spcPct val="120000"/>
                        </a:lnSpc>
                        <a:spcBef>
                          <a:spcPts val="2500"/>
                        </a:spcBef>
                        <a:spcAft>
                          <a:spcPts val="600"/>
                        </a:spcAft>
                      </a:pPr>
                      <a:r>
                        <a:rPr lang="en-US" sz="1800" b="1" dirty="0">
                          <a:latin typeface="Segoe UI" panose="020B0502040204020203" pitchFamily="34" charset="0"/>
                          <a:cs typeface="Segoe UI" panose="020B0502040204020203" pitchFamily="34" charset="0"/>
                        </a:rPr>
                        <a:t>MARCH</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Lunch packing</a:t>
                      </a:r>
                    </a:p>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1" indent="0" algn="ctr">
                        <a:lnSpc>
                          <a:spcPct val="120000"/>
                        </a:lnSpc>
                        <a:spcBef>
                          <a:spcPts val="1000"/>
                        </a:spcBef>
                        <a:spcAft>
                          <a:spcPts val="600"/>
                        </a:spcAft>
                        <a:buFont typeface="Arial" panose="020B0604020202020204" pitchFamily="34" charset="0"/>
                        <a:buNone/>
                      </a:pPr>
                      <a:r>
                        <a:rPr lang="en-US" sz="1800" b="1" dirty="0">
                          <a:latin typeface="Segoe UI" panose="020B0502040204020203" pitchFamily="34" charset="0"/>
                          <a:cs typeface="Segoe UI" panose="020B0502040204020203" pitchFamily="34" charset="0"/>
                        </a:rPr>
                        <a:t>APRIL</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Lunch packing</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Earth Day / Operation Pollinator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1" indent="0" algn="ctr">
                        <a:lnSpc>
                          <a:spcPct val="120000"/>
                        </a:lnSpc>
                        <a:spcBef>
                          <a:spcPts val="1000"/>
                        </a:spcBef>
                        <a:spcAft>
                          <a:spcPts val="600"/>
                        </a:spcAft>
                        <a:buFont typeface="Arial" panose="020B0604020202020204" pitchFamily="34" charset="0"/>
                        <a:buNone/>
                      </a:pPr>
                      <a:r>
                        <a:rPr lang="en-US" sz="1800" b="1" dirty="0">
                          <a:latin typeface="Segoe UI" panose="020B0502040204020203" pitchFamily="34" charset="0"/>
                          <a:cs typeface="Segoe UI" panose="020B0502040204020203" pitchFamily="34" charset="0"/>
                        </a:rPr>
                        <a:t>MAY</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Lunch packing </a:t>
                      </a:r>
                    </a:p>
                    <a:p>
                      <a:pPr marL="171450" lvl="1" indent="-171450">
                        <a:lnSpc>
                          <a:spcPct val="120000"/>
                        </a:lnSpc>
                        <a:spcBef>
                          <a:spcPts val="1000"/>
                        </a:spcBef>
                        <a:spcAft>
                          <a:spcPts val="600"/>
                        </a:spcAft>
                        <a:buFont typeface="Arial" panose="020B0604020202020204" pitchFamily="34" charset="0"/>
                        <a:buChar char="•"/>
                      </a:pPr>
                      <a:r>
                        <a:rPr lang="en-US" sz="1400" i="1" dirty="0">
                          <a:latin typeface="Segoe UI" panose="020B0502040204020203" pitchFamily="34" charset="0"/>
                          <a:cs typeface="Segoe UI" panose="020B0502040204020203" pitchFamily="34" charset="0"/>
                        </a:rPr>
                        <a:t>Grant review / call for new applications</a:t>
                      </a:r>
                      <a:endParaRPr lang="en-US"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1" indent="0" algn="ctr">
                        <a:lnSpc>
                          <a:spcPct val="120000"/>
                        </a:lnSpc>
                        <a:spcBef>
                          <a:spcPts val="1000"/>
                        </a:spcBef>
                        <a:spcAft>
                          <a:spcPts val="600"/>
                        </a:spcAft>
                        <a:buFont typeface="Arial" panose="020B0604020202020204" pitchFamily="34" charset="0"/>
                        <a:buNone/>
                      </a:pPr>
                      <a:r>
                        <a:rPr lang="en-US" sz="1800" b="1" dirty="0">
                          <a:latin typeface="Segoe UI" panose="020B0502040204020203" pitchFamily="34" charset="0"/>
                          <a:cs typeface="Segoe UI" panose="020B0502040204020203" pitchFamily="34" charset="0"/>
                        </a:rPr>
                        <a:t>JUNE</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Lunch packing</a:t>
                      </a:r>
                    </a:p>
                    <a:p>
                      <a:pPr marL="171450" lvl="1" indent="-171450">
                        <a:lnSpc>
                          <a:spcPct val="120000"/>
                        </a:lnSpc>
                        <a:spcBef>
                          <a:spcPts val="1000"/>
                        </a:spcBef>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Leadership transitions &amp; training (as applicable)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12956405"/>
                  </a:ext>
                </a:extLst>
              </a:tr>
            </a:tbl>
          </a:graphicData>
        </a:graphic>
      </p:graphicFrame>
    </p:spTree>
    <p:extLst>
      <p:ext uri="{BB962C8B-B14F-4D97-AF65-F5344CB8AC3E}">
        <p14:creationId xmlns:p14="http://schemas.microsoft.com/office/powerpoint/2010/main" val="3924173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15AF-E036-A8A1-294F-FDB3476367BF}"/>
              </a:ext>
            </a:extLst>
          </p:cNvPr>
          <p:cNvSpPr>
            <a:spLocks noGrp="1"/>
          </p:cNvSpPr>
          <p:nvPr>
            <p:ph type="title"/>
          </p:nvPr>
        </p:nvSpPr>
        <p:spPr>
          <a:xfrm>
            <a:off x="431172" y="553616"/>
            <a:ext cx="7914087" cy="4008859"/>
          </a:xfrm>
        </p:spPr>
        <p:txBody>
          <a:bodyPr anchor="t">
            <a:normAutofit/>
          </a:bodyPr>
          <a:lstStyle/>
          <a:p>
            <a:r>
              <a:rPr lang="en-US" dirty="0">
                <a:latin typeface="Segoe UI" panose="020B0502040204020203" pitchFamily="34" charset="0"/>
                <a:cs typeface="Segoe UI" panose="020B0502040204020203" pitchFamily="34" charset="0"/>
              </a:rPr>
              <a:t>Future Plans and Next Steps</a:t>
            </a:r>
          </a:p>
        </p:txBody>
      </p:sp>
      <p:sp>
        <p:nvSpPr>
          <p:cNvPr id="11" name="Text Placeholder 2">
            <a:extLst>
              <a:ext uri="{FF2B5EF4-FFF2-40B4-BE49-F238E27FC236}">
                <a16:creationId xmlns:a16="http://schemas.microsoft.com/office/drawing/2014/main" id="{B32EBD1E-35D4-AB81-E2C4-E27CE7B81B16}"/>
              </a:ext>
            </a:extLst>
          </p:cNvPr>
          <p:cNvSpPr>
            <a:spLocks noGrp="1"/>
          </p:cNvSpPr>
          <p:nvPr>
            <p:ph type="body" idx="1"/>
          </p:nvPr>
        </p:nvSpPr>
        <p:spPr>
          <a:xfrm>
            <a:off x="431172" y="5088156"/>
            <a:ext cx="10695740" cy="1166648"/>
          </a:xfrm>
        </p:spPr>
        <p:txBody>
          <a:bodyPr>
            <a:normAutofit/>
          </a:bodyPr>
          <a:lstStyle/>
          <a:p>
            <a:r>
              <a:rPr lang="en-US" sz="2800" dirty="0">
                <a:latin typeface="Segoe UI" panose="020B0502040204020203" pitchFamily="34" charset="0"/>
                <a:cs typeface="Segoe UI" panose="020B0502040204020203" pitchFamily="34" charset="0"/>
              </a:rPr>
              <a:t>What is our </a:t>
            </a:r>
            <a:r>
              <a:rPr lang="en-US" sz="2800" b="1" i="1" dirty="0">
                <a:solidFill>
                  <a:srgbClr val="00206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focus</a:t>
            </a:r>
            <a:r>
              <a:rPr lang="en-US" sz="2800" dirty="0">
                <a:latin typeface="Segoe UI" panose="020B0502040204020203" pitchFamily="34" charset="0"/>
                <a:cs typeface="Segoe UI" panose="020B0502040204020203" pitchFamily="34" charset="0"/>
              </a:rPr>
              <a:t> in these next 6 months and beyond?</a:t>
            </a:r>
          </a:p>
        </p:txBody>
      </p:sp>
      <p:sp>
        <p:nvSpPr>
          <p:cNvPr id="6" name="Slide Number Placeholder 5">
            <a:extLst>
              <a:ext uri="{FF2B5EF4-FFF2-40B4-BE49-F238E27FC236}">
                <a16:creationId xmlns:a16="http://schemas.microsoft.com/office/drawing/2014/main" id="{60779F39-829A-AF04-DD9D-24F2E2AC5739}"/>
              </a:ext>
            </a:extLst>
          </p:cNvPr>
          <p:cNvSpPr>
            <a:spLocks noGrp="1"/>
          </p:cNvSpPr>
          <p:nvPr>
            <p:ph type="sldNum" sz="quarter" idx="12"/>
          </p:nvPr>
        </p:nvSpPr>
        <p:spPr>
          <a:xfrm>
            <a:off x="11648431" y="6490524"/>
            <a:ext cx="457200" cy="336141"/>
          </a:xfrm>
        </p:spPr>
        <p:txBody>
          <a:bodyPr anchor="ctr">
            <a:normAutofit/>
          </a:bodyPr>
          <a:lstStyle/>
          <a:p>
            <a:pPr>
              <a:spcAft>
                <a:spcPts val="600"/>
              </a:spcAft>
            </a:pPr>
            <a:fld id="{84C450F2-3BB4-4AE4-8A35-A9D7AEA4C850}" type="slidenum">
              <a:rPr lang="en-US" smtClean="0"/>
              <a:pPr>
                <a:spcAft>
                  <a:spcPts val="600"/>
                </a:spcAft>
              </a:pPr>
              <a:t>18</a:t>
            </a:fld>
            <a:endParaRPr lang="en-US"/>
          </a:p>
        </p:txBody>
      </p:sp>
    </p:spTree>
    <p:extLst>
      <p:ext uri="{BB962C8B-B14F-4D97-AF65-F5344CB8AC3E}">
        <p14:creationId xmlns:p14="http://schemas.microsoft.com/office/powerpoint/2010/main" val="1778355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DEA4-4BC9-5687-135A-F64B8C9D55B6}"/>
              </a:ext>
            </a:extLst>
          </p:cNvPr>
          <p:cNvSpPr>
            <a:spLocks noGrp="1"/>
          </p:cNvSpPr>
          <p:nvPr>
            <p:ph type="title"/>
          </p:nvPr>
        </p:nvSpPr>
        <p:spPr>
          <a:xfrm>
            <a:off x="429767" y="673377"/>
            <a:ext cx="5488148" cy="932688"/>
          </a:xfrm>
        </p:spPr>
        <p:txBody>
          <a:bodyPr vert="horz" lIns="91440" tIns="45720" rIns="91440" bIns="45720" rtlCol="0" anchor="b">
            <a:noAutofit/>
          </a:bodyPr>
          <a:lstStyle/>
          <a:p>
            <a:r>
              <a:rPr lang="en-US" sz="2700" b="0" kern="1200" cap="all" baseline="0" dirty="0">
                <a:latin typeface="Segoe UI" panose="020B0502040204020203" pitchFamily="34" charset="0"/>
                <a:cs typeface="Segoe UI" panose="020B0502040204020203" pitchFamily="34" charset="0"/>
              </a:rPr>
              <a:t>Refine public image strategy to Increase Club Engagement &amp; recruit new members</a:t>
            </a:r>
          </a:p>
        </p:txBody>
      </p:sp>
      <p:sp>
        <p:nvSpPr>
          <p:cNvPr id="8" name="TextBox 7">
            <a:extLst>
              <a:ext uri="{FF2B5EF4-FFF2-40B4-BE49-F238E27FC236}">
                <a16:creationId xmlns:a16="http://schemas.microsoft.com/office/drawing/2014/main" id="{BD1A405C-C7D8-4269-9260-48913EEDFA1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042897"/>
            <a:ext cx="5172248" cy="4032082"/>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a:latin typeface="Segoe UI" panose="020B0502040204020203" pitchFamily="34" charset="0"/>
                <a:cs typeface="Segoe UI" panose="020B0502040204020203" pitchFamily="34" charset="0"/>
              </a:rPr>
              <a:t>Platform-specific Content</a:t>
            </a:r>
          </a:p>
          <a:p>
            <a:pPr marL="0" lvl="1" indent="0">
              <a:spcBef>
                <a:spcPts val="1000"/>
              </a:spcBef>
              <a:spcAft>
                <a:spcPts val="600"/>
              </a:spcAft>
              <a:buFont typeface="Arial" panose="020B0604020202020204" pitchFamily="34" charset="0"/>
              <a:buNone/>
            </a:pPr>
            <a:r>
              <a:rPr lang="en-US" sz="1400" dirty="0">
                <a:latin typeface="Segoe UI" panose="020B0502040204020203" pitchFamily="34" charset="0"/>
                <a:cs typeface="Segoe UI" panose="020B0502040204020203" pitchFamily="34" charset="0"/>
              </a:rPr>
              <a:t>Further tailoring themes of content to the strengths and audience of each platform.</a:t>
            </a:r>
          </a:p>
          <a:p>
            <a:pPr marL="0" indent="0">
              <a:spcBef>
                <a:spcPts val="2500"/>
              </a:spcBef>
              <a:spcAft>
                <a:spcPts val="600"/>
              </a:spcAft>
              <a:buFont typeface="Arial" panose="020B0604020202020204" pitchFamily="34" charset="0"/>
              <a:buNone/>
            </a:pPr>
            <a:r>
              <a:rPr lang="en-US" sz="1400" b="1" dirty="0">
                <a:latin typeface="Segoe UI" panose="020B0502040204020203" pitchFamily="34" charset="0"/>
                <a:cs typeface="Segoe UI" panose="020B0502040204020203" pitchFamily="34" charset="0"/>
              </a:rPr>
              <a:t>Event Branding</a:t>
            </a:r>
          </a:p>
          <a:p>
            <a:pPr marL="0" lvl="1" indent="0">
              <a:spcBef>
                <a:spcPts val="1000"/>
              </a:spcBef>
              <a:spcAft>
                <a:spcPts val="600"/>
              </a:spcAft>
              <a:buFont typeface="Arial" panose="020B0604020202020204" pitchFamily="34" charset="0"/>
              <a:buNone/>
            </a:pPr>
            <a:r>
              <a:rPr lang="en-US" sz="1400" dirty="0">
                <a:latin typeface="Segoe UI" panose="020B0502040204020203" pitchFamily="34" charset="0"/>
                <a:cs typeface="Segoe UI" panose="020B0502040204020203" pitchFamily="34" charset="0"/>
              </a:rPr>
              <a:t>Creating consistently branded images associated with each service project type to increase familiarity and promote greater engagement.</a:t>
            </a:r>
          </a:p>
          <a:p>
            <a:pPr marL="0" indent="0">
              <a:spcBef>
                <a:spcPts val="2500"/>
              </a:spcBef>
              <a:spcAft>
                <a:spcPts val="600"/>
              </a:spcAft>
              <a:buFont typeface="Arial" panose="020B0604020202020204" pitchFamily="34" charset="0"/>
              <a:buNone/>
            </a:pPr>
            <a:r>
              <a:rPr lang="en-US" sz="1400" b="1" dirty="0">
                <a:latin typeface="Segoe UI" panose="020B0502040204020203" pitchFamily="34" charset="0"/>
                <a:cs typeface="Segoe UI" panose="020B0502040204020203" pitchFamily="34" charset="0"/>
              </a:rPr>
              <a:t>Promote Club &amp; Committee Leadership Engagement</a:t>
            </a:r>
          </a:p>
          <a:p>
            <a:pPr marL="0" lvl="1" indent="0">
              <a:spcBef>
                <a:spcPts val="1000"/>
              </a:spcBef>
              <a:spcAft>
                <a:spcPts val="600"/>
              </a:spcAft>
              <a:buFont typeface="Arial" panose="020B0604020202020204" pitchFamily="34" charset="0"/>
              <a:buNone/>
            </a:pPr>
            <a:r>
              <a:rPr lang="en-US" sz="1400" dirty="0">
                <a:latin typeface="Segoe UI" panose="020B0502040204020203" pitchFamily="34" charset="0"/>
                <a:cs typeface="Segoe UI" panose="020B0502040204020203" pitchFamily="34" charset="0"/>
              </a:rPr>
              <a:t>Diversify voices and perspectives representing our club across social media platforms.</a:t>
            </a:r>
          </a:p>
        </p:txBody>
      </p:sp>
      <p:sp>
        <p:nvSpPr>
          <p:cNvPr id="6" name="Slide Number Placeholder 5">
            <a:extLst>
              <a:ext uri="{FF2B5EF4-FFF2-40B4-BE49-F238E27FC236}">
                <a16:creationId xmlns:a16="http://schemas.microsoft.com/office/drawing/2014/main" id="{9CAA3296-9636-1054-DAA4-6A4924DDD047}"/>
              </a:ext>
            </a:extLst>
          </p:cNvPr>
          <p:cNvSpPr>
            <a:spLocks noGrp="1"/>
          </p:cNvSpPr>
          <p:nvPr>
            <p:ph type="sldNum" sz="quarter" idx="12"/>
          </p:nvPr>
        </p:nvSpPr>
        <p:spPr>
          <a:xfrm>
            <a:off x="11648431" y="6490524"/>
            <a:ext cx="457200" cy="336141"/>
          </a:xfrm>
        </p:spPr>
        <p:txBody>
          <a:bodyPr vert="horz" lIns="91440" tIns="45720" rIns="91440" bIns="45720" rtlCol="0" anchor="ctr">
            <a:normAutofit/>
          </a:bodyPr>
          <a:lstStyle/>
          <a:p>
            <a:pPr>
              <a:spcAft>
                <a:spcPts val="600"/>
              </a:spcAft>
            </a:pPr>
            <a:fld id="{84C450F2-3BB4-4AE4-8A35-A9D7AEA4C850}" type="slidenum">
              <a:rPr lang="en-US" smtClean="0"/>
              <a:pPr>
                <a:spcAft>
                  <a:spcPts val="600"/>
                </a:spcAft>
              </a:pPr>
              <a:t>19</a:t>
            </a:fld>
            <a:endParaRPr lang="en-US"/>
          </a:p>
        </p:txBody>
      </p:sp>
      <p:pic>
        <p:nvPicPr>
          <p:cNvPr id="11" name="Picture Placeholder 10">
            <a:extLst>
              <a:ext uri="{FF2B5EF4-FFF2-40B4-BE49-F238E27FC236}">
                <a16:creationId xmlns:a16="http://schemas.microsoft.com/office/drawing/2014/main" id="{BE86736A-F206-E1CF-0BAF-F334CD35A615}"/>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8855" b="8855"/>
          <a:stretch/>
        </p:blipFill>
        <p:spPr>
          <a:xfrm>
            <a:off x="6390290" y="0"/>
            <a:ext cx="5801710" cy="5723408"/>
          </a:xfrm>
        </p:spPr>
      </p:pic>
    </p:spTree>
    <p:extLst>
      <p:ext uri="{BB962C8B-B14F-4D97-AF65-F5344CB8AC3E}">
        <p14:creationId xmlns:p14="http://schemas.microsoft.com/office/powerpoint/2010/main" val="4090821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782D5-F76C-DE64-9385-8600913D0068}"/>
              </a:ext>
            </a:extLst>
          </p:cNvPr>
          <p:cNvSpPr>
            <a:spLocks noGrp="1"/>
          </p:cNvSpPr>
          <p:nvPr>
            <p:ph type="title"/>
          </p:nvPr>
        </p:nvSpPr>
        <p:spPr>
          <a:xfrm>
            <a:off x="429768" y="411480"/>
            <a:ext cx="11045952" cy="1828800"/>
          </a:xfrm>
        </p:spPr>
        <p:txBody>
          <a:bodyPr anchor="t">
            <a:normAutofit/>
          </a:bodyPr>
          <a:lstStyle/>
          <a:p>
            <a:r>
              <a:rPr lang="en-US" dirty="0">
                <a:latin typeface="Segoe UI" panose="020B0502040204020203" pitchFamily="34" charset="0"/>
                <a:cs typeface="Segoe UI" panose="020B0502040204020203" pitchFamily="34" charset="0"/>
              </a:rPr>
              <a:t>Agenda</a:t>
            </a:r>
          </a:p>
        </p:txBody>
      </p:sp>
      <p:sp>
        <p:nvSpPr>
          <p:cNvPr id="3" name="Content Placeholder 2">
            <a:extLst>
              <a:ext uri="{FF2B5EF4-FFF2-40B4-BE49-F238E27FC236}">
                <a16:creationId xmlns:a16="http://schemas.microsoft.com/office/drawing/2014/main" id="{8BB784C3-8A0B-2BDD-3A71-2306344D21F2}"/>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6272784" y="2423160"/>
            <a:ext cx="5202936" cy="3858768"/>
          </a:xfrm>
        </p:spPr>
        <p:txBody>
          <a:bodyPr>
            <a:normAutofit/>
          </a:bodyPr>
          <a:lstStyle/>
          <a:p>
            <a:pPr>
              <a:buFont typeface="Arial" panose="020B0604020202020204" pitchFamily="34" charset="0"/>
              <a:buChar char="•"/>
            </a:pPr>
            <a:r>
              <a:rPr lang="fr-FR" dirty="0">
                <a:latin typeface="Segoe UI" panose="020B0502040204020203" pitchFamily="34" charset="0"/>
                <a:cs typeface="Segoe UI" panose="020B0502040204020203" pitchFamily="34" charset="0"/>
              </a:rPr>
              <a:t>Intro: Rotary Action Plan</a:t>
            </a:r>
          </a:p>
          <a:p>
            <a:pPr>
              <a:buFont typeface="Arial" panose="020B0604020202020204" pitchFamily="34" charset="0"/>
              <a:buChar char="•"/>
            </a:pPr>
            <a:r>
              <a:rPr lang="fr-FR" dirty="0">
                <a:latin typeface="Segoe UI" panose="020B0502040204020203" pitchFamily="34" charset="0"/>
                <a:cs typeface="Segoe UI" panose="020B0502040204020203" pitchFamily="34" charset="0"/>
              </a:rPr>
              <a:t>Public Image: Social Engagement Progress </a:t>
            </a:r>
          </a:p>
          <a:p>
            <a:pPr>
              <a:buFont typeface="Arial" panose="020B0604020202020204" pitchFamily="34" charset="0"/>
              <a:buChar char="•"/>
            </a:pPr>
            <a:r>
              <a:rPr dirty="0">
                <a:latin typeface="Segoe UI" panose="020B0502040204020203" pitchFamily="34" charset="0"/>
                <a:cs typeface="Segoe UI" panose="020B0502040204020203" pitchFamily="34" charset="0"/>
              </a:rPr>
              <a:t>Community Service &amp; Environmental Committee Achievements</a:t>
            </a:r>
          </a:p>
          <a:p>
            <a:pPr>
              <a:buFont typeface="Arial" panose="020B0604020202020204" pitchFamily="34" charset="0"/>
              <a:buChar char="•"/>
            </a:pPr>
            <a:r>
              <a:rPr dirty="0">
                <a:latin typeface="Segoe UI" panose="020B0502040204020203" pitchFamily="34" charset="0"/>
                <a:cs typeface="Segoe UI" panose="020B0502040204020203" pitchFamily="34" charset="0"/>
              </a:rPr>
              <a:t>Grant Application and Review Process Enhancements</a:t>
            </a:r>
          </a:p>
          <a:p>
            <a:pPr>
              <a:buFont typeface="Arial" panose="020B0604020202020204" pitchFamily="34" charset="0"/>
              <a:buChar char="•"/>
            </a:pPr>
            <a:r>
              <a:rPr dirty="0">
                <a:latin typeface="Segoe UI" panose="020B0502040204020203" pitchFamily="34" charset="0"/>
                <a:cs typeface="Segoe UI" panose="020B0502040204020203" pitchFamily="34" charset="0"/>
              </a:rPr>
              <a:t>Proposed Annual Calendar of Events</a:t>
            </a:r>
          </a:p>
          <a:p>
            <a:pPr>
              <a:buFont typeface="Arial" panose="020B0604020202020204" pitchFamily="34" charset="0"/>
              <a:buChar char="•"/>
            </a:pPr>
            <a:r>
              <a:rPr dirty="0">
                <a:latin typeface="Segoe UI" panose="020B0502040204020203" pitchFamily="34" charset="0"/>
                <a:cs typeface="Segoe UI" panose="020B0502040204020203" pitchFamily="34" charset="0"/>
              </a:rPr>
              <a:t>Future Plans and Next Steps</a:t>
            </a:r>
            <a:endParaRPr lang="en-US" dirty="0">
              <a:latin typeface="Segoe UI" panose="020B0502040204020203" pitchFamily="34" charset="0"/>
              <a:cs typeface="Segoe UI" panose="020B0502040204020203" pitchFamily="34" charset="0"/>
            </a:endParaRPr>
          </a:p>
        </p:txBody>
      </p:sp>
      <p:sp>
        <p:nvSpPr>
          <p:cNvPr id="6" name="Slide Number Placeholder 5">
            <a:extLst>
              <a:ext uri="{FF2B5EF4-FFF2-40B4-BE49-F238E27FC236}">
                <a16:creationId xmlns:a16="http://schemas.microsoft.com/office/drawing/2014/main" id="{EB262C0E-AB73-614F-C000-D56C06A07231}"/>
              </a:ext>
            </a:extLst>
          </p:cNvPr>
          <p:cNvSpPr>
            <a:spLocks noGrp="1"/>
          </p:cNvSpPr>
          <p:nvPr>
            <p:ph type="sldNum" sz="quarter" idx="12"/>
          </p:nvPr>
        </p:nvSpPr>
        <p:spPr>
          <a:xfrm>
            <a:off x="11648431" y="6490524"/>
            <a:ext cx="457200" cy="336141"/>
          </a:xfrm>
        </p:spPr>
        <p:txBody>
          <a:bodyPr anchor="ctr">
            <a:normAutofit/>
          </a:bodyPr>
          <a:lstStyle/>
          <a:p>
            <a:pPr>
              <a:spcAft>
                <a:spcPts val="600"/>
              </a:spcAft>
            </a:pPr>
            <a:fld id="{84C450F2-3BB4-4AE4-8A35-A9D7AEA4C850}" type="slidenum">
              <a:rPr lang="en-US" smtClean="0">
                <a:latin typeface="Segoe UI" panose="020B0502040204020203" pitchFamily="34" charset="0"/>
                <a:cs typeface="Segoe UI" panose="020B0502040204020203" pitchFamily="34" charset="0"/>
              </a:rPr>
              <a:pPr>
                <a:spcAft>
                  <a:spcPts val="600"/>
                </a:spcAft>
              </a:pPr>
              <a:t>2</a:t>
            </a:fld>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54596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464D-B6F0-76DD-4303-4E17B128A555}"/>
              </a:ext>
            </a:extLst>
          </p:cNvPr>
          <p:cNvSpPr>
            <a:spLocks noGrp="1"/>
          </p:cNvSpPr>
          <p:nvPr>
            <p:ph type="title"/>
          </p:nvPr>
        </p:nvSpPr>
        <p:spPr>
          <a:xfrm>
            <a:off x="5527497" y="161995"/>
            <a:ext cx="4440797" cy="1043752"/>
          </a:xfrm>
        </p:spPr>
        <p:txBody>
          <a:bodyPr vert="horz" lIns="91440" tIns="45720" rIns="91440" bIns="45720" rtlCol="0" anchor="b">
            <a:normAutofit/>
          </a:bodyPr>
          <a:lstStyle/>
          <a:p>
            <a:r>
              <a:rPr lang="en-US" sz="2700" b="0" kern="1200" cap="all" baseline="0" dirty="0">
                <a:latin typeface="Segoe UI" panose="020B0502040204020203" pitchFamily="34" charset="0"/>
                <a:cs typeface="Segoe UI" panose="020B0502040204020203" pitchFamily="34" charset="0"/>
              </a:rPr>
              <a:t>Improve Service project PROCESS &amp; impact</a:t>
            </a:r>
          </a:p>
        </p:txBody>
      </p:sp>
      <p:sp>
        <p:nvSpPr>
          <p:cNvPr id="8" name="TextBox 7">
            <a:extLst>
              <a:ext uri="{FF2B5EF4-FFF2-40B4-BE49-F238E27FC236}">
                <a16:creationId xmlns:a16="http://schemas.microsoft.com/office/drawing/2014/main" id="{E58DBED1-075A-4948-9C2B-543594886F3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27497" y="1388845"/>
            <a:ext cx="6487214" cy="5101679"/>
          </a:xfrm>
          <a:prstGeom prst="rect">
            <a:avLst/>
          </a:prstGeom>
        </p:spPr>
        <p:txBody>
          <a:bodyPr>
            <a:noAutofit/>
          </a:bodyPr>
          <a:lstStyle/>
          <a:p>
            <a:pPr marL="0" indent="0">
              <a:spcBef>
                <a:spcPts val="2500"/>
              </a:spcBef>
              <a:spcAft>
                <a:spcPts val="600"/>
              </a:spcAft>
              <a:buFont typeface="Arial" panose="020B0604020202020204" pitchFamily="34" charset="0"/>
              <a:buNone/>
            </a:pPr>
            <a:r>
              <a:rPr lang="en-US" sz="1400" b="1" dirty="0">
                <a:latin typeface="Segoe UI" panose="020B0502040204020203" pitchFamily="34" charset="0"/>
                <a:cs typeface="Segoe UI" panose="020B0502040204020203" pitchFamily="34" charset="0"/>
              </a:rPr>
              <a:t>Operational Efficiency</a:t>
            </a:r>
          </a:p>
          <a:p>
            <a:pPr marL="0" lvl="1" indent="0">
              <a:spcBef>
                <a:spcPts val="1000"/>
              </a:spcBef>
              <a:spcAft>
                <a:spcPts val="600"/>
              </a:spcAft>
              <a:buFont typeface="Arial" panose="020B0604020202020204" pitchFamily="34" charset="0"/>
              <a:buNone/>
            </a:pPr>
            <a:r>
              <a:rPr lang="en-US" sz="1400" dirty="0">
                <a:latin typeface="Segoe UI" panose="020B0502040204020203" pitchFamily="34" charset="0"/>
                <a:ea typeface="Segoe UI" pitchFamily="34" charset="-122"/>
                <a:cs typeface="Segoe UI" panose="020B0502040204020203" pitchFamily="34" charset="0"/>
              </a:rPr>
              <a:t>Establish Costco business account for streamlined supply purchasing and expense tracking</a:t>
            </a:r>
            <a:endParaRPr lang="en-US" sz="1400" dirty="0">
              <a:latin typeface="Segoe UI" panose="020B0502040204020203" pitchFamily="34" charset="0"/>
              <a:cs typeface="Segoe UI" panose="020B0502040204020203" pitchFamily="34" charset="0"/>
            </a:endParaRPr>
          </a:p>
          <a:p>
            <a:pPr marL="0" lvl="1">
              <a:spcBef>
                <a:spcPts val="1000"/>
              </a:spcBef>
              <a:spcAft>
                <a:spcPts val="600"/>
              </a:spcAft>
            </a:pPr>
            <a:r>
              <a:rPr lang="en-US" sz="1400" dirty="0">
                <a:latin typeface="Segoe UI" panose="020B0502040204020203" pitchFamily="34" charset="0"/>
                <a:cs typeface="Segoe UI" panose="020B0502040204020203" pitchFamily="34" charset="0"/>
              </a:rPr>
              <a:t>Update policies and procedures to retain institutional knowledge and train additional members to support service projects</a:t>
            </a:r>
          </a:p>
          <a:p>
            <a:pPr marL="0" lvl="1">
              <a:spcBef>
                <a:spcPts val="1000"/>
              </a:spcBef>
              <a:spcAft>
                <a:spcPts val="600"/>
              </a:spcAft>
            </a:pPr>
            <a:r>
              <a:rPr lang="en-US" sz="1400" dirty="0">
                <a:latin typeface="Segoe UI" panose="020B0502040204020203" pitchFamily="34" charset="0"/>
                <a:cs typeface="Segoe UI" panose="020B0502040204020203" pitchFamily="34" charset="0"/>
              </a:rPr>
              <a:t>Quarterly grant review cycle with implemented </a:t>
            </a:r>
            <a:r>
              <a:rPr lang="en-US" sz="1400" dirty="0">
                <a:latin typeface="Segoe UI" pitchFamily="34" charset="0"/>
                <a:ea typeface="Segoe UI" pitchFamily="34" charset="-122"/>
                <a:cs typeface="Segoe UI" pitchFamily="34" charset="-120"/>
              </a:rPr>
              <a:t>decision matrix to standardize and expedite grant approvals</a:t>
            </a:r>
            <a:endParaRPr lang="en-US" sz="1400" dirty="0">
              <a:latin typeface="Segoe UI" panose="020B0502040204020203" pitchFamily="34" charset="0"/>
              <a:cs typeface="Segoe UI" panose="020B0502040204020203" pitchFamily="34" charset="0"/>
            </a:endParaRPr>
          </a:p>
          <a:p>
            <a:pPr marL="0" lvl="1">
              <a:spcBef>
                <a:spcPts val="1000"/>
              </a:spcBef>
              <a:spcAft>
                <a:spcPts val="600"/>
              </a:spcAft>
            </a:pPr>
            <a:r>
              <a:rPr lang="en-US" sz="1400" b="1" dirty="0">
                <a:latin typeface="Segoe UI" panose="020B0502040204020203" pitchFamily="34" charset="0"/>
                <a:cs typeface="Segoe UI" panose="020B0502040204020203" pitchFamily="34" charset="0"/>
              </a:rPr>
              <a:t>Annual Calendar</a:t>
            </a:r>
          </a:p>
          <a:p>
            <a:pPr marL="0" lvl="1">
              <a:spcBef>
                <a:spcPts val="1000"/>
              </a:spcBef>
              <a:spcAft>
                <a:spcPts val="600"/>
              </a:spcAft>
            </a:pPr>
            <a:r>
              <a:rPr lang="en-US" sz="1400" dirty="0">
                <a:latin typeface="Segoe UI" panose="020B0502040204020203" pitchFamily="34" charset="0"/>
                <a:cs typeface="Segoe UI" panose="020B0502040204020203" pitchFamily="34" charset="0"/>
              </a:rPr>
              <a:t>Adopt standard annual calendar of service projects with supporting resources for greater member and community participation</a:t>
            </a:r>
          </a:p>
          <a:p>
            <a:pPr>
              <a:spcBef>
                <a:spcPts val="2500"/>
              </a:spcBef>
              <a:spcAft>
                <a:spcPts val="600"/>
              </a:spcAft>
            </a:pPr>
            <a:r>
              <a:rPr lang="en-US" sz="1400" b="1" dirty="0">
                <a:latin typeface="Segoe UI" panose="020B0502040204020203" pitchFamily="34" charset="0"/>
                <a:cs typeface="Segoe UI" panose="020B0502040204020203" pitchFamily="34" charset="0"/>
              </a:rPr>
              <a:t>Partnership Development</a:t>
            </a:r>
          </a:p>
          <a:p>
            <a:pPr marL="0" lvl="1" indent="0">
              <a:spcBef>
                <a:spcPts val="1000"/>
              </a:spcBef>
              <a:spcAft>
                <a:spcPts val="600"/>
              </a:spcAft>
              <a:buFont typeface="Arial" panose="020B0604020202020204" pitchFamily="34" charset="0"/>
              <a:buNone/>
            </a:pPr>
            <a:r>
              <a:rPr lang="en-US" sz="1400" dirty="0">
                <a:latin typeface="Segoe UI" panose="020B0502040204020203" pitchFamily="34" charset="0"/>
                <a:cs typeface="Segoe UI" panose="020B0502040204020203" pitchFamily="34" charset="0"/>
              </a:rPr>
              <a:t>Leverage district grants to increase impact in cooperation with other clubs</a:t>
            </a:r>
          </a:p>
          <a:p>
            <a:pPr marL="0" lvl="1" indent="0">
              <a:spcBef>
                <a:spcPts val="1000"/>
              </a:spcBef>
              <a:spcAft>
                <a:spcPts val="600"/>
              </a:spcAft>
              <a:buFont typeface="Arial" panose="020B0604020202020204" pitchFamily="34" charset="0"/>
              <a:buNone/>
            </a:pPr>
            <a:r>
              <a:rPr lang="en-US" sz="1400" dirty="0">
                <a:latin typeface="Segoe UI" panose="020B0502040204020203" pitchFamily="34" charset="0"/>
                <a:cs typeface="Segoe UI" panose="020B0502040204020203" pitchFamily="34" charset="0"/>
              </a:rPr>
              <a:t>Continuing to strengthen partnerships with other organizations to support community and responsibly manage resources, enhancing project effectiveness</a:t>
            </a:r>
          </a:p>
          <a:p>
            <a:pPr marL="0" lvl="1" indent="0">
              <a:lnSpc>
                <a:spcPct val="90000"/>
              </a:lnSpc>
              <a:spcBef>
                <a:spcPts val="1000"/>
              </a:spcBef>
              <a:spcAft>
                <a:spcPts val="600"/>
              </a:spcAft>
              <a:buFont typeface="Arial" panose="020B0604020202020204" pitchFamily="34" charset="0"/>
              <a:buNone/>
            </a:pPr>
            <a:endParaRPr lang="en-US" sz="1050" dirty="0">
              <a:solidFill>
                <a:srgbClr val="FF0000"/>
              </a:solidFill>
              <a:latin typeface="Segoe UI" panose="020B0502040204020203" pitchFamily="34" charset="0"/>
              <a:cs typeface="Segoe UI" panose="020B0502040204020203" pitchFamily="34" charset="0"/>
            </a:endParaRPr>
          </a:p>
        </p:txBody>
      </p:sp>
      <p:sp>
        <p:nvSpPr>
          <p:cNvPr id="6" name="Slide Number Placeholder 5">
            <a:extLst>
              <a:ext uri="{FF2B5EF4-FFF2-40B4-BE49-F238E27FC236}">
                <a16:creationId xmlns:a16="http://schemas.microsoft.com/office/drawing/2014/main" id="{365E500B-B5AA-6799-83D3-917C42B4D3CD}"/>
              </a:ext>
            </a:extLst>
          </p:cNvPr>
          <p:cNvSpPr>
            <a:spLocks noGrp="1"/>
          </p:cNvSpPr>
          <p:nvPr>
            <p:ph type="sldNum" sz="quarter" idx="12"/>
          </p:nvPr>
        </p:nvSpPr>
        <p:spPr>
          <a:xfrm>
            <a:off x="11648431" y="6490524"/>
            <a:ext cx="457200" cy="336141"/>
          </a:xfrm>
        </p:spPr>
        <p:txBody>
          <a:bodyPr vert="horz" lIns="91440" tIns="45720" rIns="91440" bIns="45720" rtlCol="0" anchor="ctr">
            <a:normAutofit/>
          </a:bodyPr>
          <a:lstStyle/>
          <a:p>
            <a:pPr>
              <a:spcAft>
                <a:spcPts val="600"/>
              </a:spcAft>
            </a:pPr>
            <a:fld id="{84C450F2-3BB4-4AE4-8A35-A9D7AEA4C850}" type="slidenum">
              <a:rPr lang="en-US" smtClean="0"/>
              <a:pPr>
                <a:spcAft>
                  <a:spcPts val="600"/>
                </a:spcAft>
              </a:pPr>
              <a:t>20</a:t>
            </a:fld>
            <a:endParaRPr lang="en-US" dirty="0"/>
          </a:p>
        </p:txBody>
      </p:sp>
      <p:pic>
        <p:nvPicPr>
          <p:cNvPr id="11" name="Picture Placeholder 10" descr="A group of men standing around a table with sandwiches&#10;&#10;AI-generated content may be incorrect.">
            <a:extLst>
              <a:ext uri="{FF2B5EF4-FFF2-40B4-BE49-F238E27FC236}">
                <a16:creationId xmlns:a16="http://schemas.microsoft.com/office/drawing/2014/main" id="{639A7C66-28C4-0CBC-B507-21BB9D70F6F5}"/>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668" t="1339" r="16594" b="930"/>
          <a:stretch>
            <a:fillRect/>
          </a:stretch>
        </p:blipFill>
        <p:spPr>
          <a:xfrm rot="16200000" flipH="1">
            <a:off x="400296" y="-400294"/>
            <a:ext cx="4417890" cy="5218479"/>
          </a:xfrm>
        </p:spPr>
      </p:pic>
    </p:spTree>
    <p:extLst>
      <p:ext uri="{BB962C8B-B14F-4D97-AF65-F5344CB8AC3E}">
        <p14:creationId xmlns:p14="http://schemas.microsoft.com/office/powerpoint/2010/main" val="407009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F7D1-E337-DBF5-744A-66DBAEA82EF4}"/>
              </a:ext>
            </a:extLst>
          </p:cNvPr>
          <p:cNvSpPr>
            <a:spLocks noGrp="1"/>
          </p:cNvSpPr>
          <p:nvPr>
            <p:ph type="title"/>
          </p:nvPr>
        </p:nvSpPr>
        <p:spPr>
          <a:xfrm>
            <a:off x="1444882" y="814447"/>
            <a:ext cx="2205147" cy="1110274"/>
          </a:xfrm>
        </p:spPr>
        <p:txBody>
          <a:bodyPr anchor="t">
            <a:normAutofit/>
          </a:bodyPr>
          <a:lstStyle/>
          <a:p>
            <a:r>
              <a:rPr lang="en-US" i="1" dirty="0">
                <a:latin typeface="Segoe UI" panose="020B0502040204020203" pitchFamily="34" charset="0"/>
                <a:cs typeface="Segoe UI" panose="020B0502040204020203" pitchFamily="34" charset="0"/>
              </a:rPr>
              <a:t>Q&amp;A</a:t>
            </a:r>
          </a:p>
        </p:txBody>
      </p:sp>
      <p:sp>
        <p:nvSpPr>
          <p:cNvPr id="6" name="Slide Number Placeholder 5">
            <a:extLst>
              <a:ext uri="{FF2B5EF4-FFF2-40B4-BE49-F238E27FC236}">
                <a16:creationId xmlns:a16="http://schemas.microsoft.com/office/drawing/2014/main" id="{91A32BE8-D459-D450-83AD-28590DCEFE53}"/>
              </a:ext>
            </a:extLst>
          </p:cNvPr>
          <p:cNvSpPr>
            <a:spLocks noGrp="1"/>
          </p:cNvSpPr>
          <p:nvPr>
            <p:ph type="sldNum" sz="quarter" idx="12"/>
          </p:nvPr>
        </p:nvSpPr>
        <p:spPr>
          <a:xfrm>
            <a:off x="11648431" y="6490524"/>
            <a:ext cx="457200" cy="336141"/>
          </a:xfrm>
        </p:spPr>
        <p:txBody>
          <a:bodyPr anchor="ctr">
            <a:normAutofit/>
          </a:bodyPr>
          <a:lstStyle/>
          <a:p>
            <a:pPr>
              <a:spcAft>
                <a:spcPts val="600"/>
              </a:spcAft>
            </a:pPr>
            <a:fld id="{84C450F2-3BB4-4AE4-8A35-A9D7AEA4C850}" type="slidenum">
              <a:rPr lang="en-US" smtClean="0"/>
              <a:pPr>
                <a:spcAft>
                  <a:spcPts val="600"/>
                </a:spcAft>
              </a:pPr>
              <a:t>21</a:t>
            </a:fld>
            <a:endParaRPr lang="en-US"/>
          </a:p>
        </p:txBody>
      </p:sp>
      <p:pic>
        <p:nvPicPr>
          <p:cNvPr id="11" name="Picture 10" descr="A collage of men in suits&#10;&#10;AI-generated content may be incorrect.">
            <a:extLst>
              <a:ext uri="{FF2B5EF4-FFF2-40B4-BE49-F238E27FC236}">
                <a16:creationId xmlns:a16="http://schemas.microsoft.com/office/drawing/2014/main" id="{A8A330F2-D4F7-F6F5-07B5-7F6E40317A1F}"/>
              </a:ext>
            </a:extLst>
          </p:cNvPr>
          <p:cNvPicPr>
            <a:picLocks noChangeAspect="1"/>
          </p:cNvPicPr>
          <p:nvPr/>
        </p:nvPicPr>
        <p:blipFill>
          <a:blip r:embed="rId3">
            <a:extLst>
              <a:ext uri="{28A0092B-C50C-407E-A947-70E740481C1C}">
                <a14:useLocalDpi xmlns:a14="http://schemas.microsoft.com/office/drawing/2010/main" val="0"/>
              </a:ext>
            </a:extLst>
          </a:blip>
          <a:srcRect l="2668" t="24521" r="43376" b="8166"/>
          <a:stretch>
            <a:fillRect/>
          </a:stretch>
        </p:blipFill>
        <p:spPr>
          <a:xfrm>
            <a:off x="5111099" y="814447"/>
            <a:ext cx="6100354" cy="4193177"/>
          </a:xfrm>
          <a:prstGeom prst="rect">
            <a:avLst/>
          </a:prstGeom>
          <a:ln w="57150">
            <a:solidFill>
              <a:schemeClr val="bg1"/>
            </a:solidFill>
          </a:ln>
        </p:spPr>
      </p:pic>
      <p:sp>
        <p:nvSpPr>
          <p:cNvPr id="13" name="TextBox 12">
            <a:extLst>
              <a:ext uri="{FF2B5EF4-FFF2-40B4-BE49-F238E27FC236}">
                <a16:creationId xmlns:a16="http://schemas.microsoft.com/office/drawing/2014/main" id="{E7D9203A-628E-1533-5959-69CC8937CC8F}"/>
              </a:ext>
            </a:extLst>
          </p:cNvPr>
          <p:cNvSpPr txBox="1"/>
          <p:nvPr/>
        </p:nvSpPr>
        <p:spPr>
          <a:xfrm>
            <a:off x="5111099" y="5278975"/>
            <a:ext cx="6097712" cy="938719"/>
          </a:xfrm>
          <a:prstGeom prst="rect">
            <a:avLst/>
          </a:prstGeom>
          <a:noFill/>
        </p:spPr>
        <p:txBody>
          <a:bodyPr wrap="square">
            <a:spAutoFit/>
          </a:bodyPr>
          <a:lstStyle/>
          <a:p>
            <a:pPr>
              <a:lnSpc>
                <a:spcPts val="2240"/>
              </a:lnSpc>
            </a:pPr>
            <a:r>
              <a:rPr lang="en-US" sz="2000" b="1" dirty="0">
                <a:latin typeface="Segoe UI" pitchFamily="34" charset="0"/>
                <a:ea typeface="Segoe UI" pitchFamily="34" charset="-122"/>
                <a:cs typeface="Segoe UI" pitchFamily="34" charset="-120"/>
              </a:rPr>
              <a:t>Sarah Homan    </a:t>
            </a:r>
            <a:r>
              <a:rPr lang="en-US" sz="2000" dirty="0">
                <a:latin typeface="Segoe UI" pitchFamily="34" charset="0"/>
                <a:ea typeface="Segoe UI" pitchFamily="34" charset="-122"/>
                <a:cs typeface="Segoe UI" pitchFamily="34" charset="-120"/>
              </a:rPr>
              <a:t>	sarah.homan@ymail.com</a:t>
            </a:r>
          </a:p>
          <a:p>
            <a:pPr>
              <a:lnSpc>
                <a:spcPts val="2240"/>
              </a:lnSpc>
            </a:pPr>
            <a:r>
              <a:rPr lang="en-US" sz="2000" b="1" dirty="0">
                <a:latin typeface="Segoe UI" pitchFamily="34" charset="0"/>
                <a:cs typeface="Segoe UI" pitchFamily="34" charset="-120"/>
              </a:rPr>
              <a:t>Ben Ivory            </a:t>
            </a:r>
            <a:r>
              <a:rPr lang="en-US" sz="2000" dirty="0">
                <a:latin typeface="Segoe UI" pitchFamily="34" charset="0"/>
                <a:cs typeface="Segoe UI" pitchFamily="34" charset="-120"/>
              </a:rPr>
              <a:t>	benjamindivory@gmail.com</a:t>
            </a:r>
          </a:p>
          <a:p>
            <a:pPr>
              <a:lnSpc>
                <a:spcPts val="2240"/>
              </a:lnSpc>
            </a:pPr>
            <a:r>
              <a:rPr lang="en-US" sz="2000" b="1" dirty="0">
                <a:latin typeface="Segoe UI" pitchFamily="34" charset="0"/>
                <a:cs typeface="Segoe UI" pitchFamily="34" charset="-120"/>
              </a:rPr>
              <a:t>Gabriell Doyle</a:t>
            </a:r>
            <a:r>
              <a:rPr lang="en-US" sz="2000" dirty="0">
                <a:latin typeface="Segoe UI" pitchFamily="34" charset="0"/>
                <a:cs typeface="Segoe UI" pitchFamily="34" charset="-120"/>
              </a:rPr>
              <a:t> 		doyleg2012@gmail.com</a:t>
            </a:r>
            <a:endParaRPr lang="en-US" sz="1800" dirty="0"/>
          </a:p>
        </p:txBody>
      </p:sp>
      <p:cxnSp>
        <p:nvCxnSpPr>
          <p:cNvPr id="15" name="Straight Connector 14">
            <a:extLst>
              <a:ext uri="{FF2B5EF4-FFF2-40B4-BE49-F238E27FC236}">
                <a16:creationId xmlns:a16="http://schemas.microsoft.com/office/drawing/2014/main" id="{49AADABE-324D-BED7-6E6E-AA2478351A08}"/>
              </a:ext>
            </a:extLst>
          </p:cNvPr>
          <p:cNvCxnSpPr/>
          <p:nvPr/>
        </p:nvCxnSpPr>
        <p:spPr>
          <a:xfrm>
            <a:off x="652408" y="2250041"/>
            <a:ext cx="3318553" cy="0"/>
          </a:xfrm>
          <a:prstGeom prst="line">
            <a:avLst/>
          </a:prstGeom>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405FAA16-D67F-9343-FE06-2A20E54963BB}"/>
              </a:ext>
            </a:extLst>
          </p:cNvPr>
          <p:cNvSpPr txBox="1"/>
          <p:nvPr/>
        </p:nvSpPr>
        <p:spPr>
          <a:xfrm>
            <a:off x="102740" y="3230339"/>
            <a:ext cx="4417887" cy="2349361"/>
          </a:xfrm>
          <a:prstGeom prst="rect">
            <a:avLst/>
          </a:prstGeom>
          <a:noFill/>
        </p:spPr>
        <p:txBody>
          <a:bodyPr wrap="square">
            <a:spAutoFit/>
          </a:bodyPr>
          <a:lstStyle/>
          <a:p>
            <a:pPr algn="ctr">
              <a:lnSpc>
                <a:spcPts val="2240"/>
              </a:lnSpc>
            </a:pPr>
            <a:r>
              <a:rPr lang="en-US" sz="2800" b="1" dirty="0">
                <a:solidFill>
                  <a:srgbClr val="002060"/>
                </a:solidFill>
                <a:latin typeface="Segoe UI" panose="020B0502040204020203" pitchFamily="34" charset="0"/>
                <a:cs typeface="Segoe UI" panose="020B0502040204020203" pitchFamily="34" charset="0"/>
              </a:rPr>
              <a:t>CS&amp;E Committee Meetings</a:t>
            </a:r>
          </a:p>
          <a:p>
            <a:pPr algn="ctr">
              <a:lnSpc>
                <a:spcPts val="2240"/>
              </a:lnSpc>
            </a:pPr>
            <a:endParaRPr lang="en-US" sz="2400" dirty="0">
              <a:solidFill>
                <a:srgbClr val="002060"/>
              </a:solidFill>
              <a:latin typeface="Segoe UI" panose="020B0502040204020203" pitchFamily="34" charset="0"/>
              <a:cs typeface="Segoe UI" panose="020B0502040204020203" pitchFamily="34" charset="0"/>
            </a:endParaRPr>
          </a:p>
          <a:p>
            <a:pPr algn="ctr">
              <a:lnSpc>
                <a:spcPts val="2240"/>
              </a:lnSpc>
            </a:pPr>
            <a:endParaRPr lang="en-US" sz="2400" dirty="0">
              <a:solidFill>
                <a:srgbClr val="002060"/>
              </a:solidFill>
              <a:latin typeface="Segoe UI" panose="020B0502040204020203" pitchFamily="34" charset="0"/>
              <a:cs typeface="Segoe UI" panose="020B0502040204020203" pitchFamily="34" charset="0"/>
            </a:endParaRPr>
          </a:p>
          <a:p>
            <a:pPr algn="ctr">
              <a:lnSpc>
                <a:spcPts val="2240"/>
              </a:lnSpc>
            </a:pPr>
            <a:endParaRPr lang="en-US" sz="2400" dirty="0">
              <a:solidFill>
                <a:srgbClr val="002060"/>
              </a:solidFill>
              <a:latin typeface="Segoe UI" panose="020B0502040204020203" pitchFamily="34" charset="0"/>
              <a:cs typeface="Segoe UI" panose="020B0502040204020203" pitchFamily="34" charset="0"/>
            </a:endParaRPr>
          </a:p>
          <a:p>
            <a:pPr algn="ctr">
              <a:lnSpc>
                <a:spcPts val="2240"/>
              </a:lnSpc>
            </a:pPr>
            <a:r>
              <a:rPr lang="en-US" sz="2400" dirty="0">
                <a:solidFill>
                  <a:srgbClr val="002060"/>
                </a:solidFill>
                <a:latin typeface="Segoe UI" panose="020B0502040204020203" pitchFamily="34" charset="0"/>
                <a:cs typeface="Segoe UI" panose="020B0502040204020203" pitchFamily="34" charset="0"/>
              </a:rPr>
              <a:t>Monthly, 4</a:t>
            </a:r>
            <a:r>
              <a:rPr lang="en-US" sz="2400" baseline="30000" dirty="0">
                <a:solidFill>
                  <a:srgbClr val="002060"/>
                </a:solidFill>
                <a:latin typeface="Segoe UI" panose="020B0502040204020203" pitchFamily="34" charset="0"/>
                <a:cs typeface="Segoe UI" panose="020B0502040204020203" pitchFamily="34" charset="0"/>
              </a:rPr>
              <a:t>th</a:t>
            </a:r>
            <a:r>
              <a:rPr lang="en-US" sz="2400" dirty="0">
                <a:solidFill>
                  <a:srgbClr val="002060"/>
                </a:solidFill>
                <a:latin typeface="Segoe UI" panose="020B0502040204020203" pitchFamily="34" charset="0"/>
                <a:cs typeface="Segoe UI" panose="020B0502040204020203" pitchFamily="34" charset="0"/>
              </a:rPr>
              <a:t> Mondays</a:t>
            </a:r>
          </a:p>
          <a:p>
            <a:pPr algn="ctr">
              <a:lnSpc>
                <a:spcPts val="2240"/>
              </a:lnSpc>
            </a:pPr>
            <a:endParaRPr lang="en-US" sz="2400" dirty="0">
              <a:solidFill>
                <a:srgbClr val="002060"/>
              </a:solidFill>
              <a:latin typeface="Segoe UI" panose="020B0502040204020203" pitchFamily="34" charset="0"/>
              <a:cs typeface="Segoe UI" panose="020B0502040204020203" pitchFamily="34" charset="0"/>
            </a:endParaRPr>
          </a:p>
          <a:p>
            <a:pPr algn="ctr">
              <a:lnSpc>
                <a:spcPts val="2240"/>
              </a:lnSpc>
            </a:pPr>
            <a:r>
              <a:rPr lang="en-US" sz="2400" dirty="0">
                <a:solidFill>
                  <a:srgbClr val="002060"/>
                </a:solidFill>
                <a:latin typeface="Segoe UI" panose="020B0502040204020203" pitchFamily="34" charset="0"/>
                <a:cs typeface="Segoe UI" panose="020B0502040204020203" pitchFamily="34" charset="0"/>
              </a:rPr>
              <a:t>5 – 6pm via Zoom</a:t>
            </a:r>
            <a:endParaRPr lang="en-US" sz="1800" dirty="0">
              <a:solidFill>
                <a:srgbClr val="00206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502664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9A95EB-A4AF-85F2-7774-BAAF5B3C4475}"/>
              </a:ext>
            </a:extLst>
          </p:cNvPr>
          <p:cNvSpPr>
            <a:spLocks noGrp="1"/>
          </p:cNvSpPr>
          <p:nvPr>
            <p:ph type="sldNum" sz="quarter" idx="12"/>
          </p:nvPr>
        </p:nvSpPr>
        <p:spPr/>
        <p:txBody>
          <a:bodyPr/>
          <a:lstStyle/>
          <a:p>
            <a:fld id="{CC057153-B650-4DEB-B370-79DDCFDCE934}" type="slidenum">
              <a:rPr lang="en-US" smtClean="0"/>
              <a:t>3</a:t>
            </a:fld>
            <a:endParaRPr lang="en-US" dirty="0"/>
          </a:p>
        </p:txBody>
      </p:sp>
      <p:pic>
        <p:nvPicPr>
          <p:cNvPr id="9" name="Picture 8" descr="A group of people working together&#10;&#10;AI-generated content may be incorrect.">
            <a:extLst>
              <a:ext uri="{FF2B5EF4-FFF2-40B4-BE49-F238E27FC236}">
                <a16:creationId xmlns:a16="http://schemas.microsoft.com/office/drawing/2014/main" id="{A3021FB6-0C5C-0668-F1CE-4AE751741AB6}"/>
              </a:ext>
            </a:extLst>
          </p:cNvPr>
          <p:cNvPicPr>
            <a:picLocks noChangeAspect="1"/>
          </p:cNvPicPr>
          <p:nvPr/>
        </p:nvPicPr>
        <p:blipFill>
          <a:blip r:embed="rId2">
            <a:extLst>
              <a:ext uri="{28A0092B-C50C-407E-A947-70E740481C1C}">
                <a14:useLocalDpi xmlns:a14="http://schemas.microsoft.com/office/drawing/2010/main" val="0"/>
              </a:ext>
            </a:extLst>
          </a:blip>
          <a:srcRect t="3192" b="17534"/>
          <a:stretch>
            <a:fillRect/>
          </a:stretch>
        </p:blipFill>
        <p:spPr>
          <a:xfrm>
            <a:off x="0" y="132935"/>
            <a:ext cx="12192000" cy="6344065"/>
          </a:xfrm>
          <a:prstGeom prst="rect">
            <a:avLst/>
          </a:prstGeom>
        </p:spPr>
      </p:pic>
      <p:sp>
        <p:nvSpPr>
          <p:cNvPr id="12" name="Rectangle 11">
            <a:extLst>
              <a:ext uri="{FF2B5EF4-FFF2-40B4-BE49-F238E27FC236}">
                <a16:creationId xmlns:a16="http://schemas.microsoft.com/office/drawing/2014/main" id="{C1E0016B-4A69-8FEF-EAD1-3DD4F1E687AC}"/>
              </a:ext>
            </a:extLst>
          </p:cNvPr>
          <p:cNvSpPr/>
          <p:nvPr/>
        </p:nvSpPr>
        <p:spPr>
          <a:xfrm>
            <a:off x="6400800" y="6286500"/>
            <a:ext cx="5397500" cy="20402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070BC5-C535-1951-6D30-D74AF4D14E65}"/>
              </a:ext>
            </a:extLst>
          </p:cNvPr>
          <p:cNvSpPr/>
          <p:nvPr/>
        </p:nvSpPr>
        <p:spPr>
          <a:xfrm>
            <a:off x="6400800" y="319958"/>
            <a:ext cx="5397500" cy="151612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704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5145-2439-05FB-BD9E-A17FC32064C7}"/>
              </a:ext>
            </a:extLst>
          </p:cNvPr>
          <p:cNvSpPr>
            <a:spLocks noGrp="1"/>
          </p:cNvSpPr>
          <p:nvPr>
            <p:ph type="title"/>
          </p:nvPr>
        </p:nvSpPr>
        <p:spPr>
          <a:xfrm>
            <a:off x="431172" y="553616"/>
            <a:ext cx="7914087" cy="4008859"/>
          </a:xfrm>
        </p:spPr>
        <p:txBody>
          <a:bodyPr anchor="t">
            <a:normAutofit/>
          </a:bodyPr>
          <a:lstStyle/>
          <a:p>
            <a:r>
              <a:rPr lang="fr-FR" dirty="0">
                <a:latin typeface="Segoe UI" panose="020B0502040204020203" pitchFamily="34" charset="0"/>
                <a:cs typeface="Segoe UI" panose="020B0502040204020203" pitchFamily="34" charset="0"/>
              </a:rPr>
              <a:t>Public Image: Social Engagement Progress </a:t>
            </a:r>
          </a:p>
        </p:txBody>
      </p:sp>
      <p:sp>
        <p:nvSpPr>
          <p:cNvPr id="11" name="Text Placeholder 2">
            <a:extLst>
              <a:ext uri="{FF2B5EF4-FFF2-40B4-BE49-F238E27FC236}">
                <a16:creationId xmlns:a16="http://schemas.microsoft.com/office/drawing/2014/main" id="{3ECFC4D3-1B51-BC5C-8ADE-F457F3DC079E}"/>
              </a:ext>
            </a:extLst>
          </p:cNvPr>
          <p:cNvSpPr>
            <a:spLocks noGrp="1"/>
          </p:cNvSpPr>
          <p:nvPr>
            <p:ph type="body" idx="1"/>
          </p:nvPr>
        </p:nvSpPr>
        <p:spPr>
          <a:xfrm>
            <a:off x="431172" y="5088156"/>
            <a:ext cx="10829304" cy="1166648"/>
          </a:xfrm>
        </p:spPr>
        <p:txBody>
          <a:bodyPr>
            <a:normAutofit/>
          </a:bodyPr>
          <a:lstStyle/>
          <a:p>
            <a:r>
              <a:rPr lang="en-US" sz="2800" dirty="0">
                <a:latin typeface="Segoe UI" panose="020B0502040204020203" pitchFamily="34" charset="0"/>
                <a:cs typeface="Segoe UI" panose="020B0502040204020203" pitchFamily="34" charset="0"/>
              </a:rPr>
              <a:t>Who are we </a:t>
            </a:r>
            <a:r>
              <a:rPr lang="en-US" sz="2800" b="1" i="1" dirty="0">
                <a:solidFill>
                  <a:srgbClr val="00206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engaging</a:t>
            </a:r>
            <a:r>
              <a:rPr lang="en-US" sz="2800" dirty="0">
                <a:latin typeface="Segoe UI" panose="020B0502040204020203" pitchFamily="34" charset="0"/>
                <a:cs typeface="Segoe UI" panose="020B0502040204020203" pitchFamily="34" charset="0"/>
              </a:rPr>
              <a:t> with and how can we better </a:t>
            </a:r>
            <a:r>
              <a:rPr lang="en-US" sz="2800" b="1" i="1" dirty="0">
                <a:solidFill>
                  <a:srgbClr val="00206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reach</a:t>
            </a:r>
            <a:r>
              <a:rPr lang="en-US" sz="2800" dirty="0">
                <a:latin typeface="Segoe UI" panose="020B0502040204020203" pitchFamily="34" charset="0"/>
                <a:cs typeface="Segoe UI" panose="020B0502040204020203" pitchFamily="34" charset="0"/>
              </a:rPr>
              <a:t> them?</a:t>
            </a:r>
          </a:p>
        </p:txBody>
      </p:sp>
      <p:sp>
        <p:nvSpPr>
          <p:cNvPr id="6" name="Slide Number Placeholder 5">
            <a:extLst>
              <a:ext uri="{FF2B5EF4-FFF2-40B4-BE49-F238E27FC236}">
                <a16:creationId xmlns:a16="http://schemas.microsoft.com/office/drawing/2014/main" id="{1C002FC8-250F-FBF6-27F6-5C2733D412A8}"/>
              </a:ext>
            </a:extLst>
          </p:cNvPr>
          <p:cNvSpPr>
            <a:spLocks noGrp="1"/>
          </p:cNvSpPr>
          <p:nvPr>
            <p:ph type="sldNum" sz="quarter" idx="12"/>
          </p:nvPr>
        </p:nvSpPr>
        <p:spPr>
          <a:xfrm>
            <a:off x="11648431" y="6490524"/>
            <a:ext cx="457200" cy="336141"/>
          </a:xfrm>
        </p:spPr>
        <p:txBody>
          <a:bodyPr anchor="ctr">
            <a:normAutofit/>
          </a:bodyPr>
          <a:lstStyle/>
          <a:p>
            <a:pPr>
              <a:spcAft>
                <a:spcPts val="600"/>
              </a:spcAft>
            </a:pPr>
            <a:fld id="{84C450F2-3BB4-4AE4-8A35-A9D7AEA4C850}" type="slidenum">
              <a:rPr lang="en-US" smtClean="0">
                <a:latin typeface="Segoe UI" panose="020B0502040204020203" pitchFamily="34" charset="0"/>
                <a:cs typeface="Segoe UI" panose="020B0502040204020203" pitchFamily="34" charset="0"/>
              </a:rPr>
              <a:pPr>
                <a:spcAft>
                  <a:spcPts val="600"/>
                </a:spcAft>
              </a:pPr>
              <a:t>4</a:t>
            </a:fld>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69368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A57865E-4E18-4C65-3D90-1F3AC186C0A7}"/>
              </a:ext>
            </a:extLst>
          </p:cNvPr>
          <p:cNvSpPr/>
          <p:nvPr/>
        </p:nvSpPr>
        <p:spPr>
          <a:xfrm>
            <a:off x="6668" y="0"/>
            <a:ext cx="3801017" cy="6858000"/>
          </a:xfrm>
          <a:prstGeom prst="rect">
            <a:avLst/>
          </a:prstGeom>
          <a:solidFill>
            <a:srgbClr val="001F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6" name="Slide Number Placeholder 5">
            <a:extLst>
              <a:ext uri="{FF2B5EF4-FFF2-40B4-BE49-F238E27FC236}">
                <a16:creationId xmlns:a16="http://schemas.microsoft.com/office/drawing/2014/main" id="{A42CE59B-CF4B-79D9-5A4A-73594DE09615}"/>
              </a:ext>
            </a:extLst>
          </p:cNvPr>
          <p:cNvSpPr>
            <a:spLocks noGrp="1"/>
          </p:cNvSpPr>
          <p:nvPr>
            <p:ph type="sldNum" sz="quarter" idx="12"/>
          </p:nvPr>
        </p:nvSpPr>
        <p:spPr>
          <a:xfrm>
            <a:off x="11648431" y="6490524"/>
            <a:ext cx="457200" cy="336141"/>
          </a:xfrm>
        </p:spPr>
        <p:txBody>
          <a:bodyPr vert="horz" lIns="91440" tIns="45720" rIns="91440" bIns="45720" rtlCol="0" anchor="ctr">
            <a:normAutofit/>
          </a:bodyPr>
          <a:lstStyle/>
          <a:p>
            <a:pPr>
              <a:spcAft>
                <a:spcPts val="600"/>
              </a:spcAft>
            </a:pPr>
            <a:fld id="{84C450F2-3BB4-4AE4-8A35-A9D7AEA4C850}" type="slidenum">
              <a:rPr lang="en-US" smtClean="0">
                <a:latin typeface="Segoe UI" panose="020B0502040204020203" pitchFamily="34" charset="0"/>
                <a:cs typeface="Segoe UI" panose="020B0502040204020203" pitchFamily="34" charset="0"/>
              </a:rPr>
              <a:pPr>
                <a:spcAft>
                  <a:spcPts val="600"/>
                </a:spcAft>
              </a:pPr>
              <a:t>5</a:t>
            </a:fld>
            <a:endParaRPr lang="en-US" dirty="0">
              <a:latin typeface="Segoe UI" panose="020B0502040204020203" pitchFamily="34" charset="0"/>
              <a:cs typeface="Segoe UI" panose="020B0502040204020203" pitchFamily="34" charset="0"/>
            </a:endParaRPr>
          </a:p>
        </p:txBody>
      </p:sp>
      <p:sp>
        <p:nvSpPr>
          <p:cNvPr id="15" name="Title 1">
            <a:extLst>
              <a:ext uri="{FF2B5EF4-FFF2-40B4-BE49-F238E27FC236}">
                <a16:creationId xmlns:a16="http://schemas.microsoft.com/office/drawing/2014/main" id="{F9DA12D8-E769-08A3-79C2-A32B390C32F6}"/>
              </a:ext>
            </a:extLst>
          </p:cNvPr>
          <p:cNvSpPr>
            <a:spLocks noGrp="1"/>
          </p:cNvSpPr>
          <p:nvPr>
            <p:ph type="title"/>
          </p:nvPr>
        </p:nvSpPr>
        <p:spPr>
          <a:xfrm>
            <a:off x="527465" y="208788"/>
            <a:ext cx="3273552" cy="1322029"/>
          </a:xfrm>
        </p:spPr>
        <p:txBody>
          <a:bodyPr vert="horz" lIns="91440" tIns="45720" rIns="91440" bIns="45720" rtlCol="0" anchor="b">
            <a:normAutofit/>
          </a:bodyPr>
          <a:lstStyle/>
          <a:p>
            <a:r>
              <a:rPr lang="en-US" b="0" kern="1200" cap="all" baseline="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Content strategy</a:t>
            </a:r>
          </a:p>
        </p:txBody>
      </p:sp>
      <p:sp>
        <p:nvSpPr>
          <p:cNvPr id="16" name="TextBox 15">
            <a:extLst>
              <a:ext uri="{FF2B5EF4-FFF2-40B4-BE49-F238E27FC236}">
                <a16:creationId xmlns:a16="http://schemas.microsoft.com/office/drawing/2014/main" id="{844D50D9-7A48-6858-2E48-46707FCD566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7465" y="2045294"/>
            <a:ext cx="2901535" cy="2953512"/>
          </a:xfrm>
          <a:prstGeom prst="rect">
            <a:avLst/>
          </a:prstGeom>
        </p:spPr>
        <p:txBody>
          <a:bodyPr>
            <a:noAutofit/>
          </a:bodyPr>
          <a:lstStyle/>
          <a:p>
            <a:pPr marL="0" indent="0">
              <a:lnSpc>
                <a:spcPct val="90000"/>
              </a:lnSpc>
              <a:spcBef>
                <a:spcPts val="2500"/>
              </a:spcBef>
              <a:spcAft>
                <a:spcPts val="600"/>
              </a:spcAft>
              <a:buFont typeface="Arial" panose="020B0604020202020204" pitchFamily="34" charset="0"/>
              <a:buNone/>
            </a:pPr>
            <a:r>
              <a:rPr lang="en-US" sz="1600" dirty="0">
                <a:solidFill>
                  <a:schemeClr val="bg1"/>
                </a:solidFill>
                <a:latin typeface="Segoe UI" panose="020B0502040204020203" pitchFamily="34" charset="0"/>
                <a:cs typeface="Segoe UI" panose="020B0502040204020203" pitchFamily="34" charset="0"/>
              </a:rPr>
              <a:t>Ramped up from &lt;1 post each month per platform to 10+/</a:t>
            </a:r>
            <a:r>
              <a:rPr lang="en-US" sz="1600" dirty="0" err="1">
                <a:solidFill>
                  <a:schemeClr val="bg1"/>
                </a:solidFill>
                <a:latin typeface="Segoe UI" panose="020B0502040204020203" pitchFamily="34" charset="0"/>
                <a:cs typeface="Segoe UI" panose="020B0502040204020203" pitchFamily="34" charset="0"/>
              </a:rPr>
              <a:t>mo</a:t>
            </a:r>
            <a:r>
              <a:rPr lang="en-US" sz="1600" dirty="0">
                <a:solidFill>
                  <a:schemeClr val="bg1"/>
                </a:solidFill>
                <a:latin typeface="Segoe UI" panose="020B0502040204020203" pitchFamily="34" charset="0"/>
                <a:cs typeface="Segoe UI" panose="020B0502040204020203" pitchFamily="34" charset="0"/>
              </a:rPr>
              <a:t>/platform (average across platforms)</a:t>
            </a:r>
          </a:p>
          <a:p>
            <a:pPr marL="0" indent="0">
              <a:lnSpc>
                <a:spcPct val="90000"/>
              </a:lnSpc>
              <a:spcBef>
                <a:spcPts val="2500"/>
              </a:spcBef>
              <a:spcAft>
                <a:spcPts val="600"/>
              </a:spcAft>
              <a:buFont typeface="Arial" panose="020B0604020202020204" pitchFamily="34" charset="0"/>
              <a:buNone/>
            </a:pPr>
            <a:r>
              <a:rPr lang="en-US" sz="1600" dirty="0">
                <a:solidFill>
                  <a:schemeClr val="bg1"/>
                </a:solidFill>
                <a:latin typeface="Segoe UI" panose="020B0502040204020203" pitchFamily="34" charset="0"/>
                <a:cs typeface="Segoe UI" panose="020B0502040204020203" pitchFamily="34" charset="0"/>
              </a:rPr>
              <a:t>Variety of types of media (images, video, shared partner posts, polls)</a:t>
            </a:r>
          </a:p>
          <a:p>
            <a:pPr marL="0" indent="0">
              <a:lnSpc>
                <a:spcPct val="90000"/>
              </a:lnSpc>
              <a:spcBef>
                <a:spcPts val="2500"/>
              </a:spcBef>
              <a:spcAft>
                <a:spcPts val="600"/>
              </a:spcAft>
              <a:buFont typeface="Arial" panose="020B0604020202020204" pitchFamily="34" charset="0"/>
              <a:buNone/>
            </a:pPr>
            <a:r>
              <a:rPr lang="en-US" sz="1600" dirty="0">
                <a:solidFill>
                  <a:schemeClr val="bg1"/>
                </a:solidFill>
                <a:latin typeface="Segoe UI" panose="020B0502040204020203" pitchFamily="34" charset="0"/>
                <a:cs typeface="Segoe UI" panose="020B0502040204020203" pitchFamily="34" charset="0"/>
              </a:rPr>
              <a:t>Variety of content (upcoming speakers, post-project updates, recruitment, RI posts, </a:t>
            </a:r>
            <a:r>
              <a:rPr lang="en-US" sz="1600" dirty="0" err="1">
                <a:solidFill>
                  <a:schemeClr val="bg1"/>
                </a:solidFill>
                <a:latin typeface="Segoe UI" panose="020B0502040204020203" pitchFamily="34" charset="0"/>
                <a:cs typeface="Segoe UI" panose="020B0502040204020203" pitchFamily="34" charset="0"/>
              </a:rPr>
              <a:t>etc</a:t>
            </a:r>
            <a:r>
              <a:rPr lang="en-US" sz="1600" dirty="0">
                <a:solidFill>
                  <a:schemeClr val="bg1"/>
                </a:solidFill>
                <a:latin typeface="Segoe UI" panose="020B0502040204020203" pitchFamily="34" charset="0"/>
                <a:cs typeface="Segoe UI" panose="020B0502040204020203" pitchFamily="34" charset="0"/>
              </a:rPr>
              <a:t>) with a planned schedule</a:t>
            </a:r>
          </a:p>
          <a:p>
            <a:pPr marL="0" indent="0">
              <a:lnSpc>
                <a:spcPct val="90000"/>
              </a:lnSpc>
              <a:spcBef>
                <a:spcPts val="2500"/>
              </a:spcBef>
              <a:spcAft>
                <a:spcPts val="600"/>
              </a:spcAft>
              <a:buFont typeface="Arial" panose="020B0604020202020204" pitchFamily="34" charset="0"/>
              <a:buNone/>
            </a:pPr>
            <a:r>
              <a:rPr lang="en-US" sz="1600" dirty="0">
                <a:solidFill>
                  <a:schemeClr val="bg1"/>
                </a:solidFill>
                <a:latin typeface="Segoe UI" panose="020B0502040204020203" pitchFamily="34" charset="0"/>
                <a:cs typeface="Segoe UI" panose="020B0502040204020203" pitchFamily="34" charset="0"/>
              </a:rPr>
              <a:t>Reinforced messaging through club announcements</a:t>
            </a:r>
          </a:p>
        </p:txBody>
      </p:sp>
      <p:sp>
        <p:nvSpPr>
          <p:cNvPr id="18" name="Title 1">
            <a:extLst>
              <a:ext uri="{FF2B5EF4-FFF2-40B4-BE49-F238E27FC236}">
                <a16:creationId xmlns:a16="http://schemas.microsoft.com/office/drawing/2014/main" id="{4B0BB771-D33C-D55A-02BD-43E2D081EE89}"/>
              </a:ext>
            </a:extLst>
          </p:cNvPr>
          <p:cNvSpPr txBox="1">
            <a:spLocks/>
          </p:cNvSpPr>
          <p:nvPr/>
        </p:nvSpPr>
        <p:spPr>
          <a:xfrm>
            <a:off x="5654809" y="609761"/>
            <a:ext cx="4993137" cy="5200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algn="ctr"/>
            <a:r>
              <a:rPr lang="en-US" sz="2800" dirty="0">
                <a:latin typeface="Segoe UI" panose="020B0502040204020203" pitchFamily="34" charset="0"/>
                <a:cs typeface="Segoe UI" panose="020B0502040204020203" pitchFamily="34" charset="0"/>
              </a:rPr>
              <a:t>Platform growth</a:t>
            </a:r>
          </a:p>
        </p:txBody>
      </p:sp>
      <p:sp>
        <p:nvSpPr>
          <p:cNvPr id="19" name="Title 1">
            <a:extLst>
              <a:ext uri="{FF2B5EF4-FFF2-40B4-BE49-F238E27FC236}">
                <a16:creationId xmlns:a16="http://schemas.microsoft.com/office/drawing/2014/main" id="{DC851822-167A-92BB-7F6E-F6B6CCBFBEEA}"/>
              </a:ext>
            </a:extLst>
          </p:cNvPr>
          <p:cNvSpPr txBox="1">
            <a:spLocks/>
          </p:cNvSpPr>
          <p:nvPr/>
        </p:nvSpPr>
        <p:spPr>
          <a:xfrm>
            <a:off x="5654809" y="3741822"/>
            <a:ext cx="4993137" cy="5200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algn="ctr"/>
            <a:r>
              <a:rPr lang="en-US" sz="2800" dirty="0">
                <a:latin typeface="Segoe UI" panose="020B0502040204020203" pitchFamily="34" charset="0"/>
                <a:cs typeface="Segoe UI" panose="020B0502040204020203" pitchFamily="34" charset="0"/>
              </a:rPr>
              <a:t>Engagement growth</a:t>
            </a:r>
          </a:p>
        </p:txBody>
      </p:sp>
      <p:sp>
        <p:nvSpPr>
          <p:cNvPr id="20" name="Text 1">
            <a:extLst>
              <a:ext uri="{FF2B5EF4-FFF2-40B4-BE49-F238E27FC236}">
                <a16:creationId xmlns:a16="http://schemas.microsoft.com/office/drawing/2014/main" id="{8024DDCE-13F1-5C50-F3F9-938539F484A2}"/>
              </a:ext>
            </a:extLst>
          </p:cNvPr>
          <p:cNvSpPr/>
          <p:nvPr/>
        </p:nvSpPr>
        <p:spPr>
          <a:xfrm>
            <a:off x="4114800" y="1388241"/>
            <a:ext cx="7700211" cy="1727938"/>
          </a:xfrm>
          <a:prstGeom prst="roundRect">
            <a:avLst>
              <a:gd name="adj" fmla="val 2796"/>
            </a:avLst>
          </a:prstGeom>
          <a:solidFill>
            <a:srgbClr val="ECF0F1"/>
          </a:solidFill>
          <a:ln/>
        </p:spPr>
        <p:txBody>
          <a:bodyPr wrap="square" rtlCol="0" anchor="ctr"/>
          <a:lstStyle/>
          <a:p>
            <a:pPr marL="0" indent="0">
              <a:buNone/>
            </a:pPr>
            <a:endParaRPr lang="en-US" dirty="0">
              <a:latin typeface="Segoe UI" panose="020B0502040204020203" pitchFamily="34" charset="0"/>
              <a:cs typeface="Segoe UI" panose="020B0502040204020203" pitchFamily="34" charset="0"/>
            </a:endParaRPr>
          </a:p>
        </p:txBody>
      </p:sp>
      <p:sp>
        <p:nvSpPr>
          <p:cNvPr id="21" name="Text 3">
            <a:extLst>
              <a:ext uri="{FF2B5EF4-FFF2-40B4-BE49-F238E27FC236}">
                <a16:creationId xmlns:a16="http://schemas.microsoft.com/office/drawing/2014/main" id="{E8F2F8A8-2D83-1257-A55D-95396B0CDBCE}"/>
              </a:ext>
            </a:extLst>
          </p:cNvPr>
          <p:cNvSpPr/>
          <p:nvPr/>
        </p:nvSpPr>
        <p:spPr>
          <a:xfrm>
            <a:off x="4540139" y="1771800"/>
            <a:ext cx="2615291" cy="159990"/>
          </a:xfrm>
          <a:prstGeom prst="rect">
            <a:avLst/>
          </a:prstGeom>
          <a:noFill/>
          <a:ln/>
        </p:spPr>
        <p:txBody>
          <a:bodyPr wrap="square" lIns="0" tIns="0" rIns="0" bIns="0" rtlCol="0" anchor="t"/>
          <a:lstStyle/>
          <a:p>
            <a:pPr marL="0" indent="0" algn="l">
              <a:lnSpc>
                <a:spcPts val="1260"/>
              </a:lnSpc>
              <a:spcAft>
                <a:spcPts val="150"/>
              </a:spcAft>
              <a:buNone/>
            </a:pPr>
            <a:r>
              <a:rPr lang="en-US" dirty="0">
                <a:solidFill>
                  <a:srgbClr val="7F8C8D"/>
                </a:solidFill>
                <a:latin typeface="Segoe UI" panose="020B0502040204020203" pitchFamily="34" charset="0"/>
                <a:ea typeface="Segoe UI" pitchFamily="34" charset="-122"/>
                <a:cs typeface="Segoe UI" panose="020B0502040204020203" pitchFamily="34" charset="0"/>
              </a:rPr>
              <a:t>Facebook</a:t>
            </a:r>
            <a:endParaRPr lang="en-US" dirty="0">
              <a:latin typeface="Segoe UI" panose="020B0502040204020203" pitchFamily="34" charset="0"/>
              <a:cs typeface="Segoe UI" panose="020B0502040204020203" pitchFamily="34" charset="0"/>
            </a:endParaRPr>
          </a:p>
        </p:txBody>
      </p:sp>
      <p:sp>
        <p:nvSpPr>
          <p:cNvPr id="22" name="Text 4">
            <a:extLst>
              <a:ext uri="{FF2B5EF4-FFF2-40B4-BE49-F238E27FC236}">
                <a16:creationId xmlns:a16="http://schemas.microsoft.com/office/drawing/2014/main" id="{F6E91C21-AC59-A58C-2DC3-92B456442B86}"/>
              </a:ext>
            </a:extLst>
          </p:cNvPr>
          <p:cNvSpPr/>
          <p:nvPr/>
        </p:nvSpPr>
        <p:spPr>
          <a:xfrm>
            <a:off x="4540139" y="2191470"/>
            <a:ext cx="2615291" cy="266700"/>
          </a:xfrm>
          <a:prstGeom prst="rect">
            <a:avLst/>
          </a:prstGeom>
          <a:noFill/>
          <a:ln/>
        </p:spPr>
        <p:txBody>
          <a:bodyPr wrap="square" lIns="0" tIns="0" rIns="0" bIns="0" rtlCol="0" anchor="t"/>
          <a:lstStyle/>
          <a:p>
            <a:pPr marL="0" indent="0" algn="l">
              <a:lnSpc>
                <a:spcPts val="2100"/>
              </a:lnSpc>
              <a:buNone/>
            </a:pPr>
            <a:r>
              <a:rPr lang="en-US" sz="3600" b="1" dirty="0">
                <a:solidFill>
                  <a:srgbClr val="0070C0"/>
                </a:solidFill>
                <a:latin typeface="Segoe UI" panose="020B0502040204020203" pitchFamily="34" charset="0"/>
                <a:ea typeface="Segoe UI" pitchFamily="34" charset="-122"/>
                <a:cs typeface="Segoe UI" panose="020B0502040204020203" pitchFamily="34" charset="0"/>
              </a:rPr>
              <a:t>+15</a:t>
            </a:r>
            <a:endParaRPr lang="en-US" sz="3600" dirty="0">
              <a:solidFill>
                <a:srgbClr val="0070C0"/>
              </a:solidFill>
              <a:latin typeface="Segoe UI" panose="020B0502040204020203" pitchFamily="34" charset="0"/>
              <a:cs typeface="Segoe UI" panose="020B0502040204020203" pitchFamily="34" charset="0"/>
            </a:endParaRPr>
          </a:p>
        </p:txBody>
      </p:sp>
      <p:sp>
        <p:nvSpPr>
          <p:cNvPr id="23" name="Text 5">
            <a:extLst>
              <a:ext uri="{FF2B5EF4-FFF2-40B4-BE49-F238E27FC236}">
                <a16:creationId xmlns:a16="http://schemas.microsoft.com/office/drawing/2014/main" id="{AAE7E4F1-413B-92AD-4E90-8A146FB4ED49}"/>
              </a:ext>
            </a:extLst>
          </p:cNvPr>
          <p:cNvSpPr/>
          <p:nvPr/>
        </p:nvSpPr>
        <p:spPr>
          <a:xfrm>
            <a:off x="4540139" y="2542394"/>
            <a:ext cx="2615291" cy="146596"/>
          </a:xfrm>
          <a:prstGeom prst="rect">
            <a:avLst/>
          </a:prstGeom>
          <a:noFill/>
          <a:ln/>
        </p:spPr>
        <p:txBody>
          <a:bodyPr wrap="square" lIns="0" tIns="0" rIns="0" bIns="0" rtlCol="0" anchor="t"/>
          <a:lstStyle/>
          <a:p>
            <a:pPr marL="0" indent="0" algn="l">
              <a:lnSpc>
                <a:spcPts val="1155"/>
              </a:lnSpc>
              <a:buNone/>
            </a:pPr>
            <a:r>
              <a:rPr lang="en-US" sz="1600" dirty="0">
                <a:solidFill>
                  <a:srgbClr val="7F8C8D"/>
                </a:solidFill>
                <a:latin typeface="Segoe UI" panose="020B0502040204020203" pitchFamily="34" charset="0"/>
                <a:ea typeface="Segoe UI" pitchFamily="34" charset="-122"/>
                <a:cs typeface="Segoe UI" panose="020B0502040204020203" pitchFamily="34" charset="0"/>
              </a:rPr>
              <a:t>followers (+1.4%)</a:t>
            </a:r>
            <a:endParaRPr lang="en-US" sz="1600" dirty="0">
              <a:latin typeface="Segoe UI" panose="020B0502040204020203" pitchFamily="34" charset="0"/>
              <a:cs typeface="Segoe UI" panose="020B0502040204020203" pitchFamily="34" charset="0"/>
            </a:endParaRPr>
          </a:p>
        </p:txBody>
      </p:sp>
      <p:sp>
        <p:nvSpPr>
          <p:cNvPr id="24" name="Text 7">
            <a:extLst>
              <a:ext uri="{FF2B5EF4-FFF2-40B4-BE49-F238E27FC236}">
                <a16:creationId xmlns:a16="http://schemas.microsoft.com/office/drawing/2014/main" id="{2219CE01-9ADD-DD2A-B0A8-68E7FFE9BCF6}"/>
              </a:ext>
            </a:extLst>
          </p:cNvPr>
          <p:cNvSpPr/>
          <p:nvPr/>
        </p:nvSpPr>
        <p:spPr>
          <a:xfrm>
            <a:off x="7098428" y="1771800"/>
            <a:ext cx="2615291" cy="159990"/>
          </a:xfrm>
          <a:prstGeom prst="rect">
            <a:avLst/>
          </a:prstGeom>
          <a:noFill/>
          <a:ln/>
        </p:spPr>
        <p:txBody>
          <a:bodyPr wrap="square" lIns="0" tIns="0" rIns="0" bIns="0" rtlCol="0" anchor="t"/>
          <a:lstStyle/>
          <a:p>
            <a:pPr marL="0" indent="0" algn="l">
              <a:lnSpc>
                <a:spcPts val="1260"/>
              </a:lnSpc>
              <a:spcAft>
                <a:spcPts val="150"/>
              </a:spcAft>
              <a:buNone/>
            </a:pPr>
            <a:r>
              <a:rPr lang="en-US" dirty="0">
                <a:solidFill>
                  <a:srgbClr val="7F8C8D"/>
                </a:solidFill>
                <a:latin typeface="Segoe UI" panose="020B0502040204020203" pitchFamily="34" charset="0"/>
                <a:ea typeface="Segoe UI" pitchFamily="34" charset="-122"/>
                <a:cs typeface="Segoe UI" panose="020B0502040204020203" pitchFamily="34" charset="0"/>
              </a:rPr>
              <a:t>Instagram</a:t>
            </a:r>
            <a:endParaRPr lang="en-US" dirty="0">
              <a:latin typeface="Segoe UI" panose="020B0502040204020203" pitchFamily="34" charset="0"/>
              <a:cs typeface="Segoe UI" panose="020B0502040204020203" pitchFamily="34" charset="0"/>
            </a:endParaRPr>
          </a:p>
        </p:txBody>
      </p:sp>
      <p:sp>
        <p:nvSpPr>
          <p:cNvPr id="25" name="Text 8">
            <a:extLst>
              <a:ext uri="{FF2B5EF4-FFF2-40B4-BE49-F238E27FC236}">
                <a16:creationId xmlns:a16="http://schemas.microsoft.com/office/drawing/2014/main" id="{9E5387C3-2097-12D8-3D54-3C2B1AB47E64}"/>
              </a:ext>
            </a:extLst>
          </p:cNvPr>
          <p:cNvSpPr/>
          <p:nvPr/>
        </p:nvSpPr>
        <p:spPr>
          <a:xfrm>
            <a:off x="7098428" y="2191470"/>
            <a:ext cx="2615291" cy="266700"/>
          </a:xfrm>
          <a:prstGeom prst="rect">
            <a:avLst/>
          </a:prstGeom>
          <a:noFill/>
          <a:ln/>
        </p:spPr>
        <p:txBody>
          <a:bodyPr wrap="square" lIns="0" tIns="0" rIns="0" bIns="0" rtlCol="0" anchor="t"/>
          <a:lstStyle/>
          <a:p>
            <a:pPr marL="0" indent="0" algn="l">
              <a:lnSpc>
                <a:spcPts val="2100"/>
              </a:lnSpc>
              <a:buNone/>
            </a:pPr>
            <a:r>
              <a:rPr lang="en-US" sz="3600" b="1" dirty="0">
                <a:solidFill>
                  <a:srgbClr val="CC0066"/>
                </a:solidFill>
                <a:latin typeface="Segoe UI" panose="020B0502040204020203" pitchFamily="34" charset="0"/>
                <a:ea typeface="Segoe UI" pitchFamily="34" charset="-122"/>
                <a:cs typeface="Segoe UI" panose="020B0502040204020203" pitchFamily="34" charset="0"/>
              </a:rPr>
              <a:t>+23</a:t>
            </a:r>
            <a:endParaRPr lang="en-US" sz="3600" dirty="0">
              <a:solidFill>
                <a:srgbClr val="CC0066"/>
              </a:solidFill>
              <a:latin typeface="Segoe UI" panose="020B0502040204020203" pitchFamily="34" charset="0"/>
              <a:cs typeface="Segoe UI" panose="020B0502040204020203" pitchFamily="34" charset="0"/>
            </a:endParaRPr>
          </a:p>
        </p:txBody>
      </p:sp>
      <p:sp>
        <p:nvSpPr>
          <p:cNvPr id="26" name="Text 9">
            <a:extLst>
              <a:ext uri="{FF2B5EF4-FFF2-40B4-BE49-F238E27FC236}">
                <a16:creationId xmlns:a16="http://schemas.microsoft.com/office/drawing/2014/main" id="{67C6D9C0-5607-DA10-5670-BC37D16270FC}"/>
              </a:ext>
            </a:extLst>
          </p:cNvPr>
          <p:cNvSpPr/>
          <p:nvPr/>
        </p:nvSpPr>
        <p:spPr>
          <a:xfrm>
            <a:off x="7098428" y="2542394"/>
            <a:ext cx="2615291" cy="146596"/>
          </a:xfrm>
          <a:prstGeom prst="rect">
            <a:avLst/>
          </a:prstGeom>
          <a:noFill/>
          <a:ln/>
        </p:spPr>
        <p:txBody>
          <a:bodyPr wrap="square" lIns="0" tIns="0" rIns="0" bIns="0" rtlCol="0" anchor="t"/>
          <a:lstStyle/>
          <a:p>
            <a:pPr marL="0" indent="0" algn="l">
              <a:lnSpc>
                <a:spcPts val="1155"/>
              </a:lnSpc>
              <a:buNone/>
            </a:pPr>
            <a:r>
              <a:rPr lang="en-US" sz="1600" dirty="0">
                <a:solidFill>
                  <a:srgbClr val="7F8C8D"/>
                </a:solidFill>
                <a:latin typeface="Segoe UI" panose="020B0502040204020203" pitchFamily="34" charset="0"/>
                <a:ea typeface="Segoe UI" pitchFamily="34" charset="-122"/>
                <a:cs typeface="Segoe UI" panose="020B0502040204020203" pitchFamily="34" charset="0"/>
              </a:rPr>
              <a:t>followers (+4.8%)</a:t>
            </a:r>
            <a:endParaRPr lang="en-US" sz="1600" dirty="0">
              <a:latin typeface="Segoe UI" panose="020B0502040204020203" pitchFamily="34" charset="0"/>
              <a:cs typeface="Segoe UI" panose="020B0502040204020203" pitchFamily="34" charset="0"/>
            </a:endParaRPr>
          </a:p>
        </p:txBody>
      </p:sp>
      <p:sp>
        <p:nvSpPr>
          <p:cNvPr id="27" name="Text 11">
            <a:extLst>
              <a:ext uri="{FF2B5EF4-FFF2-40B4-BE49-F238E27FC236}">
                <a16:creationId xmlns:a16="http://schemas.microsoft.com/office/drawing/2014/main" id="{980A6E40-28CD-C69E-7A11-B1A856435615}"/>
              </a:ext>
            </a:extLst>
          </p:cNvPr>
          <p:cNvSpPr/>
          <p:nvPr/>
        </p:nvSpPr>
        <p:spPr>
          <a:xfrm>
            <a:off x="9713719" y="1771800"/>
            <a:ext cx="2615291" cy="159990"/>
          </a:xfrm>
          <a:prstGeom prst="rect">
            <a:avLst/>
          </a:prstGeom>
          <a:noFill/>
          <a:ln/>
        </p:spPr>
        <p:txBody>
          <a:bodyPr wrap="square" lIns="0" tIns="0" rIns="0" bIns="0" rtlCol="0" anchor="t"/>
          <a:lstStyle/>
          <a:p>
            <a:pPr marL="0" indent="0" algn="l">
              <a:lnSpc>
                <a:spcPts val="1260"/>
              </a:lnSpc>
              <a:spcAft>
                <a:spcPts val="150"/>
              </a:spcAft>
              <a:buNone/>
            </a:pPr>
            <a:r>
              <a:rPr lang="en-US" dirty="0">
                <a:solidFill>
                  <a:srgbClr val="7F8C8D"/>
                </a:solidFill>
                <a:latin typeface="Segoe UI" panose="020B0502040204020203" pitchFamily="34" charset="0"/>
                <a:ea typeface="Segoe UI" pitchFamily="34" charset="-122"/>
                <a:cs typeface="Segoe UI" panose="020B0502040204020203" pitchFamily="34" charset="0"/>
              </a:rPr>
              <a:t>LinkedIn</a:t>
            </a:r>
            <a:endParaRPr lang="en-US" dirty="0">
              <a:latin typeface="Segoe UI" panose="020B0502040204020203" pitchFamily="34" charset="0"/>
              <a:cs typeface="Segoe UI" panose="020B0502040204020203" pitchFamily="34" charset="0"/>
            </a:endParaRPr>
          </a:p>
        </p:txBody>
      </p:sp>
      <p:sp>
        <p:nvSpPr>
          <p:cNvPr id="28" name="Text 12">
            <a:extLst>
              <a:ext uri="{FF2B5EF4-FFF2-40B4-BE49-F238E27FC236}">
                <a16:creationId xmlns:a16="http://schemas.microsoft.com/office/drawing/2014/main" id="{A6A24FE6-F432-8DA7-12CF-C1FEE8D1D500}"/>
              </a:ext>
            </a:extLst>
          </p:cNvPr>
          <p:cNvSpPr/>
          <p:nvPr/>
        </p:nvSpPr>
        <p:spPr>
          <a:xfrm>
            <a:off x="9713719" y="2191470"/>
            <a:ext cx="2615291" cy="266700"/>
          </a:xfrm>
          <a:prstGeom prst="rect">
            <a:avLst/>
          </a:prstGeom>
          <a:noFill/>
          <a:ln/>
        </p:spPr>
        <p:txBody>
          <a:bodyPr wrap="square" lIns="0" tIns="0" rIns="0" bIns="0" rtlCol="0" anchor="t"/>
          <a:lstStyle/>
          <a:p>
            <a:pPr marL="0" indent="0" algn="l">
              <a:lnSpc>
                <a:spcPts val="2100"/>
              </a:lnSpc>
              <a:buNone/>
            </a:pPr>
            <a:r>
              <a:rPr lang="en-US" sz="3600" b="1" dirty="0">
                <a:solidFill>
                  <a:srgbClr val="3366FF"/>
                </a:solidFill>
                <a:latin typeface="Segoe UI" panose="020B0502040204020203" pitchFamily="34" charset="0"/>
                <a:ea typeface="Segoe UI" pitchFamily="34" charset="-122"/>
                <a:cs typeface="Segoe UI" panose="020B0502040204020203" pitchFamily="34" charset="0"/>
              </a:rPr>
              <a:t>+12</a:t>
            </a:r>
            <a:endParaRPr lang="en-US" sz="3600" dirty="0">
              <a:solidFill>
                <a:srgbClr val="3366FF"/>
              </a:solidFill>
              <a:latin typeface="Segoe UI" panose="020B0502040204020203" pitchFamily="34" charset="0"/>
              <a:cs typeface="Segoe UI" panose="020B0502040204020203" pitchFamily="34" charset="0"/>
            </a:endParaRPr>
          </a:p>
        </p:txBody>
      </p:sp>
      <p:sp>
        <p:nvSpPr>
          <p:cNvPr id="29" name="Text 13">
            <a:extLst>
              <a:ext uri="{FF2B5EF4-FFF2-40B4-BE49-F238E27FC236}">
                <a16:creationId xmlns:a16="http://schemas.microsoft.com/office/drawing/2014/main" id="{5BC7EE0C-B018-84F4-3ECA-957A995C3E54}"/>
              </a:ext>
            </a:extLst>
          </p:cNvPr>
          <p:cNvSpPr/>
          <p:nvPr/>
        </p:nvSpPr>
        <p:spPr>
          <a:xfrm>
            <a:off x="9713719" y="2542394"/>
            <a:ext cx="2615291" cy="146596"/>
          </a:xfrm>
          <a:prstGeom prst="rect">
            <a:avLst/>
          </a:prstGeom>
          <a:noFill/>
          <a:ln/>
        </p:spPr>
        <p:txBody>
          <a:bodyPr wrap="square" lIns="0" tIns="0" rIns="0" bIns="0" rtlCol="0" anchor="t"/>
          <a:lstStyle/>
          <a:p>
            <a:pPr marL="0" indent="0" algn="l">
              <a:lnSpc>
                <a:spcPts val="1155"/>
              </a:lnSpc>
              <a:buNone/>
            </a:pPr>
            <a:r>
              <a:rPr lang="en-US" sz="1600" dirty="0">
                <a:solidFill>
                  <a:srgbClr val="7F8C8D"/>
                </a:solidFill>
                <a:latin typeface="Segoe UI" panose="020B0502040204020203" pitchFamily="34" charset="0"/>
                <a:ea typeface="Segoe UI" pitchFamily="34" charset="-122"/>
                <a:cs typeface="Segoe UI" panose="020B0502040204020203" pitchFamily="34" charset="0"/>
              </a:rPr>
              <a:t>followers (+10.6%)</a:t>
            </a:r>
            <a:endParaRPr lang="en-US" sz="1600" dirty="0">
              <a:latin typeface="Segoe UI" panose="020B0502040204020203" pitchFamily="34" charset="0"/>
              <a:cs typeface="Segoe UI" panose="020B0502040204020203" pitchFamily="34" charset="0"/>
            </a:endParaRPr>
          </a:p>
        </p:txBody>
      </p:sp>
      <p:sp>
        <p:nvSpPr>
          <p:cNvPr id="30" name="Text 1">
            <a:extLst>
              <a:ext uri="{FF2B5EF4-FFF2-40B4-BE49-F238E27FC236}">
                <a16:creationId xmlns:a16="http://schemas.microsoft.com/office/drawing/2014/main" id="{02AE6985-029C-E93C-5B46-6CC6E5D065BD}"/>
              </a:ext>
            </a:extLst>
          </p:cNvPr>
          <p:cNvSpPr/>
          <p:nvPr/>
        </p:nvSpPr>
        <p:spPr>
          <a:xfrm>
            <a:off x="4114800" y="4520300"/>
            <a:ext cx="7700211" cy="1970223"/>
          </a:xfrm>
          <a:prstGeom prst="roundRect">
            <a:avLst>
              <a:gd name="adj" fmla="val 2796"/>
            </a:avLst>
          </a:prstGeom>
          <a:solidFill>
            <a:srgbClr val="ECF0F1"/>
          </a:solidFill>
          <a:ln/>
        </p:spPr>
        <p:txBody>
          <a:bodyPr wrap="square" rtlCol="0" anchor="ctr"/>
          <a:lstStyle/>
          <a:p>
            <a:pPr marL="0" indent="0">
              <a:buNone/>
            </a:pPr>
            <a:endParaRPr lang="en-US" dirty="0">
              <a:latin typeface="Segoe UI" panose="020B0502040204020203" pitchFamily="34" charset="0"/>
              <a:cs typeface="Segoe UI" panose="020B0502040204020203" pitchFamily="34" charset="0"/>
            </a:endParaRPr>
          </a:p>
        </p:txBody>
      </p:sp>
      <p:sp>
        <p:nvSpPr>
          <p:cNvPr id="31" name="Text 3">
            <a:extLst>
              <a:ext uri="{FF2B5EF4-FFF2-40B4-BE49-F238E27FC236}">
                <a16:creationId xmlns:a16="http://schemas.microsoft.com/office/drawing/2014/main" id="{5E31908D-ACAE-941A-E81A-81E906F763D4}"/>
              </a:ext>
            </a:extLst>
          </p:cNvPr>
          <p:cNvSpPr/>
          <p:nvPr/>
        </p:nvSpPr>
        <p:spPr>
          <a:xfrm>
            <a:off x="4540139" y="4903860"/>
            <a:ext cx="2615291" cy="159990"/>
          </a:xfrm>
          <a:prstGeom prst="rect">
            <a:avLst/>
          </a:prstGeom>
          <a:noFill/>
          <a:ln/>
        </p:spPr>
        <p:txBody>
          <a:bodyPr wrap="square" lIns="0" tIns="0" rIns="0" bIns="0" rtlCol="0" anchor="t"/>
          <a:lstStyle/>
          <a:p>
            <a:pPr marL="0" indent="0" algn="l">
              <a:lnSpc>
                <a:spcPts val="1260"/>
              </a:lnSpc>
              <a:spcAft>
                <a:spcPts val="150"/>
              </a:spcAft>
              <a:buNone/>
            </a:pPr>
            <a:r>
              <a:rPr lang="en-US" dirty="0">
                <a:solidFill>
                  <a:srgbClr val="7F8C8D"/>
                </a:solidFill>
                <a:latin typeface="Segoe UI" panose="020B0502040204020203" pitchFamily="34" charset="0"/>
                <a:ea typeface="Segoe UI" pitchFamily="34" charset="-122"/>
                <a:cs typeface="Segoe UI" panose="020B0502040204020203" pitchFamily="34" charset="0"/>
              </a:rPr>
              <a:t>Facebook</a:t>
            </a:r>
            <a:endParaRPr lang="en-US" dirty="0">
              <a:latin typeface="Segoe UI" panose="020B0502040204020203" pitchFamily="34" charset="0"/>
              <a:cs typeface="Segoe UI" panose="020B0502040204020203" pitchFamily="34" charset="0"/>
            </a:endParaRPr>
          </a:p>
        </p:txBody>
      </p:sp>
      <p:sp>
        <p:nvSpPr>
          <p:cNvPr id="32" name="Text 4">
            <a:extLst>
              <a:ext uri="{FF2B5EF4-FFF2-40B4-BE49-F238E27FC236}">
                <a16:creationId xmlns:a16="http://schemas.microsoft.com/office/drawing/2014/main" id="{43556C15-752A-2D2F-B0D3-338857662DDA}"/>
              </a:ext>
            </a:extLst>
          </p:cNvPr>
          <p:cNvSpPr/>
          <p:nvPr/>
        </p:nvSpPr>
        <p:spPr>
          <a:xfrm>
            <a:off x="4540139" y="5323530"/>
            <a:ext cx="2615291" cy="266700"/>
          </a:xfrm>
          <a:prstGeom prst="rect">
            <a:avLst/>
          </a:prstGeom>
          <a:noFill/>
          <a:ln/>
        </p:spPr>
        <p:txBody>
          <a:bodyPr wrap="square" lIns="0" tIns="0" rIns="0" bIns="0" rtlCol="0" anchor="t"/>
          <a:lstStyle/>
          <a:p>
            <a:pPr marL="0" indent="0" algn="l">
              <a:lnSpc>
                <a:spcPts val="2100"/>
              </a:lnSpc>
              <a:buNone/>
            </a:pPr>
            <a:r>
              <a:rPr lang="en-US" sz="3600" b="1" dirty="0">
                <a:solidFill>
                  <a:srgbClr val="0070C0"/>
                </a:solidFill>
                <a:latin typeface="Segoe UI" panose="020B0502040204020203" pitchFamily="34" charset="0"/>
                <a:cs typeface="Segoe UI" panose="020B0502040204020203" pitchFamily="34" charset="0"/>
              </a:rPr>
              <a:t>4.3%</a:t>
            </a:r>
            <a:endParaRPr lang="en-US" sz="3600" dirty="0">
              <a:solidFill>
                <a:srgbClr val="0070C0"/>
              </a:solidFill>
              <a:latin typeface="Segoe UI" panose="020B0502040204020203" pitchFamily="34" charset="0"/>
              <a:cs typeface="Segoe UI" panose="020B0502040204020203" pitchFamily="34" charset="0"/>
            </a:endParaRPr>
          </a:p>
        </p:txBody>
      </p:sp>
      <p:sp>
        <p:nvSpPr>
          <p:cNvPr id="33" name="Text 5">
            <a:extLst>
              <a:ext uri="{FF2B5EF4-FFF2-40B4-BE49-F238E27FC236}">
                <a16:creationId xmlns:a16="http://schemas.microsoft.com/office/drawing/2014/main" id="{BD505EFC-15A9-7AA3-BDEF-30729750A873}"/>
              </a:ext>
            </a:extLst>
          </p:cNvPr>
          <p:cNvSpPr/>
          <p:nvPr/>
        </p:nvSpPr>
        <p:spPr>
          <a:xfrm>
            <a:off x="4540139" y="5674454"/>
            <a:ext cx="2615291" cy="146596"/>
          </a:xfrm>
          <a:prstGeom prst="rect">
            <a:avLst/>
          </a:prstGeom>
          <a:noFill/>
          <a:ln/>
        </p:spPr>
        <p:txBody>
          <a:bodyPr wrap="square" lIns="0" tIns="0" rIns="0" bIns="0" rtlCol="0" anchor="t"/>
          <a:lstStyle/>
          <a:p>
            <a:pPr marL="0" indent="0" algn="l">
              <a:buNone/>
            </a:pPr>
            <a:r>
              <a:rPr lang="en-US" sz="1600" dirty="0">
                <a:solidFill>
                  <a:srgbClr val="7F8C8D"/>
                </a:solidFill>
                <a:latin typeface="Segoe UI" panose="020B0502040204020203" pitchFamily="34" charset="0"/>
                <a:ea typeface="Segoe UI" pitchFamily="34" charset="-122"/>
                <a:cs typeface="Segoe UI" panose="020B0502040204020203" pitchFamily="34" charset="0"/>
              </a:rPr>
              <a:t>Target: 2.3 – 3.8%</a:t>
            </a:r>
          </a:p>
          <a:p>
            <a:pPr marL="0" indent="0" algn="l">
              <a:buNone/>
            </a:pPr>
            <a:r>
              <a:rPr lang="en-US" sz="1600" dirty="0">
                <a:solidFill>
                  <a:srgbClr val="7F8C8D"/>
                </a:solidFill>
                <a:latin typeface="Segoe UI" panose="020B0502040204020203" pitchFamily="34" charset="0"/>
                <a:cs typeface="Segoe UI" panose="020B0502040204020203" pitchFamily="34" charset="0"/>
              </a:rPr>
              <a:t>July: 1.4%</a:t>
            </a:r>
            <a:endParaRPr lang="en-US" sz="1600" dirty="0">
              <a:latin typeface="Segoe UI" panose="020B0502040204020203" pitchFamily="34" charset="0"/>
              <a:cs typeface="Segoe UI" panose="020B0502040204020203" pitchFamily="34" charset="0"/>
            </a:endParaRPr>
          </a:p>
        </p:txBody>
      </p:sp>
      <p:sp>
        <p:nvSpPr>
          <p:cNvPr id="34" name="Text 7">
            <a:extLst>
              <a:ext uri="{FF2B5EF4-FFF2-40B4-BE49-F238E27FC236}">
                <a16:creationId xmlns:a16="http://schemas.microsoft.com/office/drawing/2014/main" id="{6FC3C4D8-0092-671D-DB4C-4B7B52205F87}"/>
              </a:ext>
            </a:extLst>
          </p:cNvPr>
          <p:cNvSpPr/>
          <p:nvPr/>
        </p:nvSpPr>
        <p:spPr>
          <a:xfrm>
            <a:off x="7098428" y="4903860"/>
            <a:ext cx="2615291" cy="159990"/>
          </a:xfrm>
          <a:prstGeom prst="rect">
            <a:avLst/>
          </a:prstGeom>
          <a:noFill/>
          <a:ln/>
        </p:spPr>
        <p:txBody>
          <a:bodyPr wrap="square" lIns="0" tIns="0" rIns="0" bIns="0" rtlCol="0" anchor="t"/>
          <a:lstStyle/>
          <a:p>
            <a:pPr marL="0" indent="0" algn="l">
              <a:lnSpc>
                <a:spcPts val="1260"/>
              </a:lnSpc>
              <a:spcAft>
                <a:spcPts val="150"/>
              </a:spcAft>
              <a:buNone/>
            </a:pPr>
            <a:r>
              <a:rPr lang="en-US" dirty="0">
                <a:solidFill>
                  <a:srgbClr val="7F8C8D"/>
                </a:solidFill>
                <a:latin typeface="Segoe UI" panose="020B0502040204020203" pitchFamily="34" charset="0"/>
                <a:ea typeface="Segoe UI" pitchFamily="34" charset="-122"/>
                <a:cs typeface="Segoe UI" panose="020B0502040204020203" pitchFamily="34" charset="0"/>
              </a:rPr>
              <a:t>Instagram</a:t>
            </a:r>
            <a:endParaRPr lang="en-US" dirty="0">
              <a:latin typeface="Segoe UI" panose="020B0502040204020203" pitchFamily="34" charset="0"/>
              <a:cs typeface="Segoe UI" panose="020B0502040204020203" pitchFamily="34" charset="0"/>
            </a:endParaRPr>
          </a:p>
        </p:txBody>
      </p:sp>
      <p:sp>
        <p:nvSpPr>
          <p:cNvPr id="35" name="Text 8">
            <a:extLst>
              <a:ext uri="{FF2B5EF4-FFF2-40B4-BE49-F238E27FC236}">
                <a16:creationId xmlns:a16="http://schemas.microsoft.com/office/drawing/2014/main" id="{E6D764A4-56D4-B180-9C93-83FB33C6ADF2}"/>
              </a:ext>
            </a:extLst>
          </p:cNvPr>
          <p:cNvSpPr/>
          <p:nvPr/>
        </p:nvSpPr>
        <p:spPr>
          <a:xfrm>
            <a:off x="7098428" y="5323530"/>
            <a:ext cx="2615291" cy="266700"/>
          </a:xfrm>
          <a:prstGeom prst="rect">
            <a:avLst/>
          </a:prstGeom>
          <a:noFill/>
          <a:ln/>
        </p:spPr>
        <p:txBody>
          <a:bodyPr wrap="square" lIns="0" tIns="0" rIns="0" bIns="0" rtlCol="0" anchor="t"/>
          <a:lstStyle/>
          <a:p>
            <a:pPr marL="0" indent="0" algn="l">
              <a:lnSpc>
                <a:spcPts val="2100"/>
              </a:lnSpc>
              <a:buNone/>
            </a:pPr>
            <a:r>
              <a:rPr lang="en-US" sz="3600" b="1" dirty="0">
                <a:solidFill>
                  <a:srgbClr val="CC0066"/>
                </a:solidFill>
                <a:latin typeface="Segoe UI" panose="020B0502040204020203" pitchFamily="34" charset="0"/>
                <a:cs typeface="Segoe UI" panose="020B0502040204020203" pitchFamily="34" charset="0"/>
              </a:rPr>
              <a:t>4.7%</a:t>
            </a:r>
            <a:endParaRPr lang="en-US" sz="3600" dirty="0">
              <a:solidFill>
                <a:srgbClr val="CC0066"/>
              </a:solidFill>
              <a:latin typeface="Segoe UI" panose="020B0502040204020203" pitchFamily="34" charset="0"/>
              <a:cs typeface="Segoe UI" panose="020B0502040204020203" pitchFamily="34" charset="0"/>
            </a:endParaRPr>
          </a:p>
        </p:txBody>
      </p:sp>
      <p:sp>
        <p:nvSpPr>
          <p:cNvPr id="36" name="Text 9">
            <a:extLst>
              <a:ext uri="{FF2B5EF4-FFF2-40B4-BE49-F238E27FC236}">
                <a16:creationId xmlns:a16="http://schemas.microsoft.com/office/drawing/2014/main" id="{3FCDCEEE-F996-739E-CBF7-866CDD274294}"/>
              </a:ext>
            </a:extLst>
          </p:cNvPr>
          <p:cNvSpPr/>
          <p:nvPr/>
        </p:nvSpPr>
        <p:spPr>
          <a:xfrm>
            <a:off x="7098428" y="5674454"/>
            <a:ext cx="2615291" cy="146596"/>
          </a:xfrm>
          <a:prstGeom prst="rect">
            <a:avLst/>
          </a:prstGeom>
          <a:noFill/>
          <a:ln/>
        </p:spPr>
        <p:txBody>
          <a:bodyPr wrap="square" lIns="0" tIns="0" rIns="0" bIns="0" rtlCol="0" anchor="t"/>
          <a:lstStyle/>
          <a:p>
            <a:pPr marL="0" indent="0" algn="l">
              <a:buNone/>
            </a:pPr>
            <a:r>
              <a:rPr lang="en-US" sz="1600" dirty="0">
                <a:solidFill>
                  <a:srgbClr val="7F8C8D"/>
                </a:solidFill>
                <a:latin typeface="Segoe UI" panose="020B0502040204020203" pitchFamily="34" charset="0"/>
                <a:ea typeface="Segoe UI" pitchFamily="34" charset="-122"/>
                <a:cs typeface="Segoe UI" panose="020B0502040204020203" pitchFamily="34" charset="0"/>
              </a:rPr>
              <a:t>Target: 4.9 – 5.6%</a:t>
            </a:r>
          </a:p>
          <a:p>
            <a:pPr marL="0" indent="0" algn="l">
              <a:buNone/>
            </a:pPr>
            <a:r>
              <a:rPr lang="en-US" sz="1600" dirty="0">
                <a:solidFill>
                  <a:srgbClr val="7F8C8D"/>
                </a:solidFill>
                <a:latin typeface="Segoe UI" panose="020B0502040204020203" pitchFamily="34" charset="0"/>
                <a:cs typeface="Segoe UI" panose="020B0502040204020203" pitchFamily="34" charset="0"/>
              </a:rPr>
              <a:t>July: 0%</a:t>
            </a:r>
            <a:endParaRPr lang="en-US" sz="1600" dirty="0">
              <a:latin typeface="Segoe UI" panose="020B0502040204020203" pitchFamily="34" charset="0"/>
              <a:cs typeface="Segoe UI" panose="020B0502040204020203" pitchFamily="34" charset="0"/>
            </a:endParaRPr>
          </a:p>
        </p:txBody>
      </p:sp>
      <p:sp>
        <p:nvSpPr>
          <p:cNvPr id="40" name="Text 11">
            <a:extLst>
              <a:ext uri="{FF2B5EF4-FFF2-40B4-BE49-F238E27FC236}">
                <a16:creationId xmlns:a16="http://schemas.microsoft.com/office/drawing/2014/main" id="{025D8796-0BDE-E243-EEA0-1AF167E521BC}"/>
              </a:ext>
            </a:extLst>
          </p:cNvPr>
          <p:cNvSpPr/>
          <p:nvPr/>
        </p:nvSpPr>
        <p:spPr>
          <a:xfrm>
            <a:off x="9713719" y="4903860"/>
            <a:ext cx="2615291" cy="159990"/>
          </a:xfrm>
          <a:prstGeom prst="rect">
            <a:avLst/>
          </a:prstGeom>
          <a:noFill/>
          <a:ln/>
        </p:spPr>
        <p:txBody>
          <a:bodyPr wrap="square" lIns="0" tIns="0" rIns="0" bIns="0" rtlCol="0" anchor="t"/>
          <a:lstStyle/>
          <a:p>
            <a:pPr marL="0" indent="0" algn="l">
              <a:lnSpc>
                <a:spcPts val="1260"/>
              </a:lnSpc>
              <a:spcAft>
                <a:spcPts val="150"/>
              </a:spcAft>
              <a:buNone/>
            </a:pPr>
            <a:r>
              <a:rPr lang="en-US" dirty="0">
                <a:solidFill>
                  <a:srgbClr val="7F8C8D"/>
                </a:solidFill>
                <a:latin typeface="Segoe UI" panose="020B0502040204020203" pitchFamily="34" charset="0"/>
                <a:ea typeface="Segoe UI" pitchFamily="34" charset="-122"/>
                <a:cs typeface="Segoe UI" panose="020B0502040204020203" pitchFamily="34" charset="0"/>
              </a:rPr>
              <a:t>LinkedIn</a:t>
            </a:r>
            <a:endParaRPr lang="en-US" dirty="0">
              <a:latin typeface="Segoe UI" panose="020B0502040204020203" pitchFamily="34" charset="0"/>
              <a:cs typeface="Segoe UI" panose="020B0502040204020203" pitchFamily="34" charset="0"/>
            </a:endParaRPr>
          </a:p>
        </p:txBody>
      </p:sp>
      <p:sp>
        <p:nvSpPr>
          <p:cNvPr id="41" name="Text 12">
            <a:extLst>
              <a:ext uri="{FF2B5EF4-FFF2-40B4-BE49-F238E27FC236}">
                <a16:creationId xmlns:a16="http://schemas.microsoft.com/office/drawing/2014/main" id="{99AEE58D-63A8-19C1-FFA1-2201738D2EF5}"/>
              </a:ext>
            </a:extLst>
          </p:cNvPr>
          <p:cNvSpPr/>
          <p:nvPr/>
        </p:nvSpPr>
        <p:spPr>
          <a:xfrm>
            <a:off x="9713719" y="5323530"/>
            <a:ext cx="2615291" cy="266700"/>
          </a:xfrm>
          <a:prstGeom prst="rect">
            <a:avLst/>
          </a:prstGeom>
          <a:noFill/>
          <a:ln/>
        </p:spPr>
        <p:txBody>
          <a:bodyPr wrap="square" lIns="0" tIns="0" rIns="0" bIns="0" rtlCol="0" anchor="t"/>
          <a:lstStyle/>
          <a:p>
            <a:pPr marL="0" indent="0" algn="l">
              <a:lnSpc>
                <a:spcPts val="2100"/>
              </a:lnSpc>
              <a:buNone/>
            </a:pPr>
            <a:r>
              <a:rPr lang="en-US" sz="3600" b="1" dirty="0">
                <a:solidFill>
                  <a:srgbClr val="3366FF"/>
                </a:solidFill>
                <a:latin typeface="Segoe UI" panose="020B0502040204020203" pitchFamily="34" charset="0"/>
                <a:cs typeface="Segoe UI" panose="020B0502040204020203" pitchFamily="34" charset="0"/>
              </a:rPr>
              <a:t>6.8%</a:t>
            </a:r>
            <a:endParaRPr lang="en-US" sz="3600" dirty="0">
              <a:solidFill>
                <a:srgbClr val="3366FF"/>
              </a:solidFill>
              <a:latin typeface="Segoe UI" panose="020B0502040204020203" pitchFamily="34" charset="0"/>
              <a:cs typeface="Segoe UI" panose="020B0502040204020203" pitchFamily="34" charset="0"/>
            </a:endParaRPr>
          </a:p>
        </p:txBody>
      </p:sp>
      <p:sp>
        <p:nvSpPr>
          <p:cNvPr id="42" name="Text 13">
            <a:extLst>
              <a:ext uri="{FF2B5EF4-FFF2-40B4-BE49-F238E27FC236}">
                <a16:creationId xmlns:a16="http://schemas.microsoft.com/office/drawing/2014/main" id="{34F9B17A-78B9-8FF2-D9B4-BB4739F87B9B}"/>
              </a:ext>
            </a:extLst>
          </p:cNvPr>
          <p:cNvSpPr/>
          <p:nvPr/>
        </p:nvSpPr>
        <p:spPr>
          <a:xfrm>
            <a:off x="9713719" y="5674454"/>
            <a:ext cx="2615291" cy="146596"/>
          </a:xfrm>
          <a:prstGeom prst="rect">
            <a:avLst/>
          </a:prstGeom>
          <a:noFill/>
          <a:ln/>
        </p:spPr>
        <p:txBody>
          <a:bodyPr wrap="square" lIns="0" tIns="0" rIns="0" bIns="0" rtlCol="0" anchor="t"/>
          <a:lstStyle/>
          <a:p>
            <a:pPr marL="0" indent="0" algn="l">
              <a:buNone/>
            </a:pPr>
            <a:r>
              <a:rPr lang="en-US" sz="1600" dirty="0">
                <a:solidFill>
                  <a:srgbClr val="7F8C8D"/>
                </a:solidFill>
                <a:latin typeface="Segoe UI" panose="020B0502040204020203" pitchFamily="34" charset="0"/>
                <a:ea typeface="Segoe UI" pitchFamily="34" charset="-122"/>
                <a:cs typeface="Segoe UI" panose="020B0502040204020203" pitchFamily="34" charset="0"/>
              </a:rPr>
              <a:t>Target: 2.1 – 3.5%</a:t>
            </a:r>
          </a:p>
          <a:p>
            <a:pPr marL="0" indent="0" algn="l">
              <a:buNone/>
            </a:pPr>
            <a:r>
              <a:rPr lang="en-US" sz="1600" dirty="0">
                <a:solidFill>
                  <a:srgbClr val="7F8C8D"/>
                </a:solidFill>
                <a:latin typeface="Segoe UI" panose="020B0502040204020203" pitchFamily="34" charset="0"/>
                <a:ea typeface="Segoe UI" pitchFamily="34" charset="-122"/>
                <a:cs typeface="Segoe UI" panose="020B0502040204020203" pitchFamily="34" charset="0"/>
              </a:rPr>
              <a:t>July: 0%</a:t>
            </a:r>
          </a:p>
        </p:txBody>
      </p:sp>
    </p:spTree>
    <p:extLst>
      <p:ext uri="{BB962C8B-B14F-4D97-AF65-F5344CB8AC3E}">
        <p14:creationId xmlns:p14="http://schemas.microsoft.com/office/powerpoint/2010/main" val="2112322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3AE19-4456-4522-39BB-C669560358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E9871-DEDE-EF52-6050-475D5F8E0AA6}"/>
              </a:ext>
            </a:extLst>
          </p:cNvPr>
          <p:cNvSpPr>
            <a:spLocks noGrp="1"/>
          </p:cNvSpPr>
          <p:nvPr>
            <p:ph type="title"/>
          </p:nvPr>
        </p:nvSpPr>
        <p:spPr>
          <a:xfrm>
            <a:off x="8311896" y="299266"/>
            <a:ext cx="3273552" cy="1947672"/>
          </a:xfrm>
        </p:spPr>
        <p:txBody>
          <a:bodyPr vert="horz" lIns="91440" tIns="45720" rIns="91440" bIns="45720" rtlCol="0" anchor="b">
            <a:normAutofit/>
          </a:bodyPr>
          <a:lstStyle/>
          <a:p>
            <a:r>
              <a:rPr lang="en-US" b="0" kern="1200" cap="all" baseline="0" dirty="0">
                <a:latin typeface="Segoe UI" panose="020B0502040204020203" pitchFamily="34" charset="0"/>
                <a:cs typeface="Segoe UI" panose="020B0502040204020203" pitchFamily="34" charset="0"/>
              </a:rPr>
              <a:t>Social Media Engagement Statistics and Trends</a:t>
            </a:r>
          </a:p>
        </p:txBody>
      </p:sp>
      <p:sp>
        <p:nvSpPr>
          <p:cNvPr id="8" name="TextBox 7">
            <a:extLst>
              <a:ext uri="{FF2B5EF4-FFF2-40B4-BE49-F238E27FC236}">
                <a16:creationId xmlns:a16="http://schemas.microsoft.com/office/drawing/2014/main" id="{13EB29EC-0150-9571-3100-C2D6F4FAED0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2630185"/>
            <a:ext cx="3688320" cy="3597804"/>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300" b="1" dirty="0">
                <a:latin typeface="Segoe UI" panose="020B0502040204020203" pitchFamily="34" charset="0"/>
                <a:cs typeface="Segoe UI" panose="020B0502040204020203" pitchFamily="34" charset="0"/>
              </a:rPr>
              <a:t>Rising Follower Counts</a:t>
            </a:r>
          </a:p>
          <a:p>
            <a:pPr marL="0" lvl="1" indent="0">
              <a:lnSpc>
                <a:spcPct val="90000"/>
              </a:lnSpc>
              <a:spcBef>
                <a:spcPts val="1000"/>
              </a:spcBef>
              <a:spcAft>
                <a:spcPts val="600"/>
              </a:spcAft>
              <a:buFont typeface="Arial" panose="020B0604020202020204" pitchFamily="34" charset="0"/>
              <a:buNone/>
            </a:pPr>
            <a:r>
              <a:rPr lang="en-US" sz="1300" dirty="0">
                <a:latin typeface="Segoe UI" panose="020B0502040204020203" pitchFamily="34" charset="0"/>
                <a:cs typeface="Segoe UI" panose="020B0502040204020203" pitchFamily="34" charset="0"/>
              </a:rPr>
              <a:t>Follower numbers have steadily increased, reflecting growing audience interest and reach.</a:t>
            </a:r>
          </a:p>
          <a:p>
            <a:pPr marL="0" indent="0">
              <a:lnSpc>
                <a:spcPct val="90000"/>
              </a:lnSpc>
              <a:spcBef>
                <a:spcPts val="2500"/>
              </a:spcBef>
              <a:spcAft>
                <a:spcPts val="600"/>
              </a:spcAft>
              <a:buFont typeface="Arial" panose="020B0604020202020204" pitchFamily="34" charset="0"/>
              <a:buNone/>
            </a:pPr>
            <a:r>
              <a:rPr lang="en-US" sz="1300" b="1" dirty="0">
                <a:latin typeface="Segoe UI" panose="020B0502040204020203" pitchFamily="34" charset="0"/>
                <a:cs typeface="Segoe UI" panose="020B0502040204020203" pitchFamily="34" charset="0"/>
              </a:rPr>
              <a:t>Higher Engagement Rates</a:t>
            </a:r>
          </a:p>
          <a:p>
            <a:pPr marL="0" lvl="1" indent="0">
              <a:lnSpc>
                <a:spcPct val="90000"/>
              </a:lnSpc>
              <a:spcBef>
                <a:spcPts val="1000"/>
              </a:spcBef>
              <a:spcAft>
                <a:spcPts val="600"/>
              </a:spcAft>
              <a:buFont typeface="Arial" panose="020B0604020202020204" pitchFamily="34" charset="0"/>
              <a:buNone/>
            </a:pPr>
            <a:r>
              <a:rPr lang="en-US" sz="1300" dirty="0">
                <a:latin typeface="Segoe UI" panose="020B0502040204020203" pitchFamily="34" charset="0"/>
                <a:cs typeface="Segoe UI" panose="020B0502040204020203" pitchFamily="34" charset="0"/>
              </a:rPr>
              <a:t>Engagement rates such as likes, shares, and comments have improved significantly over time.</a:t>
            </a:r>
          </a:p>
          <a:p>
            <a:pPr marL="0" indent="0">
              <a:lnSpc>
                <a:spcPct val="90000"/>
              </a:lnSpc>
              <a:spcBef>
                <a:spcPts val="2500"/>
              </a:spcBef>
              <a:spcAft>
                <a:spcPts val="600"/>
              </a:spcAft>
              <a:buFont typeface="Arial" panose="020B0604020202020204" pitchFamily="34" charset="0"/>
              <a:buNone/>
            </a:pPr>
            <a:r>
              <a:rPr lang="en-US" sz="1300" b="1" dirty="0">
                <a:latin typeface="Segoe UI" panose="020B0502040204020203" pitchFamily="34" charset="0"/>
                <a:cs typeface="Segoe UI" panose="020B0502040204020203" pitchFamily="34" charset="0"/>
              </a:rPr>
              <a:t>Expanded Content Reach</a:t>
            </a:r>
          </a:p>
          <a:p>
            <a:pPr marL="0" lvl="1" indent="0">
              <a:lnSpc>
                <a:spcPct val="90000"/>
              </a:lnSpc>
              <a:spcBef>
                <a:spcPts val="1000"/>
              </a:spcBef>
              <a:spcAft>
                <a:spcPts val="600"/>
              </a:spcAft>
              <a:buFont typeface="Arial" panose="020B0604020202020204" pitchFamily="34" charset="0"/>
              <a:buNone/>
            </a:pPr>
            <a:r>
              <a:rPr lang="en-US" sz="1300" dirty="0">
                <a:latin typeface="Segoe UI" panose="020B0502040204020203" pitchFamily="34" charset="0"/>
                <a:cs typeface="Segoe UI" panose="020B0502040204020203" pitchFamily="34" charset="0"/>
              </a:rPr>
              <a:t>Content reach has expanded, allowing posts to connect with a wider and more diverse audience</a:t>
            </a:r>
            <a:r>
              <a:rPr lang="en-US" sz="1000" dirty="0">
                <a:latin typeface="Segoe UI" panose="020B0502040204020203" pitchFamily="34" charset="0"/>
                <a:cs typeface="Segoe UI" panose="020B0502040204020203" pitchFamily="34" charset="0"/>
              </a:rPr>
              <a:t>.</a:t>
            </a:r>
          </a:p>
        </p:txBody>
      </p:sp>
      <p:sp>
        <p:nvSpPr>
          <p:cNvPr id="6" name="Slide Number Placeholder 5">
            <a:extLst>
              <a:ext uri="{FF2B5EF4-FFF2-40B4-BE49-F238E27FC236}">
                <a16:creationId xmlns:a16="http://schemas.microsoft.com/office/drawing/2014/main" id="{14DB931A-E99F-A88B-2308-C099D0502EA3}"/>
              </a:ext>
            </a:extLst>
          </p:cNvPr>
          <p:cNvSpPr>
            <a:spLocks noGrp="1"/>
          </p:cNvSpPr>
          <p:nvPr>
            <p:ph type="sldNum" sz="quarter" idx="12"/>
          </p:nvPr>
        </p:nvSpPr>
        <p:spPr>
          <a:xfrm>
            <a:off x="11648431" y="6490524"/>
            <a:ext cx="457200" cy="336141"/>
          </a:xfrm>
        </p:spPr>
        <p:txBody>
          <a:bodyPr vert="horz" lIns="91440" tIns="45720" rIns="91440" bIns="45720" rtlCol="0" anchor="ctr">
            <a:normAutofit/>
          </a:bodyPr>
          <a:lstStyle/>
          <a:p>
            <a:pPr>
              <a:spcAft>
                <a:spcPts val="600"/>
              </a:spcAft>
            </a:pPr>
            <a:fld id="{84C450F2-3BB4-4AE4-8A35-A9D7AEA4C850}" type="slidenum">
              <a:rPr lang="en-US" smtClean="0"/>
              <a:pPr>
                <a:spcAft>
                  <a:spcPts val="600"/>
                </a:spcAft>
              </a:pPr>
              <a:t>6</a:t>
            </a:fld>
            <a:endParaRPr lang="en-US"/>
          </a:p>
        </p:txBody>
      </p:sp>
      <p:pic>
        <p:nvPicPr>
          <p:cNvPr id="2050" name="Picture 2">
            <a:extLst>
              <a:ext uri="{FF2B5EF4-FFF2-40B4-BE49-F238E27FC236}">
                <a16:creationId xmlns:a16="http://schemas.microsoft.com/office/drawing/2014/main" id="{D7C94B7D-C6D6-D146-C623-3E3B34FE2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09" y="299266"/>
            <a:ext cx="5771191" cy="32127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8D08423-B3B9-AB75-6488-90AE5E7AA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329" y="3471775"/>
            <a:ext cx="5152923" cy="31868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9C550A1-46CA-27D6-B060-CF37C2FE8EE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1276" y="3511974"/>
            <a:ext cx="3273552" cy="2953512"/>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000" dirty="0">
                <a:latin typeface="Segoe UI" panose="020B0502040204020203" pitchFamily="34" charset="0"/>
                <a:cs typeface="Segoe UI" panose="020B0502040204020203" pitchFamily="34" charset="0"/>
              </a:rPr>
              <a:t>*connection issues with FB/IG late November caused some posts to fail</a:t>
            </a:r>
          </a:p>
        </p:txBody>
      </p:sp>
    </p:spTree>
    <p:extLst>
      <p:ext uri="{BB962C8B-B14F-4D97-AF65-F5344CB8AC3E}">
        <p14:creationId xmlns:p14="http://schemas.microsoft.com/office/powerpoint/2010/main" val="2468479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ontent Placeholder 6" descr="A  3D representation of a speech bubble hanging on a plain white background. The speech bubble is hanging from a binder paper clip that is attached to a piece of string. The bubble has a cardboard texture. The background is pure white. written on the speech bubble in white text is Community">
            <a:extLst>
              <a:ext uri="{FF2B5EF4-FFF2-40B4-BE49-F238E27FC236}">
                <a16:creationId xmlns:a16="http://schemas.microsoft.com/office/drawing/2014/main" id="{51977AFE-5B41-2831-E40A-BC3B665F37EC}"/>
              </a:ext>
            </a:extLst>
          </p:cNvPr>
          <p:cNvPicPr>
            <a:picLocks noGrp="1" noChangeAspect="1"/>
          </p:cNvPicPr>
          <p:nvPr>
            <p:ph type="pic" sz="quarter" idx="15"/>
          </p:nvPr>
        </p:nvPicPr>
        <p:blipFill>
          <a:blip r:embed="rId3"/>
          <a:srcRect l="-1" t="8983" r="-1" b="669"/>
          <a:stretch>
            <a:fillRect/>
          </a:stretch>
        </p:blipFill>
        <p:spPr>
          <a:xfrm>
            <a:off x="4626469" y="0"/>
            <a:ext cx="2458630" cy="2221287"/>
          </a:xfrm>
          <a:prstGeom prst="rect">
            <a:avLst/>
          </a:prstGeom>
          <a:noFill/>
        </p:spPr>
      </p:pic>
      <p:sp>
        <p:nvSpPr>
          <p:cNvPr id="32" name="Text 1">
            <a:extLst>
              <a:ext uri="{FF2B5EF4-FFF2-40B4-BE49-F238E27FC236}">
                <a16:creationId xmlns:a16="http://schemas.microsoft.com/office/drawing/2014/main" id="{09F3A7FD-01F7-6D43-8CB2-D9F99C56FEBE}"/>
              </a:ext>
            </a:extLst>
          </p:cNvPr>
          <p:cNvSpPr/>
          <p:nvPr/>
        </p:nvSpPr>
        <p:spPr>
          <a:xfrm>
            <a:off x="6965472" y="1366345"/>
            <a:ext cx="5123012" cy="5124179"/>
          </a:xfrm>
          <a:prstGeom prst="roundRect">
            <a:avLst>
              <a:gd name="adj" fmla="val 2796"/>
            </a:avLst>
          </a:prstGeom>
          <a:solidFill>
            <a:srgbClr val="ECF0F1"/>
          </a:solidFill>
          <a:ln/>
        </p:spPr>
        <p:txBody>
          <a:bodyPr wrap="square" rtlCol="0" anchor="ctr"/>
          <a:lstStyle/>
          <a:p>
            <a:pPr marL="0" indent="0">
              <a:buNone/>
            </a:pPr>
            <a:endParaRPr lang="en-US" dirty="0"/>
          </a:p>
        </p:txBody>
      </p:sp>
      <p:sp>
        <p:nvSpPr>
          <p:cNvPr id="6" name="Slide Number Placeholder 5">
            <a:extLst>
              <a:ext uri="{FF2B5EF4-FFF2-40B4-BE49-F238E27FC236}">
                <a16:creationId xmlns:a16="http://schemas.microsoft.com/office/drawing/2014/main" id="{41F23C45-248D-ED07-AF6A-0B5045A3D1B2}"/>
              </a:ext>
            </a:extLst>
          </p:cNvPr>
          <p:cNvSpPr>
            <a:spLocks noGrp="1"/>
          </p:cNvSpPr>
          <p:nvPr>
            <p:ph type="sldNum" sz="quarter" idx="12"/>
          </p:nvPr>
        </p:nvSpPr>
        <p:spPr>
          <a:xfrm>
            <a:off x="11648431" y="6490524"/>
            <a:ext cx="457200" cy="336141"/>
          </a:xfrm>
        </p:spPr>
        <p:txBody>
          <a:bodyPr vert="horz" lIns="91440" tIns="45720" rIns="91440" bIns="45720" rtlCol="0" anchor="ctr">
            <a:normAutofit/>
          </a:bodyPr>
          <a:lstStyle/>
          <a:p>
            <a:pPr>
              <a:spcAft>
                <a:spcPts val="600"/>
              </a:spcAft>
            </a:pPr>
            <a:fld id="{84C450F2-3BB4-4AE4-8A35-A9D7AEA4C850}" type="slidenum">
              <a:rPr lang="en-US" smtClean="0"/>
              <a:pPr>
                <a:spcAft>
                  <a:spcPts val="600"/>
                </a:spcAft>
              </a:pPr>
              <a:t>7</a:t>
            </a:fld>
            <a:endParaRPr lang="en-US"/>
          </a:p>
        </p:txBody>
      </p:sp>
      <p:sp>
        <p:nvSpPr>
          <p:cNvPr id="12" name="Title 1">
            <a:extLst>
              <a:ext uri="{FF2B5EF4-FFF2-40B4-BE49-F238E27FC236}">
                <a16:creationId xmlns:a16="http://schemas.microsoft.com/office/drawing/2014/main" id="{4363C7A2-2978-B3F8-33F1-4161B3FD30C2}"/>
              </a:ext>
            </a:extLst>
          </p:cNvPr>
          <p:cNvSpPr>
            <a:spLocks noGrp="1"/>
          </p:cNvSpPr>
          <p:nvPr>
            <p:ph type="title"/>
          </p:nvPr>
        </p:nvSpPr>
        <p:spPr>
          <a:xfrm>
            <a:off x="270643" y="539853"/>
            <a:ext cx="4402595" cy="632380"/>
          </a:xfrm>
        </p:spPr>
        <p:txBody>
          <a:bodyPr vert="horz" lIns="91440" tIns="45720" rIns="91440" bIns="45720" rtlCol="0" anchor="b">
            <a:normAutofit fontScale="90000"/>
          </a:bodyPr>
          <a:lstStyle/>
          <a:p>
            <a:r>
              <a:rPr lang="en-US" b="0" kern="1200" cap="all" baseline="0" dirty="0">
                <a:latin typeface="Segoe UI" panose="020B0502040204020203" pitchFamily="34" charset="0"/>
                <a:cs typeface="Segoe UI" panose="020B0502040204020203" pitchFamily="34" charset="0"/>
              </a:rPr>
              <a:t>KEY INSIGHTS &amp; FUTURE PLANNING</a:t>
            </a:r>
          </a:p>
        </p:txBody>
      </p:sp>
      <p:pic>
        <p:nvPicPr>
          <p:cNvPr id="1028" name="Picture 4" descr="Facebook logo PNG transparent image download, size: 1722x362px">
            <a:extLst>
              <a:ext uri="{FF2B5EF4-FFF2-40B4-BE49-F238E27FC236}">
                <a16:creationId xmlns:a16="http://schemas.microsoft.com/office/drawing/2014/main" id="{EC4B0C37-65E7-3997-B3A4-70D1FBF574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35" y="1608267"/>
            <a:ext cx="1629213" cy="3423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Ig PNG, Logo Instagram Icon Free DOWNLOAD - Free Transparent PNG Logos">
            <a:extLst>
              <a:ext uri="{FF2B5EF4-FFF2-40B4-BE49-F238E27FC236}">
                <a16:creationId xmlns:a16="http://schemas.microsoft.com/office/drawing/2014/main" id="{2E59C410-32C9-1607-06B4-7C5BF6D236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041" b="32542"/>
          <a:stretch>
            <a:fillRect/>
          </a:stretch>
        </p:blipFill>
        <p:spPr bwMode="auto">
          <a:xfrm>
            <a:off x="103516" y="3157577"/>
            <a:ext cx="2062428" cy="7100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745911E-6667-12E8-0E05-F0F26C93A6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067" y="5200698"/>
            <a:ext cx="1544548" cy="3925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B85D47C-DDD0-B647-B540-C99C42446E62}"/>
              </a:ext>
            </a:extLst>
          </p:cNvPr>
          <p:cNvSpPr txBox="1"/>
          <p:nvPr/>
        </p:nvSpPr>
        <p:spPr>
          <a:xfrm>
            <a:off x="2173757" y="5105529"/>
            <a:ext cx="4315454" cy="1384995"/>
          </a:xfrm>
          <a:prstGeom prst="rect">
            <a:avLst/>
          </a:prstGeom>
          <a:noFill/>
        </p:spPr>
        <p:txBody>
          <a:bodyPr wrap="square">
            <a:spAutoFit/>
          </a:bodyPr>
          <a:lstStyle/>
          <a:p>
            <a:pPr>
              <a:buNone/>
            </a:pPr>
            <a:r>
              <a:rPr lang="en-US" sz="1400" b="1" dirty="0">
                <a:latin typeface="Segoe UI" panose="020B0502040204020203" pitchFamily="34" charset="0"/>
                <a:cs typeface="Segoe UI" panose="020B0502040204020203" pitchFamily="34" charset="0"/>
              </a:rPr>
              <a:t>Hidden Powerhouse  </a:t>
            </a:r>
            <a:endParaRPr lang="en-US" sz="1400" dirty="0">
              <a:latin typeface="Segoe UI" panose="020B0502040204020203" pitchFamily="34" charset="0"/>
              <a:cs typeface="Segoe UI" panose="020B0502040204020203" pitchFamily="34" charset="0"/>
            </a:endParaRP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Highest engagement rate despite smallest follower base</a:t>
            </a: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Consistently outperforms benchmarks by 2-3x</a:t>
            </a:r>
          </a:p>
          <a:p>
            <a:r>
              <a:rPr lang="en-US" sz="1400" b="1" dirty="0">
                <a:latin typeface="Segoe UI" panose="020B0502040204020203" pitchFamily="34" charset="0"/>
                <a:cs typeface="Segoe UI" panose="020B0502040204020203" pitchFamily="34" charset="0"/>
              </a:rPr>
              <a:t>Strategic Value:</a:t>
            </a:r>
            <a:r>
              <a:rPr lang="en-US" sz="1400" dirty="0">
                <a:latin typeface="Segoe UI" panose="020B0502040204020203" pitchFamily="34" charset="0"/>
                <a:cs typeface="Segoe UI" panose="020B0502040204020203" pitchFamily="34" charset="0"/>
              </a:rPr>
              <a:t> This is where decision-makers, </a:t>
            </a:r>
            <a:r>
              <a:rPr lang="en-US" sz="1400" b="1" dirty="0">
                <a:solidFill>
                  <a:srgbClr val="002060"/>
                </a:solidFill>
                <a:latin typeface="Segoe UI" panose="020B0502040204020203" pitchFamily="34" charset="0"/>
                <a:cs typeface="Segoe UI" panose="020B0502040204020203" pitchFamily="34" charset="0"/>
              </a:rPr>
              <a:t>funders</a:t>
            </a:r>
            <a:r>
              <a:rPr lang="en-US" sz="1400" dirty="0">
                <a:latin typeface="Segoe UI" panose="020B0502040204020203" pitchFamily="34" charset="0"/>
                <a:cs typeface="Segoe UI" panose="020B0502040204020203" pitchFamily="34" charset="0"/>
              </a:rPr>
              <a:t>, and </a:t>
            </a:r>
            <a:r>
              <a:rPr lang="en-US" sz="1400" b="1" dirty="0">
                <a:solidFill>
                  <a:srgbClr val="002060"/>
                </a:solidFill>
                <a:latin typeface="Segoe UI" panose="020B0502040204020203" pitchFamily="34" charset="0"/>
                <a:cs typeface="Segoe UI" panose="020B0502040204020203" pitchFamily="34" charset="0"/>
              </a:rPr>
              <a:t>partners</a:t>
            </a:r>
            <a:r>
              <a:rPr lang="en-US" sz="1400" dirty="0">
                <a:latin typeface="Segoe UI" panose="020B0502040204020203" pitchFamily="34" charset="0"/>
                <a:cs typeface="Segoe UI" panose="020B0502040204020203" pitchFamily="34" charset="0"/>
              </a:rPr>
              <a:t> are engaging</a:t>
            </a:r>
          </a:p>
        </p:txBody>
      </p:sp>
      <p:sp>
        <p:nvSpPr>
          <p:cNvPr id="21" name="TextBox 20">
            <a:extLst>
              <a:ext uri="{FF2B5EF4-FFF2-40B4-BE49-F238E27FC236}">
                <a16:creationId xmlns:a16="http://schemas.microsoft.com/office/drawing/2014/main" id="{23F51266-E9B2-0E04-57C1-A20998B09B94}"/>
              </a:ext>
            </a:extLst>
          </p:cNvPr>
          <p:cNvSpPr txBox="1"/>
          <p:nvPr/>
        </p:nvSpPr>
        <p:spPr>
          <a:xfrm>
            <a:off x="2165944" y="3128013"/>
            <a:ext cx="4799528" cy="1169551"/>
          </a:xfrm>
          <a:prstGeom prst="rect">
            <a:avLst/>
          </a:prstGeom>
          <a:noFill/>
        </p:spPr>
        <p:txBody>
          <a:bodyPr wrap="square">
            <a:spAutoFit/>
          </a:bodyPr>
          <a:lstStyle/>
          <a:p>
            <a:pPr>
              <a:buNone/>
            </a:pPr>
            <a:r>
              <a:rPr lang="en-US" sz="1400" b="1" dirty="0">
                <a:latin typeface="Segoe UI" panose="020B0502040204020203" pitchFamily="34" charset="0"/>
                <a:cs typeface="Segoe UI" panose="020B0502040204020203" pitchFamily="34" charset="0"/>
              </a:rPr>
              <a:t>Explosive Growth Potential  </a:t>
            </a:r>
            <a:endParaRPr lang="en-US" sz="1400" dirty="0">
              <a:latin typeface="Segoe UI" panose="020B0502040204020203" pitchFamily="34" charset="0"/>
              <a:cs typeface="Segoe UI" panose="020B0502040204020203" pitchFamily="34" charset="0"/>
            </a:endParaRP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Engagement tripled from 2.23% to 7.14% in just 4 months</a:t>
            </a: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23 new followers (+4.8% growth) </a:t>
            </a:r>
            <a:r>
              <a:rPr lang="en-US" sz="1400" dirty="0">
                <a:solidFill>
                  <a:srgbClr val="002060"/>
                </a:solidFill>
                <a:latin typeface="Segoe UI" panose="020B0502040204020203" pitchFamily="34" charset="0"/>
                <a:cs typeface="Segoe UI" panose="020B0502040204020203" pitchFamily="34" charset="0"/>
              </a:rPr>
              <a:t>-</a:t>
            </a:r>
            <a:r>
              <a:rPr lang="en-US" sz="1400" b="1" dirty="0">
                <a:solidFill>
                  <a:srgbClr val="002060"/>
                </a:solidFill>
                <a:latin typeface="Segoe UI" panose="020B0502040204020203" pitchFamily="34" charset="0"/>
                <a:cs typeface="Segoe UI" panose="020B0502040204020203" pitchFamily="34" charset="0"/>
              </a:rPr>
              <a:t> highest growth rate</a:t>
            </a:r>
          </a:p>
          <a:p>
            <a:r>
              <a:rPr lang="en-US" sz="1400" b="1" dirty="0">
                <a:latin typeface="Segoe UI" panose="020B0502040204020203" pitchFamily="34" charset="0"/>
                <a:cs typeface="Segoe UI" panose="020B0502040204020203" pitchFamily="34" charset="0"/>
              </a:rPr>
              <a:t>Strategic Value:</a:t>
            </a:r>
            <a:r>
              <a:rPr lang="en-US" sz="1400" dirty="0">
                <a:latin typeface="Segoe UI" panose="020B0502040204020203" pitchFamily="34" charset="0"/>
                <a:cs typeface="Segoe UI" panose="020B0502040204020203" pitchFamily="34" charset="0"/>
              </a:rPr>
              <a:t> Visual storytelling is resonating strongly</a:t>
            </a:r>
          </a:p>
        </p:txBody>
      </p:sp>
      <p:sp>
        <p:nvSpPr>
          <p:cNvPr id="23" name="TextBox 22">
            <a:extLst>
              <a:ext uri="{FF2B5EF4-FFF2-40B4-BE49-F238E27FC236}">
                <a16:creationId xmlns:a16="http://schemas.microsoft.com/office/drawing/2014/main" id="{9C11FB46-0699-C48F-D7C3-BB1C63B31F56}"/>
              </a:ext>
            </a:extLst>
          </p:cNvPr>
          <p:cNvSpPr txBox="1"/>
          <p:nvPr/>
        </p:nvSpPr>
        <p:spPr>
          <a:xfrm>
            <a:off x="2169543" y="1608267"/>
            <a:ext cx="4576522" cy="1169551"/>
          </a:xfrm>
          <a:prstGeom prst="rect">
            <a:avLst/>
          </a:prstGeom>
          <a:noFill/>
        </p:spPr>
        <p:txBody>
          <a:bodyPr wrap="square">
            <a:spAutoFit/>
          </a:bodyPr>
          <a:lstStyle/>
          <a:p>
            <a:pPr>
              <a:buNone/>
            </a:pPr>
            <a:r>
              <a:rPr lang="en-US" sz="1400" b="1" dirty="0">
                <a:latin typeface="Segoe UI" panose="020B0502040204020203" pitchFamily="34" charset="0"/>
                <a:cs typeface="Segoe UI" panose="020B0502040204020203" pitchFamily="34" charset="0"/>
              </a:rPr>
              <a:t>Community Anchor</a:t>
            </a:r>
            <a:endParaRPr lang="en-US" sz="1400" dirty="0">
              <a:latin typeface="Segoe UI" panose="020B0502040204020203" pitchFamily="34" charset="0"/>
              <a:cs typeface="Segoe UI" panose="020B0502040204020203" pitchFamily="34" charset="0"/>
            </a:endParaRP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a:t>
            </a:r>
            <a:r>
              <a:rPr lang="en-US" sz="1400" b="1" dirty="0">
                <a:solidFill>
                  <a:srgbClr val="002060"/>
                </a:solidFill>
                <a:latin typeface="Segoe UI" panose="020B0502040204020203" pitchFamily="34" charset="0"/>
                <a:cs typeface="Segoe UI" panose="020B0502040204020203" pitchFamily="34" charset="0"/>
              </a:rPr>
              <a:t>Largest audience </a:t>
            </a:r>
            <a:r>
              <a:rPr lang="en-US" sz="1400" dirty="0">
                <a:latin typeface="Segoe UI" panose="020B0502040204020203" pitchFamily="34" charset="0"/>
                <a:cs typeface="Segoe UI" panose="020B0502040204020203" pitchFamily="34" charset="0"/>
              </a:rPr>
              <a:t>(1,082 followers) with stable 4.3% engagement</a:t>
            </a:r>
          </a:p>
          <a:p>
            <a:r>
              <a:rPr lang="en-US" sz="1400" b="1" dirty="0">
                <a:latin typeface="Segoe UI" panose="020B0502040204020203" pitchFamily="34" charset="0"/>
                <a:cs typeface="Segoe UI" panose="020B0502040204020203" pitchFamily="34" charset="0"/>
              </a:rPr>
              <a:t>Strategic Value:</a:t>
            </a:r>
            <a:r>
              <a:rPr lang="en-US" sz="1400" dirty="0">
                <a:latin typeface="Segoe UI" panose="020B0502040204020203" pitchFamily="34" charset="0"/>
                <a:cs typeface="Segoe UI" panose="020B0502040204020203" pitchFamily="34" charset="0"/>
              </a:rPr>
              <a:t> Broad reach for event promotion and community updates</a:t>
            </a:r>
          </a:p>
        </p:txBody>
      </p:sp>
      <p:sp>
        <p:nvSpPr>
          <p:cNvPr id="24" name="Title 1">
            <a:extLst>
              <a:ext uri="{FF2B5EF4-FFF2-40B4-BE49-F238E27FC236}">
                <a16:creationId xmlns:a16="http://schemas.microsoft.com/office/drawing/2014/main" id="{D58A8E5D-4BB6-24DB-3D1F-60A37CE9871B}"/>
              </a:ext>
            </a:extLst>
          </p:cNvPr>
          <p:cNvSpPr txBox="1">
            <a:spLocks/>
          </p:cNvSpPr>
          <p:nvPr/>
        </p:nvSpPr>
        <p:spPr>
          <a:xfrm>
            <a:off x="8590486" y="1172233"/>
            <a:ext cx="2078053" cy="40963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algn="ctr"/>
            <a:endParaRPr lang="en-US" sz="2400" b="1" cap="none" dirty="0"/>
          </a:p>
        </p:txBody>
      </p:sp>
      <p:sp>
        <p:nvSpPr>
          <p:cNvPr id="27" name="TextBox 26">
            <a:extLst>
              <a:ext uri="{FF2B5EF4-FFF2-40B4-BE49-F238E27FC236}">
                <a16:creationId xmlns:a16="http://schemas.microsoft.com/office/drawing/2014/main" id="{FABDEF80-3B01-CF02-7B1B-EBAC1A12C9D8}"/>
              </a:ext>
            </a:extLst>
          </p:cNvPr>
          <p:cNvSpPr txBox="1"/>
          <p:nvPr/>
        </p:nvSpPr>
        <p:spPr>
          <a:xfrm>
            <a:off x="7223649" y="5105529"/>
            <a:ext cx="4758144" cy="1169551"/>
          </a:xfrm>
          <a:prstGeom prst="rect">
            <a:avLst/>
          </a:prstGeom>
          <a:noFill/>
        </p:spPr>
        <p:txBody>
          <a:bodyPr wrap="square">
            <a:spAutoFit/>
          </a:bodyPr>
          <a:lstStyle/>
          <a:p>
            <a:pPr>
              <a:buNone/>
            </a:pPr>
            <a:r>
              <a:rPr lang="en-US" sz="1400" b="1" dirty="0">
                <a:solidFill>
                  <a:srgbClr val="0077B5"/>
                </a:solidFill>
                <a:latin typeface="Segoe UI" panose="020B0502040204020203" pitchFamily="34" charset="0"/>
                <a:cs typeface="Segoe UI" panose="020B0502040204020203" pitchFamily="34" charset="0"/>
              </a:rPr>
              <a:t>"Credibility &amp; Partnerships Hub"</a:t>
            </a:r>
            <a:endParaRPr lang="en-US" sz="1400" dirty="0">
              <a:solidFill>
                <a:srgbClr val="0077B5"/>
              </a:solidFill>
              <a:latin typeface="Segoe UI" panose="020B0502040204020203" pitchFamily="34" charset="0"/>
              <a:cs typeface="Segoe UI" panose="020B0502040204020203" pitchFamily="34" charset="0"/>
            </a:endParaRP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Impact reports with data and outcomes</a:t>
            </a: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Board member and committee chair amplification (personal perspectives and post sharing)</a:t>
            </a: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Highlight grants received and partnerships formed</a:t>
            </a:r>
          </a:p>
        </p:txBody>
      </p:sp>
      <p:sp>
        <p:nvSpPr>
          <p:cNvPr id="29" name="TextBox 28">
            <a:extLst>
              <a:ext uri="{FF2B5EF4-FFF2-40B4-BE49-F238E27FC236}">
                <a16:creationId xmlns:a16="http://schemas.microsoft.com/office/drawing/2014/main" id="{558B4B29-F52D-FB0E-AE45-F472E68B1E60}"/>
              </a:ext>
            </a:extLst>
          </p:cNvPr>
          <p:cNvSpPr txBox="1"/>
          <p:nvPr/>
        </p:nvSpPr>
        <p:spPr>
          <a:xfrm>
            <a:off x="7223650" y="3113681"/>
            <a:ext cx="4901042" cy="1600438"/>
          </a:xfrm>
          <a:prstGeom prst="rect">
            <a:avLst/>
          </a:prstGeom>
          <a:noFill/>
        </p:spPr>
        <p:txBody>
          <a:bodyPr wrap="square">
            <a:spAutoFit/>
          </a:bodyPr>
          <a:lstStyle/>
          <a:p>
            <a:pPr>
              <a:buNone/>
            </a:pPr>
            <a:r>
              <a:rPr lang="en-US" sz="1400" b="1" dirty="0">
                <a:solidFill>
                  <a:srgbClr val="F25D6C"/>
                </a:solidFill>
                <a:latin typeface="Segoe UI" panose="020B0502040204020203" pitchFamily="34" charset="0"/>
                <a:cs typeface="Segoe UI" panose="020B0502040204020203" pitchFamily="34" charset="0"/>
              </a:rPr>
              <a:t>"Visual Impact &amp; Growth Engine"</a:t>
            </a:r>
            <a:endParaRPr lang="en-US" sz="1400" dirty="0">
              <a:solidFill>
                <a:srgbClr val="F25D6C"/>
              </a:solidFill>
              <a:latin typeface="Segoe UI" panose="020B0502040204020203" pitchFamily="34" charset="0"/>
              <a:cs typeface="Segoe UI" panose="020B0502040204020203" pitchFamily="34" charset="0"/>
            </a:endParaRP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Increase Reels featuring volunteer testimonials and event highlights</a:t>
            </a: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Behind-the-scenes Stories during events</a:t>
            </a: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Consistent branded hashtags (#WilmetteRotary, #ServiceInAction)</a:t>
            </a: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Cross-promote: Add Instagram handle to lunch bag labels</a:t>
            </a:r>
          </a:p>
        </p:txBody>
      </p:sp>
      <p:sp>
        <p:nvSpPr>
          <p:cNvPr id="31" name="TextBox 30">
            <a:extLst>
              <a:ext uri="{FF2B5EF4-FFF2-40B4-BE49-F238E27FC236}">
                <a16:creationId xmlns:a16="http://schemas.microsoft.com/office/drawing/2014/main" id="{B63C299D-DABE-6EAD-8649-41AA697E03F3}"/>
              </a:ext>
            </a:extLst>
          </p:cNvPr>
          <p:cNvSpPr txBox="1"/>
          <p:nvPr/>
        </p:nvSpPr>
        <p:spPr>
          <a:xfrm>
            <a:off x="7223649" y="1608267"/>
            <a:ext cx="4321944" cy="954107"/>
          </a:xfrm>
          <a:prstGeom prst="rect">
            <a:avLst/>
          </a:prstGeom>
          <a:noFill/>
        </p:spPr>
        <p:txBody>
          <a:bodyPr wrap="square">
            <a:spAutoFit/>
          </a:bodyPr>
          <a:lstStyle/>
          <a:p>
            <a:pPr>
              <a:buNone/>
            </a:pPr>
            <a:r>
              <a:rPr lang="en-US" sz="1400" b="1" dirty="0">
                <a:solidFill>
                  <a:srgbClr val="44619C"/>
                </a:solidFill>
                <a:latin typeface="Segoe UI" panose="020B0502040204020203" pitchFamily="34" charset="0"/>
                <a:cs typeface="Segoe UI" panose="020B0502040204020203" pitchFamily="34" charset="0"/>
              </a:rPr>
              <a:t>"Community Event Calendar"</a:t>
            </a:r>
            <a:endParaRPr lang="en-US" sz="1400" dirty="0">
              <a:solidFill>
                <a:srgbClr val="44619C"/>
              </a:solidFill>
              <a:latin typeface="Segoe UI" panose="020B0502040204020203" pitchFamily="34" charset="0"/>
              <a:cs typeface="Segoe UI" panose="020B0502040204020203" pitchFamily="34" charset="0"/>
            </a:endParaRP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Event announcements and photo albums</a:t>
            </a: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Volunteer spotlights and recognition</a:t>
            </a:r>
          </a:p>
          <a:p>
            <a:pPr>
              <a:buFont typeface="Arial" panose="020B0604020202020204" pitchFamily="34" charset="0"/>
              <a:buChar char="•"/>
            </a:pPr>
            <a:r>
              <a:rPr lang="en-US" sz="1400" dirty="0">
                <a:latin typeface="Segoe UI" panose="020B0502040204020203" pitchFamily="34" charset="0"/>
                <a:cs typeface="Segoe UI" panose="020B0502040204020203" pitchFamily="34" charset="0"/>
              </a:rPr>
              <a:t> Tag participants to expand reach organically</a:t>
            </a:r>
          </a:p>
        </p:txBody>
      </p:sp>
    </p:spTree>
    <p:extLst>
      <p:ext uri="{BB962C8B-B14F-4D97-AF65-F5344CB8AC3E}">
        <p14:creationId xmlns:p14="http://schemas.microsoft.com/office/powerpoint/2010/main" val="409662475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43A-3B80-45EF-D375-CC99703D8864}"/>
              </a:ext>
            </a:extLst>
          </p:cNvPr>
          <p:cNvSpPr>
            <a:spLocks noGrp="1"/>
          </p:cNvSpPr>
          <p:nvPr>
            <p:ph type="title"/>
          </p:nvPr>
        </p:nvSpPr>
        <p:spPr>
          <a:xfrm>
            <a:off x="7259311" y="741455"/>
            <a:ext cx="4389120" cy="1196848"/>
          </a:xfrm>
        </p:spPr>
        <p:txBody>
          <a:bodyPr>
            <a:normAutofit fontScale="90000"/>
          </a:bodyPr>
          <a:lstStyle/>
          <a:p>
            <a:r>
              <a:rPr lang="en-US" sz="4400" dirty="0">
                <a:solidFill>
                  <a:srgbClr val="FFC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Thank you, </a:t>
            </a:r>
            <a:br>
              <a:rPr lang="en-US" sz="4400" dirty="0">
                <a:solidFill>
                  <a:srgbClr val="FFC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sz="4400" dirty="0">
                <a:solidFill>
                  <a:srgbClr val="FFC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Debora &amp; HEIDI</a:t>
            </a:r>
          </a:p>
        </p:txBody>
      </p:sp>
      <p:sp>
        <p:nvSpPr>
          <p:cNvPr id="7" name="Slide Number Placeholder 6">
            <a:extLst>
              <a:ext uri="{FF2B5EF4-FFF2-40B4-BE49-F238E27FC236}">
                <a16:creationId xmlns:a16="http://schemas.microsoft.com/office/drawing/2014/main" id="{66E6E25A-3176-4E0E-C3BC-338176092871}"/>
              </a:ext>
            </a:extLst>
          </p:cNvPr>
          <p:cNvSpPr>
            <a:spLocks noGrp="1"/>
          </p:cNvSpPr>
          <p:nvPr>
            <p:ph type="sldNum" sz="quarter" idx="12"/>
          </p:nvPr>
        </p:nvSpPr>
        <p:spPr/>
        <p:txBody>
          <a:bodyPr/>
          <a:lstStyle/>
          <a:p>
            <a:fld id="{CC057153-B650-4DEB-B370-79DDCFDCE934}" type="slidenum">
              <a:rPr lang="en-US" smtClean="0"/>
              <a:t>8</a:t>
            </a:fld>
            <a:endParaRPr lang="en-US" dirty="0"/>
          </a:p>
        </p:txBody>
      </p:sp>
      <p:pic>
        <p:nvPicPr>
          <p:cNvPr id="3074" name="Picture 2" descr="Home Page | Rotary Club of Wilmette">
            <a:extLst>
              <a:ext uri="{FF2B5EF4-FFF2-40B4-BE49-F238E27FC236}">
                <a16:creationId xmlns:a16="http://schemas.microsoft.com/office/drawing/2014/main" id="{A79EC458-9E83-5E1D-B310-A20916C2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931955"/>
            <a:ext cx="6268146" cy="4694145"/>
          </a:xfrm>
          <a:prstGeom prst="rect">
            <a:avLst/>
          </a:prstGeom>
          <a:noFill/>
          <a:ln w="57150">
            <a:solidFill>
              <a:srgbClr val="00206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4322DA5-EA8D-3014-FEC1-E536FC192263}"/>
              </a:ext>
            </a:extLst>
          </p:cNvPr>
          <p:cNvSpPr txBox="1"/>
          <p:nvPr/>
        </p:nvSpPr>
        <p:spPr>
          <a:xfrm>
            <a:off x="7259311" y="2438400"/>
            <a:ext cx="3554178" cy="2862322"/>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THE SPOKE</a:t>
            </a:r>
          </a:p>
          <a:p>
            <a:endParaRPr lang="en-US"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Club website</a:t>
            </a:r>
          </a:p>
          <a:p>
            <a:endParaRPr lang="en-US"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SignUp Genius</a:t>
            </a:r>
          </a:p>
          <a:p>
            <a:endParaRPr lang="en-US"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Meeting Setup / Announcements</a:t>
            </a:r>
          </a:p>
        </p:txBody>
      </p:sp>
    </p:spTree>
    <p:extLst>
      <p:ext uri="{BB962C8B-B14F-4D97-AF65-F5344CB8AC3E}">
        <p14:creationId xmlns:p14="http://schemas.microsoft.com/office/powerpoint/2010/main" val="198774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04CE-396E-D136-7617-BC9B832CCFE0}"/>
              </a:ext>
            </a:extLst>
          </p:cNvPr>
          <p:cNvSpPr>
            <a:spLocks noGrp="1"/>
          </p:cNvSpPr>
          <p:nvPr>
            <p:ph type="title"/>
          </p:nvPr>
        </p:nvSpPr>
        <p:spPr>
          <a:xfrm>
            <a:off x="431172" y="553616"/>
            <a:ext cx="7914087" cy="4008859"/>
          </a:xfrm>
        </p:spPr>
        <p:txBody>
          <a:bodyPr anchor="t">
            <a:normAutofit/>
          </a:bodyPr>
          <a:lstStyle/>
          <a:p>
            <a:r>
              <a:rPr lang="en-US" sz="5600" dirty="0">
                <a:latin typeface="Segoe UI" panose="020B0502040204020203" pitchFamily="34" charset="0"/>
                <a:cs typeface="Segoe UI" panose="020B0502040204020203" pitchFamily="34" charset="0"/>
              </a:rPr>
              <a:t>Community Service &amp; Environmental Committee Achievements</a:t>
            </a:r>
          </a:p>
        </p:txBody>
      </p:sp>
      <p:sp>
        <p:nvSpPr>
          <p:cNvPr id="11" name="Text Placeholder 2">
            <a:extLst>
              <a:ext uri="{FF2B5EF4-FFF2-40B4-BE49-F238E27FC236}">
                <a16:creationId xmlns:a16="http://schemas.microsoft.com/office/drawing/2014/main" id="{3846B5D3-F5DA-8D45-E5A6-C7665ADA95E1}"/>
              </a:ext>
            </a:extLst>
          </p:cNvPr>
          <p:cNvSpPr>
            <a:spLocks noGrp="1"/>
          </p:cNvSpPr>
          <p:nvPr>
            <p:ph type="body" idx="1"/>
          </p:nvPr>
        </p:nvSpPr>
        <p:spPr>
          <a:xfrm>
            <a:off x="431172" y="5088156"/>
            <a:ext cx="11443996" cy="1166648"/>
          </a:xfrm>
        </p:spPr>
        <p:txBody>
          <a:bodyPr>
            <a:normAutofit/>
          </a:bodyPr>
          <a:lstStyle/>
          <a:p>
            <a:r>
              <a:rPr lang="en-US" sz="2800" dirty="0">
                <a:latin typeface="Segoe UI" panose="020B0502040204020203" pitchFamily="34" charset="0"/>
                <a:cs typeface="Segoe UI" panose="020B0502040204020203" pitchFamily="34" charset="0"/>
              </a:rPr>
              <a:t>What has been our </a:t>
            </a:r>
            <a:r>
              <a:rPr lang="en-US" sz="2800" b="1" i="1" dirty="0">
                <a:solidFill>
                  <a:srgbClr val="00206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impact</a:t>
            </a:r>
            <a:r>
              <a:rPr lang="en-US" sz="2800" dirty="0">
                <a:latin typeface="Segoe UI" panose="020B0502040204020203" pitchFamily="34" charset="0"/>
                <a:cs typeface="Segoe UI" panose="020B0502040204020203" pitchFamily="34" charset="0"/>
              </a:rPr>
              <a:t> in the first 6 months of this Rotary year?</a:t>
            </a:r>
          </a:p>
        </p:txBody>
      </p:sp>
      <p:sp>
        <p:nvSpPr>
          <p:cNvPr id="6" name="Slide Number Placeholder 5">
            <a:extLst>
              <a:ext uri="{FF2B5EF4-FFF2-40B4-BE49-F238E27FC236}">
                <a16:creationId xmlns:a16="http://schemas.microsoft.com/office/drawing/2014/main" id="{9CB09050-F697-5A18-C0AA-17529B7C4EC5}"/>
              </a:ext>
            </a:extLst>
          </p:cNvPr>
          <p:cNvSpPr>
            <a:spLocks noGrp="1"/>
          </p:cNvSpPr>
          <p:nvPr>
            <p:ph type="sldNum" sz="quarter" idx="12"/>
          </p:nvPr>
        </p:nvSpPr>
        <p:spPr>
          <a:xfrm>
            <a:off x="11648431" y="6490524"/>
            <a:ext cx="457200" cy="336141"/>
          </a:xfrm>
        </p:spPr>
        <p:txBody>
          <a:bodyPr anchor="ctr">
            <a:normAutofit/>
          </a:bodyPr>
          <a:lstStyle/>
          <a:p>
            <a:pPr>
              <a:spcAft>
                <a:spcPts val="600"/>
              </a:spcAft>
            </a:pPr>
            <a:fld id="{84C450F2-3BB4-4AE4-8A35-A9D7AEA4C850}" type="slidenum">
              <a:rPr lang="en-US" smtClean="0"/>
              <a:pPr>
                <a:spcAft>
                  <a:spcPts val="600"/>
                </a:spcAft>
              </a:pPr>
              <a:t>9</a:t>
            </a:fld>
            <a:endParaRPr lang="en-US"/>
          </a:p>
        </p:txBody>
      </p:sp>
    </p:spTree>
    <p:extLst>
      <p:ext uri="{BB962C8B-B14F-4D97-AF65-F5344CB8AC3E}">
        <p14:creationId xmlns:p14="http://schemas.microsoft.com/office/powerpoint/2010/main" val="135834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asisVTI">
  <a:themeElements>
    <a:clrScheme name="Oasis">
      <a:dk1>
        <a:srgbClr val="131313"/>
      </a:dk1>
      <a:lt1>
        <a:sysClr val="window" lastClr="FFFFFF"/>
      </a:lt1>
      <a:dk2>
        <a:srgbClr val="3D3C33"/>
      </a:dk2>
      <a:lt2>
        <a:srgbClr val="F0EDE6"/>
      </a:lt2>
      <a:accent1>
        <a:srgbClr val="A57361"/>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_win32_DN_V3" id="{65F5DFDA-B6D8-4F37-85B8-E95C858FA146}" vid="{998F2FB7-179B-41D4-99FF-60A4C828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1709</TotalTime>
  <Words>2043</Words>
  <Application>Microsoft Office PowerPoint</Application>
  <PresentationFormat>Widescreen</PresentationFormat>
  <Paragraphs>328</Paragraphs>
  <Slides>21</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Arial</vt:lpstr>
      <vt:lpstr>Neue Haas Grotesk Text Pro</vt:lpstr>
      <vt:lpstr>Segoe UI</vt:lpstr>
      <vt:lpstr>OasisVTI</vt:lpstr>
      <vt:lpstr>Committee Update:  6-month Review of CS&amp;E Committee and Public Image</vt:lpstr>
      <vt:lpstr>Agenda</vt:lpstr>
      <vt:lpstr>PowerPoint Presentation</vt:lpstr>
      <vt:lpstr>Public Image: Social Engagement Progress </vt:lpstr>
      <vt:lpstr>Content strategy</vt:lpstr>
      <vt:lpstr>Social Media Engagement Statistics and Trends</vt:lpstr>
      <vt:lpstr>KEY INSIGHTS &amp; FUTURE PLANNING</vt:lpstr>
      <vt:lpstr>Thank you,  Debora &amp; HEIDI</vt:lpstr>
      <vt:lpstr>Community Service &amp; Environmental Committee Achievements</vt:lpstr>
      <vt:lpstr>CS&amp;E COMMITTEE ENGAGEMENT</vt:lpstr>
      <vt:lpstr>Summary of Service ProjectS &amp; Initiatives</vt:lpstr>
      <vt:lpstr>Impact Metrics and Volunteer Hours</vt:lpstr>
      <vt:lpstr>Grant Application and Review Process Enhancements</vt:lpstr>
      <vt:lpstr>Grant Application &amp; REVIEW PROCESS</vt:lpstr>
      <vt:lpstr>Proposed Annual Calendar of Events</vt:lpstr>
      <vt:lpstr>Formalized Events and Timeline</vt:lpstr>
      <vt:lpstr>Proposed rotary year calendar of CS&amp;E events</vt:lpstr>
      <vt:lpstr>Future Plans and Next Steps</vt:lpstr>
      <vt:lpstr>Refine public image strategy to Increase Club Engagement &amp; recruit new members</vt:lpstr>
      <vt:lpstr>Improve Service project PROCESS &amp; impact</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Homan</dc:creator>
  <cp:lastModifiedBy>Sarah Homan</cp:lastModifiedBy>
  <cp:revision>5</cp:revision>
  <dcterms:created xsi:type="dcterms:W3CDTF">2025-12-11T18:37:10Z</dcterms:created>
  <dcterms:modified xsi:type="dcterms:W3CDTF">2025-12-17T03:55:33Z</dcterms:modified>
</cp:coreProperties>
</file>