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2"/>
  </p:notesMasterIdLst>
  <p:sldIdLst>
    <p:sldId id="256" r:id="rId2"/>
    <p:sldId id="438" r:id="rId3"/>
    <p:sldId id="445" r:id="rId4"/>
    <p:sldId id="415" r:id="rId5"/>
    <p:sldId id="392" r:id="rId6"/>
    <p:sldId id="393" r:id="rId7"/>
    <p:sldId id="397" r:id="rId8"/>
    <p:sldId id="443" r:id="rId9"/>
    <p:sldId id="440" r:id="rId10"/>
    <p:sldId id="410" r:id="rId11"/>
    <p:sldId id="350" r:id="rId12"/>
    <p:sldId id="412" r:id="rId13"/>
    <p:sldId id="400" r:id="rId14"/>
    <p:sldId id="436" r:id="rId15"/>
    <p:sldId id="441" r:id="rId16"/>
    <p:sldId id="444" r:id="rId17"/>
    <p:sldId id="395" r:id="rId18"/>
    <p:sldId id="382" r:id="rId19"/>
    <p:sldId id="439" r:id="rId20"/>
    <p:sldId id="396" r:id="rId21"/>
    <p:sldId id="431" r:id="rId22"/>
    <p:sldId id="446" r:id="rId23"/>
    <p:sldId id="398" r:id="rId24"/>
    <p:sldId id="424" r:id="rId25"/>
    <p:sldId id="422" r:id="rId26"/>
    <p:sldId id="425" r:id="rId27"/>
    <p:sldId id="429" r:id="rId28"/>
    <p:sldId id="434" r:id="rId29"/>
    <p:sldId id="411" r:id="rId30"/>
    <p:sldId id="37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54943" autoAdjust="0"/>
  </p:normalViewPr>
  <p:slideViewPr>
    <p:cSldViewPr>
      <p:cViewPr varScale="1">
        <p:scale>
          <a:sx n="62" d="100"/>
          <a:sy n="62" d="100"/>
        </p:scale>
        <p:origin x="-302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72" d="100"/>
          <a:sy n="72" d="100"/>
        </p:scale>
        <p:origin x="3010" y="-22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530DC-41AF-429E-9C86-4B3694F80B8F}" type="datetimeFigureOut">
              <a:rPr lang="en-US" smtClean="0"/>
              <a:pPr/>
              <a:t>7/2/2018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794BB-B743-43CD-8621-6923E689AB77}" type="slidenum">
              <a:rPr lang="en-US" smtClean="0"/>
              <a:pPr/>
              <a:t>‹#›</a:t>
            </a:fld>
            <a:endParaRPr lang="en-US"/>
          </a:p>
        </p:txBody>
      </p:sp>
    </p:spTree>
    <p:extLst>
      <p:ext uri="{BB962C8B-B14F-4D97-AF65-F5344CB8AC3E}">
        <p14:creationId xmlns:p14="http://schemas.microsoft.com/office/powerpoint/2010/main" xmlns="" val="892394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3</a:t>
            </a:r>
            <a:r>
              <a:rPr lang="en-US" baseline="30000" dirty="0"/>
              <a:t>rd</a:t>
            </a:r>
            <a:r>
              <a:rPr lang="en-US" dirty="0"/>
              <a:t> grade Richard Laible sent away for a Magic Kit from the back of a box of cereal. He ended up paying his way through college as a magician then began doing stand-up comedy after he graduated. </a:t>
            </a:r>
          </a:p>
          <a:p>
            <a:endParaRPr lang="en-US" dirty="0"/>
          </a:p>
          <a:p>
            <a:r>
              <a:rPr lang="en-US" dirty="0"/>
              <a:t>He went back to school for another degree in Nursing in Detroit and heard about a class from the Director of The Second City who was also the Acting Coach on Saturday Night Live its first 4 years.</a:t>
            </a:r>
          </a:p>
          <a:p>
            <a:endParaRPr lang="en-US" dirty="0"/>
          </a:p>
          <a:p>
            <a:r>
              <a:rPr lang="en-US" dirty="0"/>
              <a:t>He immediately quit Nursing School, moved to Chicago, studies The Harold with Del Close, helped open The Annoyance Theater and eventually got hired as an actor at The Second City. He also became a Creative Director of Second City Communications and in 1999 incorporated and now Emcees Fortune 500 meetings and presents at their trade shows.</a:t>
            </a:r>
          </a:p>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a:t>
            </a:fld>
            <a:endParaRPr lang="en-US"/>
          </a:p>
        </p:txBody>
      </p:sp>
    </p:spTree>
    <p:extLst>
      <p:ext uri="{BB962C8B-B14F-4D97-AF65-F5344CB8AC3E}">
        <p14:creationId xmlns:p14="http://schemas.microsoft.com/office/powerpoint/2010/main" xmlns="" val="1062621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10</a:t>
            </a:fld>
            <a:endParaRPr lang="en-US"/>
          </a:p>
        </p:txBody>
      </p:sp>
    </p:spTree>
    <p:extLst>
      <p:ext uri="{BB962C8B-B14F-4D97-AF65-F5344CB8AC3E}">
        <p14:creationId xmlns:p14="http://schemas.microsoft.com/office/powerpoint/2010/main" xmlns="" val="636188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article about how great listeners make great leaders, a reporter who has interviewed CEOs and leaders round the world was asked who was the most inspiring person he has met</a:t>
            </a:r>
          </a:p>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11</a:t>
            </a:fld>
            <a:endParaRPr lang="en-US"/>
          </a:p>
        </p:txBody>
      </p:sp>
    </p:spTree>
    <p:extLst>
      <p:ext uri="{BB962C8B-B14F-4D97-AF65-F5344CB8AC3E}">
        <p14:creationId xmlns:p14="http://schemas.microsoft.com/office/powerpoint/2010/main" xmlns="" val="1592738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William</a:t>
            </a:r>
          </a:p>
        </p:txBody>
      </p:sp>
      <p:sp>
        <p:nvSpPr>
          <p:cNvPr id="4" name="Slide Number Placeholder 3"/>
          <p:cNvSpPr>
            <a:spLocks noGrp="1"/>
          </p:cNvSpPr>
          <p:nvPr>
            <p:ph type="sldNum" sz="quarter" idx="10"/>
          </p:nvPr>
        </p:nvSpPr>
        <p:spPr/>
        <p:txBody>
          <a:bodyPr/>
          <a:lstStyle/>
          <a:p>
            <a:fld id="{624794BB-B743-43CD-8621-6923E689AB77}" type="slidenum">
              <a:rPr lang="en-US" smtClean="0"/>
              <a:pPr/>
              <a:t>12</a:t>
            </a:fld>
            <a:endParaRPr lang="en-US"/>
          </a:p>
        </p:txBody>
      </p:sp>
    </p:spTree>
    <p:extLst>
      <p:ext uri="{BB962C8B-B14F-4D97-AF65-F5344CB8AC3E}">
        <p14:creationId xmlns:p14="http://schemas.microsoft.com/office/powerpoint/2010/main" xmlns="" val="2017755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13</a:t>
            </a:fld>
            <a:endParaRPr lang="en-US"/>
          </a:p>
        </p:txBody>
      </p:sp>
    </p:spTree>
    <p:extLst>
      <p:ext uri="{BB962C8B-B14F-4D97-AF65-F5344CB8AC3E}">
        <p14:creationId xmlns:p14="http://schemas.microsoft.com/office/powerpoint/2010/main" xmlns="" val="909239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14</a:t>
            </a:fld>
            <a:endParaRPr lang="en-US"/>
          </a:p>
        </p:txBody>
      </p:sp>
    </p:spTree>
    <p:extLst>
      <p:ext uri="{BB962C8B-B14F-4D97-AF65-F5344CB8AC3E}">
        <p14:creationId xmlns:p14="http://schemas.microsoft.com/office/powerpoint/2010/main" xmlns="" val="4029131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15</a:t>
            </a:fld>
            <a:endParaRPr lang="en-US"/>
          </a:p>
        </p:txBody>
      </p:sp>
    </p:spTree>
    <p:extLst>
      <p:ext uri="{BB962C8B-B14F-4D97-AF65-F5344CB8AC3E}">
        <p14:creationId xmlns:p14="http://schemas.microsoft.com/office/powerpoint/2010/main" xmlns="" val="3767690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16</a:t>
            </a:fld>
            <a:endParaRPr lang="en-US"/>
          </a:p>
        </p:txBody>
      </p:sp>
    </p:spTree>
    <p:extLst>
      <p:ext uri="{BB962C8B-B14F-4D97-AF65-F5344CB8AC3E}">
        <p14:creationId xmlns:p14="http://schemas.microsoft.com/office/powerpoint/2010/main" xmlns="" val="588005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Kid talked nonstop, wow moment - Says answers before I can answer, keeps talking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Kate “Finally” - good listening at parties, squeeze hand</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 my mouth gets me in trouble</a:t>
            </a:r>
          </a:p>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17</a:t>
            </a:fld>
            <a:endParaRPr lang="en-US"/>
          </a:p>
        </p:txBody>
      </p:sp>
    </p:spTree>
    <p:extLst>
      <p:ext uri="{BB962C8B-B14F-4D97-AF65-F5344CB8AC3E}">
        <p14:creationId xmlns:p14="http://schemas.microsoft.com/office/powerpoint/2010/main" xmlns="" val="4054181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60 seconds</a:t>
            </a:r>
          </a:p>
        </p:txBody>
      </p:sp>
      <p:sp>
        <p:nvSpPr>
          <p:cNvPr id="4" name="Slide Number Placeholder 3"/>
          <p:cNvSpPr>
            <a:spLocks noGrp="1"/>
          </p:cNvSpPr>
          <p:nvPr>
            <p:ph type="sldNum" sz="quarter" idx="10"/>
          </p:nvPr>
        </p:nvSpPr>
        <p:spPr/>
        <p:txBody>
          <a:bodyPr/>
          <a:lstStyle/>
          <a:p>
            <a:fld id="{624794BB-B743-43CD-8621-6923E689AB77}" type="slidenum">
              <a:rPr lang="en-US" smtClean="0"/>
              <a:pPr/>
              <a:t>18</a:t>
            </a:fld>
            <a:endParaRPr lang="en-US"/>
          </a:p>
        </p:txBody>
      </p:sp>
    </p:spTree>
    <p:extLst>
      <p:ext uri="{BB962C8B-B14F-4D97-AF65-F5344CB8AC3E}">
        <p14:creationId xmlns:p14="http://schemas.microsoft.com/office/powerpoint/2010/main" xmlns="" val="3503756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19</a:t>
            </a:fld>
            <a:endParaRPr lang="en-US"/>
          </a:p>
        </p:txBody>
      </p:sp>
    </p:spTree>
    <p:extLst>
      <p:ext uri="{BB962C8B-B14F-4D97-AF65-F5344CB8AC3E}">
        <p14:creationId xmlns:p14="http://schemas.microsoft.com/office/powerpoint/2010/main" xmlns="" val="374308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time is important</a:t>
            </a:r>
          </a:p>
          <a:p>
            <a:r>
              <a:rPr lang="en-US" dirty="0"/>
              <a:t>Thanks for having me</a:t>
            </a:r>
          </a:p>
        </p:txBody>
      </p:sp>
      <p:sp>
        <p:nvSpPr>
          <p:cNvPr id="4" name="Slide Number Placeholder 3"/>
          <p:cNvSpPr>
            <a:spLocks noGrp="1"/>
          </p:cNvSpPr>
          <p:nvPr>
            <p:ph type="sldNum" sz="quarter" idx="10"/>
          </p:nvPr>
        </p:nvSpPr>
        <p:spPr/>
        <p:txBody>
          <a:bodyPr/>
          <a:lstStyle/>
          <a:p>
            <a:fld id="{624794BB-B743-43CD-8621-6923E689AB77}" type="slidenum">
              <a:rPr lang="en-US" smtClean="0"/>
              <a:pPr/>
              <a:t>2</a:t>
            </a:fld>
            <a:endParaRPr lang="en-US"/>
          </a:p>
        </p:txBody>
      </p:sp>
    </p:spTree>
    <p:extLst>
      <p:ext uri="{BB962C8B-B14F-4D97-AF65-F5344CB8AC3E}">
        <p14:creationId xmlns:p14="http://schemas.microsoft.com/office/powerpoint/2010/main" xmlns="" val="1737064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20</a:t>
            </a:fld>
            <a:endParaRPr lang="en-US"/>
          </a:p>
        </p:txBody>
      </p:sp>
    </p:spTree>
    <p:extLst>
      <p:ext uri="{BB962C8B-B14F-4D97-AF65-F5344CB8AC3E}">
        <p14:creationId xmlns:p14="http://schemas.microsoft.com/office/powerpoint/2010/main" xmlns="" val="1986603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21</a:t>
            </a:fld>
            <a:endParaRPr lang="en-US"/>
          </a:p>
        </p:txBody>
      </p:sp>
    </p:spTree>
    <p:extLst>
      <p:ext uri="{BB962C8B-B14F-4D97-AF65-F5344CB8AC3E}">
        <p14:creationId xmlns:p14="http://schemas.microsoft.com/office/powerpoint/2010/main" xmlns="" val="2345419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22</a:t>
            </a:fld>
            <a:endParaRPr lang="en-US"/>
          </a:p>
        </p:txBody>
      </p:sp>
    </p:spTree>
    <p:extLst>
      <p:ext uri="{BB962C8B-B14F-4D97-AF65-F5344CB8AC3E}">
        <p14:creationId xmlns:p14="http://schemas.microsoft.com/office/powerpoint/2010/main" xmlns="" val="3392497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23</a:t>
            </a:fld>
            <a:endParaRPr lang="en-US"/>
          </a:p>
        </p:txBody>
      </p:sp>
    </p:spTree>
    <p:extLst>
      <p:ext uri="{BB962C8B-B14F-4D97-AF65-F5344CB8AC3E}">
        <p14:creationId xmlns:p14="http://schemas.microsoft.com/office/powerpoint/2010/main" xmlns="" val="2251450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24</a:t>
            </a:fld>
            <a:endParaRPr lang="en-US"/>
          </a:p>
        </p:txBody>
      </p:sp>
    </p:spTree>
    <p:extLst>
      <p:ext uri="{BB962C8B-B14F-4D97-AF65-F5344CB8AC3E}">
        <p14:creationId xmlns:p14="http://schemas.microsoft.com/office/powerpoint/2010/main" xmlns="" val="3968399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25</a:t>
            </a:fld>
            <a:endParaRPr lang="en-US"/>
          </a:p>
        </p:txBody>
      </p:sp>
    </p:spTree>
    <p:extLst>
      <p:ext uri="{BB962C8B-B14F-4D97-AF65-F5344CB8AC3E}">
        <p14:creationId xmlns:p14="http://schemas.microsoft.com/office/powerpoint/2010/main" xmlns="" val="3968399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26</a:t>
            </a:fld>
            <a:endParaRPr lang="en-US"/>
          </a:p>
        </p:txBody>
      </p:sp>
    </p:spTree>
    <p:extLst>
      <p:ext uri="{BB962C8B-B14F-4D97-AF65-F5344CB8AC3E}">
        <p14:creationId xmlns:p14="http://schemas.microsoft.com/office/powerpoint/2010/main" xmlns="" val="3968399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27</a:t>
            </a:fld>
            <a:endParaRPr lang="en-US"/>
          </a:p>
        </p:txBody>
      </p:sp>
    </p:spTree>
    <p:extLst>
      <p:ext uri="{BB962C8B-B14F-4D97-AF65-F5344CB8AC3E}">
        <p14:creationId xmlns:p14="http://schemas.microsoft.com/office/powerpoint/2010/main" xmlns="" val="39683997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28</a:t>
            </a:fld>
            <a:endParaRPr lang="en-US"/>
          </a:p>
        </p:txBody>
      </p:sp>
    </p:spTree>
    <p:extLst>
      <p:ext uri="{BB962C8B-B14F-4D97-AF65-F5344CB8AC3E}">
        <p14:creationId xmlns:p14="http://schemas.microsoft.com/office/powerpoint/2010/main" xmlns="" val="22514507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29</a:t>
            </a:fld>
            <a:endParaRPr lang="en-US"/>
          </a:p>
        </p:txBody>
      </p:sp>
    </p:spTree>
    <p:extLst>
      <p:ext uri="{BB962C8B-B14F-4D97-AF65-F5344CB8AC3E}">
        <p14:creationId xmlns:p14="http://schemas.microsoft.com/office/powerpoint/2010/main" xmlns="" val="3188858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3</a:t>
            </a:fld>
            <a:endParaRPr lang="en-US"/>
          </a:p>
        </p:txBody>
      </p:sp>
    </p:spTree>
    <p:extLst>
      <p:ext uri="{BB962C8B-B14F-4D97-AF65-F5344CB8AC3E}">
        <p14:creationId xmlns:p14="http://schemas.microsoft.com/office/powerpoint/2010/main" xmlns="" val="30477426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30</a:t>
            </a:fld>
            <a:endParaRPr lang="en-US"/>
          </a:p>
        </p:txBody>
      </p:sp>
    </p:spTree>
    <p:extLst>
      <p:ext uri="{BB962C8B-B14F-4D97-AF65-F5344CB8AC3E}">
        <p14:creationId xmlns:p14="http://schemas.microsoft.com/office/powerpoint/2010/main" xmlns="" val="285500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I don’t know or can I know what each</a:t>
            </a:r>
            <a:r>
              <a:rPr lang="en-US" baseline="0" dirty="0"/>
              <a:t> of you do or exactly how this applies</a:t>
            </a:r>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4</a:t>
            </a:fld>
            <a:endParaRPr lang="en-US"/>
          </a:p>
        </p:txBody>
      </p:sp>
    </p:spTree>
    <p:extLst>
      <p:ext uri="{BB962C8B-B14F-4D97-AF65-F5344CB8AC3E}">
        <p14:creationId xmlns:p14="http://schemas.microsoft.com/office/powerpoint/2010/main" xmlns="" val="4030640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no rules?</a:t>
            </a:r>
          </a:p>
        </p:txBody>
      </p:sp>
      <p:sp>
        <p:nvSpPr>
          <p:cNvPr id="4" name="Slide Number Placeholder 3"/>
          <p:cNvSpPr>
            <a:spLocks noGrp="1"/>
          </p:cNvSpPr>
          <p:nvPr>
            <p:ph type="sldNum" sz="quarter" idx="10"/>
          </p:nvPr>
        </p:nvSpPr>
        <p:spPr/>
        <p:txBody>
          <a:bodyPr/>
          <a:lstStyle/>
          <a:p>
            <a:fld id="{624794BB-B743-43CD-8621-6923E689AB77}" type="slidenum">
              <a:rPr lang="en-US" smtClean="0"/>
              <a:pPr/>
              <a:t>5</a:t>
            </a:fld>
            <a:endParaRPr lang="en-US"/>
          </a:p>
        </p:txBody>
      </p:sp>
    </p:spTree>
    <p:extLst>
      <p:ext uri="{BB962C8B-B14F-4D97-AF65-F5344CB8AC3E}">
        <p14:creationId xmlns:p14="http://schemas.microsoft.com/office/powerpoint/2010/main" xmlns="" val="2251450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Mirror</a:t>
            </a:r>
          </a:p>
          <a:p>
            <a:r>
              <a:rPr lang="en-US" dirty="0"/>
              <a:t>One word story</a:t>
            </a:r>
          </a:p>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6</a:t>
            </a:fld>
            <a:endParaRPr lang="en-US"/>
          </a:p>
        </p:txBody>
      </p:sp>
    </p:spTree>
    <p:extLst>
      <p:ext uri="{BB962C8B-B14F-4D97-AF65-F5344CB8AC3E}">
        <p14:creationId xmlns:p14="http://schemas.microsoft.com/office/powerpoint/2010/main" xmlns="" val="2251450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794BB-B743-43CD-8621-6923E689AB77}" type="slidenum">
              <a:rPr lang="en-US" smtClean="0"/>
              <a:pPr/>
              <a:t>7</a:t>
            </a:fld>
            <a:endParaRPr lang="en-US"/>
          </a:p>
        </p:txBody>
      </p:sp>
    </p:spTree>
    <p:extLst>
      <p:ext uri="{BB962C8B-B14F-4D97-AF65-F5344CB8AC3E}">
        <p14:creationId xmlns:p14="http://schemas.microsoft.com/office/powerpoint/2010/main" xmlns="" val="2251450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794BB-B743-43CD-8621-6923E689AB77}" type="slidenum">
              <a:rPr lang="en-US" smtClean="0"/>
              <a:pPr/>
              <a:t>8</a:t>
            </a:fld>
            <a:endParaRPr lang="en-US"/>
          </a:p>
        </p:txBody>
      </p:sp>
    </p:spTree>
    <p:extLst>
      <p:ext uri="{BB962C8B-B14F-4D97-AF65-F5344CB8AC3E}">
        <p14:creationId xmlns:p14="http://schemas.microsoft.com/office/powerpoint/2010/main" xmlns="" val="3339479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minute</a:t>
            </a:r>
          </a:p>
          <a:p>
            <a:r>
              <a:rPr lang="en-US" dirty="0"/>
              <a:t>What goes in, what comes out</a:t>
            </a:r>
          </a:p>
          <a:p>
            <a:r>
              <a:rPr lang="en-US" dirty="0"/>
              <a:t>No more time</a:t>
            </a:r>
          </a:p>
          <a:p>
            <a:r>
              <a:rPr lang="en-US" dirty="0"/>
              <a:t>Partner – what you chose</a:t>
            </a:r>
          </a:p>
          <a:p>
            <a:r>
              <a:rPr lang="en-US" dirty="0"/>
              <a:t>Work, marriage, kids? None of those??</a:t>
            </a:r>
          </a:p>
        </p:txBody>
      </p:sp>
      <p:sp>
        <p:nvSpPr>
          <p:cNvPr id="4" name="Slide Number Placeholder 3"/>
          <p:cNvSpPr>
            <a:spLocks noGrp="1"/>
          </p:cNvSpPr>
          <p:nvPr>
            <p:ph type="sldNum" sz="quarter" idx="10"/>
          </p:nvPr>
        </p:nvSpPr>
        <p:spPr/>
        <p:txBody>
          <a:bodyPr/>
          <a:lstStyle/>
          <a:p>
            <a:fld id="{624794BB-B743-43CD-8621-6923E689AB77}" type="slidenum">
              <a:rPr lang="en-US" smtClean="0"/>
              <a:pPr/>
              <a:t>9</a:t>
            </a:fld>
            <a:endParaRPr lang="en-US"/>
          </a:p>
        </p:txBody>
      </p:sp>
    </p:spTree>
    <p:extLst>
      <p:ext uri="{BB962C8B-B14F-4D97-AF65-F5344CB8AC3E}">
        <p14:creationId xmlns:p14="http://schemas.microsoft.com/office/powerpoint/2010/main" xmlns="" val="2598186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E95F01-7253-49EA-8673-EBBDBE2B67CE}" type="datetime1">
              <a:rPr lang="en-US" smtClean="0"/>
              <a:pPr/>
              <a:t>7/2/2018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Self improvement RichardLaible.com</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8D55661-2074-4749-BAF5-7BB59A3DF837}" type="slidenum">
              <a:rPr lang="en-US" smtClean="0"/>
              <a:pPr/>
              <a:t>‹#›</a:t>
            </a:fld>
            <a:endParaRPr lang="en-US"/>
          </a:p>
        </p:txBody>
      </p:sp>
    </p:spTree>
  </p:cSld>
  <p:clrMapOvr>
    <a:masterClrMapping/>
  </p:clrMapOvr>
  <p:transition spd="slow"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06E1D5-5AC9-4E99-ACE4-B2323C1393BD}" type="datetime1">
              <a:rPr lang="en-US" smtClean="0"/>
              <a:pPr/>
              <a:t>7/2/2018</a:t>
            </a:fld>
            <a:endParaRPr lang="en-US"/>
          </a:p>
        </p:txBody>
      </p:sp>
      <p:sp>
        <p:nvSpPr>
          <p:cNvPr id="5" name="Footer Placeholder 4"/>
          <p:cNvSpPr>
            <a:spLocks noGrp="1"/>
          </p:cNvSpPr>
          <p:nvPr>
            <p:ph type="ftr" sz="quarter" idx="11"/>
          </p:nvPr>
        </p:nvSpPr>
        <p:spPr/>
        <p:txBody>
          <a:bodyPr/>
          <a:lstStyle/>
          <a:p>
            <a:r>
              <a:rPr lang="en-US"/>
              <a:t>Self improvement RichardLaible.com</a:t>
            </a:r>
          </a:p>
        </p:txBody>
      </p:sp>
      <p:sp>
        <p:nvSpPr>
          <p:cNvPr id="6" name="Slide Number Placeholder 5"/>
          <p:cNvSpPr>
            <a:spLocks noGrp="1"/>
          </p:cNvSpPr>
          <p:nvPr>
            <p:ph type="sldNum" sz="quarter" idx="12"/>
          </p:nvPr>
        </p:nvSpPr>
        <p:spPr/>
        <p:txBody>
          <a:bodyPr/>
          <a:lstStyle/>
          <a:p>
            <a:fld id="{38D55661-2074-4749-BAF5-7BB59A3DF837}" type="slidenum">
              <a:rPr lang="en-US" smtClean="0"/>
              <a:pPr/>
              <a:t>‹#›</a:t>
            </a:fld>
            <a:endParaRPr lang="en-US"/>
          </a:p>
        </p:txBody>
      </p:sp>
    </p:spTree>
  </p:cSld>
  <p:clrMapOvr>
    <a:masterClrMapping/>
  </p:clrMapOvr>
  <p:transition spd="slow"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5D61F57-696D-44B2-A1DD-83F960BD98D3}" type="datetime1">
              <a:rPr lang="en-US" smtClean="0"/>
              <a:pPr/>
              <a:t>7/2/2018</a:t>
            </a:fld>
            <a:endParaRPr lang="en-US"/>
          </a:p>
        </p:txBody>
      </p:sp>
      <p:sp>
        <p:nvSpPr>
          <p:cNvPr id="5" name="Footer Placeholder 4"/>
          <p:cNvSpPr>
            <a:spLocks noGrp="1"/>
          </p:cNvSpPr>
          <p:nvPr>
            <p:ph type="ftr" sz="quarter" idx="11"/>
          </p:nvPr>
        </p:nvSpPr>
        <p:spPr/>
        <p:txBody>
          <a:bodyPr/>
          <a:lstStyle/>
          <a:p>
            <a:r>
              <a:rPr lang="en-US"/>
              <a:t>Self improvement RichardLaible.com</a:t>
            </a:r>
          </a:p>
        </p:txBody>
      </p:sp>
      <p:sp>
        <p:nvSpPr>
          <p:cNvPr id="6" name="Slide Number Placeholder 5"/>
          <p:cNvSpPr>
            <a:spLocks noGrp="1"/>
          </p:cNvSpPr>
          <p:nvPr>
            <p:ph type="sldNum" sz="quarter" idx="12"/>
          </p:nvPr>
        </p:nvSpPr>
        <p:spPr/>
        <p:txBody>
          <a:bodyPr/>
          <a:lstStyle/>
          <a:p>
            <a:fld id="{38D55661-2074-4749-BAF5-7BB59A3DF837}" type="slidenum">
              <a:rPr lang="en-US" smtClean="0"/>
              <a:pPr/>
              <a:t>‹#›</a:t>
            </a:fld>
            <a:endParaRPr lang="en-US"/>
          </a:p>
        </p:txBody>
      </p:sp>
    </p:spTree>
  </p:cSld>
  <p:clrMapOvr>
    <a:masterClrMapping/>
  </p:clrMapOvr>
  <p:transition spd="slow"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FC19580-0BFE-4BBE-BB7C-67E8C16E97CA}" type="datetime1">
              <a:rPr lang="en-US" smtClean="0"/>
              <a:pPr/>
              <a:t>7/2/2018</a:t>
            </a:fld>
            <a:endParaRPr lang="en-US"/>
          </a:p>
        </p:txBody>
      </p:sp>
      <p:sp>
        <p:nvSpPr>
          <p:cNvPr id="5" name="Footer Placeholder 4"/>
          <p:cNvSpPr>
            <a:spLocks noGrp="1"/>
          </p:cNvSpPr>
          <p:nvPr>
            <p:ph type="ftr" sz="quarter" idx="11"/>
          </p:nvPr>
        </p:nvSpPr>
        <p:spPr/>
        <p:txBody>
          <a:bodyPr/>
          <a:lstStyle/>
          <a:p>
            <a:r>
              <a:rPr lang="en-US"/>
              <a:t>Self improvement RichardLaible.com</a:t>
            </a:r>
          </a:p>
        </p:txBody>
      </p:sp>
      <p:sp>
        <p:nvSpPr>
          <p:cNvPr id="6" name="Slide Number Placeholder 5"/>
          <p:cNvSpPr>
            <a:spLocks noGrp="1"/>
          </p:cNvSpPr>
          <p:nvPr>
            <p:ph type="sldNum" sz="quarter" idx="12"/>
          </p:nvPr>
        </p:nvSpPr>
        <p:spPr/>
        <p:txBody>
          <a:bodyPr/>
          <a:lstStyle/>
          <a:p>
            <a:fld id="{38D55661-2074-4749-BAF5-7BB59A3DF83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spd="slow"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6952591-BFA3-4FE4-A138-FC7E256A67A6}" type="datetime1">
              <a:rPr lang="en-US" smtClean="0"/>
              <a:pPr/>
              <a:t>7/2/2018</a:t>
            </a:fld>
            <a:endParaRPr lang="en-US"/>
          </a:p>
        </p:txBody>
      </p:sp>
      <p:sp>
        <p:nvSpPr>
          <p:cNvPr id="5" name="Footer Placeholder 4"/>
          <p:cNvSpPr>
            <a:spLocks noGrp="1"/>
          </p:cNvSpPr>
          <p:nvPr>
            <p:ph type="ftr" sz="quarter" idx="11"/>
          </p:nvPr>
        </p:nvSpPr>
        <p:spPr/>
        <p:txBody>
          <a:bodyPr/>
          <a:lstStyle/>
          <a:p>
            <a:r>
              <a:rPr lang="en-US"/>
              <a:t>Self improvement RichardLaible.com</a:t>
            </a:r>
          </a:p>
        </p:txBody>
      </p:sp>
      <p:sp>
        <p:nvSpPr>
          <p:cNvPr id="6" name="Slide Number Placeholder 5"/>
          <p:cNvSpPr>
            <a:spLocks noGrp="1"/>
          </p:cNvSpPr>
          <p:nvPr>
            <p:ph type="sldNum" sz="quarter" idx="12"/>
          </p:nvPr>
        </p:nvSpPr>
        <p:spPr/>
        <p:txBody>
          <a:bodyPr/>
          <a:lstStyle/>
          <a:p>
            <a:fld id="{38D55661-2074-4749-BAF5-7BB59A3DF83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5C070DC-8CCC-40A3-977B-F1A37862DA31}" type="datetime1">
              <a:rPr lang="en-US" smtClean="0"/>
              <a:pPr/>
              <a:t>7/2/2018</a:t>
            </a:fld>
            <a:endParaRPr lang="en-US"/>
          </a:p>
        </p:txBody>
      </p:sp>
      <p:sp>
        <p:nvSpPr>
          <p:cNvPr id="6" name="Footer Placeholder 5"/>
          <p:cNvSpPr>
            <a:spLocks noGrp="1"/>
          </p:cNvSpPr>
          <p:nvPr>
            <p:ph type="ftr" sz="quarter" idx="11"/>
          </p:nvPr>
        </p:nvSpPr>
        <p:spPr/>
        <p:txBody>
          <a:bodyPr/>
          <a:lstStyle/>
          <a:p>
            <a:r>
              <a:rPr lang="en-US"/>
              <a:t>Self improvement RichardLaible.com</a:t>
            </a:r>
          </a:p>
        </p:txBody>
      </p:sp>
      <p:sp>
        <p:nvSpPr>
          <p:cNvPr id="7" name="Slide Number Placeholder 6"/>
          <p:cNvSpPr>
            <a:spLocks noGrp="1"/>
          </p:cNvSpPr>
          <p:nvPr>
            <p:ph type="sldNum" sz="quarter" idx="12"/>
          </p:nvPr>
        </p:nvSpPr>
        <p:spPr/>
        <p:txBody>
          <a:bodyPr/>
          <a:lstStyle/>
          <a:p>
            <a:fld id="{38D55661-2074-4749-BAF5-7BB59A3DF83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advClick="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D25DD9A-7FCB-4B6D-A41C-BD9C6EFEE80B}" type="datetime1">
              <a:rPr lang="en-US" smtClean="0"/>
              <a:pPr/>
              <a:t>7/2/2018</a:t>
            </a:fld>
            <a:endParaRPr lang="en-US"/>
          </a:p>
        </p:txBody>
      </p:sp>
      <p:sp>
        <p:nvSpPr>
          <p:cNvPr id="8" name="Footer Placeholder 7"/>
          <p:cNvSpPr>
            <a:spLocks noGrp="1"/>
          </p:cNvSpPr>
          <p:nvPr>
            <p:ph type="ftr" sz="quarter" idx="11"/>
          </p:nvPr>
        </p:nvSpPr>
        <p:spPr/>
        <p:txBody>
          <a:bodyPr/>
          <a:lstStyle/>
          <a:p>
            <a:r>
              <a:rPr lang="en-US"/>
              <a:t>Self improvement RichardLaible.com</a:t>
            </a:r>
          </a:p>
        </p:txBody>
      </p:sp>
      <p:sp>
        <p:nvSpPr>
          <p:cNvPr id="9" name="Slide Number Placeholder 8"/>
          <p:cNvSpPr>
            <a:spLocks noGrp="1"/>
          </p:cNvSpPr>
          <p:nvPr>
            <p:ph type="sldNum" sz="quarter" idx="12"/>
          </p:nvPr>
        </p:nvSpPr>
        <p:spPr/>
        <p:txBody>
          <a:bodyPr/>
          <a:lstStyle/>
          <a:p>
            <a:fld id="{38D55661-2074-4749-BAF5-7BB59A3DF8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2253F6-A61D-4642-B191-CBF7DB993D69}" type="datetime1">
              <a:rPr lang="en-US" smtClean="0"/>
              <a:pPr/>
              <a:t>7/2/2018</a:t>
            </a:fld>
            <a:endParaRPr lang="en-US"/>
          </a:p>
        </p:txBody>
      </p:sp>
      <p:sp>
        <p:nvSpPr>
          <p:cNvPr id="4" name="Footer Placeholder 3"/>
          <p:cNvSpPr>
            <a:spLocks noGrp="1"/>
          </p:cNvSpPr>
          <p:nvPr>
            <p:ph type="ftr" sz="quarter" idx="11"/>
          </p:nvPr>
        </p:nvSpPr>
        <p:spPr/>
        <p:txBody>
          <a:bodyPr/>
          <a:lstStyle/>
          <a:p>
            <a:r>
              <a:rPr lang="en-US"/>
              <a:t>Self improvement RichardLaible.com</a:t>
            </a:r>
          </a:p>
        </p:txBody>
      </p:sp>
      <p:sp>
        <p:nvSpPr>
          <p:cNvPr id="5" name="Slide Number Placeholder 4"/>
          <p:cNvSpPr>
            <a:spLocks noGrp="1"/>
          </p:cNvSpPr>
          <p:nvPr>
            <p:ph type="sldNum" sz="quarter" idx="12"/>
          </p:nvPr>
        </p:nvSpPr>
        <p:spPr/>
        <p:txBody>
          <a:bodyPr/>
          <a:lstStyle/>
          <a:p>
            <a:fld id="{38D55661-2074-4749-BAF5-7BB59A3DF83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5292D-72D7-4EC1-A2D0-E1C453038568}" type="datetime1">
              <a:rPr lang="en-US" smtClean="0"/>
              <a:pPr/>
              <a:t>7/2/2018</a:t>
            </a:fld>
            <a:endParaRPr lang="en-US"/>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Slide Number Placeholder 3"/>
          <p:cNvSpPr>
            <a:spLocks noGrp="1"/>
          </p:cNvSpPr>
          <p:nvPr>
            <p:ph type="sldNum" sz="quarter" idx="12"/>
          </p:nvPr>
        </p:nvSpPr>
        <p:spPr/>
        <p:txBody>
          <a:bodyPr/>
          <a:lstStyle/>
          <a:p>
            <a:fld id="{38D55661-2074-4749-BAF5-7BB59A3DF837}" type="slidenum">
              <a:rPr lang="en-US" smtClean="0"/>
              <a:pPr/>
              <a:t>‹#›</a:t>
            </a:fld>
            <a:endParaRPr lang="en-US"/>
          </a:p>
        </p:txBody>
      </p:sp>
    </p:spTree>
  </p:cSld>
  <p:clrMapOvr>
    <a:masterClrMapping/>
  </p:clrMapOvr>
  <p:transition spd="slow" advClick="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D48A4EC-0BC2-4C72-BED2-25C006FF4541}" type="datetime1">
              <a:rPr lang="en-US" smtClean="0"/>
              <a:pPr/>
              <a:t>7/2/2018</a:t>
            </a:fld>
            <a:endParaRPr lang="en-US"/>
          </a:p>
        </p:txBody>
      </p:sp>
      <p:sp>
        <p:nvSpPr>
          <p:cNvPr id="6" name="Footer Placeholder 5"/>
          <p:cNvSpPr>
            <a:spLocks noGrp="1"/>
          </p:cNvSpPr>
          <p:nvPr>
            <p:ph type="ftr" sz="quarter" idx="11"/>
          </p:nvPr>
        </p:nvSpPr>
        <p:spPr/>
        <p:txBody>
          <a:bodyPr/>
          <a:lstStyle/>
          <a:p>
            <a:r>
              <a:rPr lang="en-US"/>
              <a:t>Self improvement RichardLaible.com</a:t>
            </a:r>
          </a:p>
        </p:txBody>
      </p:sp>
      <p:sp>
        <p:nvSpPr>
          <p:cNvPr id="7" name="Slide Number Placeholder 6"/>
          <p:cNvSpPr>
            <a:spLocks noGrp="1"/>
          </p:cNvSpPr>
          <p:nvPr>
            <p:ph type="sldNum" sz="quarter" idx="12"/>
          </p:nvPr>
        </p:nvSpPr>
        <p:spPr/>
        <p:txBody>
          <a:bodyPr/>
          <a:lstStyle/>
          <a:p>
            <a:fld id="{38D55661-2074-4749-BAF5-7BB59A3DF8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advClick="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C925B31-5A5E-47BC-900A-013A12E807C0}" type="datetime1">
              <a:rPr lang="en-US" smtClean="0"/>
              <a:pPr/>
              <a:t>7/2/2018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t>Self improvement RichardLaible.com</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8D55661-2074-4749-BAF5-7BB59A3DF83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456C422-BDE7-4CAC-83DD-17C720C5EE3D}" type="datetime1">
              <a:rPr lang="en-US" smtClean="0"/>
              <a:pPr/>
              <a:t>7/2/2018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Self improvement RichardLaible.com</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8D55661-2074-4749-BAF5-7BB59A3DF8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spd="slow" advClick="0"/>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dreads.com/author/show/73531.Ajahn_Cha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goodreads.com/author/show/154721.Keith_Johnston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295400"/>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sz="8000" dirty="0"/>
          </a:p>
        </p:txBody>
      </p:sp>
      <p:sp>
        <p:nvSpPr>
          <p:cNvPr id="3" name="Subtitle 2"/>
          <p:cNvSpPr>
            <a:spLocks noGrp="1"/>
          </p:cNvSpPr>
          <p:nvPr>
            <p:ph type="subTitle" idx="1"/>
          </p:nvPr>
        </p:nvSpPr>
        <p:spPr>
          <a:xfrm>
            <a:off x="685800" y="152400"/>
            <a:ext cx="7772400" cy="4658911"/>
          </a:xfrm>
        </p:spPr>
        <p:txBody>
          <a:bodyPr>
            <a:normAutofit fontScale="77500" lnSpcReduction="20000"/>
          </a:bodyPr>
          <a:lstStyle/>
          <a:p>
            <a:endParaRPr lang="en-US" dirty="0"/>
          </a:p>
          <a:p>
            <a:pPr algn="l"/>
            <a:endParaRPr lang="en-US" sz="7100" dirty="0">
              <a:latin typeface="Georgia" panose="02040502050405020303" pitchFamily="18" charset="0"/>
            </a:endParaRPr>
          </a:p>
          <a:p>
            <a:pPr algn="l"/>
            <a:r>
              <a:rPr lang="en-US" sz="6600" dirty="0">
                <a:latin typeface="Georgia" panose="02040502050405020303" pitchFamily="18" charset="0"/>
              </a:rPr>
              <a:t>      Self </a:t>
            </a:r>
          </a:p>
          <a:p>
            <a:pPr algn="l"/>
            <a:r>
              <a:rPr lang="en-US" sz="6600" dirty="0">
                <a:latin typeface="Georgia" panose="02040502050405020303" pitchFamily="18" charset="0"/>
              </a:rPr>
              <a:t>		</a:t>
            </a:r>
            <a:r>
              <a:rPr lang="en-US" sz="6600" dirty="0" err="1">
                <a:latin typeface="Georgia" panose="02040502050405020303" pitchFamily="18" charset="0"/>
              </a:rPr>
              <a:t>IMPROVment</a:t>
            </a:r>
            <a:r>
              <a:rPr lang="en-US" sz="6600" dirty="0">
                <a:latin typeface="Georgia" panose="02040502050405020303" pitchFamily="18" charset="0"/>
              </a:rPr>
              <a:t> …</a:t>
            </a:r>
          </a:p>
          <a:p>
            <a:endParaRPr lang="en-US" sz="6000" b="1" dirty="0">
              <a:solidFill>
                <a:schemeClr val="tx1"/>
              </a:solidFill>
            </a:endParaRPr>
          </a:p>
          <a:p>
            <a:endParaRPr lang="en-US" sz="6000" b="1" dirty="0">
              <a:solidFill>
                <a:schemeClr val="tx1"/>
              </a:solidFill>
            </a:endParaRPr>
          </a:p>
          <a:p>
            <a:r>
              <a:rPr lang="en-US" sz="2200" b="1" dirty="0">
                <a:solidFill>
                  <a:schemeClr val="tx1"/>
                </a:solidFill>
              </a:rPr>
              <a:t>Richard Laible</a:t>
            </a:r>
          </a:p>
          <a:p>
            <a:r>
              <a:rPr lang="en-US" sz="2200" b="1" dirty="0">
                <a:solidFill>
                  <a:schemeClr val="tx1"/>
                </a:solidFill>
              </a:rPr>
              <a:t>President</a:t>
            </a:r>
          </a:p>
          <a:p>
            <a:r>
              <a:rPr lang="en-US" sz="2200" b="1" dirty="0">
                <a:solidFill>
                  <a:schemeClr val="tx1"/>
                </a:solidFill>
              </a:rPr>
              <a:t>Laible Productions, Inc.</a:t>
            </a:r>
          </a:p>
        </p:txBody>
      </p:sp>
      <p:sp>
        <p:nvSpPr>
          <p:cNvPr id="4" name="Footer Placeholder 3"/>
          <p:cNvSpPr>
            <a:spLocks noGrp="1"/>
          </p:cNvSpPr>
          <p:nvPr>
            <p:ph type="ftr" sz="quarter" idx="11"/>
          </p:nvPr>
        </p:nvSpPr>
        <p:spPr/>
        <p:txBody>
          <a:bodyPr/>
          <a:lstStyle/>
          <a:p>
            <a:pPr algn="ctr"/>
            <a:r>
              <a:rPr lang="en-US" dirty="0"/>
              <a:t>Self improvement RichardLaible.com</a:t>
            </a:r>
          </a:p>
        </p:txBody>
      </p:sp>
    </p:spTree>
    <p:extLst>
      <p:ext uri="{BB962C8B-B14F-4D97-AF65-F5344CB8AC3E}">
        <p14:creationId xmlns:p14="http://schemas.microsoft.com/office/powerpoint/2010/main" xmlns="" val="2559498040"/>
      </p:ext>
    </p:extLst>
  </p:cSld>
  <p:clrMapOvr>
    <a:masterClrMapping/>
  </p:clrMapOvr>
  <p:transition spd="slow"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
        <p:nvSpPr>
          <p:cNvPr id="6" name="Content Placeholder 5"/>
          <p:cNvSpPr>
            <a:spLocks noGrp="1"/>
          </p:cNvSpPr>
          <p:nvPr>
            <p:ph idx="1"/>
          </p:nvPr>
        </p:nvSpPr>
        <p:spPr>
          <a:xfrm>
            <a:off x="457200" y="1447800"/>
            <a:ext cx="8229600" cy="4559491"/>
          </a:xfrm>
        </p:spPr>
        <p:txBody>
          <a:bodyPr/>
          <a:lstStyle/>
          <a:p>
            <a:pPr marL="109728" indent="0">
              <a:buNone/>
            </a:pPr>
            <a:r>
              <a:rPr lang="en-US" dirty="0"/>
              <a:t>“Do everything with a mind that lets go. </a:t>
            </a:r>
          </a:p>
          <a:p>
            <a:pPr marL="109728" indent="0">
              <a:buNone/>
            </a:pPr>
            <a:r>
              <a:rPr lang="en-US" dirty="0"/>
              <a:t>Don’t accept praise or gain or anything else. </a:t>
            </a:r>
          </a:p>
          <a:p>
            <a:pPr marL="109728" indent="0">
              <a:buNone/>
            </a:pPr>
            <a:r>
              <a:rPr lang="en-US" dirty="0"/>
              <a:t>If you let go a little you a will have a little peace;</a:t>
            </a:r>
          </a:p>
          <a:p>
            <a:pPr marL="109728" indent="0">
              <a:buNone/>
            </a:pPr>
            <a:r>
              <a:rPr lang="en-US" dirty="0"/>
              <a:t>if you let go a lot you will have a lot of peace; </a:t>
            </a:r>
          </a:p>
          <a:p>
            <a:pPr marL="109728" indent="0">
              <a:buNone/>
            </a:pPr>
            <a:r>
              <a:rPr lang="en-US" dirty="0"/>
              <a:t>if you let go completely you will have complete peace. ” </a:t>
            </a:r>
          </a:p>
          <a:p>
            <a:pPr marL="109728" indent="0">
              <a:buNone/>
            </a:pPr>
            <a:r>
              <a:rPr lang="en-US" dirty="0"/>
              <a:t>		― </a:t>
            </a:r>
            <a:r>
              <a:rPr lang="en-US" b="1" dirty="0" err="1">
                <a:hlinkClick r:id="rId3"/>
              </a:rPr>
              <a:t>Ajahn</a:t>
            </a:r>
            <a:r>
              <a:rPr lang="en-US" b="1" dirty="0">
                <a:hlinkClick r:id="rId3"/>
              </a:rPr>
              <a:t> </a:t>
            </a:r>
            <a:r>
              <a:rPr lang="en-US" b="1" dirty="0" err="1">
                <a:hlinkClick r:id="rId3"/>
              </a:rPr>
              <a:t>Chah</a:t>
            </a:r>
            <a:endParaRPr lang="en-US" dirty="0"/>
          </a:p>
        </p:txBody>
      </p:sp>
    </p:spTree>
    <p:extLst>
      <p:ext uri="{BB962C8B-B14F-4D97-AF65-F5344CB8AC3E}">
        <p14:creationId xmlns:p14="http://schemas.microsoft.com/office/powerpoint/2010/main" xmlns="" val="3547069746"/>
      </p:ext>
    </p:extLst>
  </p:cSld>
  <p:clrMapOvr>
    <a:masterClrMapping/>
  </p:clrMapOvr>
  <p:transition spd="slow"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57200" y="990600"/>
            <a:ext cx="3300412" cy="4648468"/>
          </a:xfrm>
        </p:spPr>
      </p:pic>
      <p:sp>
        <p:nvSpPr>
          <p:cNvPr id="4" name="Footer Placeholder 3"/>
          <p:cNvSpPr>
            <a:spLocks noGrp="1"/>
          </p:cNvSpPr>
          <p:nvPr>
            <p:ph type="ftr" sz="quarter" idx="11"/>
          </p:nvPr>
        </p:nvSpPr>
        <p:spPr/>
        <p:txBody>
          <a:bodyPr/>
          <a:lstStyle/>
          <a:p>
            <a:r>
              <a:rPr lang="en-US"/>
              <a:t>Self improvement RichardLaible.com</a:t>
            </a:r>
          </a:p>
        </p:txBody>
      </p:sp>
      <p:sp>
        <p:nvSpPr>
          <p:cNvPr id="2" name="Title 1"/>
          <p:cNvSpPr>
            <a:spLocks noGrp="1"/>
          </p:cNvSpPr>
          <p:nvPr>
            <p:ph type="title"/>
          </p:nvPr>
        </p:nvSpPr>
        <p:spPr/>
        <p:txBody>
          <a:bodyPr/>
          <a:lstStyle/>
          <a:p>
            <a:pPr algn="ctr"/>
            <a:r>
              <a:rPr lang="en-US" dirty="0"/>
              <a:t>BEING IN THE MOMENT</a:t>
            </a:r>
          </a:p>
        </p:txBody>
      </p:sp>
      <p:sp>
        <p:nvSpPr>
          <p:cNvPr id="7" name="Rectangle 6"/>
          <p:cNvSpPr/>
          <p:nvPr/>
        </p:nvSpPr>
        <p:spPr>
          <a:xfrm>
            <a:off x="4038600" y="1720840"/>
            <a:ext cx="4495800" cy="1754326"/>
          </a:xfrm>
          <a:prstGeom prst="rect">
            <a:avLst/>
          </a:prstGeom>
        </p:spPr>
        <p:txBody>
          <a:bodyPr wrap="square">
            <a:spAutoFit/>
          </a:bodyPr>
          <a:lstStyle/>
          <a:p>
            <a:r>
              <a:rPr lang="en-US" dirty="0"/>
              <a:t>“Clinton looked me in the eye and seemed to have a genuine interest in what I was saying. His gaze never left me. He made me feel like the most important person in the room.”</a:t>
            </a:r>
          </a:p>
          <a:p>
            <a:r>
              <a:rPr lang="en-US" dirty="0"/>
              <a:t>		- ‘Business Week’ </a:t>
            </a:r>
          </a:p>
        </p:txBody>
      </p:sp>
    </p:spTree>
    <p:extLst>
      <p:ext uri="{BB962C8B-B14F-4D97-AF65-F5344CB8AC3E}">
        <p14:creationId xmlns:p14="http://schemas.microsoft.com/office/powerpoint/2010/main" xmlns="" val="2715626856"/>
      </p:ext>
    </p:extLst>
  </p:cSld>
  <p:clrMapOvr>
    <a:masterClrMapping/>
  </p:clrMapOvr>
  <p:transition spd="slow" advClick="0"/>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a:t>123</a:t>
            </a:r>
          </a:p>
          <a:p>
            <a:pPr>
              <a:lnSpc>
                <a:spcPct val="150000"/>
              </a:lnSpc>
            </a:pPr>
            <a:r>
              <a:rPr lang="en-US" dirty="0"/>
              <a:t>Clap 2 3</a:t>
            </a:r>
          </a:p>
          <a:p>
            <a:pPr>
              <a:lnSpc>
                <a:spcPct val="150000"/>
              </a:lnSpc>
            </a:pPr>
            <a:r>
              <a:rPr lang="en-US" dirty="0"/>
              <a:t>Clap Stomp 3</a:t>
            </a:r>
          </a:p>
          <a:p>
            <a:pPr>
              <a:lnSpc>
                <a:spcPct val="150000"/>
              </a:lnSpc>
            </a:pPr>
            <a:r>
              <a:rPr lang="en-US" dirty="0"/>
              <a:t>Clap Stomp Raspberry</a:t>
            </a:r>
          </a:p>
          <a:p>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Tree>
    <p:extLst>
      <p:ext uri="{BB962C8B-B14F-4D97-AF65-F5344CB8AC3E}">
        <p14:creationId xmlns:p14="http://schemas.microsoft.com/office/powerpoint/2010/main" xmlns="" val="665018257"/>
      </p:ext>
    </p:extLst>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marL="109728" indent="0" algn="ctr">
              <a:buNone/>
            </a:pPr>
            <a:endParaRPr lang="en-US" sz="9600" dirty="0"/>
          </a:p>
          <a:p>
            <a:pPr marL="109728" indent="0" algn="ctr">
              <a:buNone/>
            </a:pPr>
            <a:r>
              <a:rPr lang="en-US" sz="9600" dirty="0"/>
              <a:t>MIRROR</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Tree>
    <p:extLst>
      <p:ext uri="{BB962C8B-B14F-4D97-AF65-F5344CB8AC3E}">
        <p14:creationId xmlns:p14="http://schemas.microsoft.com/office/powerpoint/2010/main" xmlns="" val="3424384747"/>
      </p:ext>
    </p:extLst>
  </p:cSld>
  <p:clrMapOvr>
    <a:masterClrMapping/>
  </p:clrMapOvr>
  <p:transition spd="slow"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endParaRPr lang="en-US" dirty="0"/>
          </a:p>
          <a:p>
            <a:pPr marL="109728" indent="0">
              <a:buNone/>
            </a:pPr>
            <a:r>
              <a:rPr lang="en-US" sz="4400" dirty="0"/>
              <a:t>There are no mistakes…</a:t>
            </a:r>
          </a:p>
          <a:p>
            <a:pPr marL="109728" indent="0">
              <a:buNone/>
            </a:pPr>
            <a:r>
              <a:rPr lang="en-US" sz="4400" dirty="0"/>
              <a:t>	</a:t>
            </a:r>
          </a:p>
          <a:p>
            <a:pPr marL="109728" indent="0">
              <a:buNone/>
            </a:pPr>
            <a:r>
              <a:rPr lang="en-US" sz="4400" dirty="0"/>
              <a:t>	only OPPORTUNITIES.</a:t>
            </a:r>
          </a:p>
          <a:p>
            <a:pPr marL="109728" indent="0">
              <a:buNone/>
            </a:pPr>
            <a:endParaRPr lang="en-US" dirty="0"/>
          </a:p>
          <a:p>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Tree>
    <p:extLst>
      <p:ext uri="{BB962C8B-B14F-4D97-AF65-F5344CB8AC3E}">
        <p14:creationId xmlns:p14="http://schemas.microsoft.com/office/powerpoint/2010/main" xmlns="" val="4122548011"/>
      </p:ext>
    </p:extLst>
  </p:cSld>
  <p:clrMapOvr>
    <a:masterClrMapping/>
  </p:clrMapOvr>
  <p:transition spd="slow"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57200" y="1524000"/>
            <a:ext cx="8229600" cy="3872752"/>
          </a:xfrm>
        </p:spPr>
      </p:pic>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Tree>
    <p:extLst>
      <p:ext uri="{BB962C8B-B14F-4D97-AF65-F5344CB8AC3E}">
        <p14:creationId xmlns:p14="http://schemas.microsoft.com/office/powerpoint/2010/main" xmlns="" val="4036827436"/>
      </p:ext>
    </p:extLst>
  </p:cSld>
  <p:clrMapOvr>
    <a:masterClrMapping/>
  </p:clrMapOvr>
  <p:transition spd="slow"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t>Presence</a:t>
            </a:r>
          </a:p>
          <a:p>
            <a:r>
              <a:rPr lang="en-US" dirty="0">
                <a:solidFill>
                  <a:srgbClr val="FF0000"/>
                </a:solidFill>
              </a:rPr>
              <a:t>Active listening</a:t>
            </a:r>
          </a:p>
          <a:p>
            <a:r>
              <a:rPr lang="en-US" dirty="0"/>
              <a:t>Yes, and …</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1949353919"/>
      </p:ext>
    </p:extLst>
  </p:cSld>
  <p:clrMapOvr>
    <a:masterClrMapping/>
  </p:clrMapOvr>
  <p:transition spd="slow"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914400" y="1219200"/>
            <a:ext cx="6949136" cy="4648200"/>
          </a:xfrm>
        </p:spPr>
      </p:pic>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Active Listening</a:t>
            </a:r>
          </a:p>
        </p:txBody>
      </p:sp>
    </p:spTree>
    <p:extLst>
      <p:ext uri="{BB962C8B-B14F-4D97-AF65-F5344CB8AC3E}">
        <p14:creationId xmlns:p14="http://schemas.microsoft.com/office/powerpoint/2010/main" xmlns="" val="2585123195"/>
      </p:ext>
    </p:extLst>
  </p:cSld>
  <p:clrMapOvr>
    <a:masterClrMapping/>
  </p:clrMapOvr>
  <p:transition spd="slow"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ctr">
              <a:buNone/>
            </a:pPr>
            <a:r>
              <a:rPr lang="en-US" sz="20000" dirty="0"/>
              <a:t>LISTEN</a:t>
            </a:r>
          </a:p>
        </p:txBody>
      </p:sp>
      <p:sp>
        <p:nvSpPr>
          <p:cNvPr id="4" name="Footer Placeholder 3"/>
          <p:cNvSpPr>
            <a:spLocks noGrp="1"/>
          </p:cNvSpPr>
          <p:nvPr>
            <p:ph type="ftr" sz="quarter" idx="11"/>
          </p:nvPr>
        </p:nvSpPr>
        <p:spPr/>
        <p:txBody>
          <a:bodyPr/>
          <a:lstStyle/>
          <a:p>
            <a:r>
              <a:rPr lang="en-US" dirty="0"/>
              <a:t>Self improvement</a:t>
            </a:r>
          </a:p>
          <a:p>
            <a:r>
              <a:rPr lang="en-US" dirty="0"/>
              <a:t>RichardLaible.com</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xmlns="" val="4102398032"/>
      </p:ext>
    </p:extLst>
  </p:cSld>
  <p:clrMapOvr>
    <a:masterClrMapping/>
  </p:clrMapOvr>
  <p:transition spd="slow"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57200" y="1807743"/>
            <a:ext cx="8229600" cy="3872752"/>
          </a:xfrm>
        </p:spPr>
      </p:pic>
      <p:sp>
        <p:nvSpPr>
          <p:cNvPr id="3" name="Footer Placeholder 2"/>
          <p:cNvSpPr>
            <a:spLocks noGrp="1"/>
          </p:cNvSpPr>
          <p:nvPr>
            <p:ph type="ftr" sz="quarter" idx="11"/>
          </p:nvPr>
        </p:nvSpPr>
        <p:spPr/>
        <p:txBody>
          <a:bodyPr/>
          <a:lstStyle/>
          <a:p>
            <a:r>
              <a:rPr lang="en-US"/>
              <a:t>Self improvement RichardLaible.com</a:t>
            </a:r>
            <a:endParaRPr lang="en-US" dirty="0"/>
          </a:p>
        </p:txBody>
      </p:sp>
      <p:sp>
        <p:nvSpPr>
          <p:cNvPr id="4" name="Title 3"/>
          <p:cNvSpPr>
            <a:spLocks noGrp="1"/>
          </p:cNvSpPr>
          <p:nvPr>
            <p:ph type="title"/>
          </p:nvPr>
        </p:nvSpPr>
        <p:spPr/>
        <p:txBody>
          <a:bodyPr/>
          <a:lstStyle/>
          <a:p>
            <a:r>
              <a:rPr lang="en-US" dirty="0"/>
              <a:t>Active listening</a:t>
            </a:r>
          </a:p>
        </p:txBody>
      </p:sp>
    </p:spTree>
    <p:extLst>
      <p:ext uri="{BB962C8B-B14F-4D97-AF65-F5344CB8AC3E}">
        <p14:creationId xmlns:p14="http://schemas.microsoft.com/office/powerpoint/2010/main" xmlns="" val="1287876082"/>
      </p:ext>
    </p:ext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914400" y="304800"/>
            <a:ext cx="7482026" cy="6349102"/>
          </a:xfrm>
        </p:spPr>
      </p:pic>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xmlns="" val="946603157"/>
      </p:ext>
    </p:extLst>
  </p:cSld>
  <p:clrMapOvr>
    <a:masterClrMapping/>
  </p:clrMapOvr>
  <p:transition spd="slow"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marL="109728" indent="0" algn="ctr">
              <a:buNone/>
            </a:pPr>
            <a:endParaRPr lang="en-US" sz="4000" dirty="0"/>
          </a:p>
          <a:p>
            <a:pPr marL="109728" indent="0" algn="ctr">
              <a:buNone/>
            </a:pPr>
            <a:r>
              <a:rPr lang="en-US" sz="8800" dirty="0"/>
              <a:t>ONE </a:t>
            </a:r>
          </a:p>
          <a:p>
            <a:pPr marL="109728" indent="0" algn="ctr">
              <a:buNone/>
            </a:pPr>
            <a:r>
              <a:rPr lang="en-US" sz="8800" dirty="0"/>
              <a:t>WORD</a:t>
            </a:r>
          </a:p>
          <a:p>
            <a:pPr marL="109728" indent="0" algn="ctr">
              <a:buNone/>
            </a:pPr>
            <a:r>
              <a:rPr lang="en-US" sz="8800" dirty="0"/>
              <a:t>STORY</a:t>
            </a:r>
          </a:p>
          <a:p>
            <a:pPr marL="109728" indent="0" algn="ctr">
              <a:buNone/>
            </a:pPr>
            <a:r>
              <a:rPr lang="en-US" sz="3200" dirty="0"/>
              <a:t>Your story is my story</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274638"/>
            <a:ext cx="8229600" cy="45719"/>
          </a:xfrm>
        </p:spPr>
        <p:txBody>
          <a:bodyPr>
            <a:normAutofit fontScale="90000"/>
          </a:bodyPr>
          <a:lstStyle/>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xmlns="" val="2796963065"/>
      </p:ext>
    </p:extLst>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Pairs - find 3 things you have in common.</a:t>
            </a:r>
          </a:p>
          <a:p>
            <a:pPr marL="109728" indent="0">
              <a:buNone/>
            </a:pPr>
            <a:endParaRPr lang="en-US" dirty="0"/>
          </a:p>
          <a:p>
            <a:pPr marL="109728" indent="0">
              <a:buNone/>
            </a:pPr>
            <a:r>
              <a:rPr lang="en-US" dirty="0"/>
              <a:t>New partner - find 3 things you have in common a little deeper than that</a:t>
            </a:r>
          </a:p>
          <a:p>
            <a:pPr marL="109728" indent="0">
              <a:buNone/>
            </a:pPr>
            <a:endParaRPr lang="en-US" dirty="0"/>
          </a:p>
          <a:p>
            <a:pPr marL="109728" indent="0">
              <a:buNone/>
            </a:pPr>
            <a:r>
              <a:rPr lang="en-US" dirty="0"/>
              <a:t>Newer partner - find 3 things you have in common…but this time you can’t speak.  </a:t>
            </a:r>
          </a:p>
          <a:p>
            <a:pPr marL="109728" indent="0">
              <a:buNone/>
            </a:pPr>
            <a:r>
              <a:rPr lang="en-US" dirty="0"/>
              <a:t> </a:t>
            </a:r>
          </a:p>
          <a:p>
            <a:pPr marL="109728" indent="0">
              <a:buNone/>
            </a:pPr>
            <a:r>
              <a:rPr lang="en-US" dirty="0"/>
              <a:t>The level of attention and sensory acuity increases because you have to be present to see everything....and other stuff.</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r>
              <a:rPr lang="en-US" dirty="0"/>
              <a:t>Active listening</a:t>
            </a:r>
          </a:p>
        </p:txBody>
      </p:sp>
    </p:spTree>
    <p:extLst>
      <p:ext uri="{BB962C8B-B14F-4D97-AF65-F5344CB8AC3E}">
        <p14:creationId xmlns:p14="http://schemas.microsoft.com/office/powerpoint/2010/main" xmlns="" val="3532237670"/>
      </p:ext>
    </p:extLst>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t>Presence</a:t>
            </a:r>
          </a:p>
          <a:p>
            <a:r>
              <a:rPr lang="en-US" dirty="0">
                <a:solidFill>
                  <a:srgbClr val="FF0000"/>
                </a:solidFill>
              </a:rPr>
              <a:t>Active listening</a:t>
            </a:r>
          </a:p>
          <a:p>
            <a:r>
              <a:rPr lang="en-US" dirty="0"/>
              <a:t>Yes, and …</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3725471461"/>
      </p:ext>
    </p:extLst>
  </p:cSld>
  <p:clrMapOvr>
    <a:masterClrMapping/>
  </p:clrMapOvr>
  <p:transition spd="slow"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t>Presence</a:t>
            </a:r>
          </a:p>
          <a:p>
            <a:r>
              <a:rPr lang="en-US" dirty="0"/>
              <a:t>Active listening</a:t>
            </a:r>
          </a:p>
          <a:p>
            <a:r>
              <a:rPr lang="en-US" dirty="0">
                <a:solidFill>
                  <a:srgbClr val="FF0000"/>
                </a:solidFill>
              </a:rPr>
              <a:t>Yes, and …</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853041405"/>
      </p:ext>
    </p:extLst>
  </p:cSld>
  <p:clrMapOvr>
    <a:masterClrMapping/>
  </p:clrMapOvr>
  <p:transition spd="slow"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a:p>
            <a:pPr marL="109728" indent="0">
              <a:buNone/>
            </a:pPr>
            <a:r>
              <a:rPr lang="en-US" dirty="0"/>
              <a:t>To accept what another has stated and then expand on that line of thinking to ultimately build something bigger together.</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r>
              <a:rPr lang="en-US" dirty="0"/>
              <a:t>Yes, and …</a:t>
            </a:r>
          </a:p>
        </p:txBody>
      </p:sp>
    </p:spTree>
    <p:extLst>
      <p:ext uri="{BB962C8B-B14F-4D97-AF65-F5344CB8AC3E}">
        <p14:creationId xmlns:p14="http://schemas.microsoft.com/office/powerpoint/2010/main" xmlns="" val="1328959041"/>
      </p:ext>
    </p:extLst>
  </p:cSld>
  <p:clrMapOvr>
    <a:masterClrMapping/>
  </p:clrMapOvr>
  <p:transition spd="slow"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r>
              <a:rPr lang="en-US" dirty="0"/>
              <a:t>Yes, and …</a:t>
            </a:r>
          </a:p>
        </p:txBody>
      </p:sp>
      <p:pic>
        <p:nvPicPr>
          <p:cNvPr id="6" name="Picture 5" descr="A view of a city&#10;&#10;Description generated with very high confidence">
            <a:extLst>
              <a:ext uri="{FF2B5EF4-FFF2-40B4-BE49-F238E27FC236}">
                <a16:creationId xmlns:a16="http://schemas.microsoft.com/office/drawing/2014/main" xmlns="" id="{6561E35E-9992-4B79-9DFD-20518EA20E6F}"/>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81200" y="1257300"/>
            <a:ext cx="6553200" cy="4914900"/>
          </a:xfrm>
          <a:prstGeom prst="rect">
            <a:avLst/>
          </a:prstGeom>
        </p:spPr>
      </p:pic>
    </p:spTree>
    <p:extLst>
      <p:ext uri="{BB962C8B-B14F-4D97-AF65-F5344CB8AC3E}">
        <p14:creationId xmlns:p14="http://schemas.microsoft.com/office/powerpoint/2010/main" xmlns="" val="1328959041"/>
      </p:ext>
    </p:extLst>
  </p:cSld>
  <p:clrMapOvr>
    <a:masterClrMapping/>
  </p:clrMapOvr>
  <p:transition spd="slow"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a:p>
            <a:pPr marL="109728" indent="0">
              <a:buNone/>
            </a:pPr>
            <a:r>
              <a:rPr lang="en-US" dirty="0"/>
              <a:t>Why the “and”?</a:t>
            </a:r>
          </a:p>
          <a:p>
            <a:pPr marL="109728" indent="0">
              <a:buNone/>
            </a:pPr>
            <a:endParaRPr lang="en-US" dirty="0"/>
          </a:p>
          <a:p>
            <a:pPr marL="109728" indent="0">
              <a:buNone/>
            </a:pPr>
            <a:r>
              <a:rPr lang="en-US" sz="2800" dirty="0"/>
              <a:t>AND means don’t be afraid to contribute. It’s your responsibility to contribute. Always make sure you’re adding something to the discussion. Your initiations are worthwhile.</a:t>
            </a:r>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r>
              <a:rPr lang="en-US" dirty="0"/>
              <a:t>Yes, and …</a:t>
            </a:r>
          </a:p>
        </p:txBody>
      </p:sp>
    </p:spTree>
    <p:extLst>
      <p:ext uri="{BB962C8B-B14F-4D97-AF65-F5344CB8AC3E}">
        <p14:creationId xmlns:p14="http://schemas.microsoft.com/office/powerpoint/2010/main" xmlns="" val="1476297818"/>
      </p:ext>
    </p:extLst>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marL="109728" indent="0">
              <a:buNone/>
            </a:pPr>
            <a:r>
              <a:rPr lang="en-US" dirty="0"/>
              <a:t>“There are people who prefer to say 'yes' and there are people who prefer to say 'no'. Those who say 'yes' are rewarded by the adventures they have. Those who say 'no' are rewarded by the safety they attain.” </a:t>
            </a:r>
            <a:br>
              <a:rPr lang="en-US" dirty="0"/>
            </a:br>
            <a:r>
              <a:rPr lang="en-US" dirty="0"/>
              <a:t>				― </a:t>
            </a:r>
            <a:r>
              <a:rPr lang="en-US" b="1" dirty="0">
                <a:hlinkClick r:id="rId3"/>
              </a:rPr>
              <a:t>Keith Johnstone</a:t>
            </a:r>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r>
              <a:rPr lang="en-US" dirty="0"/>
              <a:t>Yes, and …</a:t>
            </a:r>
          </a:p>
        </p:txBody>
      </p:sp>
    </p:spTree>
    <p:extLst>
      <p:ext uri="{BB962C8B-B14F-4D97-AF65-F5344CB8AC3E}">
        <p14:creationId xmlns:p14="http://schemas.microsoft.com/office/powerpoint/2010/main" xmlns="" val="1476297818"/>
      </p:ext>
    </p:extLst>
  </p:cSld>
  <p:clrMapOvr>
    <a:masterClrMapping/>
  </p:clrMapOvr>
  <p:transition spd="slow"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solidFill>
                  <a:srgbClr val="FF0000"/>
                </a:solidFill>
              </a:rPr>
              <a:t>Presence</a:t>
            </a:r>
          </a:p>
          <a:p>
            <a:r>
              <a:rPr lang="en-US" dirty="0">
                <a:solidFill>
                  <a:srgbClr val="FF0000"/>
                </a:solidFill>
              </a:rPr>
              <a:t>Active listening</a:t>
            </a:r>
          </a:p>
          <a:p>
            <a:r>
              <a:rPr lang="en-US" dirty="0">
                <a:solidFill>
                  <a:srgbClr val="FF0000"/>
                </a:solidFill>
              </a:rPr>
              <a:t>Yes, and …</a:t>
            </a:r>
          </a:p>
          <a:p>
            <a:endParaRPr lang="en-US" dirty="0">
              <a:solidFill>
                <a:srgbClr val="C00000"/>
              </a:solidFill>
            </a:endParaRPr>
          </a:p>
          <a:p>
            <a:pPr marL="109728" indent="0">
              <a:buNone/>
            </a:pPr>
            <a:r>
              <a:rPr lang="en-US" dirty="0"/>
              <a:t>PUT THEM ALL TOGETHER</a:t>
            </a:r>
          </a:p>
          <a:p>
            <a:endParaRPr lang="en-US" dirty="0">
              <a:solidFill>
                <a:srgbClr val="C00000"/>
              </a:solidFill>
            </a:endParaRPr>
          </a:p>
          <a:p>
            <a:pPr marL="109728" indent="0">
              <a:buNone/>
            </a:pPr>
            <a:endParaRPr lang="en-US" dirty="0">
              <a:solidFill>
                <a:srgbClr val="C00000"/>
              </a:solidFill>
            </a:endParaRP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417219815"/>
      </p:ext>
    </p:extLst>
  </p:cSld>
  <p:clrMapOvr>
    <a:masterClrMapping/>
  </p:clrMapOvr>
  <p:transition spd="slow"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Change is gradual</a:t>
            </a:r>
          </a:p>
          <a:p>
            <a:endParaRPr lang="en-US" dirty="0"/>
          </a:p>
          <a:p>
            <a:r>
              <a:rPr lang="en-US" dirty="0"/>
              <a:t>Observe</a:t>
            </a:r>
          </a:p>
          <a:p>
            <a:endParaRPr lang="en-US" dirty="0"/>
          </a:p>
          <a:p>
            <a:r>
              <a:rPr lang="en-US" dirty="0"/>
              <a:t>Be an anthropologist with yourself and others</a:t>
            </a:r>
          </a:p>
          <a:p>
            <a:pPr marL="109728" indent="0">
              <a:buNone/>
            </a:pPr>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xmlns="" val="2185126024"/>
      </p:ext>
    </p:ext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CF5BAB0-FB1B-4C26-915B-3F11A14887B4}"/>
              </a:ext>
            </a:extLst>
          </p:cNvPr>
          <p:cNvSpPr>
            <a:spLocks noGrp="1"/>
          </p:cNvSpPr>
          <p:nvPr>
            <p:ph idx="1"/>
          </p:nvPr>
        </p:nvSpPr>
        <p:spPr>
          <a:xfrm>
            <a:off x="2286000" y="2590800"/>
            <a:ext cx="4267200" cy="3416491"/>
          </a:xfrm>
        </p:spPr>
        <p:txBody>
          <a:bodyPr/>
          <a:lstStyle/>
          <a:p>
            <a:pPr marL="109728" indent="0" algn="ctr">
              <a:buNone/>
            </a:pPr>
            <a:r>
              <a:rPr lang="en-US" sz="4800" dirty="0" err="1"/>
              <a:t>IMPROVment</a:t>
            </a:r>
            <a:endParaRPr lang="en-US" sz="4800" dirty="0"/>
          </a:p>
          <a:p>
            <a:pPr marL="109728" indent="0" algn="ctr">
              <a:buNone/>
            </a:pPr>
            <a:r>
              <a:rPr lang="en-US" sz="4800" dirty="0"/>
              <a:t>Buddy</a:t>
            </a:r>
          </a:p>
          <a:p>
            <a:endParaRPr lang="en-US" dirty="0"/>
          </a:p>
        </p:txBody>
      </p:sp>
      <p:sp>
        <p:nvSpPr>
          <p:cNvPr id="3" name="Footer Placeholder 2">
            <a:extLst>
              <a:ext uri="{FF2B5EF4-FFF2-40B4-BE49-F238E27FC236}">
                <a16:creationId xmlns:a16="http://schemas.microsoft.com/office/drawing/2014/main" xmlns="" id="{200DE7C6-A568-4AAC-B9E8-11FF5A1DEFBE}"/>
              </a:ext>
            </a:extLst>
          </p:cNvPr>
          <p:cNvSpPr>
            <a:spLocks noGrp="1"/>
          </p:cNvSpPr>
          <p:nvPr>
            <p:ph type="ftr" sz="quarter" idx="11"/>
          </p:nvPr>
        </p:nvSpPr>
        <p:spPr/>
        <p:txBody>
          <a:bodyPr/>
          <a:lstStyle/>
          <a:p>
            <a:r>
              <a:rPr lang="en-US"/>
              <a:t>Self improvement RichardLaible.com</a:t>
            </a:r>
          </a:p>
        </p:txBody>
      </p:sp>
      <p:sp>
        <p:nvSpPr>
          <p:cNvPr id="4" name="Title 3">
            <a:extLst>
              <a:ext uri="{FF2B5EF4-FFF2-40B4-BE49-F238E27FC236}">
                <a16:creationId xmlns:a16="http://schemas.microsoft.com/office/drawing/2014/main" xmlns="" id="{DEFC9B38-F075-442D-87CC-F446B78CFA7E}"/>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4094122374"/>
      </p:ext>
    </p:extLst>
  </p:cSld>
  <p:clrMapOvr>
    <a:masterClrMapping/>
  </p:clrMapOvr>
  <p:transition spd="slow"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marL="0" indent="0" algn="ctr">
              <a:buNone/>
            </a:pPr>
            <a:endParaRPr lang="en-US" sz="4800" dirty="0"/>
          </a:p>
          <a:p>
            <a:pPr marL="0" indent="0" algn="ctr">
              <a:buNone/>
            </a:pPr>
            <a:r>
              <a:rPr lang="en-US" sz="9600" dirty="0"/>
              <a:t>Have</a:t>
            </a:r>
          </a:p>
          <a:p>
            <a:pPr marL="0" indent="0" algn="ctr">
              <a:buNone/>
            </a:pPr>
            <a:r>
              <a:rPr lang="en-US" sz="20000" dirty="0"/>
              <a:t>FUN!</a:t>
            </a:r>
          </a:p>
        </p:txBody>
      </p:sp>
      <p:sp>
        <p:nvSpPr>
          <p:cNvPr id="4" name="Footer Placeholder 3"/>
          <p:cNvSpPr>
            <a:spLocks noGrp="1"/>
          </p:cNvSpPr>
          <p:nvPr>
            <p:ph type="ftr" sz="quarter" idx="11"/>
          </p:nvPr>
        </p:nvSpPr>
        <p:spPr/>
        <p:txBody>
          <a:bodyPr/>
          <a:lstStyle/>
          <a:p>
            <a:r>
              <a:rPr lang="en-US"/>
              <a:t>Self improvement RichardLaible.com</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xmlns="" val="2021324788"/>
      </p:ext>
    </p:extLst>
  </p:cSld>
  <p:clrMapOvr>
    <a:masterClrMapping/>
  </p:clrMapOvr>
  <p:transition spd="slow"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n-US" sz="5400" dirty="0"/>
          </a:p>
          <a:p>
            <a:pPr marL="109728" indent="0" algn="ctr">
              <a:buNone/>
            </a:pPr>
            <a:r>
              <a:rPr lang="en-US" sz="5400" b="1" u="sng" dirty="0"/>
              <a:t>EVERYONE</a:t>
            </a:r>
          </a:p>
          <a:p>
            <a:pPr marL="109728" indent="0" algn="ctr">
              <a:buNone/>
            </a:pPr>
            <a:r>
              <a:rPr lang="en-US" sz="5400" dirty="0"/>
              <a:t>Improvises</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0"/>
            <a:ext cx="8229600" cy="1219200"/>
          </a:xfrm>
        </p:spPr>
        <p:txBody>
          <a:bodyPr>
            <a:normAutofit fontScale="90000"/>
          </a:bodyPr>
          <a:lstStyle/>
          <a:p>
            <a:r>
              <a:rPr lang="en-US" sz="4400" dirty="0"/>
              <a:t>Who Improvises?</a:t>
            </a:r>
            <a:br>
              <a:rPr lang="en-US" sz="4400" dirty="0"/>
            </a:br>
            <a:endParaRPr lang="en-US" dirty="0"/>
          </a:p>
        </p:txBody>
      </p:sp>
    </p:spTree>
    <p:extLst>
      <p:ext uri="{BB962C8B-B14F-4D97-AF65-F5344CB8AC3E}">
        <p14:creationId xmlns:p14="http://schemas.microsoft.com/office/powerpoint/2010/main" xmlns="" val="2329729921"/>
      </p:ext>
    </p:extLst>
  </p:cSld>
  <p:clrMapOvr>
    <a:masterClrMapping/>
  </p:clrMapOvr>
  <mc:AlternateContent xmlns:mc="http://schemas.openxmlformats.org/markup-compatibility/2006">
    <mc:Choice xmlns:p14="http://schemas.microsoft.com/office/powerpoint/2010/main" xmlns=""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92500" lnSpcReduction="20000"/>
          </a:bodyPr>
          <a:lstStyle/>
          <a:p>
            <a:r>
              <a:rPr lang="en-US" dirty="0"/>
              <a:t>Presence</a:t>
            </a:r>
          </a:p>
          <a:p>
            <a:r>
              <a:rPr lang="en-US" dirty="0"/>
              <a:t>Active listening</a:t>
            </a:r>
          </a:p>
          <a:p>
            <a:r>
              <a:rPr lang="en-US" dirty="0"/>
              <a:t>Yes, and …</a:t>
            </a:r>
          </a:p>
          <a:p>
            <a:r>
              <a:rPr lang="en-US" dirty="0"/>
              <a:t>Make your partner(s) look good</a:t>
            </a:r>
          </a:p>
          <a:p>
            <a:r>
              <a:rPr lang="en-US" dirty="0"/>
              <a:t>Don’t ask questions, make assumptions</a:t>
            </a:r>
          </a:p>
          <a:p>
            <a:r>
              <a:rPr lang="en-US" dirty="0"/>
              <a:t>Work to the top of your intelligence</a:t>
            </a:r>
          </a:p>
          <a:p>
            <a:r>
              <a:rPr lang="en-US" dirty="0"/>
              <a:t>Be honest</a:t>
            </a:r>
          </a:p>
          <a:p>
            <a:r>
              <a:rPr lang="en-US" dirty="0"/>
              <a:t>Trust yourself, trust your partner</a:t>
            </a:r>
          </a:p>
          <a:p>
            <a:r>
              <a:rPr lang="en-US" dirty="0"/>
              <a:t>Give &amp; take</a:t>
            </a:r>
          </a:p>
          <a:p>
            <a:r>
              <a:rPr lang="en-US" dirty="0"/>
              <a:t>Relax &amp; be yourself</a:t>
            </a:r>
          </a:p>
          <a:p>
            <a:r>
              <a:rPr lang="en-US" dirty="0"/>
              <a:t>Don’t critique</a:t>
            </a:r>
          </a:p>
          <a:p>
            <a:r>
              <a:rPr lang="en-US" dirty="0"/>
              <a:t>Play against the character</a:t>
            </a:r>
          </a:p>
          <a:p>
            <a:r>
              <a:rPr lang="en-US" dirty="0"/>
              <a:t>Etc.</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2090662241"/>
      </p:ext>
    </p:extLst>
  </p:cSld>
  <p:clrMapOvr>
    <a:masterClrMapping/>
  </p:clrMapOvr>
  <mc:AlternateContent xmlns:mc="http://schemas.openxmlformats.org/markup-compatibility/2006">
    <mc:Choice xmlns:p14="http://schemas.microsoft.com/office/powerpoint/2010/main" xmlns="" Requires="p14">
      <p:transition p14:dur="10" advClick="0"/>
    </mc:Choice>
    <mc:Fallback>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t>Presence</a:t>
            </a:r>
          </a:p>
          <a:p>
            <a:r>
              <a:rPr lang="en-US" dirty="0"/>
              <a:t>Active listening</a:t>
            </a:r>
          </a:p>
          <a:p>
            <a:r>
              <a:rPr lang="en-US" dirty="0"/>
              <a:t>Yes, and …</a:t>
            </a:r>
          </a:p>
          <a:p>
            <a:endParaRPr lang="en-US" dirty="0"/>
          </a:p>
          <a:p>
            <a:endParaRPr lang="en-US" dirty="0"/>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1343768612"/>
      </p:ext>
    </p:extLst>
  </p:cSld>
  <p:clrMapOvr>
    <a:masterClrMapping/>
  </p:clrMapOvr>
  <p:transition spd="slow"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solidFill>
                  <a:srgbClr val="FF0000"/>
                </a:solidFill>
              </a:rPr>
              <a:t>Presence</a:t>
            </a:r>
          </a:p>
          <a:p>
            <a:r>
              <a:rPr lang="en-US" dirty="0"/>
              <a:t>Active listening</a:t>
            </a:r>
          </a:p>
          <a:p>
            <a:r>
              <a:rPr lang="en-US" dirty="0"/>
              <a:t>Yes, and …</a:t>
            </a:r>
          </a:p>
        </p:txBody>
      </p:sp>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76200"/>
            <a:ext cx="8229600" cy="838200"/>
          </a:xfrm>
        </p:spPr>
        <p:txBody>
          <a:bodyPr>
            <a:normAutofit fontScale="90000"/>
          </a:bodyPr>
          <a:lstStyle/>
          <a:p>
            <a:r>
              <a:rPr lang="en-US" dirty="0"/>
              <a:t/>
            </a:r>
            <a:br>
              <a:rPr lang="en-US" dirty="0"/>
            </a:br>
            <a:r>
              <a:rPr lang="en-US" dirty="0"/>
              <a:t>RULES OF IMPROVISATION</a:t>
            </a:r>
            <a:br>
              <a:rPr lang="en-US" dirty="0"/>
            </a:br>
            <a:endParaRPr lang="en-US" dirty="0"/>
          </a:p>
        </p:txBody>
      </p:sp>
    </p:spTree>
    <p:extLst>
      <p:ext uri="{BB962C8B-B14F-4D97-AF65-F5344CB8AC3E}">
        <p14:creationId xmlns:p14="http://schemas.microsoft.com/office/powerpoint/2010/main" xmlns="" val="853041405"/>
      </p:ext>
    </p:extLst>
  </p:cSld>
  <p:clrMapOvr>
    <a:masterClrMapping/>
  </p:clrMapOvr>
  <p:transition spd="slow"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2163762" y="1295400"/>
            <a:ext cx="4922838" cy="4922838"/>
          </a:xfrm>
        </p:spPr>
      </p:pic>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p:txBody>
          <a:bodyPr/>
          <a:lstStyle/>
          <a:p>
            <a:pPr algn="ctr"/>
            <a:r>
              <a:rPr lang="en-US" dirty="0"/>
              <a:t>BEING IN THE MOMENT</a:t>
            </a:r>
          </a:p>
        </p:txBody>
      </p:sp>
    </p:spTree>
    <p:extLst>
      <p:ext uri="{BB962C8B-B14F-4D97-AF65-F5344CB8AC3E}">
        <p14:creationId xmlns:p14="http://schemas.microsoft.com/office/powerpoint/2010/main" xmlns="" val="1368081357"/>
      </p:ext>
    </p:extLst>
  </p:cSld>
  <p:clrMapOvr>
    <a:masterClrMapping/>
  </p:clrMapOvr>
  <p:transition spd="slow" advClick="0"/>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572000" y="1600200"/>
            <a:ext cx="3886200" cy="2871216"/>
          </a:xfrm>
        </p:spPr>
      </p:pic>
      <p:sp>
        <p:nvSpPr>
          <p:cNvPr id="3" name="Footer Placeholder 2"/>
          <p:cNvSpPr>
            <a:spLocks noGrp="1"/>
          </p:cNvSpPr>
          <p:nvPr>
            <p:ph type="ftr" sz="quarter" idx="11"/>
          </p:nvPr>
        </p:nvSpPr>
        <p:spPr/>
        <p:txBody>
          <a:bodyPr/>
          <a:lstStyle/>
          <a:p>
            <a:r>
              <a:rPr lang="en-US"/>
              <a:t>Self improvement RichardLaible.com</a:t>
            </a:r>
          </a:p>
        </p:txBody>
      </p:sp>
      <p:sp>
        <p:nvSpPr>
          <p:cNvPr id="4" name="Title 3"/>
          <p:cNvSpPr>
            <a:spLocks noGrp="1"/>
          </p:cNvSpPr>
          <p:nvPr>
            <p:ph type="title"/>
          </p:nvPr>
        </p:nvSpPr>
        <p:spPr>
          <a:xfrm>
            <a:off x="457200" y="304800"/>
            <a:ext cx="8229600" cy="1219200"/>
          </a:xfrm>
        </p:spPr>
        <p:txBody>
          <a:bodyPr>
            <a:normAutofit/>
          </a:bodyPr>
          <a:lstStyle/>
          <a:p>
            <a:pPr algn="ctr"/>
            <a:r>
              <a:rPr lang="en-US" dirty="0"/>
              <a:t>BEING IN THE MOMENT</a:t>
            </a:r>
          </a:p>
        </p:txBody>
      </p:sp>
      <p:sp>
        <p:nvSpPr>
          <p:cNvPr id="8" name="TextBox 7"/>
          <p:cNvSpPr txBox="1"/>
          <p:nvPr/>
        </p:nvSpPr>
        <p:spPr>
          <a:xfrm>
            <a:off x="914400" y="1524000"/>
            <a:ext cx="3352800" cy="3416320"/>
          </a:xfrm>
          <a:prstGeom prst="rect">
            <a:avLst/>
          </a:prstGeom>
          <a:noFill/>
        </p:spPr>
        <p:txBody>
          <a:bodyPr wrap="square" rtlCol="0">
            <a:spAutoFit/>
          </a:bodyPr>
          <a:lstStyle/>
          <a:p>
            <a:r>
              <a:rPr lang="en-US" sz="7200" dirty="0"/>
              <a:t>YOUR LIFE STORY</a:t>
            </a:r>
          </a:p>
        </p:txBody>
      </p:sp>
    </p:spTree>
    <p:extLst>
      <p:ext uri="{BB962C8B-B14F-4D97-AF65-F5344CB8AC3E}">
        <p14:creationId xmlns:p14="http://schemas.microsoft.com/office/powerpoint/2010/main" xmlns="" val="3275859624"/>
      </p:ext>
    </p:extLst>
  </p:cSld>
  <p:clrMapOvr>
    <a:masterClrMapping/>
  </p:clrMapOvr>
  <p:transition spd="slow" advClick="0"/>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4918</TotalTime>
  <Words>814</Words>
  <Application>Microsoft Office PowerPoint</Application>
  <PresentationFormat>On-screen Show (4:3)</PresentationFormat>
  <Paragraphs>207</Paragraphs>
  <Slides>30</Slides>
  <Notes>30</Notes>
  <HiddenSlides>2</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         </vt:lpstr>
      <vt:lpstr>Slide 2</vt:lpstr>
      <vt:lpstr>Slide 3</vt:lpstr>
      <vt:lpstr>Who Improvises? </vt:lpstr>
      <vt:lpstr> RULES OF IMPROVISATION </vt:lpstr>
      <vt:lpstr> RULES OF IMPROVISATION </vt:lpstr>
      <vt:lpstr> RULES OF IMPROVISATION </vt:lpstr>
      <vt:lpstr>BEING IN THE MOMENT</vt:lpstr>
      <vt:lpstr>BEING IN THE MOMENT</vt:lpstr>
      <vt:lpstr>BEING IN THE MOMENT</vt:lpstr>
      <vt:lpstr>BEING IN THE MOMENT</vt:lpstr>
      <vt:lpstr>BEING IN THE MOMENT</vt:lpstr>
      <vt:lpstr>BEING IN THE MOMENT</vt:lpstr>
      <vt:lpstr>BEING IN THE MOMENT</vt:lpstr>
      <vt:lpstr>BEING IN THE MOMENT</vt:lpstr>
      <vt:lpstr> RULES OF IMPROVISATION </vt:lpstr>
      <vt:lpstr>Active Listening</vt:lpstr>
      <vt:lpstr>Slide 18</vt:lpstr>
      <vt:lpstr>Active listening</vt:lpstr>
      <vt:lpstr>  </vt:lpstr>
      <vt:lpstr>Active listening</vt:lpstr>
      <vt:lpstr> RULES OF IMPROVISATION </vt:lpstr>
      <vt:lpstr> RULES OF IMPROVISATION </vt:lpstr>
      <vt:lpstr>Yes, and …</vt:lpstr>
      <vt:lpstr>Yes, and …</vt:lpstr>
      <vt:lpstr>Yes, and …</vt:lpstr>
      <vt:lpstr>Yes, and …</vt:lpstr>
      <vt:lpstr> RULES OF IMPROVISATION </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Richard Laible</dc:title>
  <dc:creator>Richard Lible</dc:creator>
  <cp:lastModifiedBy>David Grant</cp:lastModifiedBy>
  <cp:revision>145</cp:revision>
  <dcterms:created xsi:type="dcterms:W3CDTF">2015-02-26T19:10:49Z</dcterms:created>
  <dcterms:modified xsi:type="dcterms:W3CDTF">2018-07-03T02:12:44Z</dcterms:modified>
</cp:coreProperties>
</file>