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89" r:id="rId2"/>
    <p:sldId id="256" r:id="rId3"/>
    <p:sldId id="276" r:id="rId4"/>
    <p:sldId id="257" r:id="rId5"/>
    <p:sldId id="280" r:id="rId6"/>
    <p:sldId id="259" r:id="rId7"/>
    <p:sldId id="258" r:id="rId8"/>
    <p:sldId id="281" r:id="rId9"/>
    <p:sldId id="291" r:id="rId10"/>
    <p:sldId id="260" r:id="rId11"/>
    <p:sldId id="292" r:id="rId12"/>
    <p:sldId id="297" r:id="rId13"/>
    <p:sldId id="295" r:id="rId14"/>
    <p:sldId id="274" r:id="rId15"/>
    <p:sldId id="284" r:id="rId16"/>
    <p:sldId id="298" r:id="rId17"/>
    <p:sldId id="273" r:id="rId18"/>
    <p:sldId id="275" r:id="rId19"/>
    <p:sldId id="282" r:id="rId20"/>
    <p:sldId id="272" r:id="rId21"/>
    <p:sldId id="261" r:id="rId22"/>
    <p:sldId id="262" r:id="rId23"/>
    <p:sldId id="285" r:id="rId24"/>
    <p:sldId id="286" r:id="rId25"/>
    <p:sldId id="287" r:id="rId26"/>
    <p:sldId id="263" r:id="rId27"/>
    <p:sldId id="300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93" r:id="rId37"/>
    <p:sldId id="288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Univers" panose="020B0503020202020204" pitchFamily="34" charset="0"/>
      <p:regular r:id="rId52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6" roundtripDataSignature="AMtx7mjKWmV0+ew7Rw+wnNFIBzMAqyy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81" d="100"/>
          <a:sy n="81" d="100"/>
        </p:scale>
        <p:origin x="229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029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8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00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45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7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0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30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87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3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77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94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363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65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572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9785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2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4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34 Zones in the world</a:t>
            </a:r>
            <a:r>
              <a:rPr lang="en-US"/>
              <a:t>; 10 in US (covers parts of Canada and Mexico); 535 </a:t>
            </a:r>
            <a:r>
              <a:rPr lang="en-US" dirty="0"/>
              <a:t>Districts</a:t>
            </a:r>
          </a:p>
        </p:txBody>
      </p:sp>
    </p:spTree>
    <p:extLst>
      <p:ext uri="{BB962C8B-B14F-4D97-AF65-F5344CB8AC3E}">
        <p14:creationId xmlns:p14="http://schemas.microsoft.com/office/powerpoint/2010/main" val="705909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174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1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3102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39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4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0646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662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0030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3177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500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930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85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89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332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4397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7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7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7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7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7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7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7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7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7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-cms.rotary.org/en/take-action/empower-leaders/sponsor-rotaract-club?embed=true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-cms.rotary.org/en/take-action/empower-leaders/start-exchange?embed=true" TargetMode="External"/><Relationship Id="rId5" Type="http://schemas.openxmlformats.org/officeDocument/2006/relationships/hyperlink" Target="https://my-cms.rotary.org/en/take-action/empower-leaders/organize-ryla-event?embed=true" TargetMode="External"/><Relationship Id="rId4" Type="http://schemas.openxmlformats.org/officeDocument/2006/relationships/hyperlink" Target="https://my-cms.rotary.org/en/take-action/empower-leaders/sponsor-interact-club?embed=tru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1f-ejMcG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rotary.org/en" TargetMode="External"/><Relationship Id="rId7" Type="http://schemas.openxmlformats.org/officeDocument/2006/relationships/hyperlink" Target="https://www.dovemountainrotary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196945414392403" TargetMode="External"/><Relationship Id="rId5" Type="http://schemas.openxmlformats.org/officeDocument/2006/relationships/hyperlink" Target="https://rotaryd5500.org/" TargetMode="External"/><Relationship Id="rId4" Type="http://schemas.openxmlformats.org/officeDocument/2006/relationships/hyperlink" Target="https://www.rotary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pro.com/rotary/welcome-to-rotary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-cms.rotary.org/en/document/connect-good" TargetMode="External"/><Relationship Id="rId5" Type="http://schemas.openxmlformats.org/officeDocument/2006/relationships/hyperlink" Target="https://my-cms.rotary.org/en/document/new-member-orientation-how-guide-clubs" TargetMode="External"/><Relationship Id="rId4" Type="http://schemas.openxmlformats.org/officeDocument/2006/relationships/hyperlink" Target="https://www.rotary.org/learn?deep-link=https://learn.rotary.org/members?r%3Dsite/sso%26sso_type%3Dsaml%26id_course%3D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35AB-3FAB-4417-A19D-8D4662DE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 Member Orientation </a:t>
            </a:r>
            <a:r>
              <a:rPr lang="en-US" sz="3200"/>
              <a:t>- Elements</a:t>
            </a:r>
            <a:br>
              <a:rPr lang="en-US" sz="3200"/>
            </a:b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AFAE-C7E3-4CBE-9DF0-467F82960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Introductions—Getting to know you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Getting to know Rotary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Who we are and what we 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Guiding Principles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Organization of Rotary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International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District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Club	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5E0B4-10C6-4A7C-BE76-ABA1A96F2F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793" y="669242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54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90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600"/>
            </a:pPr>
            <a:r>
              <a:t>Motto: “</a:t>
            </a:r>
            <a:r>
              <a:rPr b="1"/>
              <a:t>Service Above Self”</a:t>
            </a:r>
          </a:p>
        </p:txBody>
      </p:sp>
      <p:sp>
        <p:nvSpPr>
          <p:cNvPr id="325" name="Rectangle 3"/>
          <p:cNvSpPr txBox="1">
            <a:spLocks noGrp="1"/>
          </p:cNvSpPr>
          <p:nvPr>
            <p:ph idx="1"/>
          </p:nvPr>
        </p:nvSpPr>
        <p:spPr>
          <a:xfrm>
            <a:off x="2222157" y="1536157"/>
            <a:ext cx="7924800" cy="43434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 wasn’t long before </a:t>
            </a:r>
            <a:r>
              <a:rPr dirty="0"/>
              <a:t>Rotary </a:t>
            </a:r>
            <a:r>
              <a:rPr lang="en-US" dirty="0"/>
              <a:t>realized </a:t>
            </a:r>
            <a:r>
              <a:rPr dirty="0"/>
              <a:t>fellowship alone would not keep a group together. </a:t>
            </a:r>
            <a:r>
              <a:rPr b="1" dirty="0"/>
              <a:t>There needed to be a purpose!</a:t>
            </a:r>
            <a:r>
              <a:rPr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dirty="0"/>
              <a:t>First project was creation of public washrooms in downtown Chicago.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dirty="0"/>
              <a:t>Rotary became world’s 1st “service club”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dirty="0"/>
              <a:t>1910 – Rotary Club of Winnipeg, Manitoba</a:t>
            </a:r>
            <a:r>
              <a:rPr lang="en-US" dirty="0"/>
              <a:t> </a:t>
            </a:r>
            <a:r>
              <a:rPr dirty="0"/>
              <a:t>chartered and made Rotary International.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451BC-D9B3-4F5F-ACFC-CA91881AA2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493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5F508-680A-4CCD-8A83-3A534713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Object of Rotary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A9AA4-7932-4C4C-9B22-C8B0ED584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Object of Rotary is to encourage and foster the ideal of service as a basis of worthy enterprise and, in particular, to encourage and foster: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FIRST: The development of acquaintance as an opportunity for service;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SECOND: High ethical standards in business and professions; the recognition of the worthiness of all useful occupations; and the dignifying of each Rotarian’s occupation as an opportunity to serve society;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THIRD: The application of the ideal of service in each Rotarian’s personal, business, and community life;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FOURTH: The advancement of international understanding, goodwill, and peace through a world fellowship of business and professional persons united in the ideal of service.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B9C2F-1898-43E5-867E-EA00CB3D42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4930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191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C43A7-890A-4CE4-97AA-4CBD4ACC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8C9DA-5156-4973-B6DB-7EC057460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565669" y="181885"/>
            <a:ext cx="32352017" cy="670027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Five Avenues of... - Rotary Club of San Francisco West | Facebook">
            <a:extLst>
              <a:ext uri="{FF2B5EF4-FFF2-40B4-BE49-F238E27FC236}">
                <a16:creationId xmlns:a16="http://schemas.microsoft.com/office/drawing/2014/main" id="{096F6446-AF50-4CB6-B099-7ACCF2DF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624110"/>
            <a:ext cx="7776927" cy="59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6DAA3-F3E0-4388-8AFE-FEB12C0F29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24" y="624110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18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8F7C20-B10A-4EDC-8FFE-2F0F3250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78" y="624110"/>
            <a:ext cx="8540318" cy="128089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Rotary’s Avenues of Service are the Foundation of Club Activity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8FD04-2C4E-4789-A7B4-1087F9B44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Club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focuses on making clubs strong. A thriving club is anchored by strong relationships and an active membership development plan.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Vocational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calls on every Rotarian to work with integrity and contribute their expertise to the problems and needs of society. 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Community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encourages every Rotarian to find ways to improve the quality of life for people in their communities and to serve the public interest.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International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exemplifies our global reach in promoting peace and understanding. We support this service avenue by sponsoring or volunteering on international projects, seeking partners abroad, and more.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Youth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recognizes the importance of empowering youth and young professionals through leadership development programs such as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Rotaract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Youth Leadership Awards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and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Youth Exchange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F5D64-0EC4-4DFA-B8D9-D354A464988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896" y="486052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50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26001DC-8021-41EA-8AA6-F3CBC4CDC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593" y="176645"/>
            <a:ext cx="6487478" cy="6504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647EE1-7972-482F-8838-E648BC10F0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32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804672">
              <a:defRPr sz="3872" b="1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r>
              <a:t>THE FOUR-WAY TEST</a:t>
            </a:r>
            <a:br/>
            <a:r>
              <a:rPr sz="3520"/>
              <a:t>of the things we think, say or do</a:t>
            </a:r>
          </a:p>
        </p:txBody>
      </p:sp>
      <p:sp>
        <p:nvSpPr>
          <p:cNvPr id="380" name="Rectangle 3"/>
          <p:cNvSpPr txBox="1">
            <a:spLocks noGrp="1"/>
          </p:cNvSpPr>
          <p:nvPr>
            <p:ph idx="1"/>
          </p:nvPr>
        </p:nvSpPr>
        <p:spPr>
          <a:xfrm>
            <a:off x="2476500" y="2244436"/>
            <a:ext cx="7696200" cy="2930237"/>
          </a:xfrm>
          <a:prstGeom prst="rect">
            <a:avLst/>
          </a:prstGeom>
        </p:spPr>
        <p:txBody>
          <a:bodyPr/>
          <a:lstStyle/>
          <a:p>
            <a:pPr marL="460375" indent="-460375">
              <a:spcBef>
                <a:spcPts val="1600"/>
              </a:spcBef>
              <a:buSzTx/>
              <a:buNone/>
            </a:pPr>
            <a:r>
              <a:rPr b="1" dirty="0"/>
              <a:t>1. Is it the TRUTH?</a:t>
            </a:r>
          </a:p>
          <a:p>
            <a:pPr marL="460375" indent="-460375">
              <a:spcBef>
                <a:spcPts val="1600"/>
              </a:spcBef>
              <a:buSzTx/>
              <a:buNone/>
            </a:pPr>
            <a:r>
              <a:rPr b="1" dirty="0"/>
              <a:t>2. Is it FAIR to all concerned?</a:t>
            </a:r>
          </a:p>
          <a:p>
            <a:pPr marL="460375" indent="-460375">
              <a:spcBef>
                <a:spcPts val="1600"/>
              </a:spcBef>
              <a:buSzTx/>
              <a:buNone/>
            </a:pPr>
            <a:r>
              <a:rPr b="1" dirty="0"/>
              <a:t>3. Will it build GOODWILL and BETTER FRIENDSHIPS?</a:t>
            </a:r>
          </a:p>
          <a:p>
            <a:pPr marL="460375" indent="-460375">
              <a:spcBef>
                <a:spcPts val="1600"/>
              </a:spcBef>
              <a:buSzTx/>
              <a:buNone/>
            </a:pPr>
            <a:r>
              <a:rPr b="1" dirty="0"/>
              <a:t>4. Will it be BENEFICIAL to all concerned?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EB896-F033-4A7C-B76D-67AC4C506B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38E4-8F84-4C49-9BC6-F3B27414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AAD0F-2BCE-41FE-870A-28D9F2E1F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2FC0504-8C47-4BDF-86A7-69D1AD3B8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449" y="275208"/>
            <a:ext cx="10076155" cy="658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6C1B5-156B-40C7-8F38-6FE68FD6C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1170" y="5605240"/>
            <a:ext cx="1981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657D-000D-4498-9F5E-0BFB6F43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Rotary Foundation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B82A6-E40B-432D-BA76-3CAFC34B0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District Grants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Global Grants</a:t>
            </a:r>
          </a:p>
        </p:txBody>
      </p:sp>
      <p:pic>
        <p:nvPicPr>
          <p:cNvPr id="4" name="Picture 3" descr="Foundation Logo">
            <a:extLst>
              <a:ext uri="{FF2B5EF4-FFF2-40B4-BE49-F238E27FC236}">
                <a16:creationId xmlns:a16="http://schemas.microsoft.com/office/drawing/2014/main" id="{A91F6C6D-AD1B-41CE-969F-080B2FD013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72" y="2726181"/>
            <a:ext cx="2139516" cy="199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9B736-4FAD-4E6F-BFB9-E1F0990544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2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CDDF-4024-4CBB-973C-927B5078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Polio Now!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B71F6-75D1-459F-ABB9-7659A8F52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2995448"/>
            <a:ext cx="8915400" cy="2915774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https://www.youtube.com/watch?v=hR1f-ejMcGU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End Polio Now | Rotary District 5040">
            <a:extLst>
              <a:ext uri="{FF2B5EF4-FFF2-40B4-BE49-F238E27FC236}">
                <a16:creationId xmlns:a16="http://schemas.microsoft.com/office/drawing/2014/main" id="{E671F628-37EB-4D21-BF78-CBCE293D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90" y="1505482"/>
            <a:ext cx="1885072" cy="19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91A0B-70BA-4D06-904A-32D97549EE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315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1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t>EREY &amp; Polio Plus </a:t>
            </a:r>
          </a:p>
        </p:txBody>
      </p:sp>
      <p:pic>
        <p:nvPicPr>
          <p:cNvPr id="37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43000"/>
            <a:ext cx="4343400" cy="1935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990841"/>
            <a:ext cx="3276600" cy="327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339" y="4747712"/>
            <a:ext cx="4343402" cy="22388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EF5DC8-D645-4BAE-940A-950EA4C3EF82}"/>
              </a:ext>
            </a:extLst>
          </p:cNvPr>
          <p:cNvSpPr txBox="1"/>
          <p:nvPr/>
        </p:nvSpPr>
        <p:spPr>
          <a:xfrm>
            <a:off x="5255581" y="3304310"/>
            <a:ext cx="5214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Ride to End Polio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This is the largest fundraiser for polio in the world!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D40B2-4BAB-4AFA-BE51-D2F312E1268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27566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2589213" y="2192695"/>
            <a:ext cx="8915399" cy="10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/>
              <a:t>New Member Orientation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2589213" y="4088525"/>
            <a:ext cx="8915399" cy="109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Rotary Club of Dove Mountain, Marana, AZ</a:t>
            </a:r>
            <a:endParaRPr dirty="0"/>
          </a:p>
        </p:txBody>
      </p:sp>
      <p:sp>
        <p:nvSpPr>
          <p:cNvPr id="167" name="Google Shape;167;p1"/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2396359" y="2619466"/>
            <a:ext cx="89153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July, 2022</a:t>
            </a:r>
            <a:endParaRPr dirty="0"/>
          </a:p>
        </p:txBody>
      </p:sp>
      <p:pic>
        <p:nvPicPr>
          <p:cNvPr id="1026" name="Picture 2" descr="Rotary Logo">
            <a:extLst>
              <a:ext uri="{FF2B5EF4-FFF2-40B4-BE49-F238E27FC236}">
                <a16:creationId xmlns:a16="http://schemas.microsoft.com/office/drawing/2014/main" id="{F8F0EC7B-F759-4368-899A-52A3C682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35" y="852257"/>
            <a:ext cx="2110541" cy="7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7F47-E5E6-481D-8B7F-A4C78046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to End Polio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EF68D-4255-4356-B408-3FCB6B6E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1558" y="2133599"/>
            <a:ext cx="8915400" cy="3777622"/>
          </a:xfrm>
        </p:spPr>
        <p:txBody>
          <a:bodyPr/>
          <a:lstStyle/>
          <a:p>
            <a:pPr marL="114300" indent="0">
              <a:buNone/>
            </a:pPr>
            <a:r>
              <a:rPr lang="en-US" b="0" i="0" dirty="0">
                <a:solidFill>
                  <a:srgbClr val="0300A3"/>
                </a:solidFill>
                <a:effectLst/>
                <a:latin typeface="Inter"/>
              </a:rPr>
              <a:t>           </a:t>
            </a:r>
            <a:r>
              <a:rPr lang="en-US" sz="2400" b="1" i="0" dirty="0">
                <a:solidFill>
                  <a:srgbClr val="0300A3"/>
                </a:solidFill>
                <a:effectLst/>
                <a:latin typeface="Inter"/>
              </a:rPr>
              <a:t>Saturday, Nov. 19, 2022</a:t>
            </a:r>
            <a:endParaRPr lang="en-US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E2A93C-E5C6-4269-A0EB-050E6C2B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79" y="1138015"/>
            <a:ext cx="34099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d Polio Now | Rotary District 5040">
            <a:extLst>
              <a:ext uri="{FF2B5EF4-FFF2-40B4-BE49-F238E27FC236}">
                <a16:creationId xmlns:a16="http://schemas.microsoft.com/office/drawing/2014/main" id="{1F6B94F8-9080-4F32-B56C-A3CDE5128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81" y="2815641"/>
            <a:ext cx="2434087" cy="30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CE5B-74E0-4454-9EA7-5AE4C5B377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29" y="221353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57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2217737" y="666043"/>
            <a:ext cx="5695775" cy="71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</a:pPr>
            <a:r>
              <a:rPr lang="en-US" sz="3200"/>
              <a:t>Organization of Rotary </a:t>
            </a:r>
            <a:r>
              <a:rPr lang="en-US"/>
              <a:t>			</a:t>
            </a:r>
            <a:endParaRPr/>
          </a:p>
        </p:txBody>
      </p:sp>
      <p:sp>
        <p:nvSpPr>
          <p:cNvPr id="202" name="Google Shape;202;p6"/>
          <p:cNvSpPr txBox="1">
            <a:spLocks noGrp="1"/>
          </p:cNvSpPr>
          <p:nvPr>
            <p:ph type="body" idx="2"/>
          </p:nvPr>
        </p:nvSpPr>
        <p:spPr>
          <a:xfrm>
            <a:off x="4404878" y="1598613"/>
            <a:ext cx="6828342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dirty="0"/>
              <a:t>Rotary International is headquartered in Evanston, Illinois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dirty="0"/>
              <a:t>The President of RI, currently </a:t>
            </a:r>
            <a:r>
              <a:rPr lang="en-US" sz="2800" b="1" dirty="0">
                <a:solidFill>
                  <a:srgbClr val="39424A"/>
                </a:solidFill>
                <a:latin typeface="Open Sans" panose="020B0606030504020204" pitchFamily="34" charset="0"/>
              </a:rPr>
              <a:t>Je</a:t>
            </a:r>
            <a:r>
              <a:rPr lang="en-US" sz="2800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nnifer Jones</a:t>
            </a:r>
            <a:r>
              <a:rPr lang="en-US" sz="2800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2000" dirty="0"/>
              <a:t>of Ontario, Canada, can be from anywhere in the world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dirty="0"/>
              <a:t>The Organization of Rotary International is divided into:</a:t>
            </a: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Zones – Our district is part of RI Zones 26/27</a:t>
            </a: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Districts – Our District is 5500, which includes the Southern and Central Arizona </a:t>
            </a: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Clubs – There are </a:t>
            </a:r>
            <a:r>
              <a:rPr lang="en-US" sz="2000"/>
              <a:t>currently 52 </a:t>
            </a:r>
            <a:r>
              <a:rPr lang="en-US" sz="2000" dirty="0"/>
              <a:t>clubs in D5500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8F7BEE-BF1C-4380-94F2-AA6D0AF67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6992" y="446088"/>
            <a:ext cx="45719" cy="5414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415B4-A0F1-4C9D-859A-1CE6F568B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34" y="1678480"/>
            <a:ext cx="2080981" cy="27781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DC3EF0-68EB-4E6D-A09B-97D9009C1B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84" y="298404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xfrm>
            <a:off x="2589212" y="403134"/>
            <a:ext cx="6329010" cy="101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r>
              <a:rPr lang="en-US" sz="3959"/>
              <a:t>Organization of Rotary </a:t>
            </a:r>
            <a:r>
              <a:rPr lang="en-US" sz="2520"/>
              <a:t>			</a:t>
            </a:r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1490134" y="1241778"/>
            <a:ext cx="5960534" cy="511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District 5500 is led by a District Governor, currently </a:t>
            </a:r>
            <a:r>
              <a:rPr lang="en-US" b="1"/>
              <a:t>Anita McDonald</a:t>
            </a:r>
            <a:r>
              <a:rPr lang="en-US"/>
              <a:t>(Catalina Rotary</a:t>
            </a:r>
            <a:r>
              <a:rPr lang="en-US" dirty="0"/>
              <a:t>), who serves for one year</a:t>
            </a:r>
            <a:endParaRPr u="sng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District Organization includes: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1800" dirty="0"/>
              <a:t>Assistant Governors who work with specific clubs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1800" dirty="0"/>
              <a:t>District Committees with local specialists in areas of: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Membership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Foundation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Youth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Public Image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Literacy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EF119-28FD-4AAE-BD1E-BF2C345E4C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497902"/>
            <a:ext cx="1190625" cy="11906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64" y="2181487"/>
            <a:ext cx="2847562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740663">
              <a:defRPr sz="3725">
                <a:effectLst>
                  <a:outerShdw blurRad="30861" dist="30861" dir="2700000" rotWithShape="0">
                    <a:srgbClr val="000000"/>
                  </a:outerShdw>
                </a:effectLst>
              </a:defRPr>
            </a:pPr>
            <a:r>
              <a:t>Rotary</a:t>
            </a:r>
            <a:r>
              <a:rPr sz="3564"/>
              <a:t> is an </a:t>
            </a:r>
            <a:br>
              <a:rPr sz="3564"/>
            </a:br>
            <a:r>
              <a:rPr sz="3564"/>
              <a:t>International Organization</a:t>
            </a:r>
          </a:p>
        </p:txBody>
      </p:sp>
      <p:sp>
        <p:nvSpPr>
          <p:cNvPr id="386" name="Rectangle 3"/>
          <p:cNvSpPr txBox="1">
            <a:spLocks noGrp="1"/>
          </p:cNvSpPr>
          <p:nvPr>
            <p:ph idx="1"/>
          </p:nvPr>
        </p:nvSpPr>
        <p:spPr>
          <a:xfrm>
            <a:off x="2438400" y="1905000"/>
            <a:ext cx="7543800" cy="190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600"/>
            </a:pPr>
            <a:r>
              <a:rPr dirty="0"/>
              <a:t>Divided into 35 Zones and 530 Districts, </a:t>
            </a:r>
            <a:r>
              <a:rPr lang="en-US" dirty="0"/>
              <a:t> 	</a:t>
            </a:r>
            <a:r>
              <a:rPr dirty="0"/>
              <a:t>throughout 200 countries and </a:t>
            </a:r>
            <a:r>
              <a:rPr lang="en-US" dirty="0"/>
              <a:t>	</a:t>
            </a:r>
            <a:r>
              <a:rPr dirty="0"/>
              <a:t>geographical areas, worldwide.</a:t>
            </a:r>
            <a:endParaRPr lang="en-US" dirty="0"/>
          </a:p>
          <a:p>
            <a:pPr marL="114300" indent="0">
              <a:lnSpc>
                <a:spcPct val="80000"/>
              </a:lnSpc>
              <a:spcBef>
                <a:spcPts val="600"/>
              </a:spcBef>
              <a:buNone/>
              <a:defRPr sz="2600"/>
            </a:pP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600"/>
            </a:pPr>
            <a:r>
              <a:rPr lang="en-US" dirty="0"/>
              <a:t>District </a:t>
            </a:r>
            <a:r>
              <a:rPr dirty="0"/>
              <a:t>5500, </a:t>
            </a:r>
            <a:r>
              <a:rPr lang="en-US" dirty="0"/>
              <a:t>is part of Zone 26 </a:t>
            </a:r>
            <a:r>
              <a:rPr dirty="0"/>
              <a:t>which has </a:t>
            </a:r>
            <a:r>
              <a:rPr lang="en-US" dirty="0"/>
              <a:t>	</a:t>
            </a:r>
            <a:r>
              <a:rPr dirty="0"/>
              <a:t>5</a:t>
            </a:r>
            <a:r>
              <a:rPr lang="en-US" dirty="0"/>
              <a:t>2</a:t>
            </a:r>
            <a:r>
              <a:rPr dirty="0"/>
              <a:t> clubs and </a:t>
            </a:r>
            <a:r>
              <a:rPr lang="en-US" dirty="0"/>
              <a:t>about </a:t>
            </a:r>
            <a:r>
              <a:rPr dirty="0"/>
              <a:t>1,</a:t>
            </a:r>
            <a:r>
              <a:rPr lang="en-US" dirty="0"/>
              <a:t>400</a:t>
            </a:r>
            <a:r>
              <a:rPr dirty="0"/>
              <a:t> members.</a:t>
            </a:r>
            <a:endParaRPr lang="en-US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600"/>
            </a:pPr>
            <a:endParaRPr dirty="0"/>
          </a:p>
        </p:txBody>
      </p:sp>
      <p:sp>
        <p:nvSpPr>
          <p:cNvPr id="387" name="Text Box 5"/>
          <p:cNvSpPr txBox="1"/>
          <p:nvPr/>
        </p:nvSpPr>
        <p:spPr>
          <a:xfrm>
            <a:off x="2438400" y="3733801"/>
            <a:ext cx="76962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DC0081"/>
              </a:buClr>
              <a:buSzPct val="75000"/>
              <a:buChar char=""/>
              <a:defRPr sz="3000"/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dirty="0"/>
              <a:t>District 5500 = All of Arizona, south of the                              </a:t>
            </a:r>
            <a:r>
              <a:rPr lang="en-US" dirty="0"/>
              <a:t>       </a:t>
            </a:r>
            <a:r>
              <a:rPr dirty="0"/>
              <a:t>Salt River.</a:t>
            </a:r>
          </a:p>
        </p:txBody>
      </p:sp>
      <p:pic>
        <p:nvPicPr>
          <p:cNvPr id="38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4343400"/>
            <a:ext cx="1925639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856C5-D510-4C13-A68A-5BFFC3A618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build="p" animBg="1" advAuto="0"/>
      <p:bldP spid="387" grpId="0" animBg="1" advAuto="0"/>
      <p:bldP spid="388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1"/>
          <p:cNvSpPr txBox="1">
            <a:spLocks noGrp="1"/>
          </p:cNvSpPr>
          <p:nvPr>
            <p:ph type="ctrTitle"/>
          </p:nvPr>
        </p:nvSpPr>
        <p:spPr>
          <a:xfrm>
            <a:off x="2219632" y="349045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dirty="0"/>
              <a:t>Arizona Districts</a:t>
            </a:r>
          </a:p>
        </p:txBody>
      </p:sp>
      <p:sp>
        <p:nvSpPr>
          <p:cNvPr id="394" name="Subtitle 2"/>
          <p:cNvSpPr txBox="1">
            <a:spLocks noGrp="1"/>
          </p:cNvSpPr>
          <p:nvPr>
            <p:ph type="subTitle" idx="1"/>
          </p:nvPr>
        </p:nvSpPr>
        <p:spPr>
          <a:xfrm>
            <a:off x="2993922" y="1280652"/>
            <a:ext cx="6400800" cy="4191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95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251" y="1312252"/>
            <a:ext cx="3608883" cy="4233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0193BE-8F71-48BE-AB7E-1CA61DB818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  <p:pic>
        <p:nvPicPr>
          <p:cNvPr id="1026" name="Picture 2" descr="The Express">
            <a:extLst>
              <a:ext uri="{FF2B5EF4-FFF2-40B4-BE49-F238E27FC236}">
                <a16:creationId xmlns:a16="http://schemas.microsoft.com/office/drawing/2014/main" id="{F9B133A2-7A30-438F-8760-8D5415D0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3" y="1677556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Page | Rotary District 5500">
            <a:extLst>
              <a:ext uri="{FF2B5EF4-FFF2-40B4-BE49-F238E27FC236}">
                <a16:creationId xmlns:a16="http://schemas.microsoft.com/office/drawing/2014/main" id="{DCE3D668-CFF6-4499-AC9A-000BF744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90" y="4444830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itle 1"/>
          <p:cNvSpPr txBox="1">
            <a:spLocks noGrp="1"/>
          </p:cNvSpPr>
          <p:nvPr>
            <p:ph type="title"/>
          </p:nvPr>
        </p:nvSpPr>
        <p:spPr>
          <a:xfrm>
            <a:off x="2209800" y="278167"/>
            <a:ext cx="7772400" cy="1066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/>
            </a:lvl1pPr>
          </a:lstStyle>
          <a:p>
            <a:r>
              <a:rPr lang="en-US" b="1" dirty="0"/>
              <a:t>District 5500 is in Zone 26</a:t>
            </a:r>
            <a:br>
              <a:rPr lang="en-US" b="1" dirty="0"/>
            </a:br>
            <a:r>
              <a:rPr lang="en-US" b="1" dirty="0"/>
              <a:t>	Part of the “Big West”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39D50-EC37-4AA6-89FE-EE591E6996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05" y="202700"/>
            <a:ext cx="1006507" cy="106680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47DF9-962B-4882-BF0D-41764DC17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136" y="1447060"/>
            <a:ext cx="6800295" cy="5228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Organization of Rotary 			</a:t>
            </a:r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The Dove Mountain Rotary Club (club # 72360) was chartered on March 23, 2006, and its charter night banquet was held April 6, 2006. 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The club was sponsored by the </a:t>
            </a:r>
            <a:r>
              <a:rPr lang="en-US" sz="2400" dirty="0" err="1"/>
              <a:t>SaddleBrooke</a:t>
            </a:r>
            <a:r>
              <a:rPr lang="en-US" sz="2400" dirty="0"/>
              <a:t> Rotary Club.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400" dirty="0"/>
              <a:t>		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00B71-F418-45FA-9885-FCC5D2BF47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65" y="669242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852710"/>
            <a:ext cx="8911687" cy="1280890"/>
          </a:xfrm>
        </p:spPr>
        <p:txBody>
          <a:bodyPr>
            <a:normAutofit/>
          </a:bodyPr>
          <a:lstStyle/>
          <a:p>
            <a:r>
              <a:rPr lang="en-US" sz="2400" b="1" dirty="0"/>
              <a:t>The Dove Mountain Rotary Clubs Character: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1434164"/>
            <a:ext cx="8915400" cy="49088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Small but mighty club,  people of action,  innovative fundraisers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Interesting meetings &amp; attractive venue (Highlands Clubhouse)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Welcoming to guests &amp; new members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support of: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Youth, education, girls, veterans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Service projects benefiting the community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Adults developing a new career path (TRVFA)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In-need families/women/youth -- thru an immediate crisis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Helping others to help themselves – mentoring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Improving the lives of nursing home seniors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Applying the Four-way test to individual, youth, &amp; business ethics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International service projects benefiting the world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Peacebuilder club in support of world peace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  <a:p>
            <a:pPr lvl="4">
              <a:buFont typeface="Wingdings" panose="05000000000000000000" pitchFamily="2" charset="2"/>
              <a:buChar char="Ø"/>
            </a:pPr>
            <a:endParaRPr lang="en-US" dirty="0"/>
          </a:p>
          <a:p>
            <a:pPr lvl="4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16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15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Century Gothic"/>
              <a:buNone/>
            </a:pPr>
            <a:r>
              <a:rPr lang="en-US" sz="3240" dirty="0"/>
              <a:t>Organization of Rotary 	</a:t>
            </a:r>
            <a:br>
              <a:rPr lang="en-US" sz="3240" dirty="0"/>
            </a:br>
            <a:r>
              <a:rPr lang="en-US" sz="2430" i="1" dirty="0"/>
              <a:t>	</a:t>
            </a:r>
            <a:r>
              <a:rPr lang="en-US" sz="3240" dirty="0"/>
              <a:t>	</a:t>
            </a:r>
            <a:endParaRPr dirty="0"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1"/>
          </p:nvPr>
        </p:nvSpPr>
        <p:spPr>
          <a:xfrm>
            <a:off x="2589212" y="1774187"/>
            <a:ext cx="7859634" cy="508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endParaRPr sz="450"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r>
              <a:rPr lang="en-US" sz="1400" b="1" dirty="0"/>
              <a:t>Club leaders for 2022-23 are: 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President – Prudy Abeln</a:t>
            </a:r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President Elect – Joe Hentges</a:t>
            </a:r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Immediate Past President – Fred Novick</a:t>
            </a:r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President Nominee - TBD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r>
              <a:rPr lang="en-US" sz="1400" b="1" dirty="0"/>
              <a:t>Board of Directors consisting of: </a:t>
            </a:r>
            <a:endParaRPr dirty="0"/>
          </a:p>
          <a:p>
            <a:pPr marL="1200150" lvl="2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Secretary – Fred Novick</a:t>
            </a:r>
            <a:endParaRPr dirty="0"/>
          </a:p>
          <a:p>
            <a:pPr marL="1200150" lvl="2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Treasurer – Teree Bergman</a:t>
            </a:r>
          </a:p>
          <a:p>
            <a:pPr marL="1200150" lvl="2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dirty="0"/>
              <a:t>Club Charitable Fund President – Jeff Penfil</a:t>
            </a:r>
            <a:endParaRPr lang="en-US" sz="1400" dirty="0"/>
          </a:p>
          <a:p>
            <a:pPr marL="1200150" lvl="2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r>
              <a:rPr lang="en-US" sz="1400" b="1" dirty="0"/>
              <a:t>Board also includes Chairs of the following committees: </a:t>
            </a:r>
            <a:endParaRPr sz="1400" b="1"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Membership – Jim Jansen, Aleta Wiener (co-chairs)</a:t>
            </a:r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Rotary Foundation – Teree Bergman</a:t>
            </a:r>
            <a:endParaRPr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Club Administration – Joe Hentges</a:t>
            </a:r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Service Projects – Jeff Penfil, Ralph Harding (co-chairs)</a:t>
            </a:r>
            <a:endParaRPr sz="1400"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Public Image – Prudy Abeln</a:t>
            </a:r>
            <a:endParaRPr dirty="0"/>
          </a:p>
          <a:p>
            <a:pPr marL="1600200" lvl="3" indent="-20161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25"/>
              <a:buNone/>
            </a:pPr>
            <a:endParaRPr sz="425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50"/>
              <a:buNone/>
            </a:pPr>
            <a:r>
              <a:rPr lang="en-US" sz="450" dirty="0"/>
              <a:t>		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11366-C5B9-4D22-BA16-9F9BFE7B9E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96" y="454472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Organization of Rotary</a:t>
            </a:r>
            <a:br>
              <a:rPr lang="en-US" dirty="0"/>
            </a:br>
            <a:r>
              <a:rPr lang="en-US" dirty="0"/>
              <a:t>			</a:t>
            </a:r>
            <a:endParaRPr dirty="0"/>
          </a:p>
        </p:txBody>
      </p:sp>
      <p:sp>
        <p:nvSpPr>
          <p:cNvPr id="232" name="Google Shape;232;p10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</a:t>
            </a:r>
            <a:r>
              <a:rPr lang="en-US" b="1" dirty="0"/>
              <a:t>Dove Mountain Rotary Charitable Fund </a:t>
            </a:r>
            <a:r>
              <a:rPr lang="en-US" dirty="0"/>
              <a:t>is the club’s own, separate 501(c)(3) foundation, used to fund the club’s charitable projects.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Board of Directors of this foundation consist of: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President – Jeff Penfil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Treasurer – Teree Bergman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Secretary – Fred Novick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Directors – Randy Long, Carol Long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68916-5EBB-4D6B-A49A-3FD4344198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762" y="62411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D2E3D-CBFF-4911-B6D6-C0DD3F32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Did You Join Rotary?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7EDA8-61F6-4A85-9144-3A1F9FCA5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What attracted you to Rotary?</a:t>
            </a:r>
          </a:p>
          <a:p>
            <a:pPr marL="11430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What do you hope to contribute to the Club?</a:t>
            </a:r>
          </a:p>
          <a:p>
            <a:pPr marL="11430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How do you hope to benefit from being a Rotarian?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C9867-431F-4353-BC0B-FC0B1D0C2F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98" y="351465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289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>
            <a:spLocks noGrp="1"/>
          </p:cNvSpPr>
          <p:nvPr>
            <p:ph type="title"/>
          </p:nvPr>
        </p:nvSpPr>
        <p:spPr>
          <a:xfrm>
            <a:off x="2592925" y="885734"/>
            <a:ext cx="8911687" cy="101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 dirty="0"/>
              <a:t>Benefits of Membership in Rotary</a:t>
            </a:r>
            <a:endParaRPr b="1" dirty="0"/>
          </a:p>
        </p:txBody>
      </p:sp>
      <p:sp>
        <p:nvSpPr>
          <p:cNvPr id="239" name="Google Shape;239;p11"/>
          <p:cNvSpPr txBox="1">
            <a:spLocks noGrp="1"/>
          </p:cNvSpPr>
          <p:nvPr>
            <p:ph type="body" idx="1"/>
          </p:nvPr>
        </p:nvSpPr>
        <p:spPr>
          <a:xfrm>
            <a:off x="2589212" y="1905000"/>
            <a:ext cx="8915400" cy="400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/>
              <a:t>Opportunities to:</a:t>
            </a:r>
            <a:endParaRPr b="1"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Make a difference thru “bigger, better, bolder service which changes lives” in the community and the world</a:t>
            </a:r>
            <a:endParaRPr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Develop skills such as public speaking, project management, event planning</a:t>
            </a:r>
            <a:endParaRPr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Network with other professionals</a:t>
            </a:r>
            <a:endParaRPr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Build lifelong friendships</a:t>
            </a:r>
            <a:endParaRPr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Make international connections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ECEE4-7A08-438C-BB24-21E7377063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31" y="800053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Financial	</a:t>
            </a:r>
            <a:br>
              <a:rPr lang="en-US"/>
            </a:br>
            <a:r>
              <a:rPr lang="en-US" sz="2800" b="1" i="1"/>
              <a:t>		</a:t>
            </a:r>
            <a:endParaRPr/>
          </a:p>
        </p:txBody>
      </p:sp>
      <p:sp>
        <p:nvSpPr>
          <p:cNvPr id="246" name="Google Shape;246;p12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Dues &amp; Other Costs:</a:t>
            </a:r>
            <a:r>
              <a:rPr lang="en-US" sz="2400" dirty="0"/>
              <a:t>  </a:t>
            </a:r>
            <a:endParaRPr sz="24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sz="2400" dirty="0"/>
              <a:t>The dues are $100 per quarter or $400 per year.  This includes all club, District, and RI dues. 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sz="2400" dirty="0"/>
              <a:t>Appetizers are $5 per meeting, when attending in-person at a club meeting. 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sz="2400" dirty="0"/>
              <a:t>RI Foundation is a suggested (but not mandatory) minimum of $100 per year.</a:t>
            </a: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6AF1-C700-49A2-9A0C-F214B10263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691" y="62411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 dirty="0"/>
              <a:t>Service in Rotary	 </a:t>
            </a:r>
            <a:br>
              <a:rPr lang="en-US" b="1" dirty="0"/>
            </a:br>
            <a:r>
              <a:rPr lang="en-US" b="1" dirty="0"/>
              <a:t>Motto – Service Above Self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253" name="Google Shape;253;p13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dirty="0"/>
              <a:t>Service Opportunities –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Community Food Bank Hunger Walk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Salvation Army Bell Ringing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Feed-My-Starving Children volunteer night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El Tour de Tucson Aid Station support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Homeless Veteran “stand down” meal serving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TRVFA Scholarships - Interviewing candidates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Imago </a:t>
            </a:r>
            <a:r>
              <a:rPr lang="en-US" dirty="0" err="1"/>
              <a:t>dei</a:t>
            </a:r>
            <a:r>
              <a:rPr lang="en-US" dirty="0"/>
              <a:t> Middle School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Roadrunner Elementary School</a:t>
            </a: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Literacy Project…and many others…..</a:t>
            </a:r>
          </a:p>
          <a:p>
            <a:pPr marL="742950" lvl="1" indent="-285750"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Support Club’s Fundraising (</a:t>
            </a:r>
            <a:r>
              <a:rPr lang="en-US" dirty="0" err="1"/>
              <a:t>eg.</a:t>
            </a:r>
            <a:r>
              <a:rPr lang="en-US" dirty="0"/>
              <a:t> committee work, sales, marketing, etc.)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9A672-4C18-429D-BCA1-8C767404CC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3298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649224" y="949864"/>
            <a:ext cx="5525073" cy="117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u="sng"/>
              <a:t>Club Committees</a:t>
            </a:r>
            <a:br>
              <a:rPr lang="en-US" sz="3240"/>
            </a:br>
            <a:r>
              <a:rPr lang="en-US" sz="2520"/>
              <a:t>	</a:t>
            </a:r>
            <a:br>
              <a:rPr lang="en-US" sz="2520"/>
            </a:br>
            <a:endParaRPr sz="2520"/>
          </a:p>
        </p:txBody>
      </p:sp>
      <p:sp>
        <p:nvSpPr>
          <p:cNvPr id="261" name="Google Shape;261;p1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body" idx="1"/>
          </p:nvPr>
        </p:nvSpPr>
        <p:spPr>
          <a:xfrm>
            <a:off x="649224" y="2133600"/>
            <a:ext cx="10368732" cy="401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Rotary Foundation:  </a:t>
            </a:r>
            <a:r>
              <a:rPr lang="en-US" i="1" dirty="0"/>
              <a:t>Teree Bergman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Membership:  </a:t>
            </a:r>
            <a:r>
              <a:rPr lang="en-US" i="1" dirty="0"/>
              <a:t>Jim Jansen, Aleta Wiener (co-chairs)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Public Image:  </a:t>
            </a:r>
            <a:r>
              <a:rPr lang="en-US" i="1" dirty="0"/>
              <a:t>Prudy Abeln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Youth Service:  </a:t>
            </a:r>
            <a:r>
              <a:rPr lang="en-US" i="1" dirty="0"/>
              <a:t>Scott Parfrey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International Service:  </a:t>
            </a:r>
            <a:r>
              <a:rPr lang="en-US" i="1" dirty="0"/>
              <a:t>TBD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Fundraising:  </a:t>
            </a:r>
            <a:r>
              <a:rPr lang="en-US" i="1" dirty="0"/>
              <a:t>Teresa Baker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Club Administration:  </a:t>
            </a:r>
            <a:r>
              <a:rPr lang="en-US" i="1" dirty="0"/>
              <a:t>Joe Hentges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Service Projects:  </a:t>
            </a:r>
            <a:r>
              <a:rPr lang="en-US" i="1" dirty="0"/>
              <a:t>Jeff Penfil, Ralph Harding (co-chairs)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Peacebuilder:</a:t>
            </a:r>
            <a:r>
              <a:rPr lang="en-US" i="1" dirty="0"/>
              <a:t>  Jeff Penfil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Fellowship/Social Activities:  </a:t>
            </a:r>
            <a:r>
              <a:rPr lang="en-US" i="1" dirty="0"/>
              <a:t>TBD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Scholarships, Tatum Memorial Scholarships:  </a:t>
            </a:r>
            <a:r>
              <a:rPr lang="en-US" i="1" dirty="0"/>
              <a:t>JoAnn Ullery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TRVFA Scholarships:</a:t>
            </a:r>
            <a:r>
              <a:rPr lang="en-US" i="1" dirty="0"/>
              <a:t>  Joe Hentges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MVHS Interact Club Liaison:  </a:t>
            </a:r>
            <a:r>
              <a:rPr lang="en-US" i="1" dirty="0"/>
              <a:t>Scott Parfrey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Sergeant-at-Arms:</a:t>
            </a:r>
            <a:r>
              <a:rPr lang="en-US" i="1" dirty="0"/>
              <a:t>  Brigitte Hentges</a:t>
            </a:r>
          </a:p>
          <a:p>
            <a:pPr marL="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i="1" dirty="0"/>
              <a:t>Club Website: </a:t>
            </a:r>
            <a:r>
              <a:rPr lang="en-US" i="1" dirty="0" err="1"/>
              <a:t>Teree</a:t>
            </a:r>
            <a:r>
              <a:rPr lang="en-US" i="1" dirty="0"/>
              <a:t> </a:t>
            </a:r>
            <a:r>
              <a:rPr lang="en-US" i="1" dirty="0" err="1"/>
              <a:t>Hentges</a:t>
            </a:r>
            <a:endParaRPr lang="en-US" b="1" i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Facebook, Newsletter:  </a:t>
            </a:r>
            <a:r>
              <a:rPr lang="en-US" i="1" dirty="0"/>
              <a:t>TBD</a:t>
            </a:r>
            <a:endParaRPr dirty="0"/>
          </a:p>
        </p:txBody>
      </p:sp>
      <p:sp>
        <p:nvSpPr>
          <p:cNvPr id="263" name="Google Shape;263;p14"/>
          <p:cNvSpPr/>
          <p:nvPr/>
        </p:nvSpPr>
        <p:spPr>
          <a:xfrm>
            <a:off x="-1" y="6061223"/>
            <a:ext cx="1038036" cy="506277"/>
          </a:xfrm>
          <a:custGeom>
            <a:avLst/>
            <a:gdLst/>
            <a:ahLst/>
            <a:cxnLst/>
            <a:rect l="l" t="t" r="r" b="b"/>
            <a:pathLst>
              <a:path w="1038036" h="506277" extrusionOk="0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85837-0357-47D2-A238-2449EFD746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68" y="711923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Social Activities	</a:t>
            </a:r>
            <a:br>
              <a:rPr lang="en-US" dirty="0"/>
            </a:br>
            <a:endParaRPr dirty="0"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Installation event – June/July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Christmas / Hanukkah / Holiday Party – December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Club Picnic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Social Mixers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Informal Dinners ( restaurants, club members homes)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Business tours paired with dinner out together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A2883-187E-46A9-B74B-41808B981C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84" y="779781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95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Responsibilities of a Rotarian	</a:t>
            </a:r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1964267" y="1580445"/>
            <a:ext cx="9540345" cy="527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There are no attendance rules, but you are encouraged to make it a priority and attend as often as possible.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You have joined Rotary because you are a service-minded person who wants to help your community.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You will be assigned to a committee – you can volunteer for one as well.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Networking is a good by-product of being a Rotarian but should not be the main reason for joining Rotary.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You will be assigned a mentor so you will continue to learn more about Rotary and help you integrate into the club and feel welcome.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Fellowship with other club members.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High ethical standards - The Four-Way Test (Is it the truth?  Is it fair to all concerned?  Will it build goodwill and better friendships?  Will it be beneficial to all concerned?)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Have Fun!!!! (many clubs consider this an essential addition to the Rotary Four-Way Test)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2F0DD-E653-4FA0-9757-D0385220B1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303551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EA5A-9F0B-4511-AD58-257AED07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for Good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AD7ED-A5F1-4F47-9B91-0A1739877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5025" y="1540188"/>
            <a:ext cx="8915400" cy="49671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International 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https://www.rotary.org/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Sign Up for My Rotary Account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District 5500 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https://rotaryd5500.org/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Stay Up-to-Date with what is happening in the District</a:t>
            </a:r>
          </a:p>
          <a:p>
            <a:pPr marL="571500" lvl="1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District 5500 Facebook Page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https://www.facebook.com/groups/196945414392403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715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Club Website, </a:t>
            </a:r>
            <a:r>
              <a:rPr lang="en-US" b="1" dirty="0" err="1"/>
              <a:t>Clubrunner</a:t>
            </a:r>
            <a:r>
              <a:rPr lang="en-US" b="1" dirty="0"/>
              <a:t> and Facebook Page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hlinkClick r:id="rId7"/>
              </a:rPr>
              <a:t>https://www.dovemountainrotary.org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B548E-9E45-4140-A051-6CEC893253D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800" y="486837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539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C9F0-3B67-4CA9-BBF9-8F515948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369" y="624110"/>
            <a:ext cx="9862243" cy="805195"/>
          </a:xfrm>
        </p:spPr>
        <p:txBody>
          <a:bodyPr>
            <a:normAutofit/>
          </a:bodyPr>
          <a:lstStyle/>
          <a:p>
            <a:r>
              <a:rPr lang="en-US" b="1" dirty="0"/>
              <a:t>Orientation Resources </a:t>
            </a:r>
            <a:r>
              <a:rPr lang="en-US" dirty="0"/>
              <a:t>(from RI Website)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41CFB-797D-44C4-AE10-C5335E9C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251751"/>
            <a:ext cx="8915400" cy="5282214"/>
          </a:xfrm>
        </p:spPr>
        <p:txBody>
          <a:bodyPr>
            <a:normAutofit/>
          </a:bodyPr>
          <a:lstStyle/>
          <a:p>
            <a:pPr marL="0" marR="0" indent="0">
              <a:lnSpc>
                <a:spcPts val="1715"/>
              </a:lnSpc>
              <a:spcBef>
                <a:spcPts val="1370"/>
              </a:spcBef>
              <a:spcAft>
                <a:spcPts val="137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these resources to celebrate new members, develop an orientation program, and get them involved early and often.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Rotary</a:t>
            </a:r>
            <a:r>
              <a:rPr lang="en-US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Sharing this inspiring video with new members when they join.</a:t>
            </a: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Kick-start Your New Member Orientation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This Learning Center course shows how to make your club's new members feel welcome, appreciated, and valued.</a:t>
            </a: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Introducing New Members to Rotary: An Orientation Guide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Find ideas for engaging new members, getting them involved, and giving them a meaningful Rotary experience.</a:t>
            </a: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Connect for Good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Encourage members to get involved in their club, community, and the Rotary world for a more meaningful experience.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Member Welcome Kit — Order a welcome kit from your local, licensed Rotary vendor or put one together using the resources in this section.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00638-F555-44A7-81A3-FCA4CDAF310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176099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25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57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Century Gothic"/>
              <a:buNone/>
            </a:pPr>
            <a:r>
              <a:rPr lang="en-US" sz="3240"/>
              <a:t>Mission of Rotary International			</a:t>
            </a:r>
            <a:endParaRPr/>
          </a:p>
        </p:txBody>
      </p:sp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2111022" y="1366345"/>
            <a:ext cx="9393590" cy="503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Motto of Rotary International is </a:t>
            </a:r>
            <a:r>
              <a:rPr lang="en-US" b="1" u="sng" dirty="0"/>
              <a:t>Service Above Self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mission of </a:t>
            </a:r>
            <a:r>
              <a:rPr lang="en-US" b="1" u="sng" dirty="0"/>
              <a:t>Rotary International </a:t>
            </a:r>
            <a:r>
              <a:rPr lang="en-US" dirty="0"/>
              <a:t>is to provide service to others, promote integrity, and advance world understanding, goodwill, and peace through its fellowship of business, professional, and community leaders.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dirty="0"/>
              <a:t>The Rotary Foundation </a:t>
            </a:r>
            <a:r>
              <a:rPr lang="en-US" dirty="0"/>
              <a:t>(TRF) – Founded 1917 Motto: </a:t>
            </a:r>
            <a:r>
              <a:rPr lang="en-US" b="1" u="sng" dirty="0"/>
              <a:t>Doing Good in the World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Mission of </a:t>
            </a:r>
            <a:r>
              <a:rPr lang="en-US" b="1" u="sng" dirty="0"/>
              <a:t>The Rotary Foundation </a:t>
            </a:r>
            <a:r>
              <a:rPr lang="en-US" dirty="0"/>
              <a:t>is to enable Rotarians to advance world understanding, goodwill, and peace through the improvement of health, the support of education, and the alleviation of poverty.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Rotary is a global network of 1.4 million neighbors, friends, leaders, and problem-solvers who see a world where people unite and take action to create lasting change – across the globe, in our communities, and in ourselves.</a:t>
            </a:r>
            <a:endParaRPr dirty="0"/>
          </a:p>
          <a:p>
            <a:pPr marL="342900" lvl="0">
              <a:buFont typeface="Wingdings" panose="05000000000000000000" pitchFamily="2" charset="2"/>
              <a:buChar char="v"/>
            </a:pPr>
            <a:r>
              <a:rPr lang="en-US" dirty="0"/>
              <a:t>RI’s theme for RY2022-23 is “Imagine, a world that deserves our best, where we get up each day knowing that we can make a difference.”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02883-4ED4-43CB-B194-32654D5235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493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MSj01038.wav" descr="MSj01038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571500" cy="57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Group 39"/>
          <p:cNvGrpSpPr/>
          <p:nvPr/>
        </p:nvGrpSpPr>
        <p:grpSpPr>
          <a:xfrm>
            <a:off x="1670050" y="976312"/>
            <a:ext cx="8834438" cy="5254626"/>
            <a:chOff x="0" y="0"/>
            <a:chExt cx="8834437" cy="5254624"/>
          </a:xfrm>
        </p:grpSpPr>
        <p:grpSp>
          <p:nvGrpSpPr>
            <p:cNvPr id="305" name="Group 31"/>
            <p:cNvGrpSpPr/>
            <p:nvPr/>
          </p:nvGrpSpPr>
          <p:grpSpPr>
            <a:xfrm>
              <a:off x="3527425" y="3175"/>
              <a:ext cx="5307013" cy="4887913"/>
              <a:chOff x="0" y="0"/>
              <a:chExt cx="5307012" cy="4887912"/>
            </a:xfrm>
          </p:grpSpPr>
          <p:grpSp>
            <p:nvGrpSpPr>
              <p:cNvPr id="281" name="Group 7"/>
              <p:cNvGrpSpPr/>
              <p:nvPr/>
            </p:nvGrpSpPr>
            <p:grpSpPr>
              <a:xfrm>
                <a:off x="4527550" y="3108324"/>
                <a:ext cx="779463" cy="1779589"/>
                <a:chOff x="0" y="0"/>
                <a:chExt cx="779462" cy="1779587"/>
              </a:xfrm>
            </p:grpSpPr>
            <p:grpSp>
              <p:nvGrpSpPr>
                <p:cNvPr id="279" name="Group 5"/>
                <p:cNvGrpSpPr/>
                <p:nvPr/>
              </p:nvGrpSpPr>
              <p:grpSpPr>
                <a:xfrm>
                  <a:off x="0" y="1257299"/>
                  <a:ext cx="779463" cy="522289"/>
                  <a:chOff x="0" y="0"/>
                  <a:chExt cx="779462" cy="522287"/>
                </a:xfrm>
              </p:grpSpPr>
              <p:sp>
                <p:nvSpPr>
                  <p:cNvPr id="276" name="Freeform 2"/>
                  <p:cNvSpPr/>
                  <p:nvPr/>
                </p:nvSpPr>
                <p:spPr>
                  <a:xfrm>
                    <a:off x="655637" y="0"/>
                    <a:ext cx="123826" cy="3159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923" y="326"/>
                        </a:moveTo>
                        <a:lnTo>
                          <a:pt x="9138" y="0"/>
                        </a:lnTo>
                        <a:lnTo>
                          <a:pt x="13015" y="2388"/>
                        </a:lnTo>
                        <a:lnTo>
                          <a:pt x="12462" y="9335"/>
                        </a:lnTo>
                        <a:lnTo>
                          <a:pt x="15231" y="9335"/>
                        </a:lnTo>
                        <a:lnTo>
                          <a:pt x="15785" y="10203"/>
                        </a:lnTo>
                        <a:lnTo>
                          <a:pt x="16615" y="11723"/>
                        </a:lnTo>
                        <a:lnTo>
                          <a:pt x="17169" y="12591"/>
                        </a:lnTo>
                        <a:lnTo>
                          <a:pt x="19385" y="12265"/>
                        </a:lnTo>
                        <a:lnTo>
                          <a:pt x="21046" y="10854"/>
                        </a:lnTo>
                        <a:lnTo>
                          <a:pt x="21600" y="11723"/>
                        </a:lnTo>
                        <a:lnTo>
                          <a:pt x="20492" y="12917"/>
                        </a:lnTo>
                        <a:lnTo>
                          <a:pt x="19385" y="13785"/>
                        </a:lnTo>
                        <a:lnTo>
                          <a:pt x="18831" y="15630"/>
                        </a:lnTo>
                        <a:lnTo>
                          <a:pt x="16338" y="16498"/>
                        </a:lnTo>
                        <a:lnTo>
                          <a:pt x="14677" y="16824"/>
                        </a:lnTo>
                        <a:lnTo>
                          <a:pt x="12462" y="17692"/>
                        </a:lnTo>
                        <a:lnTo>
                          <a:pt x="11908" y="18561"/>
                        </a:lnTo>
                        <a:lnTo>
                          <a:pt x="12462" y="19538"/>
                        </a:lnTo>
                        <a:lnTo>
                          <a:pt x="13015" y="20406"/>
                        </a:lnTo>
                        <a:lnTo>
                          <a:pt x="6923" y="21600"/>
                        </a:lnTo>
                        <a:lnTo>
                          <a:pt x="5815" y="21274"/>
                        </a:lnTo>
                        <a:lnTo>
                          <a:pt x="3323" y="20949"/>
                        </a:lnTo>
                        <a:lnTo>
                          <a:pt x="2215" y="20406"/>
                        </a:lnTo>
                        <a:lnTo>
                          <a:pt x="3323" y="19755"/>
                        </a:lnTo>
                        <a:lnTo>
                          <a:pt x="5538" y="19538"/>
                        </a:lnTo>
                        <a:lnTo>
                          <a:pt x="6923" y="18018"/>
                        </a:lnTo>
                        <a:lnTo>
                          <a:pt x="6923" y="17367"/>
                        </a:lnTo>
                        <a:lnTo>
                          <a:pt x="5538" y="16824"/>
                        </a:lnTo>
                        <a:lnTo>
                          <a:pt x="3323" y="15847"/>
                        </a:lnTo>
                        <a:lnTo>
                          <a:pt x="1662" y="15847"/>
                        </a:lnTo>
                        <a:lnTo>
                          <a:pt x="554" y="15630"/>
                        </a:lnTo>
                        <a:lnTo>
                          <a:pt x="0" y="14653"/>
                        </a:lnTo>
                        <a:lnTo>
                          <a:pt x="554" y="14111"/>
                        </a:lnTo>
                        <a:lnTo>
                          <a:pt x="1662" y="14111"/>
                        </a:lnTo>
                        <a:lnTo>
                          <a:pt x="3323" y="13785"/>
                        </a:lnTo>
                        <a:lnTo>
                          <a:pt x="6369" y="12591"/>
                        </a:lnTo>
                        <a:lnTo>
                          <a:pt x="7477" y="9335"/>
                        </a:lnTo>
                        <a:lnTo>
                          <a:pt x="6369" y="8358"/>
                        </a:lnTo>
                        <a:lnTo>
                          <a:pt x="4985" y="7815"/>
                        </a:lnTo>
                        <a:lnTo>
                          <a:pt x="4431" y="5970"/>
                        </a:lnTo>
                        <a:lnTo>
                          <a:pt x="4985" y="4233"/>
                        </a:lnTo>
                        <a:lnTo>
                          <a:pt x="5538" y="3039"/>
                        </a:lnTo>
                        <a:lnTo>
                          <a:pt x="6923" y="326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7" name="Freeform 3"/>
                  <p:cNvSpPr/>
                  <p:nvPr/>
                </p:nvSpPr>
                <p:spPr>
                  <a:xfrm>
                    <a:off x="415925" y="253999"/>
                    <a:ext cx="230188" cy="268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194" y="0"/>
                        </a:moveTo>
                        <a:lnTo>
                          <a:pt x="17876" y="0"/>
                        </a:lnTo>
                        <a:lnTo>
                          <a:pt x="21600" y="5624"/>
                        </a:lnTo>
                        <a:lnTo>
                          <a:pt x="17578" y="10608"/>
                        </a:lnTo>
                        <a:lnTo>
                          <a:pt x="17578" y="12781"/>
                        </a:lnTo>
                        <a:lnTo>
                          <a:pt x="16684" y="13420"/>
                        </a:lnTo>
                        <a:lnTo>
                          <a:pt x="14301" y="13420"/>
                        </a:lnTo>
                        <a:lnTo>
                          <a:pt x="11321" y="16232"/>
                        </a:lnTo>
                        <a:lnTo>
                          <a:pt x="8789" y="19172"/>
                        </a:lnTo>
                        <a:lnTo>
                          <a:pt x="7001" y="21600"/>
                        </a:lnTo>
                        <a:lnTo>
                          <a:pt x="7001" y="19427"/>
                        </a:lnTo>
                        <a:lnTo>
                          <a:pt x="3724" y="19811"/>
                        </a:lnTo>
                        <a:lnTo>
                          <a:pt x="0" y="19811"/>
                        </a:lnTo>
                        <a:lnTo>
                          <a:pt x="3277" y="16232"/>
                        </a:lnTo>
                        <a:lnTo>
                          <a:pt x="4320" y="14570"/>
                        </a:lnTo>
                        <a:lnTo>
                          <a:pt x="5512" y="14570"/>
                        </a:lnTo>
                        <a:lnTo>
                          <a:pt x="7895" y="11631"/>
                        </a:lnTo>
                        <a:lnTo>
                          <a:pt x="8789" y="11631"/>
                        </a:lnTo>
                        <a:lnTo>
                          <a:pt x="8789" y="11375"/>
                        </a:lnTo>
                        <a:lnTo>
                          <a:pt x="9981" y="10225"/>
                        </a:lnTo>
                        <a:lnTo>
                          <a:pt x="11321" y="10225"/>
                        </a:lnTo>
                        <a:lnTo>
                          <a:pt x="10874" y="7030"/>
                        </a:lnTo>
                        <a:lnTo>
                          <a:pt x="11023" y="7030"/>
                        </a:lnTo>
                        <a:lnTo>
                          <a:pt x="12513" y="5368"/>
                        </a:lnTo>
                        <a:lnTo>
                          <a:pt x="13109" y="6774"/>
                        </a:lnTo>
                        <a:lnTo>
                          <a:pt x="15492" y="4218"/>
                        </a:lnTo>
                        <a:lnTo>
                          <a:pt x="15194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8" name="Freeform 4"/>
                  <p:cNvSpPr/>
                  <p:nvPr/>
                </p:nvSpPr>
                <p:spPr>
                  <a:xfrm>
                    <a:off x="0" y="269874"/>
                    <a:ext cx="87313" cy="141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4713" y="0"/>
                        </a:lnTo>
                        <a:lnTo>
                          <a:pt x="10211" y="2670"/>
                        </a:lnTo>
                        <a:lnTo>
                          <a:pt x="21600" y="2670"/>
                        </a:lnTo>
                        <a:lnTo>
                          <a:pt x="20029" y="6067"/>
                        </a:lnTo>
                        <a:lnTo>
                          <a:pt x="21600" y="10193"/>
                        </a:lnTo>
                        <a:lnTo>
                          <a:pt x="17673" y="10193"/>
                        </a:lnTo>
                        <a:lnTo>
                          <a:pt x="16887" y="10921"/>
                        </a:lnTo>
                        <a:lnTo>
                          <a:pt x="14531" y="11407"/>
                        </a:lnTo>
                        <a:lnTo>
                          <a:pt x="16887" y="21600"/>
                        </a:lnTo>
                        <a:lnTo>
                          <a:pt x="10211" y="20872"/>
                        </a:lnTo>
                        <a:lnTo>
                          <a:pt x="3927" y="17474"/>
                        </a:lnTo>
                        <a:lnTo>
                          <a:pt x="3927" y="8009"/>
                        </a:lnTo>
                        <a:lnTo>
                          <a:pt x="0" y="606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280" name="Freeform 6"/>
                <p:cNvSpPr/>
                <p:nvPr/>
              </p:nvSpPr>
              <p:spPr>
                <a:xfrm>
                  <a:off x="158750" y="0"/>
                  <a:ext cx="139701" cy="1587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27" y="7992"/>
                      </a:moveTo>
                      <a:lnTo>
                        <a:pt x="0" y="17280"/>
                      </a:lnTo>
                      <a:lnTo>
                        <a:pt x="1473" y="20952"/>
                      </a:lnTo>
                      <a:lnTo>
                        <a:pt x="7609" y="21600"/>
                      </a:lnTo>
                      <a:lnTo>
                        <a:pt x="13009" y="21600"/>
                      </a:lnTo>
                      <a:lnTo>
                        <a:pt x="14973" y="17928"/>
                      </a:lnTo>
                      <a:lnTo>
                        <a:pt x="15955" y="14256"/>
                      </a:lnTo>
                      <a:lnTo>
                        <a:pt x="21600" y="14256"/>
                      </a:lnTo>
                      <a:lnTo>
                        <a:pt x="20618" y="8640"/>
                      </a:lnTo>
                      <a:lnTo>
                        <a:pt x="20618" y="3024"/>
                      </a:lnTo>
                      <a:lnTo>
                        <a:pt x="14973" y="0"/>
                      </a:lnTo>
                      <a:lnTo>
                        <a:pt x="14482" y="6264"/>
                      </a:lnTo>
                      <a:lnTo>
                        <a:pt x="17673" y="9936"/>
                      </a:lnTo>
                      <a:lnTo>
                        <a:pt x="12518" y="9936"/>
                      </a:lnTo>
                      <a:lnTo>
                        <a:pt x="10555" y="12312"/>
                      </a:lnTo>
                      <a:lnTo>
                        <a:pt x="3927" y="7992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295" name="Group 21"/>
              <p:cNvGrpSpPr/>
              <p:nvPr/>
            </p:nvGrpSpPr>
            <p:grpSpPr>
              <a:xfrm>
                <a:off x="3141662" y="773112"/>
                <a:ext cx="1644651" cy="3797301"/>
                <a:chOff x="0" y="0"/>
                <a:chExt cx="1644650" cy="3797299"/>
              </a:xfrm>
            </p:grpSpPr>
            <p:grpSp>
              <p:nvGrpSpPr>
                <p:cNvPr id="285" name="Group 11"/>
                <p:cNvGrpSpPr/>
                <p:nvPr/>
              </p:nvGrpSpPr>
              <p:grpSpPr>
                <a:xfrm>
                  <a:off x="265112" y="387349"/>
                  <a:ext cx="366714" cy="1139826"/>
                  <a:chOff x="0" y="0"/>
                  <a:chExt cx="366712" cy="1139824"/>
                </a:xfrm>
              </p:grpSpPr>
              <p:sp>
                <p:nvSpPr>
                  <p:cNvPr id="282" name="Freeform 8"/>
                  <p:cNvSpPr/>
                  <p:nvPr/>
                </p:nvSpPr>
                <p:spPr>
                  <a:xfrm>
                    <a:off x="0" y="1023937"/>
                    <a:ext cx="87313" cy="1158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570"/>
                        </a:moveTo>
                        <a:lnTo>
                          <a:pt x="3927" y="20712"/>
                        </a:lnTo>
                        <a:lnTo>
                          <a:pt x="8640" y="19825"/>
                        </a:lnTo>
                        <a:lnTo>
                          <a:pt x="15316" y="21600"/>
                        </a:lnTo>
                        <a:lnTo>
                          <a:pt x="20815" y="21600"/>
                        </a:lnTo>
                        <a:lnTo>
                          <a:pt x="21600" y="14203"/>
                        </a:lnTo>
                        <a:lnTo>
                          <a:pt x="20029" y="9173"/>
                        </a:lnTo>
                        <a:lnTo>
                          <a:pt x="16102" y="3255"/>
                        </a:lnTo>
                        <a:lnTo>
                          <a:pt x="12175" y="3255"/>
                        </a:lnTo>
                        <a:lnTo>
                          <a:pt x="10996" y="0"/>
                        </a:lnTo>
                        <a:lnTo>
                          <a:pt x="5498" y="0"/>
                        </a:lnTo>
                        <a:lnTo>
                          <a:pt x="5498" y="6510"/>
                        </a:lnTo>
                        <a:lnTo>
                          <a:pt x="0" y="1657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83" name="Freeform 9"/>
                  <p:cNvSpPr/>
                  <p:nvPr/>
                </p:nvSpPr>
                <p:spPr>
                  <a:xfrm>
                    <a:off x="233362" y="820737"/>
                    <a:ext cx="84139" cy="147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891" y="0"/>
                        </a:moveTo>
                        <a:lnTo>
                          <a:pt x="14264" y="697"/>
                        </a:lnTo>
                        <a:lnTo>
                          <a:pt x="17525" y="6503"/>
                        </a:lnTo>
                        <a:lnTo>
                          <a:pt x="21600" y="9755"/>
                        </a:lnTo>
                        <a:lnTo>
                          <a:pt x="18340" y="12542"/>
                        </a:lnTo>
                        <a:lnTo>
                          <a:pt x="21600" y="15794"/>
                        </a:lnTo>
                        <a:lnTo>
                          <a:pt x="19970" y="19742"/>
                        </a:lnTo>
                        <a:lnTo>
                          <a:pt x="16709" y="21600"/>
                        </a:lnTo>
                        <a:lnTo>
                          <a:pt x="10596" y="20903"/>
                        </a:lnTo>
                        <a:lnTo>
                          <a:pt x="6521" y="20903"/>
                        </a:lnTo>
                        <a:lnTo>
                          <a:pt x="4075" y="18348"/>
                        </a:lnTo>
                        <a:lnTo>
                          <a:pt x="1630" y="15097"/>
                        </a:lnTo>
                        <a:lnTo>
                          <a:pt x="1630" y="11845"/>
                        </a:lnTo>
                        <a:lnTo>
                          <a:pt x="0" y="7200"/>
                        </a:lnTo>
                        <a:lnTo>
                          <a:pt x="4891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84" name="Freeform 10"/>
                  <p:cNvSpPr/>
                  <p:nvPr/>
                </p:nvSpPr>
                <p:spPr>
                  <a:xfrm>
                    <a:off x="217487" y="0"/>
                    <a:ext cx="149226" cy="1365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217" y="0"/>
                        </a:moveTo>
                        <a:lnTo>
                          <a:pt x="5745" y="3516"/>
                        </a:lnTo>
                        <a:lnTo>
                          <a:pt x="8502" y="2763"/>
                        </a:lnTo>
                        <a:lnTo>
                          <a:pt x="12638" y="3516"/>
                        </a:lnTo>
                        <a:lnTo>
                          <a:pt x="16315" y="3516"/>
                        </a:lnTo>
                        <a:lnTo>
                          <a:pt x="17923" y="5526"/>
                        </a:lnTo>
                        <a:lnTo>
                          <a:pt x="20221" y="10549"/>
                        </a:lnTo>
                        <a:lnTo>
                          <a:pt x="21600" y="12558"/>
                        </a:lnTo>
                        <a:lnTo>
                          <a:pt x="16545" y="13814"/>
                        </a:lnTo>
                        <a:lnTo>
                          <a:pt x="15396" y="15321"/>
                        </a:lnTo>
                        <a:lnTo>
                          <a:pt x="16545" y="18084"/>
                        </a:lnTo>
                        <a:lnTo>
                          <a:pt x="16545" y="20847"/>
                        </a:lnTo>
                        <a:lnTo>
                          <a:pt x="11719" y="18084"/>
                        </a:lnTo>
                        <a:lnTo>
                          <a:pt x="7583" y="16074"/>
                        </a:lnTo>
                        <a:lnTo>
                          <a:pt x="5745" y="16828"/>
                        </a:lnTo>
                        <a:lnTo>
                          <a:pt x="5745" y="20847"/>
                        </a:lnTo>
                        <a:lnTo>
                          <a:pt x="3217" y="21600"/>
                        </a:lnTo>
                        <a:lnTo>
                          <a:pt x="1838" y="18084"/>
                        </a:lnTo>
                        <a:lnTo>
                          <a:pt x="1379" y="13814"/>
                        </a:lnTo>
                        <a:lnTo>
                          <a:pt x="0" y="13312"/>
                        </a:lnTo>
                        <a:lnTo>
                          <a:pt x="1379" y="9042"/>
                        </a:lnTo>
                        <a:lnTo>
                          <a:pt x="3677" y="7786"/>
                        </a:lnTo>
                        <a:lnTo>
                          <a:pt x="3217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286" name="Freeform 12"/>
                <p:cNvSpPr/>
                <p:nvPr/>
              </p:nvSpPr>
              <p:spPr>
                <a:xfrm>
                  <a:off x="608012" y="2697162"/>
                  <a:ext cx="1036639" cy="1100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547" y="0"/>
                      </a:moveTo>
                      <a:lnTo>
                        <a:pt x="16704" y="0"/>
                      </a:lnTo>
                      <a:lnTo>
                        <a:pt x="16704" y="1745"/>
                      </a:lnTo>
                      <a:lnTo>
                        <a:pt x="17168" y="2182"/>
                      </a:lnTo>
                      <a:lnTo>
                        <a:pt x="17300" y="2431"/>
                      </a:lnTo>
                      <a:lnTo>
                        <a:pt x="17564" y="2431"/>
                      </a:lnTo>
                      <a:lnTo>
                        <a:pt x="17664" y="2774"/>
                      </a:lnTo>
                      <a:lnTo>
                        <a:pt x="17796" y="4519"/>
                      </a:lnTo>
                      <a:lnTo>
                        <a:pt x="18458" y="5642"/>
                      </a:lnTo>
                      <a:lnTo>
                        <a:pt x="19417" y="7294"/>
                      </a:lnTo>
                      <a:lnTo>
                        <a:pt x="19417" y="7543"/>
                      </a:lnTo>
                      <a:lnTo>
                        <a:pt x="20442" y="8945"/>
                      </a:lnTo>
                      <a:lnTo>
                        <a:pt x="20442" y="9195"/>
                      </a:lnTo>
                      <a:lnTo>
                        <a:pt x="21468" y="10317"/>
                      </a:lnTo>
                      <a:lnTo>
                        <a:pt x="21600" y="12312"/>
                      </a:lnTo>
                      <a:lnTo>
                        <a:pt x="21468" y="14151"/>
                      </a:lnTo>
                      <a:lnTo>
                        <a:pt x="21137" y="14992"/>
                      </a:lnTo>
                      <a:lnTo>
                        <a:pt x="20773" y="15429"/>
                      </a:lnTo>
                      <a:lnTo>
                        <a:pt x="20641" y="16301"/>
                      </a:lnTo>
                      <a:lnTo>
                        <a:pt x="20244" y="17081"/>
                      </a:lnTo>
                      <a:lnTo>
                        <a:pt x="19913" y="17423"/>
                      </a:lnTo>
                      <a:lnTo>
                        <a:pt x="19979" y="17704"/>
                      </a:lnTo>
                      <a:lnTo>
                        <a:pt x="19615" y="18203"/>
                      </a:lnTo>
                      <a:lnTo>
                        <a:pt x="19417" y="19356"/>
                      </a:lnTo>
                      <a:lnTo>
                        <a:pt x="19351" y="19948"/>
                      </a:lnTo>
                      <a:lnTo>
                        <a:pt x="18954" y="20197"/>
                      </a:lnTo>
                      <a:lnTo>
                        <a:pt x="18888" y="20478"/>
                      </a:lnTo>
                      <a:lnTo>
                        <a:pt x="18656" y="21008"/>
                      </a:lnTo>
                      <a:lnTo>
                        <a:pt x="18193" y="21070"/>
                      </a:lnTo>
                      <a:lnTo>
                        <a:pt x="17862" y="21257"/>
                      </a:lnTo>
                      <a:lnTo>
                        <a:pt x="17432" y="21600"/>
                      </a:lnTo>
                      <a:lnTo>
                        <a:pt x="16837" y="20914"/>
                      </a:lnTo>
                      <a:lnTo>
                        <a:pt x="16208" y="21008"/>
                      </a:lnTo>
                      <a:lnTo>
                        <a:pt x="16010" y="21008"/>
                      </a:lnTo>
                      <a:lnTo>
                        <a:pt x="15117" y="21164"/>
                      </a:lnTo>
                      <a:lnTo>
                        <a:pt x="14521" y="20478"/>
                      </a:lnTo>
                      <a:lnTo>
                        <a:pt x="14157" y="19792"/>
                      </a:lnTo>
                      <a:lnTo>
                        <a:pt x="13893" y="19855"/>
                      </a:lnTo>
                      <a:lnTo>
                        <a:pt x="13628" y="19262"/>
                      </a:lnTo>
                      <a:lnTo>
                        <a:pt x="13496" y="18732"/>
                      </a:lnTo>
                      <a:lnTo>
                        <a:pt x="13364" y="18577"/>
                      </a:lnTo>
                      <a:lnTo>
                        <a:pt x="13364" y="17704"/>
                      </a:lnTo>
                      <a:lnTo>
                        <a:pt x="13430" y="17174"/>
                      </a:lnTo>
                      <a:lnTo>
                        <a:pt x="13297" y="16831"/>
                      </a:lnTo>
                      <a:lnTo>
                        <a:pt x="12801" y="16987"/>
                      </a:lnTo>
                      <a:lnTo>
                        <a:pt x="12537" y="17081"/>
                      </a:lnTo>
                      <a:lnTo>
                        <a:pt x="11710" y="17081"/>
                      </a:lnTo>
                      <a:lnTo>
                        <a:pt x="11379" y="16582"/>
                      </a:lnTo>
                      <a:lnTo>
                        <a:pt x="11048" y="15865"/>
                      </a:lnTo>
                      <a:lnTo>
                        <a:pt x="10982" y="15958"/>
                      </a:lnTo>
                      <a:lnTo>
                        <a:pt x="10420" y="15958"/>
                      </a:lnTo>
                      <a:lnTo>
                        <a:pt x="10353" y="15709"/>
                      </a:lnTo>
                      <a:lnTo>
                        <a:pt x="10023" y="15958"/>
                      </a:lnTo>
                      <a:lnTo>
                        <a:pt x="9692" y="15865"/>
                      </a:lnTo>
                      <a:lnTo>
                        <a:pt x="9196" y="15865"/>
                      </a:lnTo>
                      <a:lnTo>
                        <a:pt x="8865" y="15709"/>
                      </a:lnTo>
                      <a:lnTo>
                        <a:pt x="8733" y="15958"/>
                      </a:lnTo>
                      <a:lnTo>
                        <a:pt x="8236" y="16052"/>
                      </a:lnTo>
                      <a:lnTo>
                        <a:pt x="8104" y="15865"/>
                      </a:lnTo>
                      <a:lnTo>
                        <a:pt x="7773" y="16301"/>
                      </a:lnTo>
                      <a:lnTo>
                        <a:pt x="7376" y="16738"/>
                      </a:lnTo>
                      <a:lnTo>
                        <a:pt x="7145" y="16738"/>
                      </a:lnTo>
                      <a:lnTo>
                        <a:pt x="6748" y="17268"/>
                      </a:lnTo>
                      <a:lnTo>
                        <a:pt x="6186" y="17268"/>
                      </a:lnTo>
                      <a:lnTo>
                        <a:pt x="5723" y="17423"/>
                      </a:lnTo>
                      <a:lnTo>
                        <a:pt x="5193" y="17704"/>
                      </a:lnTo>
                      <a:lnTo>
                        <a:pt x="4962" y="18047"/>
                      </a:lnTo>
                      <a:lnTo>
                        <a:pt x="4763" y="17953"/>
                      </a:lnTo>
                      <a:lnTo>
                        <a:pt x="4565" y="18296"/>
                      </a:lnTo>
                      <a:lnTo>
                        <a:pt x="4300" y="18390"/>
                      </a:lnTo>
                      <a:lnTo>
                        <a:pt x="3969" y="18826"/>
                      </a:lnTo>
                      <a:lnTo>
                        <a:pt x="2944" y="18826"/>
                      </a:lnTo>
                      <a:lnTo>
                        <a:pt x="2514" y="18203"/>
                      </a:lnTo>
                      <a:lnTo>
                        <a:pt x="2448" y="17953"/>
                      </a:lnTo>
                      <a:lnTo>
                        <a:pt x="2315" y="18203"/>
                      </a:lnTo>
                      <a:lnTo>
                        <a:pt x="2117" y="17797"/>
                      </a:lnTo>
                      <a:lnTo>
                        <a:pt x="2183" y="16644"/>
                      </a:lnTo>
                      <a:lnTo>
                        <a:pt x="2315" y="15958"/>
                      </a:lnTo>
                      <a:lnTo>
                        <a:pt x="2117" y="15429"/>
                      </a:lnTo>
                      <a:lnTo>
                        <a:pt x="1919" y="14930"/>
                      </a:lnTo>
                      <a:lnTo>
                        <a:pt x="1852" y="14306"/>
                      </a:lnTo>
                      <a:lnTo>
                        <a:pt x="1555" y="14057"/>
                      </a:lnTo>
                      <a:lnTo>
                        <a:pt x="1489" y="13964"/>
                      </a:lnTo>
                      <a:lnTo>
                        <a:pt x="1422" y="13714"/>
                      </a:lnTo>
                      <a:lnTo>
                        <a:pt x="959" y="12935"/>
                      </a:lnTo>
                      <a:lnTo>
                        <a:pt x="397" y="11003"/>
                      </a:lnTo>
                      <a:lnTo>
                        <a:pt x="198" y="9725"/>
                      </a:lnTo>
                      <a:lnTo>
                        <a:pt x="198" y="8945"/>
                      </a:lnTo>
                      <a:lnTo>
                        <a:pt x="0" y="8665"/>
                      </a:lnTo>
                      <a:lnTo>
                        <a:pt x="66" y="7979"/>
                      </a:lnTo>
                      <a:lnTo>
                        <a:pt x="265" y="7636"/>
                      </a:lnTo>
                      <a:lnTo>
                        <a:pt x="959" y="6670"/>
                      </a:lnTo>
                      <a:lnTo>
                        <a:pt x="1687" y="6764"/>
                      </a:lnTo>
                      <a:lnTo>
                        <a:pt x="1786" y="6951"/>
                      </a:lnTo>
                      <a:lnTo>
                        <a:pt x="2712" y="6951"/>
                      </a:lnTo>
                      <a:lnTo>
                        <a:pt x="2779" y="6670"/>
                      </a:lnTo>
                      <a:lnTo>
                        <a:pt x="2944" y="6764"/>
                      </a:lnTo>
                      <a:lnTo>
                        <a:pt x="3209" y="6514"/>
                      </a:lnTo>
                      <a:lnTo>
                        <a:pt x="3407" y="6608"/>
                      </a:lnTo>
                      <a:lnTo>
                        <a:pt x="3606" y="6421"/>
                      </a:lnTo>
                      <a:lnTo>
                        <a:pt x="3539" y="6171"/>
                      </a:lnTo>
                      <a:lnTo>
                        <a:pt x="3738" y="5548"/>
                      </a:lnTo>
                      <a:lnTo>
                        <a:pt x="3969" y="5299"/>
                      </a:lnTo>
                      <a:lnTo>
                        <a:pt x="3870" y="5112"/>
                      </a:lnTo>
                      <a:lnTo>
                        <a:pt x="3969" y="4956"/>
                      </a:lnTo>
                      <a:lnTo>
                        <a:pt x="3870" y="4675"/>
                      </a:lnTo>
                      <a:lnTo>
                        <a:pt x="4234" y="4239"/>
                      </a:lnTo>
                      <a:lnTo>
                        <a:pt x="4829" y="4177"/>
                      </a:lnTo>
                      <a:lnTo>
                        <a:pt x="5392" y="3117"/>
                      </a:lnTo>
                      <a:lnTo>
                        <a:pt x="6119" y="2244"/>
                      </a:lnTo>
                      <a:lnTo>
                        <a:pt x="6417" y="2182"/>
                      </a:lnTo>
                      <a:lnTo>
                        <a:pt x="6616" y="1995"/>
                      </a:lnTo>
                      <a:lnTo>
                        <a:pt x="6946" y="1995"/>
                      </a:lnTo>
                      <a:lnTo>
                        <a:pt x="7509" y="2681"/>
                      </a:lnTo>
                      <a:lnTo>
                        <a:pt x="7707" y="2774"/>
                      </a:lnTo>
                      <a:lnTo>
                        <a:pt x="7906" y="2431"/>
                      </a:lnTo>
                      <a:lnTo>
                        <a:pt x="8303" y="1995"/>
                      </a:lnTo>
                      <a:lnTo>
                        <a:pt x="8534" y="1901"/>
                      </a:lnTo>
                      <a:lnTo>
                        <a:pt x="8799" y="1216"/>
                      </a:lnTo>
                      <a:lnTo>
                        <a:pt x="9063" y="1122"/>
                      </a:lnTo>
                      <a:lnTo>
                        <a:pt x="9394" y="873"/>
                      </a:lnTo>
                      <a:lnTo>
                        <a:pt x="9692" y="592"/>
                      </a:lnTo>
                      <a:lnTo>
                        <a:pt x="10023" y="592"/>
                      </a:lnTo>
                      <a:lnTo>
                        <a:pt x="10287" y="249"/>
                      </a:lnTo>
                      <a:lnTo>
                        <a:pt x="11114" y="249"/>
                      </a:lnTo>
                      <a:lnTo>
                        <a:pt x="11710" y="436"/>
                      </a:lnTo>
                      <a:lnTo>
                        <a:pt x="12074" y="779"/>
                      </a:lnTo>
                      <a:lnTo>
                        <a:pt x="12140" y="1029"/>
                      </a:lnTo>
                      <a:lnTo>
                        <a:pt x="12206" y="1216"/>
                      </a:lnTo>
                      <a:lnTo>
                        <a:pt x="12272" y="1652"/>
                      </a:lnTo>
                      <a:lnTo>
                        <a:pt x="12206" y="1808"/>
                      </a:lnTo>
                      <a:lnTo>
                        <a:pt x="12206" y="2182"/>
                      </a:lnTo>
                      <a:lnTo>
                        <a:pt x="12140" y="2431"/>
                      </a:lnTo>
                      <a:lnTo>
                        <a:pt x="13099" y="3397"/>
                      </a:lnTo>
                      <a:lnTo>
                        <a:pt x="13430" y="3896"/>
                      </a:lnTo>
                      <a:lnTo>
                        <a:pt x="13827" y="4083"/>
                      </a:lnTo>
                      <a:lnTo>
                        <a:pt x="14224" y="4332"/>
                      </a:lnTo>
                      <a:lnTo>
                        <a:pt x="14455" y="4426"/>
                      </a:lnTo>
                      <a:lnTo>
                        <a:pt x="14852" y="4177"/>
                      </a:lnTo>
                      <a:lnTo>
                        <a:pt x="15183" y="3397"/>
                      </a:lnTo>
                      <a:lnTo>
                        <a:pt x="15315" y="2774"/>
                      </a:lnTo>
                      <a:lnTo>
                        <a:pt x="15414" y="1652"/>
                      </a:lnTo>
                      <a:lnTo>
                        <a:pt x="15547" y="1122"/>
                      </a:lnTo>
                      <a:lnTo>
                        <a:pt x="15547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87" name="Freeform 13"/>
                <p:cNvSpPr/>
                <p:nvPr/>
              </p:nvSpPr>
              <p:spPr>
                <a:xfrm>
                  <a:off x="365125" y="2459037"/>
                  <a:ext cx="574676" cy="14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611" y="3217"/>
                      </a:lnTo>
                      <a:lnTo>
                        <a:pt x="5251" y="3217"/>
                      </a:lnTo>
                      <a:lnTo>
                        <a:pt x="5907" y="3906"/>
                      </a:lnTo>
                      <a:lnTo>
                        <a:pt x="6862" y="5745"/>
                      </a:lnTo>
                      <a:lnTo>
                        <a:pt x="7339" y="10111"/>
                      </a:lnTo>
                      <a:lnTo>
                        <a:pt x="7757" y="12179"/>
                      </a:lnTo>
                      <a:lnTo>
                        <a:pt x="8592" y="11489"/>
                      </a:lnTo>
                      <a:lnTo>
                        <a:pt x="9547" y="11489"/>
                      </a:lnTo>
                      <a:lnTo>
                        <a:pt x="10561" y="14017"/>
                      </a:lnTo>
                      <a:lnTo>
                        <a:pt x="11277" y="15166"/>
                      </a:lnTo>
                      <a:lnTo>
                        <a:pt x="11755" y="15166"/>
                      </a:lnTo>
                      <a:lnTo>
                        <a:pt x="11874" y="12179"/>
                      </a:lnTo>
                      <a:lnTo>
                        <a:pt x="12172" y="10111"/>
                      </a:lnTo>
                      <a:lnTo>
                        <a:pt x="13604" y="11489"/>
                      </a:lnTo>
                      <a:lnTo>
                        <a:pt x="15812" y="11489"/>
                      </a:lnTo>
                      <a:lnTo>
                        <a:pt x="16588" y="13328"/>
                      </a:lnTo>
                      <a:lnTo>
                        <a:pt x="17065" y="14706"/>
                      </a:lnTo>
                      <a:lnTo>
                        <a:pt x="17901" y="14017"/>
                      </a:lnTo>
                      <a:lnTo>
                        <a:pt x="18438" y="12638"/>
                      </a:lnTo>
                      <a:lnTo>
                        <a:pt x="18796" y="11489"/>
                      </a:lnTo>
                      <a:lnTo>
                        <a:pt x="19750" y="11489"/>
                      </a:lnTo>
                      <a:lnTo>
                        <a:pt x="20347" y="10111"/>
                      </a:lnTo>
                      <a:lnTo>
                        <a:pt x="21123" y="8962"/>
                      </a:lnTo>
                      <a:lnTo>
                        <a:pt x="21600" y="8962"/>
                      </a:lnTo>
                      <a:lnTo>
                        <a:pt x="21481" y="13328"/>
                      </a:lnTo>
                      <a:lnTo>
                        <a:pt x="21242" y="15166"/>
                      </a:lnTo>
                      <a:lnTo>
                        <a:pt x="20765" y="17234"/>
                      </a:lnTo>
                      <a:lnTo>
                        <a:pt x="20228" y="17234"/>
                      </a:lnTo>
                      <a:lnTo>
                        <a:pt x="19631" y="17694"/>
                      </a:lnTo>
                      <a:lnTo>
                        <a:pt x="19154" y="20221"/>
                      </a:lnTo>
                      <a:lnTo>
                        <a:pt x="18676" y="19762"/>
                      </a:lnTo>
                      <a:lnTo>
                        <a:pt x="18259" y="18383"/>
                      </a:lnTo>
                      <a:lnTo>
                        <a:pt x="17781" y="19762"/>
                      </a:lnTo>
                      <a:lnTo>
                        <a:pt x="17304" y="20221"/>
                      </a:lnTo>
                      <a:lnTo>
                        <a:pt x="16946" y="20221"/>
                      </a:lnTo>
                      <a:lnTo>
                        <a:pt x="16588" y="21600"/>
                      </a:lnTo>
                      <a:lnTo>
                        <a:pt x="15693" y="21600"/>
                      </a:lnTo>
                      <a:lnTo>
                        <a:pt x="15335" y="19762"/>
                      </a:lnTo>
                      <a:lnTo>
                        <a:pt x="14857" y="17234"/>
                      </a:lnTo>
                      <a:lnTo>
                        <a:pt x="14261" y="19762"/>
                      </a:lnTo>
                      <a:lnTo>
                        <a:pt x="13962" y="21600"/>
                      </a:lnTo>
                      <a:lnTo>
                        <a:pt x="13485" y="21600"/>
                      </a:lnTo>
                      <a:lnTo>
                        <a:pt x="12650" y="17234"/>
                      </a:lnTo>
                      <a:lnTo>
                        <a:pt x="12411" y="17694"/>
                      </a:lnTo>
                      <a:lnTo>
                        <a:pt x="11934" y="17694"/>
                      </a:lnTo>
                      <a:lnTo>
                        <a:pt x="11635" y="20221"/>
                      </a:lnTo>
                      <a:lnTo>
                        <a:pt x="10919" y="19762"/>
                      </a:lnTo>
                      <a:lnTo>
                        <a:pt x="10203" y="19762"/>
                      </a:lnTo>
                      <a:lnTo>
                        <a:pt x="9845" y="18383"/>
                      </a:lnTo>
                      <a:lnTo>
                        <a:pt x="9428" y="17234"/>
                      </a:lnTo>
                      <a:lnTo>
                        <a:pt x="8712" y="17694"/>
                      </a:lnTo>
                      <a:lnTo>
                        <a:pt x="7996" y="20221"/>
                      </a:lnTo>
                      <a:lnTo>
                        <a:pt x="7578" y="19762"/>
                      </a:lnTo>
                      <a:lnTo>
                        <a:pt x="6862" y="18383"/>
                      </a:lnTo>
                      <a:lnTo>
                        <a:pt x="6027" y="16545"/>
                      </a:lnTo>
                      <a:lnTo>
                        <a:pt x="5370" y="16545"/>
                      </a:lnTo>
                      <a:lnTo>
                        <a:pt x="3938" y="14706"/>
                      </a:lnTo>
                      <a:lnTo>
                        <a:pt x="3043" y="13328"/>
                      </a:lnTo>
                      <a:lnTo>
                        <a:pt x="2446" y="12638"/>
                      </a:lnTo>
                      <a:lnTo>
                        <a:pt x="1492" y="12179"/>
                      </a:lnTo>
                      <a:lnTo>
                        <a:pt x="955" y="9421"/>
                      </a:lnTo>
                      <a:lnTo>
                        <a:pt x="358" y="8962"/>
                      </a:lnTo>
                      <a:lnTo>
                        <a:pt x="119" y="8272"/>
                      </a:lnTo>
                      <a:lnTo>
                        <a:pt x="0" y="689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88" name="Freeform 14"/>
                <p:cNvSpPr/>
                <p:nvPr/>
              </p:nvSpPr>
              <p:spPr>
                <a:xfrm>
                  <a:off x="679450" y="2165349"/>
                  <a:ext cx="260351" cy="287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0"/>
                      </a:moveTo>
                      <a:lnTo>
                        <a:pt x="10537" y="358"/>
                      </a:lnTo>
                      <a:lnTo>
                        <a:pt x="15410" y="358"/>
                      </a:lnTo>
                      <a:lnTo>
                        <a:pt x="18044" y="0"/>
                      </a:lnTo>
                      <a:lnTo>
                        <a:pt x="21600" y="2029"/>
                      </a:lnTo>
                      <a:lnTo>
                        <a:pt x="19229" y="2625"/>
                      </a:lnTo>
                      <a:lnTo>
                        <a:pt x="18044" y="3699"/>
                      </a:lnTo>
                      <a:lnTo>
                        <a:pt x="17254" y="4296"/>
                      </a:lnTo>
                      <a:lnTo>
                        <a:pt x="16727" y="5012"/>
                      </a:lnTo>
                      <a:lnTo>
                        <a:pt x="16727" y="6683"/>
                      </a:lnTo>
                      <a:lnTo>
                        <a:pt x="15146" y="7280"/>
                      </a:lnTo>
                      <a:lnTo>
                        <a:pt x="13829" y="7280"/>
                      </a:lnTo>
                      <a:lnTo>
                        <a:pt x="13434" y="7638"/>
                      </a:lnTo>
                      <a:lnTo>
                        <a:pt x="12117" y="7638"/>
                      </a:lnTo>
                      <a:lnTo>
                        <a:pt x="11590" y="6683"/>
                      </a:lnTo>
                      <a:lnTo>
                        <a:pt x="10537" y="5370"/>
                      </a:lnTo>
                      <a:lnTo>
                        <a:pt x="9483" y="4296"/>
                      </a:lnTo>
                      <a:lnTo>
                        <a:pt x="6980" y="4296"/>
                      </a:lnTo>
                      <a:lnTo>
                        <a:pt x="6454" y="5967"/>
                      </a:lnTo>
                      <a:lnTo>
                        <a:pt x="6717" y="7638"/>
                      </a:lnTo>
                      <a:lnTo>
                        <a:pt x="6717" y="8592"/>
                      </a:lnTo>
                      <a:lnTo>
                        <a:pt x="6980" y="9666"/>
                      </a:lnTo>
                      <a:lnTo>
                        <a:pt x="8034" y="9308"/>
                      </a:lnTo>
                      <a:lnTo>
                        <a:pt x="9483" y="8354"/>
                      </a:lnTo>
                      <a:lnTo>
                        <a:pt x="10537" y="8354"/>
                      </a:lnTo>
                      <a:lnTo>
                        <a:pt x="11327" y="8950"/>
                      </a:lnTo>
                      <a:lnTo>
                        <a:pt x="11327" y="9666"/>
                      </a:lnTo>
                      <a:lnTo>
                        <a:pt x="10800" y="10979"/>
                      </a:lnTo>
                      <a:lnTo>
                        <a:pt x="10537" y="11576"/>
                      </a:lnTo>
                      <a:lnTo>
                        <a:pt x="10537" y="12292"/>
                      </a:lnTo>
                      <a:lnTo>
                        <a:pt x="10273" y="13246"/>
                      </a:lnTo>
                      <a:lnTo>
                        <a:pt x="10800" y="14320"/>
                      </a:lnTo>
                      <a:lnTo>
                        <a:pt x="11854" y="15633"/>
                      </a:lnTo>
                      <a:lnTo>
                        <a:pt x="12117" y="15275"/>
                      </a:lnTo>
                      <a:lnTo>
                        <a:pt x="12117" y="16588"/>
                      </a:lnTo>
                      <a:lnTo>
                        <a:pt x="11590" y="17662"/>
                      </a:lnTo>
                      <a:lnTo>
                        <a:pt x="11063" y="18617"/>
                      </a:lnTo>
                      <a:lnTo>
                        <a:pt x="10800" y="20287"/>
                      </a:lnTo>
                      <a:lnTo>
                        <a:pt x="9746" y="20884"/>
                      </a:lnTo>
                      <a:lnTo>
                        <a:pt x="8166" y="20884"/>
                      </a:lnTo>
                      <a:lnTo>
                        <a:pt x="8166" y="19571"/>
                      </a:lnTo>
                      <a:lnTo>
                        <a:pt x="8034" y="17304"/>
                      </a:lnTo>
                      <a:lnTo>
                        <a:pt x="7244" y="16588"/>
                      </a:lnTo>
                      <a:lnTo>
                        <a:pt x="6980" y="15633"/>
                      </a:lnTo>
                      <a:lnTo>
                        <a:pt x="7244" y="13604"/>
                      </a:lnTo>
                      <a:lnTo>
                        <a:pt x="6454" y="13008"/>
                      </a:lnTo>
                      <a:lnTo>
                        <a:pt x="4610" y="13604"/>
                      </a:lnTo>
                      <a:lnTo>
                        <a:pt x="3820" y="13008"/>
                      </a:lnTo>
                      <a:lnTo>
                        <a:pt x="3029" y="13962"/>
                      </a:lnTo>
                      <a:lnTo>
                        <a:pt x="3820" y="14678"/>
                      </a:lnTo>
                      <a:lnTo>
                        <a:pt x="5137" y="15275"/>
                      </a:lnTo>
                      <a:lnTo>
                        <a:pt x="5400" y="15991"/>
                      </a:lnTo>
                      <a:lnTo>
                        <a:pt x="6190" y="17304"/>
                      </a:lnTo>
                      <a:lnTo>
                        <a:pt x="6190" y="18259"/>
                      </a:lnTo>
                      <a:lnTo>
                        <a:pt x="5400" y="19929"/>
                      </a:lnTo>
                      <a:lnTo>
                        <a:pt x="4346" y="21242"/>
                      </a:lnTo>
                      <a:lnTo>
                        <a:pt x="3820" y="21600"/>
                      </a:lnTo>
                      <a:lnTo>
                        <a:pt x="3820" y="19571"/>
                      </a:lnTo>
                      <a:lnTo>
                        <a:pt x="4083" y="18259"/>
                      </a:lnTo>
                      <a:lnTo>
                        <a:pt x="2766" y="17304"/>
                      </a:lnTo>
                      <a:lnTo>
                        <a:pt x="1580" y="16230"/>
                      </a:lnTo>
                      <a:lnTo>
                        <a:pt x="1317" y="15275"/>
                      </a:lnTo>
                      <a:lnTo>
                        <a:pt x="0" y="14678"/>
                      </a:lnTo>
                      <a:lnTo>
                        <a:pt x="263" y="13008"/>
                      </a:lnTo>
                      <a:lnTo>
                        <a:pt x="1317" y="11934"/>
                      </a:lnTo>
                      <a:lnTo>
                        <a:pt x="2107" y="10263"/>
                      </a:lnTo>
                      <a:lnTo>
                        <a:pt x="2766" y="8592"/>
                      </a:lnTo>
                      <a:lnTo>
                        <a:pt x="3029" y="6922"/>
                      </a:lnTo>
                      <a:lnTo>
                        <a:pt x="2766" y="5370"/>
                      </a:lnTo>
                      <a:lnTo>
                        <a:pt x="3820" y="3938"/>
                      </a:lnTo>
                      <a:lnTo>
                        <a:pt x="3029" y="2625"/>
                      </a:lnTo>
                      <a:lnTo>
                        <a:pt x="540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89" name="Freeform 15"/>
                <p:cNvSpPr/>
                <p:nvPr/>
              </p:nvSpPr>
              <p:spPr>
                <a:xfrm>
                  <a:off x="406400" y="2036762"/>
                  <a:ext cx="287338" cy="39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29"/>
                      </a:moveTo>
                      <a:lnTo>
                        <a:pt x="4415" y="3832"/>
                      </a:lnTo>
                      <a:lnTo>
                        <a:pt x="6683" y="2439"/>
                      </a:lnTo>
                      <a:lnTo>
                        <a:pt x="7876" y="1219"/>
                      </a:lnTo>
                      <a:lnTo>
                        <a:pt x="11337" y="0"/>
                      </a:lnTo>
                      <a:lnTo>
                        <a:pt x="13246" y="2613"/>
                      </a:lnTo>
                      <a:lnTo>
                        <a:pt x="15156" y="1481"/>
                      </a:lnTo>
                      <a:lnTo>
                        <a:pt x="15752" y="697"/>
                      </a:lnTo>
                      <a:lnTo>
                        <a:pt x="17423" y="0"/>
                      </a:lnTo>
                      <a:lnTo>
                        <a:pt x="18378" y="0"/>
                      </a:lnTo>
                      <a:lnTo>
                        <a:pt x="18617" y="958"/>
                      </a:lnTo>
                      <a:lnTo>
                        <a:pt x="18617" y="1655"/>
                      </a:lnTo>
                      <a:lnTo>
                        <a:pt x="17662" y="2874"/>
                      </a:lnTo>
                      <a:lnTo>
                        <a:pt x="17662" y="3571"/>
                      </a:lnTo>
                      <a:lnTo>
                        <a:pt x="20168" y="6706"/>
                      </a:lnTo>
                      <a:lnTo>
                        <a:pt x="20645" y="8623"/>
                      </a:lnTo>
                      <a:lnTo>
                        <a:pt x="21361" y="8623"/>
                      </a:lnTo>
                      <a:lnTo>
                        <a:pt x="21600" y="9581"/>
                      </a:lnTo>
                      <a:lnTo>
                        <a:pt x="20645" y="10539"/>
                      </a:lnTo>
                      <a:lnTo>
                        <a:pt x="19929" y="10103"/>
                      </a:lnTo>
                      <a:lnTo>
                        <a:pt x="18378" y="10800"/>
                      </a:lnTo>
                      <a:lnTo>
                        <a:pt x="18617" y="12716"/>
                      </a:lnTo>
                      <a:lnTo>
                        <a:pt x="16707" y="13935"/>
                      </a:lnTo>
                      <a:lnTo>
                        <a:pt x="16707" y="19161"/>
                      </a:lnTo>
                      <a:lnTo>
                        <a:pt x="15752" y="20119"/>
                      </a:lnTo>
                      <a:lnTo>
                        <a:pt x="15156" y="21600"/>
                      </a:lnTo>
                      <a:lnTo>
                        <a:pt x="14201" y="21339"/>
                      </a:lnTo>
                      <a:lnTo>
                        <a:pt x="12769" y="20642"/>
                      </a:lnTo>
                      <a:lnTo>
                        <a:pt x="11576" y="19945"/>
                      </a:lnTo>
                      <a:lnTo>
                        <a:pt x="10740" y="18726"/>
                      </a:lnTo>
                      <a:lnTo>
                        <a:pt x="7399" y="18987"/>
                      </a:lnTo>
                      <a:lnTo>
                        <a:pt x="4654" y="18203"/>
                      </a:lnTo>
                      <a:lnTo>
                        <a:pt x="2745" y="16287"/>
                      </a:lnTo>
                      <a:lnTo>
                        <a:pt x="1671" y="14894"/>
                      </a:lnTo>
                      <a:lnTo>
                        <a:pt x="716" y="13674"/>
                      </a:lnTo>
                      <a:lnTo>
                        <a:pt x="716" y="11323"/>
                      </a:lnTo>
                      <a:lnTo>
                        <a:pt x="0" y="7229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0" name="Freeform 16"/>
                <p:cNvSpPr/>
                <p:nvPr/>
              </p:nvSpPr>
              <p:spPr>
                <a:xfrm>
                  <a:off x="1017587" y="2262187"/>
                  <a:ext cx="550864" cy="371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30" y="277"/>
                      </a:lnTo>
                      <a:lnTo>
                        <a:pt x="3548" y="554"/>
                      </a:lnTo>
                      <a:lnTo>
                        <a:pt x="4233" y="3600"/>
                      </a:lnTo>
                      <a:lnTo>
                        <a:pt x="4357" y="4615"/>
                      </a:lnTo>
                      <a:lnTo>
                        <a:pt x="4606" y="5169"/>
                      </a:lnTo>
                      <a:lnTo>
                        <a:pt x="5104" y="4338"/>
                      </a:lnTo>
                      <a:lnTo>
                        <a:pt x="5976" y="4338"/>
                      </a:lnTo>
                      <a:lnTo>
                        <a:pt x="6412" y="5169"/>
                      </a:lnTo>
                      <a:lnTo>
                        <a:pt x="6661" y="4892"/>
                      </a:lnTo>
                      <a:lnTo>
                        <a:pt x="7407" y="3600"/>
                      </a:lnTo>
                      <a:lnTo>
                        <a:pt x="7532" y="3600"/>
                      </a:lnTo>
                      <a:lnTo>
                        <a:pt x="8154" y="2862"/>
                      </a:lnTo>
                      <a:lnTo>
                        <a:pt x="8715" y="2862"/>
                      </a:lnTo>
                      <a:lnTo>
                        <a:pt x="10707" y="4338"/>
                      </a:lnTo>
                      <a:lnTo>
                        <a:pt x="11516" y="4338"/>
                      </a:lnTo>
                      <a:lnTo>
                        <a:pt x="12387" y="5631"/>
                      </a:lnTo>
                      <a:lnTo>
                        <a:pt x="13197" y="6185"/>
                      </a:lnTo>
                      <a:lnTo>
                        <a:pt x="13944" y="7200"/>
                      </a:lnTo>
                      <a:lnTo>
                        <a:pt x="14566" y="7477"/>
                      </a:lnTo>
                      <a:lnTo>
                        <a:pt x="16122" y="8492"/>
                      </a:lnTo>
                      <a:lnTo>
                        <a:pt x="16869" y="10246"/>
                      </a:lnTo>
                      <a:lnTo>
                        <a:pt x="17243" y="11354"/>
                      </a:lnTo>
                      <a:lnTo>
                        <a:pt x="17118" y="11815"/>
                      </a:lnTo>
                      <a:lnTo>
                        <a:pt x="17741" y="12831"/>
                      </a:lnTo>
                      <a:lnTo>
                        <a:pt x="18176" y="13108"/>
                      </a:lnTo>
                      <a:lnTo>
                        <a:pt x="18425" y="13385"/>
                      </a:lnTo>
                      <a:lnTo>
                        <a:pt x="19048" y="13662"/>
                      </a:lnTo>
                      <a:lnTo>
                        <a:pt x="20044" y="15138"/>
                      </a:lnTo>
                      <a:lnTo>
                        <a:pt x="20044" y="16246"/>
                      </a:lnTo>
                      <a:lnTo>
                        <a:pt x="20604" y="17262"/>
                      </a:lnTo>
                      <a:lnTo>
                        <a:pt x="20729" y="17723"/>
                      </a:lnTo>
                      <a:lnTo>
                        <a:pt x="21600" y="19846"/>
                      </a:lnTo>
                      <a:lnTo>
                        <a:pt x="20853" y="21600"/>
                      </a:lnTo>
                      <a:lnTo>
                        <a:pt x="19919" y="21600"/>
                      </a:lnTo>
                      <a:lnTo>
                        <a:pt x="19670" y="20862"/>
                      </a:lnTo>
                      <a:lnTo>
                        <a:pt x="19297" y="20862"/>
                      </a:lnTo>
                      <a:lnTo>
                        <a:pt x="18923" y="21046"/>
                      </a:lnTo>
                      <a:lnTo>
                        <a:pt x="17118" y="16985"/>
                      </a:lnTo>
                      <a:lnTo>
                        <a:pt x="15998" y="17262"/>
                      </a:lnTo>
                      <a:lnTo>
                        <a:pt x="14939" y="16985"/>
                      </a:lnTo>
                      <a:lnTo>
                        <a:pt x="14566" y="17446"/>
                      </a:lnTo>
                      <a:lnTo>
                        <a:pt x="14193" y="18277"/>
                      </a:lnTo>
                      <a:lnTo>
                        <a:pt x="14068" y="17723"/>
                      </a:lnTo>
                      <a:lnTo>
                        <a:pt x="13570" y="19015"/>
                      </a:lnTo>
                      <a:lnTo>
                        <a:pt x="12885" y="20862"/>
                      </a:lnTo>
                      <a:lnTo>
                        <a:pt x="12263" y="20031"/>
                      </a:lnTo>
                      <a:lnTo>
                        <a:pt x="11516" y="19569"/>
                      </a:lnTo>
                      <a:lnTo>
                        <a:pt x="11018" y="19569"/>
                      </a:lnTo>
                      <a:lnTo>
                        <a:pt x="10333" y="19015"/>
                      </a:lnTo>
                      <a:lnTo>
                        <a:pt x="9960" y="19569"/>
                      </a:lnTo>
                      <a:lnTo>
                        <a:pt x="9462" y="16985"/>
                      </a:lnTo>
                      <a:lnTo>
                        <a:pt x="8590" y="14677"/>
                      </a:lnTo>
                      <a:lnTo>
                        <a:pt x="7781" y="11815"/>
                      </a:lnTo>
                      <a:lnTo>
                        <a:pt x="7034" y="10246"/>
                      </a:lnTo>
                      <a:lnTo>
                        <a:pt x="6412" y="8769"/>
                      </a:lnTo>
                      <a:lnTo>
                        <a:pt x="5104" y="8769"/>
                      </a:lnTo>
                      <a:lnTo>
                        <a:pt x="3859" y="9508"/>
                      </a:lnTo>
                      <a:lnTo>
                        <a:pt x="3299" y="8492"/>
                      </a:lnTo>
                      <a:lnTo>
                        <a:pt x="2054" y="7754"/>
                      </a:lnTo>
                      <a:lnTo>
                        <a:pt x="1432" y="6923"/>
                      </a:lnTo>
                      <a:lnTo>
                        <a:pt x="1432" y="3877"/>
                      </a:lnTo>
                      <a:lnTo>
                        <a:pt x="1556" y="230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1" name="Freeform 17"/>
                <p:cNvSpPr/>
                <p:nvPr/>
              </p:nvSpPr>
              <p:spPr>
                <a:xfrm>
                  <a:off x="0" y="1997074"/>
                  <a:ext cx="330201" cy="490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59"/>
                      </a:moveTo>
                      <a:lnTo>
                        <a:pt x="2181" y="0"/>
                      </a:lnTo>
                      <a:lnTo>
                        <a:pt x="4777" y="979"/>
                      </a:lnTo>
                      <a:lnTo>
                        <a:pt x="5192" y="1957"/>
                      </a:lnTo>
                      <a:lnTo>
                        <a:pt x="5192" y="2307"/>
                      </a:lnTo>
                      <a:lnTo>
                        <a:pt x="5815" y="2517"/>
                      </a:lnTo>
                      <a:lnTo>
                        <a:pt x="5815" y="2936"/>
                      </a:lnTo>
                      <a:lnTo>
                        <a:pt x="6646" y="3146"/>
                      </a:lnTo>
                      <a:lnTo>
                        <a:pt x="6646" y="3915"/>
                      </a:lnTo>
                      <a:lnTo>
                        <a:pt x="9242" y="6221"/>
                      </a:lnTo>
                      <a:lnTo>
                        <a:pt x="9554" y="6221"/>
                      </a:lnTo>
                      <a:lnTo>
                        <a:pt x="9969" y="6781"/>
                      </a:lnTo>
                      <a:lnTo>
                        <a:pt x="10385" y="7410"/>
                      </a:lnTo>
                      <a:lnTo>
                        <a:pt x="10800" y="7410"/>
                      </a:lnTo>
                      <a:lnTo>
                        <a:pt x="12565" y="8179"/>
                      </a:lnTo>
                      <a:lnTo>
                        <a:pt x="15992" y="8528"/>
                      </a:lnTo>
                      <a:lnTo>
                        <a:pt x="16200" y="11254"/>
                      </a:lnTo>
                      <a:lnTo>
                        <a:pt x="17031" y="11674"/>
                      </a:lnTo>
                      <a:lnTo>
                        <a:pt x="16823" y="12652"/>
                      </a:lnTo>
                      <a:lnTo>
                        <a:pt x="18796" y="13981"/>
                      </a:lnTo>
                      <a:lnTo>
                        <a:pt x="20562" y="14610"/>
                      </a:lnTo>
                      <a:lnTo>
                        <a:pt x="20562" y="19083"/>
                      </a:lnTo>
                      <a:lnTo>
                        <a:pt x="21600" y="20831"/>
                      </a:lnTo>
                      <a:lnTo>
                        <a:pt x="20977" y="21390"/>
                      </a:lnTo>
                      <a:lnTo>
                        <a:pt x="19835" y="21600"/>
                      </a:lnTo>
                      <a:lnTo>
                        <a:pt x="19627" y="20062"/>
                      </a:lnTo>
                      <a:lnTo>
                        <a:pt x="17550" y="21600"/>
                      </a:lnTo>
                      <a:lnTo>
                        <a:pt x="16200" y="19293"/>
                      </a:lnTo>
                      <a:lnTo>
                        <a:pt x="15369" y="17685"/>
                      </a:lnTo>
                      <a:lnTo>
                        <a:pt x="12981" y="15588"/>
                      </a:lnTo>
                      <a:lnTo>
                        <a:pt x="12358" y="15588"/>
                      </a:lnTo>
                      <a:lnTo>
                        <a:pt x="10177" y="14400"/>
                      </a:lnTo>
                      <a:lnTo>
                        <a:pt x="9762" y="13212"/>
                      </a:lnTo>
                      <a:lnTo>
                        <a:pt x="9762" y="12443"/>
                      </a:lnTo>
                      <a:lnTo>
                        <a:pt x="7996" y="9367"/>
                      </a:lnTo>
                      <a:lnTo>
                        <a:pt x="7165" y="7410"/>
                      </a:lnTo>
                      <a:lnTo>
                        <a:pt x="4985" y="5662"/>
                      </a:lnTo>
                      <a:lnTo>
                        <a:pt x="1973" y="2936"/>
                      </a:lnTo>
                      <a:lnTo>
                        <a:pt x="0" y="559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2" name="Freeform 18"/>
                <p:cNvSpPr/>
                <p:nvPr/>
              </p:nvSpPr>
              <p:spPr>
                <a:xfrm>
                  <a:off x="588962" y="1468437"/>
                  <a:ext cx="323851" cy="53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2" y="0"/>
                      </a:moveTo>
                      <a:lnTo>
                        <a:pt x="3282" y="0"/>
                      </a:lnTo>
                      <a:lnTo>
                        <a:pt x="5400" y="2287"/>
                      </a:lnTo>
                      <a:lnTo>
                        <a:pt x="4976" y="4447"/>
                      </a:lnTo>
                      <a:lnTo>
                        <a:pt x="6247" y="5146"/>
                      </a:lnTo>
                      <a:lnTo>
                        <a:pt x="6882" y="6544"/>
                      </a:lnTo>
                      <a:lnTo>
                        <a:pt x="8259" y="7242"/>
                      </a:lnTo>
                      <a:lnTo>
                        <a:pt x="9953" y="7433"/>
                      </a:lnTo>
                      <a:lnTo>
                        <a:pt x="12494" y="8513"/>
                      </a:lnTo>
                      <a:lnTo>
                        <a:pt x="14082" y="9720"/>
                      </a:lnTo>
                      <a:lnTo>
                        <a:pt x="14506" y="9720"/>
                      </a:lnTo>
                      <a:lnTo>
                        <a:pt x="16624" y="10800"/>
                      </a:lnTo>
                      <a:lnTo>
                        <a:pt x="16624" y="13468"/>
                      </a:lnTo>
                      <a:lnTo>
                        <a:pt x="17259" y="14675"/>
                      </a:lnTo>
                      <a:lnTo>
                        <a:pt x="17894" y="15374"/>
                      </a:lnTo>
                      <a:lnTo>
                        <a:pt x="18741" y="16136"/>
                      </a:lnTo>
                      <a:lnTo>
                        <a:pt x="19482" y="17026"/>
                      </a:lnTo>
                      <a:lnTo>
                        <a:pt x="19906" y="18042"/>
                      </a:lnTo>
                      <a:lnTo>
                        <a:pt x="21600" y="18932"/>
                      </a:lnTo>
                      <a:lnTo>
                        <a:pt x="21388" y="20012"/>
                      </a:lnTo>
                      <a:lnTo>
                        <a:pt x="19694" y="20202"/>
                      </a:lnTo>
                      <a:lnTo>
                        <a:pt x="19059" y="19313"/>
                      </a:lnTo>
                      <a:lnTo>
                        <a:pt x="17894" y="19313"/>
                      </a:lnTo>
                      <a:lnTo>
                        <a:pt x="17894" y="21600"/>
                      </a:lnTo>
                      <a:lnTo>
                        <a:pt x="16835" y="21600"/>
                      </a:lnTo>
                      <a:lnTo>
                        <a:pt x="15565" y="20520"/>
                      </a:lnTo>
                      <a:lnTo>
                        <a:pt x="14718" y="20012"/>
                      </a:lnTo>
                      <a:lnTo>
                        <a:pt x="14718" y="18741"/>
                      </a:lnTo>
                      <a:lnTo>
                        <a:pt x="12918" y="18741"/>
                      </a:lnTo>
                      <a:lnTo>
                        <a:pt x="12282" y="20012"/>
                      </a:lnTo>
                      <a:lnTo>
                        <a:pt x="11647" y="18741"/>
                      </a:lnTo>
                      <a:lnTo>
                        <a:pt x="11435" y="17534"/>
                      </a:lnTo>
                      <a:lnTo>
                        <a:pt x="13659" y="17026"/>
                      </a:lnTo>
                      <a:lnTo>
                        <a:pt x="14929" y="17344"/>
                      </a:lnTo>
                      <a:lnTo>
                        <a:pt x="15141" y="15247"/>
                      </a:lnTo>
                      <a:lnTo>
                        <a:pt x="13871" y="14548"/>
                      </a:lnTo>
                      <a:lnTo>
                        <a:pt x="13129" y="12769"/>
                      </a:lnTo>
                      <a:lnTo>
                        <a:pt x="12494" y="10609"/>
                      </a:lnTo>
                      <a:lnTo>
                        <a:pt x="10165" y="9911"/>
                      </a:lnTo>
                      <a:lnTo>
                        <a:pt x="9106" y="9021"/>
                      </a:lnTo>
                      <a:lnTo>
                        <a:pt x="7306" y="8513"/>
                      </a:lnTo>
                      <a:lnTo>
                        <a:pt x="8259" y="10419"/>
                      </a:lnTo>
                      <a:lnTo>
                        <a:pt x="6247" y="11308"/>
                      </a:lnTo>
                      <a:lnTo>
                        <a:pt x="4976" y="9212"/>
                      </a:lnTo>
                      <a:lnTo>
                        <a:pt x="3918" y="8704"/>
                      </a:lnTo>
                      <a:lnTo>
                        <a:pt x="3918" y="7433"/>
                      </a:lnTo>
                      <a:lnTo>
                        <a:pt x="2541" y="6035"/>
                      </a:lnTo>
                      <a:lnTo>
                        <a:pt x="847" y="5146"/>
                      </a:lnTo>
                      <a:lnTo>
                        <a:pt x="0" y="4256"/>
                      </a:lnTo>
                      <a:lnTo>
                        <a:pt x="424" y="3558"/>
                      </a:lnTo>
                      <a:lnTo>
                        <a:pt x="1694" y="3875"/>
                      </a:lnTo>
                      <a:lnTo>
                        <a:pt x="2118" y="2986"/>
                      </a:lnTo>
                      <a:lnTo>
                        <a:pt x="1694" y="1779"/>
                      </a:lnTo>
                      <a:lnTo>
                        <a:pt x="1482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3" name="Freeform 19"/>
                <p:cNvSpPr/>
                <p:nvPr/>
              </p:nvSpPr>
              <p:spPr>
                <a:xfrm>
                  <a:off x="517525" y="552449"/>
                  <a:ext cx="236538" cy="457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94" y="0"/>
                      </a:moveTo>
                      <a:lnTo>
                        <a:pt x="8698" y="1500"/>
                      </a:lnTo>
                      <a:lnTo>
                        <a:pt x="11162" y="2700"/>
                      </a:lnTo>
                      <a:lnTo>
                        <a:pt x="12902" y="4650"/>
                      </a:lnTo>
                      <a:lnTo>
                        <a:pt x="14352" y="4650"/>
                      </a:lnTo>
                      <a:lnTo>
                        <a:pt x="14062" y="5850"/>
                      </a:lnTo>
                      <a:lnTo>
                        <a:pt x="15656" y="6675"/>
                      </a:lnTo>
                      <a:lnTo>
                        <a:pt x="16816" y="7950"/>
                      </a:lnTo>
                      <a:lnTo>
                        <a:pt x="19570" y="10500"/>
                      </a:lnTo>
                      <a:lnTo>
                        <a:pt x="21600" y="13425"/>
                      </a:lnTo>
                      <a:lnTo>
                        <a:pt x="17976" y="13200"/>
                      </a:lnTo>
                      <a:lnTo>
                        <a:pt x="15077" y="12825"/>
                      </a:lnTo>
                      <a:lnTo>
                        <a:pt x="17106" y="14925"/>
                      </a:lnTo>
                      <a:lnTo>
                        <a:pt x="17106" y="17400"/>
                      </a:lnTo>
                      <a:lnTo>
                        <a:pt x="15946" y="16800"/>
                      </a:lnTo>
                      <a:lnTo>
                        <a:pt x="14642" y="15750"/>
                      </a:lnTo>
                      <a:lnTo>
                        <a:pt x="12032" y="14475"/>
                      </a:lnTo>
                      <a:lnTo>
                        <a:pt x="10728" y="13875"/>
                      </a:lnTo>
                      <a:lnTo>
                        <a:pt x="8408" y="14475"/>
                      </a:lnTo>
                      <a:lnTo>
                        <a:pt x="6958" y="14925"/>
                      </a:lnTo>
                      <a:lnTo>
                        <a:pt x="7828" y="15975"/>
                      </a:lnTo>
                      <a:lnTo>
                        <a:pt x="10148" y="16800"/>
                      </a:lnTo>
                      <a:lnTo>
                        <a:pt x="12322" y="17625"/>
                      </a:lnTo>
                      <a:lnTo>
                        <a:pt x="13192" y="19050"/>
                      </a:lnTo>
                      <a:lnTo>
                        <a:pt x="12902" y="21000"/>
                      </a:lnTo>
                      <a:lnTo>
                        <a:pt x="12902" y="21600"/>
                      </a:lnTo>
                      <a:lnTo>
                        <a:pt x="12032" y="21600"/>
                      </a:lnTo>
                      <a:lnTo>
                        <a:pt x="10728" y="21000"/>
                      </a:lnTo>
                      <a:lnTo>
                        <a:pt x="10148" y="20775"/>
                      </a:lnTo>
                      <a:lnTo>
                        <a:pt x="9278" y="20325"/>
                      </a:lnTo>
                      <a:lnTo>
                        <a:pt x="8408" y="21375"/>
                      </a:lnTo>
                      <a:lnTo>
                        <a:pt x="6958" y="21600"/>
                      </a:lnTo>
                      <a:lnTo>
                        <a:pt x="5944" y="20775"/>
                      </a:lnTo>
                      <a:lnTo>
                        <a:pt x="5944" y="18900"/>
                      </a:lnTo>
                      <a:lnTo>
                        <a:pt x="5654" y="17850"/>
                      </a:lnTo>
                      <a:lnTo>
                        <a:pt x="4204" y="17175"/>
                      </a:lnTo>
                      <a:lnTo>
                        <a:pt x="2754" y="18225"/>
                      </a:lnTo>
                      <a:lnTo>
                        <a:pt x="580" y="18225"/>
                      </a:lnTo>
                      <a:lnTo>
                        <a:pt x="0" y="17400"/>
                      </a:lnTo>
                      <a:lnTo>
                        <a:pt x="580" y="15300"/>
                      </a:lnTo>
                      <a:lnTo>
                        <a:pt x="2174" y="14025"/>
                      </a:lnTo>
                      <a:lnTo>
                        <a:pt x="2030" y="10725"/>
                      </a:lnTo>
                      <a:lnTo>
                        <a:pt x="2030" y="9825"/>
                      </a:lnTo>
                      <a:lnTo>
                        <a:pt x="3624" y="9675"/>
                      </a:lnTo>
                      <a:lnTo>
                        <a:pt x="5074" y="10500"/>
                      </a:lnTo>
                      <a:lnTo>
                        <a:pt x="7538" y="10875"/>
                      </a:lnTo>
                      <a:lnTo>
                        <a:pt x="7538" y="9450"/>
                      </a:lnTo>
                      <a:lnTo>
                        <a:pt x="6523" y="8625"/>
                      </a:lnTo>
                      <a:lnTo>
                        <a:pt x="5944" y="7950"/>
                      </a:lnTo>
                      <a:lnTo>
                        <a:pt x="8408" y="7950"/>
                      </a:lnTo>
                      <a:lnTo>
                        <a:pt x="9278" y="7350"/>
                      </a:lnTo>
                      <a:lnTo>
                        <a:pt x="8988" y="6675"/>
                      </a:lnTo>
                      <a:lnTo>
                        <a:pt x="8118" y="5250"/>
                      </a:lnTo>
                      <a:lnTo>
                        <a:pt x="6523" y="3750"/>
                      </a:lnTo>
                      <a:lnTo>
                        <a:pt x="4204" y="2925"/>
                      </a:lnTo>
                      <a:lnTo>
                        <a:pt x="3334" y="2100"/>
                      </a:lnTo>
                      <a:lnTo>
                        <a:pt x="4494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4" name="Freeform 20"/>
                <p:cNvSpPr/>
                <p:nvPr/>
              </p:nvSpPr>
              <p:spPr>
                <a:xfrm>
                  <a:off x="246062" y="0"/>
                  <a:ext cx="260351" cy="374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7" y="0"/>
                      </a:lnTo>
                      <a:lnTo>
                        <a:pt x="2766" y="1556"/>
                      </a:lnTo>
                      <a:lnTo>
                        <a:pt x="5663" y="3844"/>
                      </a:lnTo>
                      <a:lnTo>
                        <a:pt x="6980" y="6315"/>
                      </a:lnTo>
                      <a:lnTo>
                        <a:pt x="8956" y="6590"/>
                      </a:lnTo>
                      <a:lnTo>
                        <a:pt x="10537" y="7139"/>
                      </a:lnTo>
                      <a:lnTo>
                        <a:pt x="11854" y="8146"/>
                      </a:lnTo>
                      <a:lnTo>
                        <a:pt x="13434" y="8146"/>
                      </a:lnTo>
                      <a:lnTo>
                        <a:pt x="15146" y="9702"/>
                      </a:lnTo>
                      <a:lnTo>
                        <a:pt x="16727" y="10892"/>
                      </a:lnTo>
                      <a:lnTo>
                        <a:pt x="18571" y="11715"/>
                      </a:lnTo>
                      <a:lnTo>
                        <a:pt x="18307" y="12447"/>
                      </a:lnTo>
                      <a:lnTo>
                        <a:pt x="17254" y="12997"/>
                      </a:lnTo>
                      <a:lnTo>
                        <a:pt x="16200" y="12997"/>
                      </a:lnTo>
                      <a:lnTo>
                        <a:pt x="15673" y="13729"/>
                      </a:lnTo>
                      <a:lnTo>
                        <a:pt x="17780" y="15285"/>
                      </a:lnTo>
                      <a:lnTo>
                        <a:pt x="19229" y="16749"/>
                      </a:lnTo>
                      <a:lnTo>
                        <a:pt x="21600" y="18305"/>
                      </a:lnTo>
                      <a:lnTo>
                        <a:pt x="20020" y="20044"/>
                      </a:lnTo>
                      <a:lnTo>
                        <a:pt x="18834" y="20593"/>
                      </a:lnTo>
                      <a:lnTo>
                        <a:pt x="18966" y="21600"/>
                      </a:lnTo>
                      <a:lnTo>
                        <a:pt x="16727" y="21600"/>
                      </a:lnTo>
                      <a:lnTo>
                        <a:pt x="15937" y="20868"/>
                      </a:lnTo>
                      <a:lnTo>
                        <a:pt x="14093" y="18763"/>
                      </a:lnTo>
                      <a:lnTo>
                        <a:pt x="12907" y="17024"/>
                      </a:lnTo>
                      <a:lnTo>
                        <a:pt x="10800" y="14003"/>
                      </a:lnTo>
                      <a:lnTo>
                        <a:pt x="8429" y="11715"/>
                      </a:lnTo>
                      <a:lnTo>
                        <a:pt x="5927" y="8420"/>
                      </a:lnTo>
                      <a:lnTo>
                        <a:pt x="4346" y="7414"/>
                      </a:lnTo>
                      <a:lnTo>
                        <a:pt x="3029" y="6590"/>
                      </a:lnTo>
                      <a:lnTo>
                        <a:pt x="2634" y="4851"/>
                      </a:lnTo>
                      <a:lnTo>
                        <a:pt x="263" y="3295"/>
                      </a:lnTo>
                      <a:lnTo>
                        <a:pt x="263" y="228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04" name="Group 30"/>
              <p:cNvGrpSpPr/>
              <p:nvPr/>
            </p:nvGrpSpPr>
            <p:grpSpPr>
              <a:xfrm>
                <a:off x="0" y="-1"/>
                <a:ext cx="3787776" cy="4389439"/>
                <a:chOff x="0" y="0"/>
                <a:chExt cx="3787775" cy="4389437"/>
              </a:xfrm>
            </p:grpSpPr>
            <p:sp>
              <p:nvSpPr>
                <p:cNvPr id="296" name="Freeform 22"/>
                <p:cNvSpPr/>
                <p:nvPr/>
              </p:nvSpPr>
              <p:spPr>
                <a:xfrm>
                  <a:off x="0" y="1535112"/>
                  <a:ext cx="1882776" cy="2854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154" y="2583"/>
                      </a:moveTo>
                      <a:lnTo>
                        <a:pt x="16501" y="3484"/>
                      </a:lnTo>
                      <a:lnTo>
                        <a:pt x="17174" y="4865"/>
                      </a:lnTo>
                      <a:lnTo>
                        <a:pt x="18522" y="7076"/>
                      </a:lnTo>
                      <a:lnTo>
                        <a:pt x="19014" y="7340"/>
                      </a:lnTo>
                      <a:lnTo>
                        <a:pt x="19342" y="7977"/>
                      </a:lnTo>
                      <a:lnTo>
                        <a:pt x="20398" y="7953"/>
                      </a:lnTo>
                      <a:lnTo>
                        <a:pt x="21108" y="7749"/>
                      </a:lnTo>
                      <a:lnTo>
                        <a:pt x="21600" y="7749"/>
                      </a:lnTo>
                      <a:lnTo>
                        <a:pt x="21564" y="8626"/>
                      </a:lnTo>
                      <a:lnTo>
                        <a:pt x="21381" y="9094"/>
                      </a:lnTo>
                      <a:lnTo>
                        <a:pt x="19433" y="11040"/>
                      </a:lnTo>
                      <a:lnTo>
                        <a:pt x="17666" y="13046"/>
                      </a:lnTo>
                      <a:lnTo>
                        <a:pt x="17703" y="13815"/>
                      </a:lnTo>
                      <a:lnTo>
                        <a:pt x="18194" y="14392"/>
                      </a:lnTo>
                      <a:lnTo>
                        <a:pt x="17958" y="14824"/>
                      </a:lnTo>
                      <a:lnTo>
                        <a:pt x="18103" y="15389"/>
                      </a:lnTo>
                      <a:lnTo>
                        <a:pt x="17958" y="15834"/>
                      </a:lnTo>
                      <a:lnTo>
                        <a:pt x="17520" y="16206"/>
                      </a:lnTo>
                      <a:lnTo>
                        <a:pt x="17174" y="16206"/>
                      </a:lnTo>
                      <a:lnTo>
                        <a:pt x="16573" y="16843"/>
                      </a:lnTo>
                      <a:lnTo>
                        <a:pt x="16045" y="17576"/>
                      </a:lnTo>
                      <a:lnTo>
                        <a:pt x="16154" y="18380"/>
                      </a:lnTo>
                      <a:lnTo>
                        <a:pt x="15608" y="18753"/>
                      </a:lnTo>
                      <a:lnTo>
                        <a:pt x="15116" y="19582"/>
                      </a:lnTo>
                      <a:lnTo>
                        <a:pt x="14552" y="20363"/>
                      </a:lnTo>
                      <a:lnTo>
                        <a:pt x="14242" y="20663"/>
                      </a:lnTo>
                      <a:lnTo>
                        <a:pt x="13951" y="20723"/>
                      </a:lnTo>
                      <a:lnTo>
                        <a:pt x="13459" y="21228"/>
                      </a:lnTo>
                      <a:lnTo>
                        <a:pt x="12639" y="21528"/>
                      </a:lnTo>
                      <a:lnTo>
                        <a:pt x="11620" y="21600"/>
                      </a:lnTo>
                      <a:lnTo>
                        <a:pt x="11055" y="21264"/>
                      </a:lnTo>
                      <a:lnTo>
                        <a:pt x="10982" y="20927"/>
                      </a:lnTo>
                      <a:lnTo>
                        <a:pt x="10873" y="20495"/>
                      </a:lnTo>
                      <a:lnTo>
                        <a:pt x="10490" y="20255"/>
                      </a:lnTo>
                      <a:lnTo>
                        <a:pt x="10163" y="19426"/>
                      </a:lnTo>
                      <a:lnTo>
                        <a:pt x="10053" y="19017"/>
                      </a:lnTo>
                      <a:lnTo>
                        <a:pt x="10017" y="18513"/>
                      </a:lnTo>
                      <a:lnTo>
                        <a:pt x="9853" y="18140"/>
                      </a:lnTo>
                      <a:lnTo>
                        <a:pt x="9817" y="17912"/>
                      </a:lnTo>
                      <a:lnTo>
                        <a:pt x="9489" y="17539"/>
                      </a:lnTo>
                      <a:lnTo>
                        <a:pt x="9143" y="17239"/>
                      </a:lnTo>
                      <a:lnTo>
                        <a:pt x="8888" y="16735"/>
                      </a:lnTo>
                      <a:lnTo>
                        <a:pt x="8706" y="16362"/>
                      </a:lnTo>
                      <a:lnTo>
                        <a:pt x="8778" y="15762"/>
                      </a:lnTo>
                      <a:lnTo>
                        <a:pt x="9307" y="14897"/>
                      </a:lnTo>
                      <a:lnTo>
                        <a:pt x="9416" y="13923"/>
                      </a:lnTo>
                      <a:lnTo>
                        <a:pt x="9033" y="12818"/>
                      </a:lnTo>
                      <a:lnTo>
                        <a:pt x="8469" y="12374"/>
                      </a:lnTo>
                      <a:lnTo>
                        <a:pt x="8068" y="11773"/>
                      </a:lnTo>
                      <a:lnTo>
                        <a:pt x="8214" y="10836"/>
                      </a:lnTo>
                      <a:lnTo>
                        <a:pt x="7941" y="10127"/>
                      </a:lnTo>
                      <a:lnTo>
                        <a:pt x="7267" y="10067"/>
                      </a:lnTo>
                      <a:lnTo>
                        <a:pt x="6556" y="9527"/>
                      </a:lnTo>
                      <a:lnTo>
                        <a:pt x="5664" y="9226"/>
                      </a:lnTo>
                      <a:lnTo>
                        <a:pt x="4753" y="9695"/>
                      </a:lnTo>
                      <a:lnTo>
                        <a:pt x="2331" y="9563"/>
                      </a:lnTo>
                      <a:lnTo>
                        <a:pt x="1020" y="8385"/>
                      </a:lnTo>
                      <a:lnTo>
                        <a:pt x="0" y="6812"/>
                      </a:lnTo>
                      <a:lnTo>
                        <a:pt x="182" y="6271"/>
                      </a:lnTo>
                      <a:lnTo>
                        <a:pt x="637" y="5875"/>
                      </a:lnTo>
                      <a:lnTo>
                        <a:pt x="856" y="4757"/>
                      </a:lnTo>
                      <a:lnTo>
                        <a:pt x="1166" y="3952"/>
                      </a:lnTo>
                      <a:lnTo>
                        <a:pt x="2094" y="3123"/>
                      </a:lnTo>
                      <a:lnTo>
                        <a:pt x="3041" y="2751"/>
                      </a:lnTo>
                      <a:lnTo>
                        <a:pt x="3934" y="1874"/>
                      </a:lnTo>
                      <a:lnTo>
                        <a:pt x="4134" y="1514"/>
                      </a:lnTo>
                      <a:lnTo>
                        <a:pt x="5318" y="565"/>
                      </a:lnTo>
                      <a:lnTo>
                        <a:pt x="6047" y="937"/>
                      </a:lnTo>
                      <a:lnTo>
                        <a:pt x="6593" y="901"/>
                      </a:lnTo>
                      <a:lnTo>
                        <a:pt x="7230" y="408"/>
                      </a:lnTo>
                      <a:lnTo>
                        <a:pt x="7959" y="336"/>
                      </a:lnTo>
                      <a:lnTo>
                        <a:pt x="8469" y="469"/>
                      </a:lnTo>
                      <a:lnTo>
                        <a:pt x="8924" y="72"/>
                      </a:lnTo>
                      <a:lnTo>
                        <a:pt x="9525" y="0"/>
                      </a:lnTo>
                      <a:lnTo>
                        <a:pt x="9671" y="733"/>
                      </a:lnTo>
                      <a:lnTo>
                        <a:pt x="10053" y="1273"/>
                      </a:lnTo>
                      <a:lnTo>
                        <a:pt x="11146" y="1814"/>
                      </a:lnTo>
                      <a:lnTo>
                        <a:pt x="12075" y="1910"/>
                      </a:lnTo>
                      <a:lnTo>
                        <a:pt x="12184" y="1309"/>
                      </a:lnTo>
                      <a:lnTo>
                        <a:pt x="12894" y="1309"/>
                      </a:lnTo>
                      <a:lnTo>
                        <a:pt x="13732" y="1682"/>
                      </a:lnTo>
                      <a:lnTo>
                        <a:pt x="14661" y="1874"/>
                      </a:lnTo>
                      <a:lnTo>
                        <a:pt x="15444" y="1646"/>
                      </a:lnTo>
                      <a:lnTo>
                        <a:pt x="16154" y="2583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grpSp>
              <p:nvGrpSpPr>
                <p:cNvPr id="301" name="Group 27"/>
                <p:cNvGrpSpPr/>
                <p:nvPr/>
              </p:nvGrpSpPr>
              <p:grpSpPr>
                <a:xfrm>
                  <a:off x="128587" y="0"/>
                  <a:ext cx="833439" cy="982663"/>
                  <a:chOff x="0" y="0"/>
                  <a:chExt cx="833437" cy="982662"/>
                </a:xfrm>
              </p:grpSpPr>
              <p:grpSp>
                <p:nvGrpSpPr>
                  <p:cNvPr id="299" name="Group 25"/>
                  <p:cNvGrpSpPr/>
                  <p:nvPr/>
                </p:nvGrpSpPr>
                <p:grpSpPr>
                  <a:xfrm>
                    <a:off x="330200" y="614362"/>
                    <a:ext cx="260351" cy="368301"/>
                    <a:chOff x="0" y="0"/>
                    <a:chExt cx="260350" cy="368299"/>
                  </a:xfrm>
                </p:grpSpPr>
                <p:sp>
                  <p:nvSpPr>
                    <p:cNvPr id="297" name="Freeform 23"/>
                    <p:cNvSpPr/>
                    <p:nvPr/>
                  </p:nvSpPr>
                  <p:spPr>
                    <a:xfrm>
                      <a:off x="0" y="134937"/>
                      <a:ext cx="122238" cy="2079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5049" y="6595"/>
                          </a:moveTo>
                          <a:lnTo>
                            <a:pt x="6732" y="4287"/>
                          </a:lnTo>
                          <a:lnTo>
                            <a:pt x="10660" y="4287"/>
                          </a:lnTo>
                          <a:lnTo>
                            <a:pt x="15990" y="0"/>
                          </a:lnTo>
                          <a:lnTo>
                            <a:pt x="17673" y="2803"/>
                          </a:lnTo>
                          <a:lnTo>
                            <a:pt x="20478" y="2803"/>
                          </a:lnTo>
                          <a:lnTo>
                            <a:pt x="21600" y="4287"/>
                          </a:lnTo>
                          <a:lnTo>
                            <a:pt x="19917" y="6595"/>
                          </a:lnTo>
                          <a:lnTo>
                            <a:pt x="17673" y="7585"/>
                          </a:lnTo>
                          <a:lnTo>
                            <a:pt x="17673" y="9398"/>
                          </a:lnTo>
                          <a:lnTo>
                            <a:pt x="17112" y="10388"/>
                          </a:lnTo>
                          <a:lnTo>
                            <a:pt x="16551" y="11707"/>
                          </a:lnTo>
                          <a:lnTo>
                            <a:pt x="17673" y="13685"/>
                          </a:lnTo>
                          <a:lnTo>
                            <a:pt x="15990" y="15499"/>
                          </a:lnTo>
                          <a:lnTo>
                            <a:pt x="14306" y="16489"/>
                          </a:lnTo>
                          <a:lnTo>
                            <a:pt x="12623" y="16489"/>
                          </a:lnTo>
                          <a:lnTo>
                            <a:pt x="12062" y="16983"/>
                          </a:lnTo>
                          <a:lnTo>
                            <a:pt x="11501" y="18302"/>
                          </a:lnTo>
                          <a:lnTo>
                            <a:pt x="8977" y="18797"/>
                          </a:lnTo>
                          <a:lnTo>
                            <a:pt x="8416" y="18302"/>
                          </a:lnTo>
                          <a:lnTo>
                            <a:pt x="6171" y="19786"/>
                          </a:lnTo>
                          <a:lnTo>
                            <a:pt x="5610" y="20116"/>
                          </a:lnTo>
                          <a:lnTo>
                            <a:pt x="2805" y="21600"/>
                          </a:lnTo>
                          <a:lnTo>
                            <a:pt x="1683" y="21600"/>
                          </a:lnTo>
                          <a:lnTo>
                            <a:pt x="1122" y="20611"/>
                          </a:lnTo>
                          <a:lnTo>
                            <a:pt x="561" y="18302"/>
                          </a:lnTo>
                          <a:lnTo>
                            <a:pt x="0" y="17808"/>
                          </a:lnTo>
                          <a:lnTo>
                            <a:pt x="0" y="15994"/>
                          </a:lnTo>
                          <a:lnTo>
                            <a:pt x="3366" y="14015"/>
                          </a:lnTo>
                          <a:lnTo>
                            <a:pt x="4488" y="12202"/>
                          </a:lnTo>
                          <a:lnTo>
                            <a:pt x="6171" y="12202"/>
                          </a:lnTo>
                          <a:lnTo>
                            <a:pt x="7294" y="12696"/>
                          </a:lnTo>
                          <a:lnTo>
                            <a:pt x="8977" y="12202"/>
                          </a:lnTo>
                          <a:lnTo>
                            <a:pt x="7294" y="11707"/>
                          </a:lnTo>
                          <a:lnTo>
                            <a:pt x="5049" y="6595"/>
                          </a:lnTo>
                        </a:path>
                      </a:pathLst>
                    </a:custGeom>
                    <a:solidFill>
                      <a:srgbClr val="C1CE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298" name="Freeform 24"/>
                    <p:cNvSpPr/>
                    <p:nvPr/>
                  </p:nvSpPr>
                  <p:spPr>
                    <a:xfrm>
                      <a:off x="112712" y="0"/>
                      <a:ext cx="147639" cy="3683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6968" y="3166"/>
                          </a:moveTo>
                          <a:lnTo>
                            <a:pt x="8361" y="2328"/>
                          </a:lnTo>
                          <a:lnTo>
                            <a:pt x="12310" y="2607"/>
                          </a:lnTo>
                          <a:lnTo>
                            <a:pt x="13239" y="2048"/>
                          </a:lnTo>
                          <a:lnTo>
                            <a:pt x="14168" y="1303"/>
                          </a:lnTo>
                          <a:lnTo>
                            <a:pt x="15097" y="1303"/>
                          </a:lnTo>
                          <a:lnTo>
                            <a:pt x="16026" y="1024"/>
                          </a:lnTo>
                          <a:lnTo>
                            <a:pt x="17419" y="559"/>
                          </a:lnTo>
                          <a:lnTo>
                            <a:pt x="19277" y="0"/>
                          </a:lnTo>
                          <a:lnTo>
                            <a:pt x="21600" y="279"/>
                          </a:lnTo>
                          <a:lnTo>
                            <a:pt x="21135" y="1303"/>
                          </a:lnTo>
                          <a:lnTo>
                            <a:pt x="20206" y="2048"/>
                          </a:lnTo>
                          <a:lnTo>
                            <a:pt x="18348" y="2607"/>
                          </a:lnTo>
                          <a:lnTo>
                            <a:pt x="15561" y="3166"/>
                          </a:lnTo>
                          <a:lnTo>
                            <a:pt x="15561" y="4190"/>
                          </a:lnTo>
                          <a:lnTo>
                            <a:pt x="16026" y="4655"/>
                          </a:lnTo>
                          <a:lnTo>
                            <a:pt x="18813" y="4190"/>
                          </a:lnTo>
                          <a:lnTo>
                            <a:pt x="21135" y="3631"/>
                          </a:lnTo>
                          <a:lnTo>
                            <a:pt x="21600" y="4190"/>
                          </a:lnTo>
                          <a:lnTo>
                            <a:pt x="21600" y="5679"/>
                          </a:lnTo>
                          <a:lnTo>
                            <a:pt x="19742" y="5959"/>
                          </a:lnTo>
                          <a:lnTo>
                            <a:pt x="17884" y="5959"/>
                          </a:lnTo>
                          <a:lnTo>
                            <a:pt x="16490" y="6797"/>
                          </a:lnTo>
                          <a:lnTo>
                            <a:pt x="16026" y="7262"/>
                          </a:lnTo>
                          <a:lnTo>
                            <a:pt x="16026" y="8100"/>
                          </a:lnTo>
                          <a:lnTo>
                            <a:pt x="17419" y="9124"/>
                          </a:lnTo>
                          <a:lnTo>
                            <a:pt x="18813" y="9869"/>
                          </a:lnTo>
                          <a:lnTo>
                            <a:pt x="19742" y="10707"/>
                          </a:lnTo>
                          <a:lnTo>
                            <a:pt x="20671" y="12755"/>
                          </a:lnTo>
                          <a:lnTo>
                            <a:pt x="21600" y="14059"/>
                          </a:lnTo>
                          <a:lnTo>
                            <a:pt x="21600" y="15921"/>
                          </a:lnTo>
                          <a:lnTo>
                            <a:pt x="20671" y="16945"/>
                          </a:lnTo>
                          <a:lnTo>
                            <a:pt x="18813" y="17690"/>
                          </a:lnTo>
                          <a:lnTo>
                            <a:pt x="18348" y="18248"/>
                          </a:lnTo>
                          <a:lnTo>
                            <a:pt x="20206" y="20297"/>
                          </a:lnTo>
                          <a:lnTo>
                            <a:pt x="15097" y="20297"/>
                          </a:lnTo>
                          <a:lnTo>
                            <a:pt x="14168" y="20017"/>
                          </a:lnTo>
                          <a:lnTo>
                            <a:pt x="12310" y="20017"/>
                          </a:lnTo>
                          <a:lnTo>
                            <a:pt x="10219" y="20297"/>
                          </a:lnTo>
                          <a:lnTo>
                            <a:pt x="8361" y="20855"/>
                          </a:lnTo>
                          <a:lnTo>
                            <a:pt x="6968" y="20855"/>
                          </a:lnTo>
                          <a:lnTo>
                            <a:pt x="6039" y="21041"/>
                          </a:lnTo>
                          <a:lnTo>
                            <a:pt x="3716" y="21600"/>
                          </a:lnTo>
                          <a:lnTo>
                            <a:pt x="3252" y="21321"/>
                          </a:lnTo>
                          <a:lnTo>
                            <a:pt x="2323" y="20855"/>
                          </a:lnTo>
                          <a:lnTo>
                            <a:pt x="929" y="20576"/>
                          </a:lnTo>
                          <a:lnTo>
                            <a:pt x="0" y="20297"/>
                          </a:lnTo>
                          <a:lnTo>
                            <a:pt x="0" y="19272"/>
                          </a:lnTo>
                          <a:lnTo>
                            <a:pt x="929" y="17969"/>
                          </a:lnTo>
                          <a:lnTo>
                            <a:pt x="2323" y="17969"/>
                          </a:lnTo>
                          <a:lnTo>
                            <a:pt x="3716" y="17690"/>
                          </a:lnTo>
                          <a:lnTo>
                            <a:pt x="5574" y="17690"/>
                          </a:lnTo>
                          <a:lnTo>
                            <a:pt x="5574" y="17410"/>
                          </a:lnTo>
                          <a:lnTo>
                            <a:pt x="3716" y="16945"/>
                          </a:lnTo>
                          <a:lnTo>
                            <a:pt x="3716" y="15641"/>
                          </a:lnTo>
                          <a:lnTo>
                            <a:pt x="6503" y="14803"/>
                          </a:lnTo>
                          <a:lnTo>
                            <a:pt x="7432" y="14617"/>
                          </a:lnTo>
                          <a:lnTo>
                            <a:pt x="8826" y="14617"/>
                          </a:lnTo>
                          <a:lnTo>
                            <a:pt x="9755" y="14338"/>
                          </a:lnTo>
                          <a:lnTo>
                            <a:pt x="10219" y="12197"/>
                          </a:lnTo>
                          <a:lnTo>
                            <a:pt x="11381" y="10707"/>
                          </a:lnTo>
                          <a:lnTo>
                            <a:pt x="11381" y="9869"/>
                          </a:lnTo>
                          <a:lnTo>
                            <a:pt x="8361" y="9590"/>
                          </a:lnTo>
                          <a:lnTo>
                            <a:pt x="9290" y="8286"/>
                          </a:lnTo>
                          <a:lnTo>
                            <a:pt x="6968" y="7541"/>
                          </a:lnTo>
                          <a:lnTo>
                            <a:pt x="4645" y="7821"/>
                          </a:lnTo>
                          <a:lnTo>
                            <a:pt x="7432" y="5959"/>
                          </a:lnTo>
                          <a:lnTo>
                            <a:pt x="6968" y="3166"/>
                          </a:lnTo>
                        </a:path>
                      </a:pathLst>
                    </a:custGeom>
                    <a:solidFill>
                      <a:srgbClr val="C1CE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300" name="Freeform 26"/>
                  <p:cNvSpPr/>
                  <p:nvPr/>
                </p:nvSpPr>
                <p:spPr>
                  <a:xfrm>
                    <a:off x="0" y="0"/>
                    <a:ext cx="833438" cy="6175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1358" y="21156"/>
                        </a:lnTo>
                        <a:lnTo>
                          <a:pt x="1851" y="20212"/>
                        </a:lnTo>
                        <a:lnTo>
                          <a:pt x="2181" y="19601"/>
                        </a:lnTo>
                        <a:lnTo>
                          <a:pt x="2304" y="19101"/>
                        </a:lnTo>
                        <a:lnTo>
                          <a:pt x="2633" y="19101"/>
                        </a:lnTo>
                        <a:lnTo>
                          <a:pt x="2962" y="18657"/>
                        </a:lnTo>
                        <a:lnTo>
                          <a:pt x="4073" y="18657"/>
                        </a:lnTo>
                        <a:lnTo>
                          <a:pt x="4402" y="18046"/>
                        </a:lnTo>
                        <a:lnTo>
                          <a:pt x="4567" y="17547"/>
                        </a:lnTo>
                        <a:lnTo>
                          <a:pt x="4978" y="17102"/>
                        </a:lnTo>
                        <a:lnTo>
                          <a:pt x="5266" y="16936"/>
                        </a:lnTo>
                        <a:lnTo>
                          <a:pt x="5513" y="16603"/>
                        </a:lnTo>
                        <a:lnTo>
                          <a:pt x="5842" y="16492"/>
                        </a:lnTo>
                        <a:lnTo>
                          <a:pt x="6089" y="16158"/>
                        </a:lnTo>
                        <a:lnTo>
                          <a:pt x="6418" y="15825"/>
                        </a:lnTo>
                        <a:lnTo>
                          <a:pt x="6706" y="15548"/>
                        </a:lnTo>
                        <a:lnTo>
                          <a:pt x="7118" y="15048"/>
                        </a:lnTo>
                        <a:lnTo>
                          <a:pt x="7529" y="15214"/>
                        </a:lnTo>
                        <a:lnTo>
                          <a:pt x="8146" y="15548"/>
                        </a:lnTo>
                        <a:lnTo>
                          <a:pt x="8805" y="15548"/>
                        </a:lnTo>
                        <a:lnTo>
                          <a:pt x="9504" y="15048"/>
                        </a:lnTo>
                        <a:lnTo>
                          <a:pt x="9833" y="14937"/>
                        </a:lnTo>
                        <a:lnTo>
                          <a:pt x="10080" y="13993"/>
                        </a:lnTo>
                        <a:lnTo>
                          <a:pt x="10409" y="13382"/>
                        </a:lnTo>
                        <a:lnTo>
                          <a:pt x="10944" y="12605"/>
                        </a:lnTo>
                        <a:lnTo>
                          <a:pt x="11109" y="12105"/>
                        </a:lnTo>
                        <a:lnTo>
                          <a:pt x="11109" y="11494"/>
                        </a:lnTo>
                        <a:lnTo>
                          <a:pt x="11602" y="11050"/>
                        </a:lnTo>
                        <a:lnTo>
                          <a:pt x="11849" y="10550"/>
                        </a:lnTo>
                        <a:lnTo>
                          <a:pt x="12014" y="10106"/>
                        </a:lnTo>
                        <a:lnTo>
                          <a:pt x="12178" y="10106"/>
                        </a:lnTo>
                        <a:lnTo>
                          <a:pt x="12960" y="9162"/>
                        </a:lnTo>
                        <a:lnTo>
                          <a:pt x="12960" y="10106"/>
                        </a:lnTo>
                        <a:lnTo>
                          <a:pt x="12795" y="10439"/>
                        </a:lnTo>
                        <a:lnTo>
                          <a:pt x="12960" y="10883"/>
                        </a:lnTo>
                        <a:lnTo>
                          <a:pt x="13536" y="11050"/>
                        </a:lnTo>
                        <a:lnTo>
                          <a:pt x="13824" y="11050"/>
                        </a:lnTo>
                        <a:lnTo>
                          <a:pt x="14153" y="10550"/>
                        </a:lnTo>
                        <a:lnTo>
                          <a:pt x="14400" y="10106"/>
                        </a:lnTo>
                        <a:lnTo>
                          <a:pt x="14400" y="9662"/>
                        </a:lnTo>
                        <a:lnTo>
                          <a:pt x="14647" y="9162"/>
                        </a:lnTo>
                        <a:lnTo>
                          <a:pt x="14647" y="8718"/>
                        </a:lnTo>
                        <a:lnTo>
                          <a:pt x="14894" y="8107"/>
                        </a:lnTo>
                        <a:lnTo>
                          <a:pt x="15058" y="7774"/>
                        </a:lnTo>
                        <a:lnTo>
                          <a:pt x="16251" y="7774"/>
                        </a:lnTo>
                        <a:lnTo>
                          <a:pt x="16869" y="7163"/>
                        </a:lnTo>
                        <a:lnTo>
                          <a:pt x="17445" y="6219"/>
                        </a:lnTo>
                        <a:lnTo>
                          <a:pt x="18062" y="5886"/>
                        </a:lnTo>
                        <a:lnTo>
                          <a:pt x="18638" y="5108"/>
                        </a:lnTo>
                        <a:lnTo>
                          <a:pt x="19049" y="3887"/>
                        </a:lnTo>
                        <a:lnTo>
                          <a:pt x="19913" y="2499"/>
                        </a:lnTo>
                        <a:lnTo>
                          <a:pt x="20489" y="1888"/>
                        </a:lnTo>
                        <a:lnTo>
                          <a:pt x="21024" y="1222"/>
                        </a:lnTo>
                        <a:lnTo>
                          <a:pt x="21600" y="444"/>
                        </a:lnTo>
                        <a:lnTo>
                          <a:pt x="20654" y="0"/>
                        </a:lnTo>
                        <a:lnTo>
                          <a:pt x="19666" y="0"/>
                        </a:lnTo>
                        <a:lnTo>
                          <a:pt x="18720" y="777"/>
                        </a:lnTo>
                        <a:lnTo>
                          <a:pt x="18226" y="1222"/>
                        </a:lnTo>
                        <a:lnTo>
                          <a:pt x="17445" y="1555"/>
                        </a:lnTo>
                        <a:lnTo>
                          <a:pt x="16581" y="1721"/>
                        </a:lnTo>
                        <a:lnTo>
                          <a:pt x="16087" y="1999"/>
                        </a:lnTo>
                        <a:lnTo>
                          <a:pt x="15058" y="2776"/>
                        </a:lnTo>
                        <a:lnTo>
                          <a:pt x="14400" y="3276"/>
                        </a:lnTo>
                        <a:lnTo>
                          <a:pt x="13742" y="3720"/>
                        </a:lnTo>
                        <a:lnTo>
                          <a:pt x="12960" y="4053"/>
                        </a:lnTo>
                        <a:lnTo>
                          <a:pt x="12178" y="4498"/>
                        </a:lnTo>
                        <a:lnTo>
                          <a:pt x="11438" y="5108"/>
                        </a:lnTo>
                        <a:lnTo>
                          <a:pt x="10862" y="5886"/>
                        </a:lnTo>
                        <a:lnTo>
                          <a:pt x="10409" y="6663"/>
                        </a:lnTo>
                        <a:lnTo>
                          <a:pt x="9915" y="7330"/>
                        </a:lnTo>
                        <a:lnTo>
                          <a:pt x="9504" y="7774"/>
                        </a:lnTo>
                        <a:lnTo>
                          <a:pt x="7776" y="9662"/>
                        </a:lnTo>
                        <a:lnTo>
                          <a:pt x="6706" y="10550"/>
                        </a:lnTo>
                        <a:lnTo>
                          <a:pt x="6007" y="11938"/>
                        </a:lnTo>
                        <a:lnTo>
                          <a:pt x="5184" y="13049"/>
                        </a:lnTo>
                        <a:lnTo>
                          <a:pt x="4485" y="13660"/>
                        </a:lnTo>
                        <a:lnTo>
                          <a:pt x="3744" y="15048"/>
                        </a:lnTo>
                        <a:lnTo>
                          <a:pt x="3291" y="15992"/>
                        </a:lnTo>
                        <a:lnTo>
                          <a:pt x="2633" y="16936"/>
                        </a:lnTo>
                        <a:lnTo>
                          <a:pt x="2016" y="17547"/>
                        </a:lnTo>
                        <a:lnTo>
                          <a:pt x="1358" y="18157"/>
                        </a:lnTo>
                        <a:lnTo>
                          <a:pt x="0" y="2160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302" name="Freeform 28"/>
                <p:cNvSpPr/>
                <p:nvPr/>
              </p:nvSpPr>
              <p:spPr>
                <a:xfrm>
                  <a:off x="1603375" y="3489324"/>
                  <a:ext cx="249238" cy="598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90" y="6703"/>
                      </a:moveTo>
                      <a:lnTo>
                        <a:pt x="3577" y="11058"/>
                      </a:lnTo>
                      <a:lnTo>
                        <a:pt x="1651" y="13751"/>
                      </a:lnTo>
                      <a:lnTo>
                        <a:pt x="0" y="16329"/>
                      </a:lnTo>
                      <a:lnTo>
                        <a:pt x="0" y="18220"/>
                      </a:lnTo>
                      <a:lnTo>
                        <a:pt x="550" y="19824"/>
                      </a:lnTo>
                      <a:lnTo>
                        <a:pt x="2476" y="21256"/>
                      </a:lnTo>
                      <a:lnTo>
                        <a:pt x="3990" y="21428"/>
                      </a:lnTo>
                      <a:lnTo>
                        <a:pt x="5366" y="21428"/>
                      </a:lnTo>
                      <a:lnTo>
                        <a:pt x="7017" y="21600"/>
                      </a:lnTo>
                      <a:lnTo>
                        <a:pt x="7842" y="20454"/>
                      </a:lnTo>
                      <a:lnTo>
                        <a:pt x="8668" y="17589"/>
                      </a:lnTo>
                      <a:lnTo>
                        <a:pt x="11006" y="15699"/>
                      </a:lnTo>
                      <a:lnTo>
                        <a:pt x="11557" y="12777"/>
                      </a:lnTo>
                      <a:lnTo>
                        <a:pt x="12657" y="11688"/>
                      </a:lnTo>
                      <a:lnTo>
                        <a:pt x="13758" y="10886"/>
                      </a:lnTo>
                      <a:lnTo>
                        <a:pt x="14583" y="8823"/>
                      </a:lnTo>
                      <a:lnTo>
                        <a:pt x="16234" y="7506"/>
                      </a:lnTo>
                      <a:lnTo>
                        <a:pt x="17335" y="6532"/>
                      </a:lnTo>
                      <a:lnTo>
                        <a:pt x="18298" y="5787"/>
                      </a:lnTo>
                      <a:lnTo>
                        <a:pt x="18298" y="5271"/>
                      </a:lnTo>
                      <a:lnTo>
                        <a:pt x="20775" y="4182"/>
                      </a:lnTo>
                      <a:lnTo>
                        <a:pt x="21050" y="2406"/>
                      </a:lnTo>
                      <a:lnTo>
                        <a:pt x="21600" y="1260"/>
                      </a:lnTo>
                      <a:lnTo>
                        <a:pt x="19399" y="802"/>
                      </a:lnTo>
                      <a:lnTo>
                        <a:pt x="18023" y="0"/>
                      </a:lnTo>
                      <a:lnTo>
                        <a:pt x="16234" y="802"/>
                      </a:lnTo>
                      <a:lnTo>
                        <a:pt x="14583" y="2693"/>
                      </a:lnTo>
                      <a:lnTo>
                        <a:pt x="12657" y="4011"/>
                      </a:lnTo>
                      <a:lnTo>
                        <a:pt x="11006" y="5099"/>
                      </a:lnTo>
                      <a:lnTo>
                        <a:pt x="10318" y="5099"/>
                      </a:lnTo>
                      <a:lnTo>
                        <a:pt x="8668" y="5787"/>
                      </a:lnTo>
                      <a:lnTo>
                        <a:pt x="7842" y="6417"/>
                      </a:lnTo>
                      <a:lnTo>
                        <a:pt x="3990" y="6703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03" name="Freeform 29"/>
                <p:cNvSpPr/>
                <p:nvPr/>
              </p:nvSpPr>
              <p:spPr>
                <a:xfrm>
                  <a:off x="414337" y="60324"/>
                  <a:ext cx="3373439" cy="283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701"/>
                      </a:moveTo>
                      <a:lnTo>
                        <a:pt x="193" y="9399"/>
                      </a:lnTo>
                      <a:lnTo>
                        <a:pt x="315" y="9169"/>
                      </a:lnTo>
                      <a:lnTo>
                        <a:pt x="569" y="9169"/>
                      </a:lnTo>
                      <a:lnTo>
                        <a:pt x="854" y="9230"/>
                      </a:lnTo>
                      <a:lnTo>
                        <a:pt x="1047" y="9097"/>
                      </a:lnTo>
                      <a:lnTo>
                        <a:pt x="1260" y="9060"/>
                      </a:lnTo>
                      <a:lnTo>
                        <a:pt x="1281" y="8662"/>
                      </a:lnTo>
                      <a:lnTo>
                        <a:pt x="1403" y="8396"/>
                      </a:lnTo>
                      <a:lnTo>
                        <a:pt x="1108" y="8082"/>
                      </a:lnTo>
                      <a:lnTo>
                        <a:pt x="1067" y="7852"/>
                      </a:lnTo>
                      <a:lnTo>
                        <a:pt x="1088" y="7514"/>
                      </a:lnTo>
                      <a:lnTo>
                        <a:pt x="1301" y="7514"/>
                      </a:lnTo>
                      <a:lnTo>
                        <a:pt x="1443" y="7478"/>
                      </a:lnTo>
                      <a:lnTo>
                        <a:pt x="1464" y="7514"/>
                      </a:lnTo>
                      <a:lnTo>
                        <a:pt x="1616" y="7309"/>
                      </a:lnTo>
                      <a:lnTo>
                        <a:pt x="1779" y="7212"/>
                      </a:lnTo>
                      <a:lnTo>
                        <a:pt x="1840" y="7212"/>
                      </a:lnTo>
                      <a:lnTo>
                        <a:pt x="1941" y="7007"/>
                      </a:lnTo>
                      <a:lnTo>
                        <a:pt x="2053" y="6946"/>
                      </a:lnTo>
                      <a:lnTo>
                        <a:pt x="2175" y="6572"/>
                      </a:lnTo>
                      <a:lnTo>
                        <a:pt x="2257" y="6668"/>
                      </a:lnTo>
                      <a:lnTo>
                        <a:pt x="2409" y="6439"/>
                      </a:lnTo>
                      <a:lnTo>
                        <a:pt x="2429" y="6439"/>
                      </a:lnTo>
                      <a:lnTo>
                        <a:pt x="2633" y="6161"/>
                      </a:lnTo>
                      <a:lnTo>
                        <a:pt x="2744" y="6137"/>
                      </a:lnTo>
                      <a:lnTo>
                        <a:pt x="3009" y="6137"/>
                      </a:lnTo>
                      <a:lnTo>
                        <a:pt x="2927" y="5799"/>
                      </a:lnTo>
                      <a:lnTo>
                        <a:pt x="2887" y="5521"/>
                      </a:lnTo>
                      <a:lnTo>
                        <a:pt x="2846" y="4953"/>
                      </a:lnTo>
                      <a:lnTo>
                        <a:pt x="3080" y="4917"/>
                      </a:lnTo>
                      <a:lnTo>
                        <a:pt x="3202" y="4820"/>
                      </a:lnTo>
                      <a:lnTo>
                        <a:pt x="3141" y="5050"/>
                      </a:lnTo>
                      <a:lnTo>
                        <a:pt x="3243" y="5219"/>
                      </a:lnTo>
                      <a:lnTo>
                        <a:pt x="3344" y="5424"/>
                      </a:lnTo>
                      <a:lnTo>
                        <a:pt x="3395" y="5557"/>
                      </a:lnTo>
                      <a:lnTo>
                        <a:pt x="3680" y="5521"/>
                      </a:lnTo>
                      <a:lnTo>
                        <a:pt x="3913" y="5026"/>
                      </a:lnTo>
                      <a:lnTo>
                        <a:pt x="4086" y="4784"/>
                      </a:lnTo>
                      <a:lnTo>
                        <a:pt x="4188" y="4615"/>
                      </a:lnTo>
                      <a:lnTo>
                        <a:pt x="4310" y="4409"/>
                      </a:lnTo>
                      <a:lnTo>
                        <a:pt x="4422" y="4144"/>
                      </a:lnTo>
                      <a:lnTo>
                        <a:pt x="4523" y="4240"/>
                      </a:lnTo>
                      <a:lnTo>
                        <a:pt x="4523" y="4083"/>
                      </a:lnTo>
                      <a:lnTo>
                        <a:pt x="4584" y="3974"/>
                      </a:lnTo>
                      <a:lnTo>
                        <a:pt x="4767" y="4047"/>
                      </a:lnTo>
                      <a:lnTo>
                        <a:pt x="5062" y="4482"/>
                      </a:lnTo>
                      <a:lnTo>
                        <a:pt x="5001" y="3274"/>
                      </a:lnTo>
                      <a:lnTo>
                        <a:pt x="4747" y="3805"/>
                      </a:lnTo>
                      <a:lnTo>
                        <a:pt x="4544" y="3769"/>
                      </a:lnTo>
                      <a:lnTo>
                        <a:pt x="4483" y="3443"/>
                      </a:lnTo>
                      <a:lnTo>
                        <a:pt x="4483" y="3274"/>
                      </a:lnTo>
                      <a:lnTo>
                        <a:pt x="4422" y="3165"/>
                      </a:lnTo>
                      <a:lnTo>
                        <a:pt x="4584" y="2899"/>
                      </a:lnTo>
                      <a:lnTo>
                        <a:pt x="4686" y="2694"/>
                      </a:lnTo>
                      <a:lnTo>
                        <a:pt x="4777" y="2634"/>
                      </a:lnTo>
                      <a:lnTo>
                        <a:pt x="4859" y="2597"/>
                      </a:lnTo>
                      <a:lnTo>
                        <a:pt x="4920" y="2428"/>
                      </a:lnTo>
                      <a:lnTo>
                        <a:pt x="5001" y="2392"/>
                      </a:lnTo>
                      <a:lnTo>
                        <a:pt x="5103" y="2392"/>
                      </a:lnTo>
                      <a:lnTo>
                        <a:pt x="4920" y="2090"/>
                      </a:lnTo>
                      <a:lnTo>
                        <a:pt x="4747" y="2162"/>
                      </a:lnTo>
                      <a:lnTo>
                        <a:pt x="4625" y="2162"/>
                      </a:lnTo>
                      <a:lnTo>
                        <a:pt x="4523" y="2054"/>
                      </a:lnTo>
                      <a:lnTo>
                        <a:pt x="4523" y="2259"/>
                      </a:lnTo>
                      <a:lnTo>
                        <a:pt x="4422" y="2464"/>
                      </a:lnTo>
                      <a:lnTo>
                        <a:pt x="4290" y="2803"/>
                      </a:lnTo>
                      <a:lnTo>
                        <a:pt x="4147" y="2936"/>
                      </a:lnTo>
                      <a:lnTo>
                        <a:pt x="4056" y="2936"/>
                      </a:lnTo>
                      <a:lnTo>
                        <a:pt x="4015" y="3165"/>
                      </a:lnTo>
                      <a:lnTo>
                        <a:pt x="4015" y="3274"/>
                      </a:lnTo>
                      <a:lnTo>
                        <a:pt x="3934" y="3370"/>
                      </a:lnTo>
                      <a:lnTo>
                        <a:pt x="4035" y="3769"/>
                      </a:lnTo>
                      <a:lnTo>
                        <a:pt x="4086" y="3974"/>
                      </a:lnTo>
                      <a:lnTo>
                        <a:pt x="3974" y="4277"/>
                      </a:lnTo>
                      <a:lnTo>
                        <a:pt x="3832" y="4482"/>
                      </a:lnTo>
                      <a:lnTo>
                        <a:pt x="3791" y="4784"/>
                      </a:lnTo>
                      <a:lnTo>
                        <a:pt x="3720" y="5026"/>
                      </a:lnTo>
                      <a:lnTo>
                        <a:pt x="3639" y="5026"/>
                      </a:lnTo>
                      <a:lnTo>
                        <a:pt x="3517" y="5050"/>
                      </a:lnTo>
                      <a:lnTo>
                        <a:pt x="3395" y="5158"/>
                      </a:lnTo>
                      <a:lnTo>
                        <a:pt x="3365" y="5122"/>
                      </a:lnTo>
                      <a:lnTo>
                        <a:pt x="3365" y="4953"/>
                      </a:lnTo>
                      <a:lnTo>
                        <a:pt x="3344" y="4687"/>
                      </a:lnTo>
                      <a:lnTo>
                        <a:pt x="3243" y="4687"/>
                      </a:lnTo>
                      <a:lnTo>
                        <a:pt x="3182" y="4518"/>
                      </a:lnTo>
                      <a:lnTo>
                        <a:pt x="3202" y="4277"/>
                      </a:lnTo>
                      <a:lnTo>
                        <a:pt x="3222" y="4144"/>
                      </a:lnTo>
                      <a:lnTo>
                        <a:pt x="3202" y="4083"/>
                      </a:lnTo>
                      <a:lnTo>
                        <a:pt x="3121" y="4144"/>
                      </a:lnTo>
                      <a:lnTo>
                        <a:pt x="3080" y="4144"/>
                      </a:lnTo>
                      <a:lnTo>
                        <a:pt x="3019" y="4107"/>
                      </a:lnTo>
                      <a:lnTo>
                        <a:pt x="2988" y="4083"/>
                      </a:lnTo>
                      <a:lnTo>
                        <a:pt x="2887" y="4216"/>
                      </a:lnTo>
                      <a:lnTo>
                        <a:pt x="2683" y="4554"/>
                      </a:lnTo>
                      <a:lnTo>
                        <a:pt x="2470" y="4518"/>
                      </a:lnTo>
                      <a:lnTo>
                        <a:pt x="2328" y="4482"/>
                      </a:lnTo>
                      <a:lnTo>
                        <a:pt x="2236" y="4313"/>
                      </a:lnTo>
                      <a:lnTo>
                        <a:pt x="2236" y="4216"/>
                      </a:lnTo>
                      <a:lnTo>
                        <a:pt x="2297" y="4083"/>
                      </a:lnTo>
                      <a:lnTo>
                        <a:pt x="2368" y="3974"/>
                      </a:lnTo>
                      <a:lnTo>
                        <a:pt x="2429" y="3842"/>
                      </a:lnTo>
                      <a:lnTo>
                        <a:pt x="2297" y="3914"/>
                      </a:lnTo>
                      <a:lnTo>
                        <a:pt x="2236" y="3745"/>
                      </a:lnTo>
                      <a:lnTo>
                        <a:pt x="2236" y="3636"/>
                      </a:lnTo>
                      <a:lnTo>
                        <a:pt x="2429" y="3600"/>
                      </a:lnTo>
                      <a:lnTo>
                        <a:pt x="2612" y="3576"/>
                      </a:lnTo>
                      <a:lnTo>
                        <a:pt x="2490" y="3467"/>
                      </a:lnTo>
                      <a:lnTo>
                        <a:pt x="2307" y="3503"/>
                      </a:lnTo>
                      <a:lnTo>
                        <a:pt x="2307" y="3298"/>
                      </a:lnTo>
                      <a:lnTo>
                        <a:pt x="2389" y="3165"/>
                      </a:lnTo>
                      <a:lnTo>
                        <a:pt x="2572" y="3032"/>
                      </a:lnTo>
                      <a:lnTo>
                        <a:pt x="2633" y="2899"/>
                      </a:lnTo>
                      <a:lnTo>
                        <a:pt x="2683" y="2827"/>
                      </a:lnTo>
                      <a:lnTo>
                        <a:pt x="2826" y="2803"/>
                      </a:lnTo>
                      <a:lnTo>
                        <a:pt x="2948" y="2827"/>
                      </a:lnTo>
                      <a:lnTo>
                        <a:pt x="3009" y="2899"/>
                      </a:lnTo>
                      <a:lnTo>
                        <a:pt x="3100" y="2803"/>
                      </a:lnTo>
                      <a:lnTo>
                        <a:pt x="3009" y="2766"/>
                      </a:lnTo>
                      <a:lnTo>
                        <a:pt x="3009" y="2489"/>
                      </a:lnTo>
                      <a:lnTo>
                        <a:pt x="3263" y="2187"/>
                      </a:lnTo>
                      <a:lnTo>
                        <a:pt x="3395" y="1993"/>
                      </a:lnTo>
                      <a:lnTo>
                        <a:pt x="3476" y="1957"/>
                      </a:lnTo>
                      <a:lnTo>
                        <a:pt x="3456" y="1848"/>
                      </a:lnTo>
                      <a:lnTo>
                        <a:pt x="3578" y="1655"/>
                      </a:lnTo>
                      <a:lnTo>
                        <a:pt x="3720" y="1353"/>
                      </a:lnTo>
                      <a:lnTo>
                        <a:pt x="3873" y="1208"/>
                      </a:lnTo>
                      <a:lnTo>
                        <a:pt x="3751" y="1075"/>
                      </a:lnTo>
                      <a:lnTo>
                        <a:pt x="4076" y="773"/>
                      </a:lnTo>
                      <a:lnTo>
                        <a:pt x="4208" y="809"/>
                      </a:lnTo>
                      <a:lnTo>
                        <a:pt x="4188" y="640"/>
                      </a:lnTo>
                      <a:lnTo>
                        <a:pt x="4462" y="604"/>
                      </a:lnTo>
                      <a:lnTo>
                        <a:pt x="4981" y="72"/>
                      </a:lnTo>
                      <a:lnTo>
                        <a:pt x="5062" y="0"/>
                      </a:lnTo>
                      <a:lnTo>
                        <a:pt x="4960" y="399"/>
                      </a:lnTo>
                      <a:lnTo>
                        <a:pt x="5082" y="205"/>
                      </a:lnTo>
                      <a:lnTo>
                        <a:pt x="5214" y="133"/>
                      </a:lnTo>
                      <a:lnTo>
                        <a:pt x="5194" y="302"/>
                      </a:lnTo>
                      <a:lnTo>
                        <a:pt x="5591" y="97"/>
                      </a:lnTo>
                      <a:lnTo>
                        <a:pt x="5774" y="266"/>
                      </a:lnTo>
                      <a:lnTo>
                        <a:pt x="5509" y="435"/>
                      </a:lnTo>
                      <a:lnTo>
                        <a:pt x="5611" y="640"/>
                      </a:lnTo>
                      <a:lnTo>
                        <a:pt x="5987" y="604"/>
                      </a:lnTo>
                      <a:lnTo>
                        <a:pt x="6556" y="906"/>
                      </a:lnTo>
                      <a:lnTo>
                        <a:pt x="6526" y="1244"/>
                      </a:lnTo>
                      <a:lnTo>
                        <a:pt x="6282" y="1546"/>
                      </a:lnTo>
                      <a:lnTo>
                        <a:pt x="5926" y="1715"/>
                      </a:lnTo>
                      <a:lnTo>
                        <a:pt x="5865" y="2054"/>
                      </a:lnTo>
                      <a:lnTo>
                        <a:pt x="5885" y="2392"/>
                      </a:lnTo>
                      <a:lnTo>
                        <a:pt x="5987" y="2464"/>
                      </a:lnTo>
                      <a:lnTo>
                        <a:pt x="6007" y="2634"/>
                      </a:lnTo>
                      <a:lnTo>
                        <a:pt x="6048" y="2694"/>
                      </a:lnTo>
                      <a:lnTo>
                        <a:pt x="6129" y="2766"/>
                      </a:lnTo>
                      <a:lnTo>
                        <a:pt x="6150" y="2960"/>
                      </a:lnTo>
                      <a:lnTo>
                        <a:pt x="6261" y="3201"/>
                      </a:lnTo>
                      <a:lnTo>
                        <a:pt x="6261" y="3298"/>
                      </a:lnTo>
                      <a:lnTo>
                        <a:pt x="6383" y="3298"/>
                      </a:lnTo>
                      <a:lnTo>
                        <a:pt x="6424" y="3370"/>
                      </a:lnTo>
                      <a:lnTo>
                        <a:pt x="6526" y="3443"/>
                      </a:lnTo>
                      <a:lnTo>
                        <a:pt x="6577" y="3334"/>
                      </a:lnTo>
                      <a:lnTo>
                        <a:pt x="6638" y="3165"/>
                      </a:lnTo>
                      <a:lnTo>
                        <a:pt x="6678" y="3068"/>
                      </a:lnTo>
                      <a:lnTo>
                        <a:pt x="6780" y="3129"/>
                      </a:lnTo>
                      <a:lnTo>
                        <a:pt x="6902" y="2899"/>
                      </a:lnTo>
                      <a:lnTo>
                        <a:pt x="6902" y="2730"/>
                      </a:lnTo>
                      <a:lnTo>
                        <a:pt x="6932" y="2597"/>
                      </a:lnTo>
                      <a:lnTo>
                        <a:pt x="6953" y="2489"/>
                      </a:lnTo>
                      <a:lnTo>
                        <a:pt x="7197" y="2392"/>
                      </a:lnTo>
                      <a:lnTo>
                        <a:pt x="7390" y="2295"/>
                      </a:lnTo>
                      <a:lnTo>
                        <a:pt x="7644" y="2162"/>
                      </a:lnTo>
                      <a:lnTo>
                        <a:pt x="7949" y="2259"/>
                      </a:lnTo>
                      <a:lnTo>
                        <a:pt x="8731" y="2259"/>
                      </a:lnTo>
                      <a:lnTo>
                        <a:pt x="8813" y="1450"/>
                      </a:lnTo>
                      <a:lnTo>
                        <a:pt x="9087" y="1486"/>
                      </a:lnTo>
                      <a:lnTo>
                        <a:pt x="9291" y="2090"/>
                      </a:lnTo>
                      <a:lnTo>
                        <a:pt x="9331" y="1583"/>
                      </a:lnTo>
                      <a:lnTo>
                        <a:pt x="10236" y="97"/>
                      </a:lnTo>
                      <a:lnTo>
                        <a:pt x="10592" y="97"/>
                      </a:lnTo>
                      <a:lnTo>
                        <a:pt x="10907" y="399"/>
                      </a:lnTo>
                      <a:lnTo>
                        <a:pt x="11323" y="374"/>
                      </a:lnTo>
                      <a:lnTo>
                        <a:pt x="11872" y="906"/>
                      </a:lnTo>
                      <a:lnTo>
                        <a:pt x="12513" y="1208"/>
                      </a:lnTo>
                      <a:lnTo>
                        <a:pt x="12960" y="1148"/>
                      </a:lnTo>
                      <a:lnTo>
                        <a:pt x="13560" y="1486"/>
                      </a:lnTo>
                      <a:lnTo>
                        <a:pt x="14048" y="1486"/>
                      </a:lnTo>
                      <a:lnTo>
                        <a:pt x="14292" y="1244"/>
                      </a:lnTo>
                      <a:lnTo>
                        <a:pt x="14840" y="1244"/>
                      </a:lnTo>
                      <a:lnTo>
                        <a:pt x="15135" y="1522"/>
                      </a:lnTo>
                      <a:lnTo>
                        <a:pt x="15887" y="1522"/>
                      </a:lnTo>
                      <a:lnTo>
                        <a:pt x="16518" y="1957"/>
                      </a:lnTo>
                      <a:lnTo>
                        <a:pt x="17646" y="1885"/>
                      </a:lnTo>
                      <a:lnTo>
                        <a:pt x="19486" y="2090"/>
                      </a:lnTo>
                      <a:lnTo>
                        <a:pt x="20370" y="2730"/>
                      </a:lnTo>
                      <a:lnTo>
                        <a:pt x="21122" y="3129"/>
                      </a:lnTo>
                      <a:lnTo>
                        <a:pt x="21600" y="3467"/>
                      </a:lnTo>
                      <a:lnTo>
                        <a:pt x="21458" y="3576"/>
                      </a:lnTo>
                      <a:lnTo>
                        <a:pt x="21122" y="3298"/>
                      </a:lnTo>
                      <a:lnTo>
                        <a:pt x="20360" y="3201"/>
                      </a:lnTo>
                      <a:lnTo>
                        <a:pt x="20573" y="3467"/>
                      </a:lnTo>
                      <a:lnTo>
                        <a:pt x="20909" y="3600"/>
                      </a:lnTo>
                      <a:lnTo>
                        <a:pt x="20807" y="4047"/>
                      </a:lnTo>
                      <a:lnTo>
                        <a:pt x="20451" y="4313"/>
                      </a:lnTo>
                      <a:lnTo>
                        <a:pt x="20340" y="4748"/>
                      </a:lnTo>
                      <a:lnTo>
                        <a:pt x="20807" y="5158"/>
                      </a:lnTo>
                      <a:lnTo>
                        <a:pt x="21143" y="5690"/>
                      </a:lnTo>
                      <a:lnTo>
                        <a:pt x="21326" y="6475"/>
                      </a:lnTo>
                      <a:lnTo>
                        <a:pt x="21102" y="6536"/>
                      </a:lnTo>
                      <a:lnTo>
                        <a:pt x="20634" y="6306"/>
                      </a:lnTo>
                      <a:lnTo>
                        <a:pt x="20136" y="5726"/>
                      </a:lnTo>
                      <a:lnTo>
                        <a:pt x="19943" y="5424"/>
                      </a:lnTo>
                      <a:lnTo>
                        <a:pt x="19821" y="5026"/>
                      </a:lnTo>
                      <a:lnTo>
                        <a:pt x="19699" y="4409"/>
                      </a:lnTo>
                      <a:lnTo>
                        <a:pt x="19506" y="4216"/>
                      </a:lnTo>
                      <a:lnTo>
                        <a:pt x="19323" y="4180"/>
                      </a:lnTo>
                      <a:lnTo>
                        <a:pt x="19171" y="4240"/>
                      </a:lnTo>
                      <a:lnTo>
                        <a:pt x="19343" y="4723"/>
                      </a:lnTo>
                      <a:lnTo>
                        <a:pt x="18876" y="4784"/>
                      </a:lnTo>
                      <a:lnTo>
                        <a:pt x="18652" y="4554"/>
                      </a:lnTo>
                      <a:lnTo>
                        <a:pt x="18235" y="4687"/>
                      </a:lnTo>
                      <a:lnTo>
                        <a:pt x="17920" y="5050"/>
                      </a:lnTo>
                      <a:lnTo>
                        <a:pt x="17920" y="5255"/>
                      </a:lnTo>
                      <a:lnTo>
                        <a:pt x="18042" y="5593"/>
                      </a:lnTo>
                      <a:lnTo>
                        <a:pt x="18540" y="5690"/>
                      </a:lnTo>
                      <a:lnTo>
                        <a:pt x="18937" y="6101"/>
                      </a:lnTo>
                      <a:lnTo>
                        <a:pt x="19608" y="7212"/>
                      </a:lnTo>
                      <a:lnTo>
                        <a:pt x="19882" y="7949"/>
                      </a:lnTo>
                      <a:lnTo>
                        <a:pt x="19923" y="8722"/>
                      </a:lnTo>
                      <a:lnTo>
                        <a:pt x="19862" y="9362"/>
                      </a:lnTo>
                      <a:lnTo>
                        <a:pt x="19699" y="9362"/>
                      </a:lnTo>
                      <a:lnTo>
                        <a:pt x="19526" y="9133"/>
                      </a:lnTo>
                      <a:lnTo>
                        <a:pt x="19272" y="9435"/>
                      </a:lnTo>
                      <a:lnTo>
                        <a:pt x="19008" y="9701"/>
                      </a:lnTo>
                      <a:lnTo>
                        <a:pt x="18967" y="10148"/>
                      </a:lnTo>
                      <a:lnTo>
                        <a:pt x="19252" y="10679"/>
                      </a:lnTo>
                      <a:lnTo>
                        <a:pt x="19069" y="11114"/>
                      </a:lnTo>
                      <a:lnTo>
                        <a:pt x="19008" y="11863"/>
                      </a:lnTo>
                      <a:lnTo>
                        <a:pt x="19343" y="12334"/>
                      </a:lnTo>
                      <a:lnTo>
                        <a:pt x="19720" y="12467"/>
                      </a:lnTo>
                      <a:lnTo>
                        <a:pt x="20116" y="12974"/>
                      </a:lnTo>
                      <a:lnTo>
                        <a:pt x="20451" y="13651"/>
                      </a:lnTo>
                      <a:lnTo>
                        <a:pt x="20472" y="14654"/>
                      </a:lnTo>
                      <a:lnTo>
                        <a:pt x="20360" y="15125"/>
                      </a:lnTo>
                      <a:lnTo>
                        <a:pt x="20004" y="15536"/>
                      </a:lnTo>
                      <a:lnTo>
                        <a:pt x="19567" y="15741"/>
                      </a:lnTo>
                      <a:lnTo>
                        <a:pt x="19293" y="16043"/>
                      </a:lnTo>
                      <a:lnTo>
                        <a:pt x="19130" y="15874"/>
                      </a:lnTo>
                      <a:lnTo>
                        <a:pt x="18988" y="16043"/>
                      </a:lnTo>
                      <a:lnTo>
                        <a:pt x="18947" y="16780"/>
                      </a:lnTo>
                      <a:lnTo>
                        <a:pt x="19049" y="17215"/>
                      </a:lnTo>
                      <a:lnTo>
                        <a:pt x="19486" y="17722"/>
                      </a:lnTo>
                      <a:lnTo>
                        <a:pt x="19659" y="18230"/>
                      </a:lnTo>
                      <a:lnTo>
                        <a:pt x="19801" y="18495"/>
                      </a:lnTo>
                      <a:lnTo>
                        <a:pt x="19760" y="19039"/>
                      </a:lnTo>
                      <a:lnTo>
                        <a:pt x="19486" y="19474"/>
                      </a:lnTo>
                      <a:lnTo>
                        <a:pt x="19191" y="19474"/>
                      </a:lnTo>
                      <a:lnTo>
                        <a:pt x="18713" y="18834"/>
                      </a:lnTo>
                      <a:lnTo>
                        <a:pt x="18378" y="18604"/>
                      </a:lnTo>
                      <a:lnTo>
                        <a:pt x="18235" y="18471"/>
                      </a:lnTo>
                      <a:lnTo>
                        <a:pt x="18103" y="18797"/>
                      </a:lnTo>
                      <a:lnTo>
                        <a:pt x="18144" y="19281"/>
                      </a:lnTo>
                      <a:lnTo>
                        <a:pt x="18256" y="19643"/>
                      </a:lnTo>
                      <a:lnTo>
                        <a:pt x="18337" y="20223"/>
                      </a:lnTo>
                      <a:lnTo>
                        <a:pt x="18632" y="20416"/>
                      </a:lnTo>
                      <a:lnTo>
                        <a:pt x="18540" y="20718"/>
                      </a:lnTo>
                      <a:lnTo>
                        <a:pt x="18561" y="21165"/>
                      </a:lnTo>
                      <a:lnTo>
                        <a:pt x="18652" y="21600"/>
                      </a:lnTo>
                      <a:lnTo>
                        <a:pt x="18459" y="21564"/>
                      </a:lnTo>
                      <a:lnTo>
                        <a:pt x="18235" y="21056"/>
                      </a:lnTo>
                      <a:lnTo>
                        <a:pt x="18256" y="20525"/>
                      </a:lnTo>
                      <a:lnTo>
                        <a:pt x="18185" y="20356"/>
                      </a:lnTo>
                      <a:lnTo>
                        <a:pt x="18103" y="19752"/>
                      </a:lnTo>
                      <a:lnTo>
                        <a:pt x="18002" y="19583"/>
                      </a:lnTo>
                      <a:lnTo>
                        <a:pt x="17961" y="18737"/>
                      </a:lnTo>
                      <a:lnTo>
                        <a:pt x="17829" y="18230"/>
                      </a:lnTo>
                      <a:lnTo>
                        <a:pt x="17585" y="17758"/>
                      </a:lnTo>
                      <a:lnTo>
                        <a:pt x="17158" y="17493"/>
                      </a:lnTo>
                      <a:lnTo>
                        <a:pt x="16853" y="17046"/>
                      </a:lnTo>
                      <a:lnTo>
                        <a:pt x="16741" y="16719"/>
                      </a:lnTo>
                      <a:lnTo>
                        <a:pt x="16518" y="16345"/>
                      </a:lnTo>
                      <a:lnTo>
                        <a:pt x="16182" y="15499"/>
                      </a:lnTo>
                      <a:lnTo>
                        <a:pt x="15887" y="15572"/>
                      </a:lnTo>
                      <a:lnTo>
                        <a:pt x="15491" y="15970"/>
                      </a:lnTo>
                      <a:lnTo>
                        <a:pt x="15318" y="16309"/>
                      </a:lnTo>
                      <a:lnTo>
                        <a:pt x="14962" y="16949"/>
                      </a:lnTo>
                      <a:lnTo>
                        <a:pt x="14698" y="17626"/>
                      </a:lnTo>
                      <a:lnTo>
                        <a:pt x="14607" y="17855"/>
                      </a:lnTo>
                      <a:lnTo>
                        <a:pt x="14698" y="18640"/>
                      </a:lnTo>
                      <a:lnTo>
                        <a:pt x="14688" y="19413"/>
                      </a:lnTo>
                      <a:lnTo>
                        <a:pt x="14363" y="19945"/>
                      </a:lnTo>
                      <a:lnTo>
                        <a:pt x="14190" y="19981"/>
                      </a:lnTo>
                      <a:lnTo>
                        <a:pt x="13814" y="18870"/>
                      </a:lnTo>
                      <a:lnTo>
                        <a:pt x="13519" y="18097"/>
                      </a:lnTo>
                      <a:lnTo>
                        <a:pt x="12930" y="16611"/>
                      </a:lnTo>
                      <a:lnTo>
                        <a:pt x="12909" y="16043"/>
                      </a:lnTo>
                      <a:lnTo>
                        <a:pt x="12767" y="15765"/>
                      </a:lnTo>
                      <a:lnTo>
                        <a:pt x="12665" y="16140"/>
                      </a:lnTo>
                      <a:lnTo>
                        <a:pt x="12157" y="15294"/>
                      </a:lnTo>
                      <a:lnTo>
                        <a:pt x="11466" y="14654"/>
                      </a:lnTo>
                      <a:lnTo>
                        <a:pt x="11029" y="14799"/>
                      </a:lnTo>
                      <a:lnTo>
                        <a:pt x="10398" y="14726"/>
                      </a:lnTo>
                      <a:lnTo>
                        <a:pt x="10094" y="14255"/>
                      </a:lnTo>
                      <a:lnTo>
                        <a:pt x="9758" y="14315"/>
                      </a:lnTo>
                      <a:lnTo>
                        <a:pt x="9291" y="14122"/>
                      </a:lnTo>
                      <a:lnTo>
                        <a:pt x="8305" y="12540"/>
                      </a:lnTo>
                      <a:lnTo>
                        <a:pt x="8355" y="13180"/>
                      </a:lnTo>
                      <a:lnTo>
                        <a:pt x="8660" y="14086"/>
                      </a:lnTo>
                      <a:lnTo>
                        <a:pt x="8996" y="14726"/>
                      </a:lnTo>
                      <a:lnTo>
                        <a:pt x="9352" y="15064"/>
                      </a:lnTo>
                      <a:lnTo>
                        <a:pt x="9738" y="14799"/>
                      </a:lnTo>
                      <a:lnTo>
                        <a:pt x="10063" y="14799"/>
                      </a:lnTo>
                      <a:lnTo>
                        <a:pt x="10470" y="15366"/>
                      </a:lnTo>
                      <a:lnTo>
                        <a:pt x="10714" y="15801"/>
                      </a:lnTo>
                      <a:lnTo>
                        <a:pt x="10673" y="16079"/>
                      </a:lnTo>
                      <a:lnTo>
                        <a:pt x="9961" y="17323"/>
                      </a:lnTo>
                      <a:lnTo>
                        <a:pt x="9484" y="17795"/>
                      </a:lnTo>
                      <a:lnTo>
                        <a:pt x="8498" y="18399"/>
                      </a:lnTo>
                      <a:lnTo>
                        <a:pt x="8203" y="18604"/>
                      </a:lnTo>
                      <a:lnTo>
                        <a:pt x="8020" y="18399"/>
                      </a:lnTo>
                      <a:lnTo>
                        <a:pt x="7969" y="18157"/>
                      </a:lnTo>
                      <a:lnTo>
                        <a:pt x="7949" y="17795"/>
                      </a:lnTo>
                      <a:lnTo>
                        <a:pt x="7867" y="17420"/>
                      </a:lnTo>
                      <a:lnTo>
                        <a:pt x="7725" y="17118"/>
                      </a:lnTo>
                      <a:lnTo>
                        <a:pt x="7613" y="16852"/>
                      </a:lnTo>
                      <a:lnTo>
                        <a:pt x="7430" y="16478"/>
                      </a:lnTo>
                      <a:lnTo>
                        <a:pt x="7329" y="16236"/>
                      </a:lnTo>
                      <a:lnTo>
                        <a:pt x="7258" y="15934"/>
                      </a:lnTo>
                      <a:lnTo>
                        <a:pt x="7115" y="15668"/>
                      </a:lnTo>
                      <a:lnTo>
                        <a:pt x="6902" y="14992"/>
                      </a:lnTo>
                      <a:lnTo>
                        <a:pt x="6780" y="14726"/>
                      </a:lnTo>
                      <a:lnTo>
                        <a:pt x="6617" y="14352"/>
                      </a:lnTo>
                      <a:lnTo>
                        <a:pt x="6363" y="13844"/>
                      </a:lnTo>
                      <a:lnTo>
                        <a:pt x="6221" y="13542"/>
                      </a:lnTo>
                      <a:lnTo>
                        <a:pt x="6109" y="13349"/>
                      </a:lnTo>
                      <a:lnTo>
                        <a:pt x="5967" y="12902"/>
                      </a:lnTo>
                      <a:lnTo>
                        <a:pt x="6383" y="12503"/>
                      </a:lnTo>
                      <a:lnTo>
                        <a:pt x="6556" y="11621"/>
                      </a:lnTo>
                      <a:lnTo>
                        <a:pt x="6170" y="11392"/>
                      </a:lnTo>
                      <a:lnTo>
                        <a:pt x="5631" y="11525"/>
                      </a:lnTo>
                      <a:lnTo>
                        <a:pt x="5509" y="11428"/>
                      </a:lnTo>
                      <a:lnTo>
                        <a:pt x="5316" y="11428"/>
                      </a:lnTo>
                      <a:lnTo>
                        <a:pt x="5296" y="11259"/>
                      </a:lnTo>
                      <a:lnTo>
                        <a:pt x="5255" y="11114"/>
                      </a:lnTo>
                      <a:lnTo>
                        <a:pt x="5255" y="10848"/>
                      </a:lnTo>
                      <a:lnTo>
                        <a:pt x="5154" y="10715"/>
                      </a:lnTo>
                      <a:lnTo>
                        <a:pt x="5133" y="10546"/>
                      </a:lnTo>
                      <a:lnTo>
                        <a:pt x="5082" y="10510"/>
                      </a:lnTo>
                      <a:lnTo>
                        <a:pt x="5021" y="10377"/>
                      </a:lnTo>
                      <a:lnTo>
                        <a:pt x="5001" y="10244"/>
                      </a:lnTo>
                      <a:lnTo>
                        <a:pt x="4960" y="10111"/>
                      </a:lnTo>
                      <a:lnTo>
                        <a:pt x="4920" y="10039"/>
                      </a:lnTo>
                      <a:lnTo>
                        <a:pt x="4686" y="10039"/>
                      </a:lnTo>
                      <a:lnTo>
                        <a:pt x="4666" y="10208"/>
                      </a:lnTo>
                      <a:lnTo>
                        <a:pt x="4666" y="10921"/>
                      </a:lnTo>
                      <a:lnTo>
                        <a:pt x="4564" y="10981"/>
                      </a:lnTo>
                      <a:lnTo>
                        <a:pt x="4483" y="11114"/>
                      </a:lnTo>
                      <a:lnTo>
                        <a:pt x="4371" y="10921"/>
                      </a:lnTo>
                      <a:lnTo>
                        <a:pt x="4290" y="10643"/>
                      </a:lnTo>
                      <a:lnTo>
                        <a:pt x="4310" y="10341"/>
                      </a:lnTo>
                      <a:lnTo>
                        <a:pt x="4188" y="9942"/>
                      </a:lnTo>
                      <a:lnTo>
                        <a:pt x="4127" y="9677"/>
                      </a:lnTo>
                      <a:lnTo>
                        <a:pt x="3995" y="9507"/>
                      </a:lnTo>
                      <a:lnTo>
                        <a:pt x="3832" y="9338"/>
                      </a:lnTo>
                      <a:lnTo>
                        <a:pt x="3751" y="9097"/>
                      </a:lnTo>
                      <a:lnTo>
                        <a:pt x="3700" y="8928"/>
                      </a:lnTo>
                      <a:lnTo>
                        <a:pt x="3558" y="8891"/>
                      </a:lnTo>
                      <a:lnTo>
                        <a:pt x="3517" y="8795"/>
                      </a:lnTo>
                      <a:lnTo>
                        <a:pt x="3415" y="8795"/>
                      </a:lnTo>
                      <a:lnTo>
                        <a:pt x="3344" y="8964"/>
                      </a:lnTo>
                      <a:lnTo>
                        <a:pt x="3263" y="9097"/>
                      </a:lnTo>
                      <a:lnTo>
                        <a:pt x="3436" y="9266"/>
                      </a:lnTo>
                      <a:lnTo>
                        <a:pt x="3537" y="9507"/>
                      </a:lnTo>
                      <a:lnTo>
                        <a:pt x="3720" y="9809"/>
                      </a:lnTo>
                      <a:lnTo>
                        <a:pt x="3791" y="9942"/>
                      </a:lnTo>
                      <a:lnTo>
                        <a:pt x="3934" y="10039"/>
                      </a:lnTo>
                      <a:lnTo>
                        <a:pt x="4035" y="10244"/>
                      </a:lnTo>
                      <a:lnTo>
                        <a:pt x="3913" y="10486"/>
                      </a:lnTo>
                      <a:lnTo>
                        <a:pt x="3893" y="10377"/>
                      </a:lnTo>
                      <a:lnTo>
                        <a:pt x="3893" y="10244"/>
                      </a:lnTo>
                      <a:lnTo>
                        <a:pt x="3832" y="10546"/>
                      </a:lnTo>
                      <a:lnTo>
                        <a:pt x="3812" y="10812"/>
                      </a:lnTo>
                      <a:lnTo>
                        <a:pt x="3700" y="10885"/>
                      </a:lnTo>
                      <a:lnTo>
                        <a:pt x="3730" y="10546"/>
                      </a:lnTo>
                      <a:lnTo>
                        <a:pt x="3720" y="10377"/>
                      </a:lnTo>
                      <a:lnTo>
                        <a:pt x="3578" y="10281"/>
                      </a:lnTo>
                      <a:lnTo>
                        <a:pt x="3517" y="10208"/>
                      </a:lnTo>
                      <a:lnTo>
                        <a:pt x="3456" y="10075"/>
                      </a:lnTo>
                      <a:lnTo>
                        <a:pt x="3344" y="10003"/>
                      </a:lnTo>
                      <a:lnTo>
                        <a:pt x="3263" y="9906"/>
                      </a:lnTo>
                      <a:lnTo>
                        <a:pt x="3182" y="9701"/>
                      </a:lnTo>
                      <a:lnTo>
                        <a:pt x="3080" y="9604"/>
                      </a:lnTo>
                      <a:lnTo>
                        <a:pt x="3019" y="9399"/>
                      </a:lnTo>
                      <a:lnTo>
                        <a:pt x="3009" y="9230"/>
                      </a:lnTo>
                      <a:lnTo>
                        <a:pt x="2927" y="9169"/>
                      </a:lnTo>
                      <a:lnTo>
                        <a:pt x="2846" y="9060"/>
                      </a:lnTo>
                      <a:lnTo>
                        <a:pt x="2683" y="9060"/>
                      </a:lnTo>
                      <a:lnTo>
                        <a:pt x="2551" y="9097"/>
                      </a:lnTo>
                      <a:lnTo>
                        <a:pt x="2389" y="9060"/>
                      </a:lnTo>
                      <a:lnTo>
                        <a:pt x="2114" y="9097"/>
                      </a:lnTo>
                      <a:lnTo>
                        <a:pt x="1921" y="9133"/>
                      </a:lnTo>
                      <a:lnTo>
                        <a:pt x="1860" y="9205"/>
                      </a:lnTo>
                      <a:lnTo>
                        <a:pt x="1840" y="9399"/>
                      </a:lnTo>
                      <a:lnTo>
                        <a:pt x="1840" y="9640"/>
                      </a:lnTo>
                      <a:lnTo>
                        <a:pt x="1718" y="9870"/>
                      </a:lnTo>
                      <a:lnTo>
                        <a:pt x="1637" y="9979"/>
                      </a:lnTo>
                      <a:lnTo>
                        <a:pt x="1596" y="10039"/>
                      </a:lnTo>
                      <a:lnTo>
                        <a:pt x="1545" y="10208"/>
                      </a:lnTo>
                      <a:lnTo>
                        <a:pt x="1504" y="10341"/>
                      </a:lnTo>
                      <a:lnTo>
                        <a:pt x="1565" y="10450"/>
                      </a:lnTo>
                      <a:lnTo>
                        <a:pt x="1565" y="10643"/>
                      </a:lnTo>
                      <a:lnTo>
                        <a:pt x="1545" y="10752"/>
                      </a:lnTo>
                      <a:lnTo>
                        <a:pt x="1504" y="10885"/>
                      </a:lnTo>
                      <a:lnTo>
                        <a:pt x="1403" y="11114"/>
                      </a:lnTo>
                      <a:lnTo>
                        <a:pt x="1342" y="11017"/>
                      </a:lnTo>
                      <a:lnTo>
                        <a:pt x="1281" y="11090"/>
                      </a:lnTo>
                      <a:lnTo>
                        <a:pt x="1210" y="11187"/>
                      </a:lnTo>
                      <a:lnTo>
                        <a:pt x="1088" y="11223"/>
                      </a:lnTo>
                      <a:lnTo>
                        <a:pt x="966" y="11392"/>
                      </a:lnTo>
                      <a:lnTo>
                        <a:pt x="854" y="11428"/>
                      </a:lnTo>
                      <a:lnTo>
                        <a:pt x="610" y="11428"/>
                      </a:lnTo>
                      <a:lnTo>
                        <a:pt x="356" y="11525"/>
                      </a:lnTo>
                      <a:lnTo>
                        <a:pt x="234" y="11525"/>
                      </a:lnTo>
                      <a:lnTo>
                        <a:pt x="173" y="11283"/>
                      </a:lnTo>
                      <a:lnTo>
                        <a:pt x="122" y="10981"/>
                      </a:lnTo>
                      <a:lnTo>
                        <a:pt x="81" y="10715"/>
                      </a:lnTo>
                      <a:lnTo>
                        <a:pt x="61" y="10450"/>
                      </a:lnTo>
                      <a:lnTo>
                        <a:pt x="61" y="10111"/>
                      </a:lnTo>
                      <a:lnTo>
                        <a:pt x="0" y="9701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</p:grpSp>
        <p:grpSp>
          <p:nvGrpSpPr>
            <p:cNvPr id="312" name="Group 38"/>
            <p:cNvGrpSpPr/>
            <p:nvPr/>
          </p:nvGrpSpPr>
          <p:grpSpPr>
            <a:xfrm>
              <a:off x="0" y="0"/>
              <a:ext cx="2959101" cy="5254625"/>
              <a:chOff x="0" y="0"/>
              <a:chExt cx="2959099" cy="5254624"/>
            </a:xfrm>
          </p:grpSpPr>
          <p:sp>
            <p:nvSpPr>
              <p:cNvPr id="306" name="Freeform 32"/>
              <p:cNvSpPr/>
              <p:nvPr/>
            </p:nvSpPr>
            <p:spPr>
              <a:xfrm>
                <a:off x="0" y="231775"/>
                <a:ext cx="2001838" cy="245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550"/>
                    </a:moveTo>
                    <a:lnTo>
                      <a:pt x="1028" y="4811"/>
                    </a:lnTo>
                    <a:lnTo>
                      <a:pt x="1627" y="4504"/>
                    </a:lnTo>
                    <a:lnTo>
                      <a:pt x="1730" y="4044"/>
                    </a:lnTo>
                    <a:lnTo>
                      <a:pt x="1268" y="3765"/>
                    </a:lnTo>
                    <a:lnTo>
                      <a:pt x="1233" y="3221"/>
                    </a:lnTo>
                    <a:lnTo>
                      <a:pt x="1439" y="3068"/>
                    </a:lnTo>
                    <a:lnTo>
                      <a:pt x="1405" y="2831"/>
                    </a:lnTo>
                    <a:lnTo>
                      <a:pt x="2193" y="2761"/>
                    </a:lnTo>
                    <a:lnTo>
                      <a:pt x="2398" y="2329"/>
                    </a:lnTo>
                    <a:lnTo>
                      <a:pt x="2432" y="1938"/>
                    </a:lnTo>
                    <a:lnTo>
                      <a:pt x="3100" y="1827"/>
                    </a:lnTo>
                    <a:lnTo>
                      <a:pt x="3169" y="1436"/>
                    </a:lnTo>
                    <a:lnTo>
                      <a:pt x="2535" y="1325"/>
                    </a:lnTo>
                    <a:lnTo>
                      <a:pt x="2826" y="1046"/>
                    </a:lnTo>
                    <a:lnTo>
                      <a:pt x="3854" y="1046"/>
                    </a:lnTo>
                    <a:lnTo>
                      <a:pt x="4162" y="739"/>
                    </a:lnTo>
                    <a:lnTo>
                      <a:pt x="4591" y="697"/>
                    </a:lnTo>
                    <a:lnTo>
                      <a:pt x="4865" y="460"/>
                    </a:lnTo>
                    <a:lnTo>
                      <a:pt x="5190" y="892"/>
                    </a:lnTo>
                    <a:lnTo>
                      <a:pt x="6492" y="823"/>
                    </a:lnTo>
                    <a:lnTo>
                      <a:pt x="7092" y="1283"/>
                    </a:lnTo>
                    <a:lnTo>
                      <a:pt x="9027" y="1171"/>
                    </a:lnTo>
                    <a:lnTo>
                      <a:pt x="9318" y="934"/>
                    </a:lnTo>
                    <a:lnTo>
                      <a:pt x="10055" y="1325"/>
                    </a:lnTo>
                    <a:lnTo>
                      <a:pt x="10809" y="1673"/>
                    </a:lnTo>
                    <a:lnTo>
                      <a:pt x="11185" y="1520"/>
                    </a:lnTo>
                    <a:lnTo>
                      <a:pt x="11408" y="1325"/>
                    </a:lnTo>
                    <a:lnTo>
                      <a:pt x="12042" y="1436"/>
                    </a:lnTo>
                    <a:lnTo>
                      <a:pt x="11614" y="1171"/>
                    </a:lnTo>
                    <a:lnTo>
                      <a:pt x="11220" y="1199"/>
                    </a:lnTo>
                    <a:lnTo>
                      <a:pt x="10620" y="1283"/>
                    </a:lnTo>
                    <a:lnTo>
                      <a:pt x="10312" y="892"/>
                    </a:lnTo>
                    <a:lnTo>
                      <a:pt x="9986" y="697"/>
                    </a:lnTo>
                    <a:lnTo>
                      <a:pt x="9986" y="390"/>
                    </a:lnTo>
                    <a:lnTo>
                      <a:pt x="10089" y="42"/>
                    </a:lnTo>
                    <a:lnTo>
                      <a:pt x="10346" y="0"/>
                    </a:lnTo>
                    <a:lnTo>
                      <a:pt x="10723" y="307"/>
                    </a:lnTo>
                    <a:lnTo>
                      <a:pt x="10809" y="153"/>
                    </a:lnTo>
                    <a:lnTo>
                      <a:pt x="11117" y="0"/>
                    </a:lnTo>
                    <a:lnTo>
                      <a:pt x="11477" y="237"/>
                    </a:lnTo>
                    <a:lnTo>
                      <a:pt x="11682" y="42"/>
                    </a:lnTo>
                    <a:lnTo>
                      <a:pt x="11888" y="349"/>
                    </a:lnTo>
                    <a:lnTo>
                      <a:pt x="11922" y="544"/>
                    </a:lnTo>
                    <a:lnTo>
                      <a:pt x="12453" y="823"/>
                    </a:lnTo>
                    <a:lnTo>
                      <a:pt x="12247" y="1046"/>
                    </a:lnTo>
                    <a:lnTo>
                      <a:pt x="12247" y="1367"/>
                    </a:lnTo>
                    <a:lnTo>
                      <a:pt x="13138" y="1436"/>
                    </a:lnTo>
                    <a:lnTo>
                      <a:pt x="13378" y="1046"/>
                    </a:lnTo>
                    <a:lnTo>
                      <a:pt x="13207" y="851"/>
                    </a:lnTo>
                    <a:lnTo>
                      <a:pt x="12813" y="892"/>
                    </a:lnTo>
                    <a:lnTo>
                      <a:pt x="12915" y="460"/>
                    </a:lnTo>
                    <a:lnTo>
                      <a:pt x="13721" y="697"/>
                    </a:lnTo>
                    <a:lnTo>
                      <a:pt x="13875" y="1004"/>
                    </a:lnTo>
                    <a:lnTo>
                      <a:pt x="14543" y="1004"/>
                    </a:lnTo>
                    <a:lnTo>
                      <a:pt x="15142" y="1394"/>
                    </a:lnTo>
                    <a:lnTo>
                      <a:pt x="15468" y="1325"/>
                    </a:lnTo>
                    <a:lnTo>
                      <a:pt x="15845" y="1673"/>
                    </a:lnTo>
                    <a:lnTo>
                      <a:pt x="15468" y="2134"/>
                    </a:lnTo>
                    <a:lnTo>
                      <a:pt x="15177" y="1785"/>
                    </a:lnTo>
                    <a:lnTo>
                      <a:pt x="14971" y="1910"/>
                    </a:lnTo>
                    <a:lnTo>
                      <a:pt x="14714" y="2175"/>
                    </a:lnTo>
                    <a:lnTo>
                      <a:pt x="14286" y="2412"/>
                    </a:lnTo>
                    <a:lnTo>
                      <a:pt x="14508" y="2761"/>
                    </a:lnTo>
                    <a:lnTo>
                      <a:pt x="14115" y="2803"/>
                    </a:lnTo>
                    <a:lnTo>
                      <a:pt x="13772" y="3263"/>
                    </a:lnTo>
                    <a:lnTo>
                      <a:pt x="13446" y="3849"/>
                    </a:lnTo>
                    <a:lnTo>
                      <a:pt x="13943" y="4351"/>
                    </a:lnTo>
                    <a:lnTo>
                      <a:pt x="14337" y="4936"/>
                    </a:lnTo>
                    <a:lnTo>
                      <a:pt x="15039" y="5006"/>
                    </a:lnTo>
                    <a:lnTo>
                      <a:pt x="15708" y="4936"/>
                    </a:lnTo>
                    <a:lnTo>
                      <a:pt x="16016" y="5243"/>
                    </a:lnTo>
                    <a:lnTo>
                      <a:pt x="15879" y="5397"/>
                    </a:lnTo>
                    <a:lnTo>
                      <a:pt x="15673" y="5717"/>
                    </a:lnTo>
                    <a:lnTo>
                      <a:pt x="15982" y="6261"/>
                    </a:lnTo>
                    <a:lnTo>
                      <a:pt x="16067" y="6638"/>
                    </a:lnTo>
                    <a:lnTo>
                      <a:pt x="16444" y="6833"/>
                    </a:lnTo>
                    <a:lnTo>
                      <a:pt x="16941" y="6484"/>
                    </a:lnTo>
                    <a:lnTo>
                      <a:pt x="16804" y="5982"/>
                    </a:lnTo>
                    <a:lnTo>
                      <a:pt x="16376" y="5550"/>
                    </a:lnTo>
                    <a:lnTo>
                      <a:pt x="16872" y="5048"/>
                    </a:lnTo>
                    <a:lnTo>
                      <a:pt x="16444" y="4197"/>
                    </a:lnTo>
                    <a:lnTo>
                      <a:pt x="16050" y="3849"/>
                    </a:lnTo>
                    <a:lnTo>
                      <a:pt x="16376" y="3542"/>
                    </a:lnTo>
                    <a:lnTo>
                      <a:pt x="16307" y="3068"/>
                    </a:lnTo>
                    <a:lnTo>
                      <a:pt x="16547" y="2803"/>
                    </a:lnTo>
                    <a:lnTo>
                      <a:pt x="16941" y="3068"/>
                    </a:lnTo>
                    <a:lnTo>
                      <a:pt x="17866" y="4086"/>
                    </a:lnTo>
                    <a:lnTo>
                      <a:pt x="18431" y="4239"/>
                    </a:lnTo>
                    <a:lnTo>
                      <a:pt x="18602" y="3960"/>
                    </a:lnTo>
                    <a:lnTo>
                      <a:pt x="18465" y="3416"/>
                    </a:lnTo>
                    <a:lnTo>
                      <a:pt x="18808" y="3500"/>
                    </a:lnTo>
                    <a:lnTo>
                      <a:pt x="19373" y="4114"/>
                    </a:lnTo>
                    <a:lnTo>
                      <a:pt x="19476" y="4462"/>
                    </a:lnTo>
                    <a:lnTo>
                      <a:pt x="19801" y="4699"/>
                    </a:lnTo>
                    <a:lnTo>
                      <a:pt x="20469" y="4978"/>
                    </a:lnTo>
                    <a:lnTo>
                      <a:pt x="20795" y="5480"/>
                    </a:lnTo>
                    <a:lnTo>
                      <a:pt x="21309" y="5829"/>
                    </a:lnTo>
                    <a:lnTo>
                      <a:pt x="21566" y="5940"/>
                    </a:lnTo>
                    <a:lnTo>
                      <a:pt x="21600" y="6261"/>
                    </a:lnTo>
                    <a:lnTo>
                      <a:pt x="21206" y="6442"/>
                    </a:lnTo>
                    <a:lnTo>
                      <a:pt x="20966" y="6219"/>
                    </a:lnTo>
                    <a:lnTo>
                      <a:pt x="20761" y="6261"/>
                    </a:lnTo>
                    <a:lnTo>
                      <a:pt x="20709" y="6763"/>
                    </a:lnTo>
                    <a:lnTo>
                      <a:pt x="20367" y="6875"/>
                    </a:lnTo>
                    <a:lnTo>
                      <a:pt x="20007" y="6610"/>
                    </a:lnTo>
                    <a:lnTo>
                      <a:pt x="19236" y="6610"/>
                    </a:lnTo>
                    <a:lnTo>
                      <a:pt x="19133" y="7181"/>
                    </a:lnTo>
                    <a:lnTo>
                      <a:pt x="19339" y="7530"/>
                    </a:lnTo>
                    <a:lnTo>
                      <a:pt x="19630" y="7349"/>
                    </a:lnTo>
                    <a:lnTo>
                      <a:pt x="19938" y="7265"/>
                    </a:lnTo>
                    <a:lnTo>
                      <a:pt x="20230" y="7460"/>
                    </a:lnTo>
                    <a:lnTo>
                      <a:pt x="19836" y="7893"/>
                    </a:lnTo>
                    <a:lnTo>
                      <a:pt x="20230" y="8269"/>
                    </a:lnTo>
                    <a:lnTo>
                      <a:pt x="20761" y="8395"/>
                    </a:lnTo>
                    <a:lnTo>
                      <a:pt x="20709" y="8618"/>
                    </a:lnTo>
                    <a:lnTo>
                      <a:pt x="20504" y="8660"/>
                    </a:lnTo>
                    <a:lnTo>
                      <a:pt x="20007" y="9984"/>
                    </a:lnTo>
                    <a:lnTo>
                      <a:pt x="20041" y="9134"/>
                    </a:lnTo>
                    <a:lnTo>
                      <a:pt x="20264" y="8701"/>
                    </a:lnTo>
                    <a:lnTo>
                      <a:pt x="20007" y="8506"/>
                    </a:lnTo>
                    <a:lnTo>
                      <a:pt x="19699" y="8785"/>
                    </a:lnTo>
                    <a:lnTo>
                      <a:pt x="19870" y="9008"/>
                    </a:lnTo>
                    <a:lnTo>
                      <a:pt x="19630" y="9162"/>
                    </a:lnTo>
                    <a:lnTo>
                      <a:pt x="19407" y="9357"/>
                    </a:lnTo>
                    <a:lnTo>
                      <a:pt x="19442" y="9942"/>
                    </a:lnTo>
                    <a:lnTo>
                      <a:pt x="19099" y="10138"/>
                    </a:lnTo>
                    <a:lnTo>
                      <a:pt x="18637" y="10179"/>
                    </a:lnTo>
                    <a:lnTo>
                      <a:pt x="18808" y="10486"/>
                    </a:lnTo>
                    <a:lnTo>
                      <a:pt x="18637" y="10835"/>
                    </a:lnTo>
                    <a:lnTo>
                      <a:pt x="18808" y="11114"/>
                    </a:lnTo>
                    <a:lnTo>
                      <a:pt x="18534" y="11699"/>
                    </a:lnTo>
                    <a:lnTo>
                      <a:pt x="18431" y="12243"/>
                    </a:lnTo>
                    <a:lnTo>
                      <a:pt x="18037" y="12550"/>
                    </a:lnTo>
                    <a:lnTo>
                      <a:pt x="17540" y="13401"/>
                    </a:lnTo>
                    <a:lnTo>
                      <a:pt x="17472" y="13986"/>
                    </a:lnTo>
                    <a:lnTo>
                      <a:pt x="17643" y="14446"/>
                    </a:lnTo>
                    <a:lnTo>
                      <a:pt x="17866" y="15032"/>
                    </a:lnTo>
                    <a:lnTo>
                      <a:pt x="18003" y="15660"/>
                    </a:lnTo>
                    <a:lnTo>
                      <a:pt x="17780" y="15925"/>
                    </a:lnTo>
                    <a:lnTo>
                      <a:pt x="17472" y="15729"/>
                    </a:lnTo>
                    <a:lnTo>
                      <a:pt x="17540" y="15423"/>
                    </a:lnTo>
                    <a:lnTo>
                      <a:pt x="17369" y="14725"/>
                    </a:lnTo>
                    <a:lnTo>
                      <a:pt x="17181" y="14614"/>
                    </a:lnTo>
                    <a:lnTo>
                      <a:pt x="17044" y="14182"/>
                    </a:lnTo>
                    <a:lnTo>
                      <a:pt x="16770" y="14182"/>
                    </a:lnTo>
                    <a:lnTo>
                      <a:pt x="16478" y="13944"/>
                    </a:lnTo>
                    <a:lnTo>
                      <a:pt x="16136" y="14028"/>
                    </a:lnTo>
                    <a:lnTo>
                      <a:pt x="15845" y="13875"/>
                    </a:lnTo>
                    <a:lnTo>
                      <a:pt x="15468" y="14070"/>
                    </a:lnTo>
                    <a:lnTo>
                      <a:pt x="14817" y="13903"/>
                    </a:lnTo>
                    <a:lnTo>
                      <a:pt x="15245" y="14419"/>
                    </a:lnTo>
                    <a:lnTo>
                      <a:pt x="14714" y="14377"/>
                    </a:lnTo>
                    <a:lnTo>
                      <a:pt x="14337" y="13986"/>
                    </a:lnTo>
                    <a:lnTo>
                      <a:pt x="13686" y="13986"/>
                    </a:lnTo>
                    <a:lnTo>
                      <a:pt x="13772" y="14614"/>
                    </a:lnTo>
                    <a:lnTo>
                      <a:pt x="13275" y="14419"/>
                    </a:lnTo>
                    <a:lnTo>
                      <a:pt x="13018" y="15032"/>
                    </a:lnTo>
                    <a:lnTo>
                      <a:pt x="13207" y="15311"/>
                    </a:lnTo>
                    <a:lnTo>
                      <a:pt x="13018" y="16050"/>
                    </a:lnTo>
                    <a:lnTo>
                      <a:pt x="13241" y="16901"/>
                    </a:lnTo>
                    <a:lnTo>
                      <a:pt x="13515" y="17486"/>
                    </a:lnTo>
                    <a:lnTo>
                      <a:pt x="13806" y="18030"/>
                    </a:lnTo>
                    <a:lnTo>
                      <a:pt x="14714" y="17988"/>
                    </a:lnTo>
                    <a:lnTo>
                      <a:pt x="15074" y="17877"/>
                    </a:lnTo>
                    <a:lnTo>
                      <a:pt x="15142" y="17486"/>
                    </a:lnTo>
                    <a:lnTo>
                      <a:pt x="14937" y="17166"/>
                    </a:lnTo>
                    <a:lnTo>
                      <a:pt x="14971" y="16901"/>
                    </a:lnTo>
                    <a:lnTo>
                      <a:pt x="15536" y="16970"/>
                    </a:lnTo>
                    <a:lnTo>
                      <a:pt x="16102" y="16817"/>
                    </a:lnTo>
                    <a:lnTo>
                      <a:pt x="16102" y="17166"/>
                    </a:lnTo>
                    <a:lnTo>
                      <a:pt x="15947" y="17682"/>
                    </a:lnTo>
                    <a:lnTo>
                      <a:pt x="15673" y="18058"/>
                    </a:lnTo>
                    <a:lnTo>
                      <a:pt x="15605" y="18602"/>
                    </a:lnTo>
                    <a:lnTo>
                      <a:pt x="15982" y="18839"/>
                    </a:lnTo>
                    <a:lnTo>
                      <a:pt x="16478" y="18769"/>
                    </a:lnTo>
                    <a:lnTo>
                      <a:pt x="16770" y="18964"/>
                    </a:lnTo>
                    <a:lnTo>
                      <a:pt x="17044" y="18881"/>
                    </a:lnTo>
                    <a:lnTo>
                      <a:pt x="17146" y="19229"/>
                    </a:lnTo>
                    <a:lnTo>
                      <a:pt x="16907" y="19731"/>
                    </a:lnTo>
                    <a:lnTo>
                      <a:pt x="17112" y="20052"/>
                    </a:lnTo>
                    <a:lnTo>
                      <a:pt x="17146" y="20666"/>
                    </a:lnTo>
                    <a:lnTo>
                      <a:pt x="17472" y="21098"/>
                    </a:lnTo>
                    <a:lnTo>
                      <a:pt x="17900" y="21210"/>
                    </a:lnTo>
                    <a:lnTo>
                      <a:pt x="18208" y="21098"/>
                    </a:lnTo>
                    <a:lnTo>
                      <a:pt x="18345" y="21140"/>
                    </a:lnTo>
                    <a:lnTo>
                      <a:pt x="18911" y="21140"/>
                    </a:lnTo>
                    <a:lnTo>
                      <a:pt x="19407" y="21168"/>
                    </a:lnTo>
                    <a:lnTo>
                      <a:pt x="19544" y="20903"/>
                    </a:lnTo>
                    <a:lnTo>
                      <a:pt x="19099" y="21363"/>
                    </a:lnTo>
                    <a:lnTo>
                      <a:pt x="18808" y="21321"/>
                    </a:lnTo>
                    <a:lnTo>
                      <a:pt x="18500" y="21363"/>
                    </a:lnTo>
                    <a:lnTo>
                      <a:pt x="17900" y="21600"/>
                    </a:lnTo>
                    <a:lnTo>
                      <a:pt x="17403" y="21293"/>
                    </a:lnTo>
                    <a:lnTo>
                      <a:pt x="16941" y="21098"/>
                    </a:lnTo>
                    <a:lnTo>
                      <a:pt x="16735" y="21140"/>
                    </a:lnTo>
                    <a:lnTo>
                      <a:pt x="16770" y="20861"/>
                    </a:lnTo>
                    <a:lnTo>
                      <a:pt x="16735" y="20429"/>
                    </a:lnTo>
                    <a:lnTo>
                      <a:pt x="16341" y="20052"/>
                    </a:lnTo>
                    <a:lnTo>
                      <a:pt x="15502" y="19815"/>
                    </a:lnTo>
                    <a:lnTo>
                      <a:pt x="15382" y="19662"/>
                    </a:lnTo>
                    <a:lnTo>
                      <a:pt x="15142" y="19690"/>
                    </a:lnTo>
                    <a:lnTo>
                      <a:pt x="14902" y="19508"/>
                    </a:lnTo>
                    <a:lnTo>
                      <a:pt x="14611" y="19313"/>
                    </a:lnTo>
                    <a:lnTo>
                      <a:pt x="14217" y="18769"/>
                    </a:lnTo>
                    <a:lnTo>
                      <a:pt x="13738" y="18602"/>
                    </a:lnTo>
                    <a:lnTo>
                      <a:pt x="13481" y="18964"/>
                    </a:lnTo>
                    <a:lnTo>
                      <a:pt x="13172" y="18686"/>
                    </a:lnTo>
                    <a:lnTo>
                      <a:pt x="12813" y="18686"/>
                    </a:lnTo>
                    <a:lnTo>
                      <a:pt x="12076" y="18490"/>
                    </a:lnTo>
                    <a:lnTo>
                      <a:pt x="10757" y="17556"/>
                    </a:lnTo>
                    <a:lnTo>
                      <a:pt x="10654" y="16594"/>
                    </a:lnTo>
                    <a:lnTo>
                      <a:pt x="10517" y="16203"/>
                    </a:lnTo>
                    <a:lnTo>
                      <a:pt x="10278" y="15925"/>
                    </a:lnTo>
                    <a:lnTo>
                      <a:pt x="9986" y="15381"/>
                    </a:lnTo>
                    <a:lnTo>
                      <a:pt x="8582" y="13526"/>
                    </a:lnTo>
                    <a:lnTo>
                      <a:pt x="8582" y="14223"/>
                    </a:lnTo>
                    <a:lnTo>
                      <a:pt x="9455" y="15464"/>
                    </a:lnTo>
                    <a:lnTo>
                      <a:pt x="9815" y="16510"/>
                    </a:lnTo>
                    <a:lnTo>
                      <a:pt x="9284" y="16273"/>
                    </a:lnTo>
                    <a:lnTo>
                      <a:pt x="9181" y="15660"/>
                    </a:lnTo>
                    <a:lnTo>
                      <a:pt x="8479" y="15269"/>
                    </a:lnTo>
                    <a:lnTo>
                      <a:pt x="8890" y="15032"/>
                    </a:lnTo>
                    <a:lnTo>
                      <a:pt x="7948" y="14377"/>
                    </a:lnTo>
                    <a:lnTo>
                      <a:pt x="8325" y="13986"/>
                    </a:lnTo>
                    <a:lnTo>
                      <a:pt x="7982" y="13205"/>
                    </a:lnTo>
                    <a:lnTo>
                      <a:pt x="6852" y="11574"/>
                    </a:lnTo>
                    <a:lnTo>
                      <a:pt x="6715" y="10640"/>
                    </a:lnTo>
                    <a:lnTo>
                      <a:pt x="6783" y="9942"/>
                    </a:lnTo>
                    <a:lnTo>
                      <a:pt x="7092" y="9162"/>
                    </a:lnTo>
                    <a:lnTo>
                      <a:pt x="7092" y="8395"/>
                    </a:lnTo>
                    <a:lnTo>
                      <a:pt x="6852" y="7920"/>
                    </a:lnTo>
                    <a:lnTo>
                      <a:pt x="7485" y="7767"/>
                    </a:lnTo>
                    <a:lnTo>
                      <a:pt x="6715" y="6833"/>
                    </a:lnTo>
                    <a:lnTo>
                      <a:pt x="6749" y="6414"/>
                    </a:lnTo>
                    <a:lnTo>
                      <a:pt x="6423" y="5829"/>
                    </a:lnTo>
                    <a:lnTo>
                      <a:pt x="6561" y="5480"/>
                    </a:lnTo>
                    <a:lnTo>
                      <a:pt x="6321" y="5285"/>
                    </a:lnTo>
                    <a:lnTo>
                      <a:pt x="6286" y="4895"/>
                    </a:lnTo>
                    <a:lnTo>
                      <a:pt x="6064" y="4588"/>
                    </a:lnTo>
                    <a:lnTo>
                      <a:pt x="6321" y="4309"/>
                    </a:lnTo>
                    <a:lnTo>
                      <a:pt x="5961" y="4114"/>
                    </a:lnTo>
                    <a:lnTo>
                      <a:pt x="5653" y="4393"/>
                    </a:lnTo>
                    <a:lnTo>
                      <a:pt x="5224" y="3849"/>
                    </a:lnTo>
                    <a:lnTo>
                      <a:pt x="4762" y="3695"/>
                    </a:lnTo>
                    <a:lnTo>
                      <a:pt x="4094" y="3695"/>
                    </a:lnTo>
                    <a:lnTo>
                      <a:pt x="3666" y="4197"/>
                    </a:lnTo>
                    <a:lnTo>
                      <a:pt x="3460" y="4044"/>
                    </a:lnTo>
                    <a:lnTo>
                      <a:pt x="3820" y="3375"/>
                    </a:lnTo>
                    <a:lnTo>
                      <a:pt x="3494" y="3500"/>
                    </a:lnTo>
                    <a:lnTo>
                      <a:pt x="2826" y="4197"/>
                    </a:lnTo>
                    <a:lnTo>
                      <a:pt x="2124" y="4811"/>
                    </a:lnTo>
                    <a:lnTo>
                      <a:pt x="1490" y="4978"/>
                    </a:lnTo>
                    <a:lnTo>
                      <a:pt x="428" y="5592"/>
                    </a:lnTo>
                    <a:lnTo>
                      <a:pt x="0" y="5550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07" name="Freeform 33"/>
              <p:cNvSpPr/>
              <p:nvPr/>
            </p:nvSpPr>
            <p:spPr>
              <a:xfrm>
                <a:off x="1431925" y="0"/>
                <a:ext cx="679451" cy="646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458"/>
                    </a:moveTo>
                    <a:lnTo>
                      <a:pt x="505" y="2813"/>
                    </a:lnTo>
                    <a:lnTo>
                      <a:pt x="505" y="1645"/>
                    </a:lnTo>
                    <a:lnTo>
                      <a:pt x="1262" y="0"/>
                    </a:lnTo>
                    <a:lnTo>
                      <a:pt x="5198" y="1061"/>
                    </a:lnTo>
                    <a:lnTo>
                      <a:pt x="11910" y="2972"/>
                    </a:lnTo>
                    <a:lnTo>
                      <a:pt x="14585" y="4564"/>
                    </a:lnTo>
                    <a:lnTo>
                      <a:pt x="18067" y="6050"/>
                    </a:lnTo>
                    <a:lnTo>
                      <a:pt x="19834" y="8863"/>
                    </a:lnTo>
                    <a:lnTo>
                      <a:pt x="21600" y="10190"/>
                    </a:lnTo>
                    <a:lnTo>
                      <a:pt x="20893" y="11251"/>
                    </a:lnTo>
                    <a:lnTo>
                      <a:pt x="20893" y="12578"/>
                    </a:lnTo>
                    <a:lnTo>
                      <a:pt x="20237" y="12896"/>
                    </a:lnTo>
                    <a:lnTo>
                      <a:pt x="19632" y="14064"/>
                    </a:lnTo>
                    <a:lnTo>
                      <a:pt x="20237" y="15231"/>
                    </a:lnTo>
                    <a:lnTo>
                      <a:pt x="20136" y="16134"/>
                    </a:lnTo>
                    <a:lnTo>
                      <a:pt x="19430" y="17301"/>
                    </a:lnTo>
                    <a:lnTo>
                      <a:pt x="19531" y="18469"/>
                    </a:lnTo>
                    <a:lnTo>
                      <a:pt x="20742" y="19689"/>
                    </a:lnTo>
                    <a:lnTo>
                      <a:pt x="20843" y="20857"/>
                    </a:lnTo>
                    <a:lnTo>
                      <a:pt x="20540" y="21441"/>
                    </a:lnTo>
                    <a:lnTo>
                      <a:pt x="19329" y="21600"/>
                    </a:lnTo>
                    <a:lnTo>
                      <a:pt x="18471" y="21016"/>
                    </a:lnTo>
                    <a:lnTo>
                      <a:pt x="17512" y="19530"/>
                    </a:lnTo>
                    <a:lnTo>
                      <a:pt x="17108" y="19530"/>
                    </a:lnTo>
                    <a:lnTo>
                      <a:pt x="16604" y="18946"/>
                    </a:lnTo>
                    <a:lnTo>
                      <a:pt x="16150" y="17142"/>
                    </a:lnTo>
                    <a:lnTo>
                      <a:pt x="15544" y="16558"/>
                    </a:lnTo>
                    <a:lnTo>
                      <a:pt x="14282" y="15656"/>
                    </a:lnTo>
                    <a:lnTo>
                      <a:pt x="13172" y="15072"/>
                    </a:lnTo>
                    <a:lnTo>
                      <a:pt x="11607" y="13480"/>
                    </a:lnTo>
                    <a:lnTo>
                      <a:pt x="10951" y="12259"/>
                    </a:lnTo>
                    <a:lnTo>
                      <a:pt x="11052" y="11410"/>
                    </a:lnTo>
                    <a:lnTo>
                      <a:pt x="11708" y="10667"/>
                    </a:lnTo>
                    <a:lnTo>
                      <a:pt x="11153" y="9765"/>
                    </a:lnTo>
                    <a:lnTo>
                      <a:pt x="10548" y="10190"/>
                    </a:lnTo>
                    <a:lnTo>
                      <a:pt x="9589" y="8863"/>
                    </a:lnTo>
                    <a:lnTo>
                      <a:pt x="9387" y="9606"/>
                    </a:lnTo>
                    <a:lnTo>
                      <a:pt x="8479" y="9606"/>
                    </a:lnTo>
                    <a:lnTo>
                      <a:pt x="8327" y="9022"/>
                    </a:lnTo>
                    <a:lnTo>
                      <a:pt x="8327" y="8014"/>
                    </a:lnTo>
                    <a:lnTo>
                      <a:pt x="7923" y="7377"/>
                    </a:lnTo>
                    <a:lnTo>
                      <a:pt x="7318" y="7536"/>
                    </a:lnTo>
                    <a:lnTo>
                      <a:pt x="6561" y="5944"/>
                    </a:lnTo>
                    <a:lnTo>
                      <a:pt x="5955" y="5785"/>
                    </a:lnTo>
                    <a:lnTo>
                      <a:pt x="5097" y="5042"/>
                    </a:lnTo>
                    <a:lnTo>
                      <a:pt x="3230" y="5201"/>
                    </a:lnTo>
                    <a:lnTo>
                      <a:pt x="1363" y="5042"/>
                    </a:lnTo>
                    <a:lnTo>
                      <a:pt x="0" y="4458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08" name="Freeform 34"/>
              <p:cNvSpPr/>
              <p:nvPr/>
            </p:nvSpPr>
            <p:spPr>
              <a:xfrm>
                <a:off x="1295400" y="227012"/>
                <a:ext cx="433388" cy="331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1" y="0"/>
                    </a:moveTo>
                    <a:lnTo>
                      <a:pt x="0" y="1757"/>
                    </a:lnTo>
                    <a:lnTo>
                      <a:pt x="0" y="3721"/>
                    </a:lnTo>
                    <a:lnTo>
                      <a:pt x="1503" y="5788"/>
                    </a:lnTo>
                    <a:lnTo>
                      <a:pt x="2453" y="5167"/>
                    </a:lnTo>
                    <a:lnTo>
                      <a:pt x="2769" y="6098"/>
                    </a:lnTo>
                    <a:lnTo>
                      <a:pt x="3640" y="6304"/>
                    </a:lnTo>
                    <a:lnTo>
                      <a:pt x="4273" y="4857"/>
                    </a:lnTo>
                    <a:lnTo>
                      <a:pt x="6409" y="5167"/>
                    </a:lnTo>
                    <a:lnTo>
                      <a:pt x="6725" y="6614"/>
                    </a:lnTo>
                    <a:lnTo>
                      <a:pt x="7437" y="7234"/>
                    </a:lnTo>
                    <a:lnTo>
                      <a:pt x="9257" y="6924"/>
                    </a:lnTo>
                    <a:lnTo>
                      <a:pt x="9890" y="7751"/>
                    </a:lnTo>
                    <a:lnTo>
                      <a:pt x="10840" y="8681"/>
                    </a:lnTo>
                    <a:lnTo>
                      <a:pt x="11552" y="10335"/>
                    </a:lnTo>
                    <a:lnTo>
                      <a:pt x="11552" y="12712"/>
                    </a:lnTo>
                    <a:lnTo>
                      <a:pt x="10919" y="13229"/>
                    </a:lnTo>
                    <a:lnTo>
                      <a:pt x="11235" y="14159"/>
                    </a:lnTo>
                    <a:lnTo>
                      <a:pt x="10365" y="15502"/>
                    </a:lnTo>
                    <a:lnTo>
                      <a:pt x="10365" y="17569"/>
                    </a:lnTo>
                    <a:lnTo>
                      <a:pt x="11710" y="17879"/>
                    </a:lnTo>
                    <a:lnTo>
                      <a:pt x="12501" y="17259"/>
                    </a:lnTo>
                    <a:lnTo>
                      <a:pt x="12738" y="16433"/>
                    </a:lnTo>
                    <a:lnTo>
                      <a:pt x="13213" y="17259"/>
                    </a:lnTo>
                    <a:lnTo>
                      <a:pt x="14004" y="16743"/>
                    </a:lnTo>
                    <a:lnTo>
                      <a:pt x="15666" y="17879"/>
                    </a:lnTo>
                    <a:lnTo>
                      <a:pt x="16695" y="19843"/>
                    </a:lnTo>
                    <a:lnTo>
                      <a:pt x="17011" y="19843"/>
                    </a:lnTo>
                    <a:lnTo>
                      <a:pt x="17169" y="20980"/>
                    </a:lnTo>
                    <a:lnTo>
                      <a:pt x="18277" y="21600"/>
                    </a:lnTo>
                    <a:lnTo>
                      <a:pt x="19464" y="21600"/>
                    </a:lnTo>
                    <a:lnTo>
                      <a:pt x="18673" y="20463"/>
                    </a:lnTo>
                    <a:lnTo>
                      <a:pt x="18989" y="19326"/>
                    </a:lnTo>
                    <a:lnTo>
                      <a:pt x="19938" y="20463"/>
                    </a:lnTo>
                    <a:lnTo>
                      <a:pt x="20967" y="20773"/>
                    </a:lnTo>
                    <a:lnTo>
                      <a:pt x="21125" y="19016"/>
                    </a:lnTo>
                    <a:lnTo>
                      <a:pt x="20097" y="17569"/>
                    </a:lnTo>
                    <a:lnTo>
                      <a:pt x="19305" y="17569"/>
                    </a:lnTo>
                    <a:lnTo>
                      <a:pt x="18277" y="16122"/>
                    </a:lnTo>
                    <a:lnTo>
                      <a:pt x="19305" y="16122"/>
                    </a:lnTo>
                    <a:lnTo>
                      <a:pt x="20097" y="16949"/>
                    </a:lnTo>
                    <a:lnTo>
                      <a:pt x="21600" y="16949"/>
                    </a:lnTo>
                    <a:lnTo>
                      <a:pt x="21284" y="15296"/>
                    </a:lnTo>
                    <a:lnTo>
                      <a:pt x="19938" y="13539"/>
                    </a:lnTo>
                    <a:lnTo>
                      <a:pt x="18989" y="13229"/>
                    </a:lnTo>
                    <a:lnTo>
                      <a:pt x="17644" y="11265"/>
                    </a:lnTo>
                    <a:lnTo>
                      <a:pt x="15982" y="10645"/>
                    </a:lnTo>
                    <a:lnTo>
                      <a:pt x="14637" y="9818"/>
                    </a:lnTo>
                    <a:lnTo>
                      <a:pt x="13530" y="7234"/>
                    </a:lnTo>
                    <a:lnTo>
                      <a:pt x="12738" y="4031"/>
                    </a:lnTo>
                    <a:lnTo>
                      <a:pt x="11710" y="4031"/>
                    </a:lnTo>
                    <a:lnTo>
                      <a:pt x="11393" y="3204"/>
                    </a:lnTo>
                    <a:lnTo>
                      <a:pt x="10840" y="3411"/>
                    </a:lnTo>
                    <a:lnTo>
                      <a:pt x="9732" y="2067"/>
                    </a:lnTo>
                    <a:lnTo>
                      <a:pt x="7912" y="1447"/>
                    </a:lnTo>
                    <a:lnTo>
                      <a:pt x="7121" y="2274"/>
                    </a:lnTo>
                    <a:lnTo>
                      <a:pt x="5459" y="1447"/>
                    </a:lnTo>
                    <a:lnTo>
                      <a:pt x="4431" y="1447"/>
                    </a:lnTo>
                    <a:lnTo>
                      <a:pt x="3956" y="310"/>
                    </a:lnTo>
                    <a:lnTo>
                      <a:pt x="3481" y="0"/>
                    </a:lnTo>
                    <a:lnTo>
                      <a:pt x="2769" y="310"/>
                    </a:lnTo>
                    <a:lnTo>
                      <a:pt x="791" y="0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09" name="Freeform 35"/>
              <p:cNvSpPr/>
              <p:nvPr/>
            </p:nvSpPr>
            <p:spPr>
              <a:xfrm>
                <a:off x="1543050" y="2079624"/>
                <a:ext cx="307976" cy="153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911"/>
                    </a:moveTo>
                    <a:lnTo>
                      <a:pt x="1893" y="4454"/>
                    </a:lnTo>
                    <a:lnTo>
                      <a:pt x="2784" y="4454"/>
                    </a:lnTo>
                    <a:lnTo>
                      <a:pt x="4231" y="1336"/>
                    </a:lnTo>
                    <a:lnTo>
                      <a:pt x="6012" y="1336"/>
                    </a:lnTo>
                    <a:lnTo>
                      <a:pt x="6458" y="668"/>
                    </a:lnTo>
                    <a:lnTo>
                      <a:pt x="7014" y="0"/>
                    </a:lnTo>
                    <a:lnTo>
                      <a:pt x="9241" y="3786"/>
                    </a:lnTo>
                    <a:lnTo>
                      <a:pt x="9798" y="6458"/>
                    </a:lnTo>
                    <a:lnTo>
                      <a:pt x="10243" y="5122"/>
                    </a:lnTo>
                    <a:lnTo>
                      <a:pt x="12025" y="7571"/>
                    </a:lnTo>
                    <a:lnTo>
                      <a:pt x="13027" y="7571"/>
                    </a:lnTo>
                    <a:lnTo>
                      <a:pt x="13918" y="9575"/>
                    </a:lnTo>
                    <a:lnTo>
                      <a:pt x="15365" y="10911"/>
                    </a:lnTo>
                    <a:lnTo>
                      <a:pt x="15365" y="14029"/>
                    </a:lnTo>
                    <a:lnTo>
                      <a:pt x="18148" y="14029"/>
                    </a:lnTo>
                    <a:lnTo>
                      <a:pt x="18816" y="17146"/>
                    </a:lnTo>
                    <a:lnTo>
                      <a:pt x="20487" y="17146"/>
                    </a:lnTo>
                    <a:lnTo>
                      <a:pt x="21600" y="20932"/>
                    </a:lnTo>
                    <a:lnTo>
                      <a:pt x="20932" y="21600"/>
                    </a:lnTo>
                    <a:lnTo>
                      <a:pt x="20264" y="19596"/>
                    </a:lnTo>
                    <a:lnTo>
                      <a:pt x="18816" y="20264"/>
                    </a:lnTo>
                    <a:lnTo>
                      <a:pt x="18371" y="20932"/>
                    </a:lnTo>
                    <a:lnTo>
                      <a:pt x="17146" y="21600"/>
                    </a:lnTo>
                    <a:lnTo>
                      <a:pt x="13918" y="21600"/>
                    </a:lnTo>
                    <a:lnTo>
                      <a:pt x="13918" y="19596"/>
                    </a:lnTo>
                    <a:lnTo>
                      <a:pt x="12025" y="14697"/>
                    </a:lnTo>
                    <a:lnTo>
                      <a:pt x="12025" y="11357"/>
                    </a:lnTo>
                    <a:lnTo>
                      <a:pt x="9798" y="11357"/>
                    </a:lnTo>
                    <a:lnTo>
                      <a:pt x="9019" y="9575"/>
                    </a:lnTo>
                    <a:lnTo>
                      <a:pt x="8351" y="11357"/>
                    </a:lnTo>
                    <a:lnTo>
                      <a:pt x="7682" y="8907"/>
                    </a:lnTo>
                    <a:lnTo>
                      <a:pt x="7014" y="8907"/>
                    </a:lnTo>
                    <a:lnTo>
                      <a:pt x="7014" y="5790"/>
                    </a:lnTo>
                    <a:lnTo>
                      <a:pt x="6458" y="4454"/>
                    </a:lnTo>
                    <a:lnTo>
                      <a:pt x="4454" y="5122"/>
                    </a:lnTo>
                    <a:lnTo>
                      <a:pt x="3229" y="8907"/>
                    </a:lnTo>
                    <a:lnTo>
                      <a:pt x="1670" y="9575"/>
                    </a:lnTo>
                    <a:lnTo>
                      <a:pt x="0" y="10911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10" name="Freeform 36"/>
              <p:cNvSpPr/>
              <p:nvPr/>
            </p:nvSpPr>
            <p:spPr>
              <a:xfrm>
                <a:off x="1812925" y="2190749"/>
                <a:ext cx="203201" cy="13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332"/>
                    </a:moveTo>
                    <a:lnTo>
                      <a:pt x="2025" y="17122"/>
                    </a:lnTo>
                    <a:lnTo>
                      <a:pt x="6750" y="16332"/>
                    </a:lnTo>
                    <a:lnTo>
                      <a:pt x="8775" y="20810"/>
                    </a:lnTo>
                    <a:lnTo>
                      <a:pt x="11475" y="21600"/>
                    </a:lnTo>
                    <a:lnTo>
                      <a:pt x="12825" y="16332"/>
                    </a:lnTo>
                    <a:lnTo>
                      <a:pt x="12150" y="15015"/>
                    </a:lnTo>
                    <a:lnTo>
                      <a:pt x="13500" y="12644"/>
                    </a:lnTo>
                    <a:lnTo>
                      <a:pt x="16200" y="16332"/>
                    </a:lnTo>
                    <a:lnTo>
                      <a:pt x="18225" y="16332"/>
                    </a:lnTo>
                    <a:lnTo>
                      <a:pt x="18225" y="14224"/>
                    </a:lnTo>
                    <a:lnTo>
                      <a:pt x="19575" y="14224"/>
                    </a:lnTo>
                    <a:lnTo>
                      <a:pt x="21600" y="10537"/>
                    </a:lnTo>
                    <a:lnTo>
                      <a:pt x="20250" y="9746"/>
                    </a:lnTo>
                    <a:lnTo>
                      <a:pt x="20250" y="2898"/>
                    </a:lnTo>
                    <a:lnTo>
                      <a:pt x="17213" y="2107"/>
                    </a:lnTo>
                    <a:lnTo>
                      <a:pt x="14850" y="2898"/>
                    </a:lnTo>
                    <a:lnTo>
                      <a:pt x="12825" y="2898"/>
                    </a:lnTo>
                    <a:lnTo>
                      <a:pt x="9787" y="2107"/>
                    </a:lnTo>
                    <a:lnTo>
                      <a:pt x="7425" y="0"/>
                    </a:lnTo>
                    <a:lnTo>
                      <a:pt x="6750" y="2107"/>
                    </a:lnTo>
                    <a:lnTo>
                      <a:pt x="6412" y="6585"/>
                    </a:lnTo>
                    <a:lnTo>
                      <a:pt x="4050" y="6585"/>
                    </a:lnTo>
                    <a:lnTo>
                      <a:pt x="3375" y="10537"/>
                    </a:lnTo>
                    <a:lnTo>
                      <a:pt x="2025" y="11854"/>
                    </a:lnTo>
                    <a:lnTo>
                      <a:pt x="0" y="16332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11" name="Freeform 37"/>
              <p:cNvSpPr/>
              <p:nvPr/>
            </p:nvSpPr>
            <p:spPr>
              <a:xfrm>
                <a:off x="1687512" y="2560637"/>
                <a:ext cx="1271589" cy="269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2" y="955"/>
                    </a:moveTo>
                    <a:lnTo>
                      <a:pt x="1942" y="713"/>
                    </a:lnTo>
                    <a:lnTo>
                      <a:pt x="2481" y="356"/>
                    </a:lnTo>
                    <a:lnTo>
                      <a:pt x="3263" y="140"/>
                    </a:lnTo>
                    <a:lnTo>
                      <a:pt x="3667" y="0"/>
                    </a:lnTo>
                    <a:lnTo>
                      <a:pt x="4099" y="38"/>
                    </a:lnTo>
                    <a:lnTo>
                      <a:pt x="3991" y="216"/>
                    </a:lnTo>
                    <a:lnTo>
                      <a:pt x="3533" y="395"/>
                    </a:lnTo>
                    <a:lnTo>
                      <a:pt x="3425" y="751"/>
                    </a:lnTo>
                    <a:lnTo>
                      <a:pt x="3533" y="1031"/>
                    </a:lnTo>
                    <a:lnTo>
                      <a:pt x="3937" y="1031"/>
                    </a:lnTo>
                    <a:lnTo>
                      <a:pt x="4099" y="713"/>
                    </a:lnTo>
                    <a:lnTo>
                      <a:pt x="4207" y="395"/>
                    </a:lnTo>
                    <a:lnTo>
                      <a:pt x="4476" y="496"/>
                    </a:lnTo>
                    <a:lnTo>
                      <a:pt x="4773" y="675"/>
                    </a:lnTo>
                    <a:lnTo>
                      <a:pt x="5312" y="598"/>
                    </a:lnTo>
                    <a:lnTo>
                      <a:pt x="5636" y="751"/>
                    </a:lnTo>
                    <a:lnTo>
                      <a:pt x="5717" y="929"/>
                    </a:lnTo>
                    <a:lnTo>
                      <a:pt x="6526" y="853"/>
                    </a:lnTo>
                    <a:lnTo>
                      <a:pt x="8090" y="751"/>
                    </a:lnTo>
                    <a:lnTo>
                      <a:pt x="8683" y="1311"/>
                    </a:lnTo>
                    <a:lnTo>
                      <a:pt x="9681" y="1604"/>
                    </a:lnTo>
                    <a:lnTo>
                      <a:pt x="9627" y="1846"/>
                    </a:lnTo>
                    <a:lnTo>
                      <a:pt x="10031" y="1706"/>
                    </a:lnTo>
                    <a:lnTo>
                      <a:pt x="10517" y="1706"/>
                    </a:lnTo>
                    <a:lnTo>
                      <a:pt x="11083" y="1960"/>
                    </a:lnTo>
                    <a:lnTo>
                      <a:pt x="11784" y="1922"/>
                    </a:lnTo>
                    <a:lnTo>
                      <a:pt x="12351" y="1960"/>
                    </a:lnTo>
                    <a:lnTo>
                      <a:pt x="13294" y="2418"/>
                    </a:lnTo>
                    <a:lnTo>
                      <a:pt x="14292" y="2978"/>
                    </a:lnTo>
                    <a:lnTo>
                      <a:pt x="14724" y="3628"/>
                    </a:lnTo>
                    <a:lnTo>
                      <a:pt x="14454" y="4124"/>
                    </a:lnTo>
                    <a:lnTo>
                      <a:pt x="15667" y="4302"/>
                    </a:lnTo>
                    <a:lnTo>
                      <a:pt x="17663" y="4544"/>
                    </a:lnTo>
                    <a:lnTo>
                      <a:pt x="19712" y="4837"/>
                    </a:lnTo>
                    <a:lnTo>
                      <a:pt x="21034" y="5397"/>
                    </a:lnTo>
                    <a:lnTo>
                      <a:pt x="21600" y="5931"/>
                    </a:lnTo>
                    <a:lnTo>
                      <a:pt x="21600" y="6606"/>
                    </a:lnTo>
                    <a:lnTo>
                      <a:pt x="21088" y="7217"/>
                    </a:lnTo>
                    <a:lnTo>
                      <a:pt x="20494" y="7535"/>
                    </a:lnTo>
                    <a:lnTo>
                      <a:pt x="20117" y="7739"/>
                    </a:lnTo>
                    <a:lnTo>
                      <a:pt x="19712" y="8172"/>
                    </a:lnTo>
                    <a:lnTo>
                      <a:pt x="19658" y="8566"/>
                    </a:lnTo>
                    <a:lnTo>
                      <a:pt x="19712" y="9063"/>
                    </a:lnTo>
                    <a:lnTo>
                      <a:pt x="19497" y="9559"/>
                    </a:lnTo>
                    <a:lnTo>
                      <a:pt x="19173" y="9661"/>
                    </a:lnTo>
                    <a:lnTo>
                      <a:pt x="19065" y="9954"/>
                    </a:lnTo>
                    <a:lnTo>
                      <a:pt x="18715" y="10157"/>
                    </a:lnTo>
                    <a:lnTo>
                      <a:pt x="18661" y="10412"/>
                    </a:lnTo>
                    <a:lnTo>
                      <a:pt x="18175" y="10692"/>
                    </a:lnTo>
                    <a:lnTo>
                      <a:pt x="17447" y="11188"/>
                    </a:lnTo>
                    <a:lnTo>
                      <a:pt x="16827" y="11328"/>
                    </a:lnTo>
                    <a:lnTo>
                      <a:pt x="16396" y="11303"/>
                    </a:lnTo>
                    <a:lnTo>
                      <a:pt x="15613" y="11545"/>
                    </a:lnTo>
                    <a:lnTo>
                      <a:pt x="14831" y="12117"/>
                    </a:lnTo>
                    <a:lnTo>
                      <a:pt x="14670" y="12334"/>
                    </a:lnTo>
                    <a:lnTo>
                      <a:pt x="14670" y="12614"/>
                    </a:lnTo>
                    <a:lnTo>
                      <a:pt x="14831" y="12932"/>
                    </a:lnTo>
                    <a:lnTo>
                      <a:pt x="14454" y="13250"/>
                    </a:lnTo>
                    <a:lnTo>
                      <a:pt x="14454" y="13505"/>
                    </a:lnTo>
                    <a:lnTo>
                      <a:pt x="13834" y="13785"/>
                    </a:lnTo>
                    <a:lnTo>
                      <a:pt x="13348" y="14001"/>
                    </a:lnTo>
                    <a:lnTo>
                      <a:pt x="12971" y="14319"/>
                    </a:lnTo>
                    <a:lnTo>
                      <a:pt x="12836" y="14638"/>
                    </a:lnTo>
                    <a:lnTo>
                      <a:pt x="12297" y="15032"/>
                    </a:lnTo>
                    <a:lnTo>
                      <a:pt x="12081" y="14956"/>
                    </a:lnTo>
                    <a:lnTo>
                      <a:pt x="11676" y="14956"/>
                    </a:lnTo>
                    <a:lnTo>
                      <a:pt x="11137" y="15096"/>
                    </a:lnTo>
                    <a:lnTo>
                      <a:pt x="11515" y="15274"/>
                    </a:lnTo>
                    <a:lnTo>
                      <a:pt x="11515" y="15630"/>
                    </a:lnTo>
                    <a:lnTo>
                      <a:pt x="11461" y="15910"/>
                    </a:lnTo>
                    <a:lnTo>
                      <a:pt x="11191" y="16127"/>
                    </a:lnTo>
                    <a:lnTo>
                      <a:pt x="10517" y="16165"/>
                    </a:lnTo>
                    <a:lnTo>
                      <a:pt x="9978" y="16267"/>
                    </a:lnTo>
                    <a:lnTo>
                      <a:pt x="9735" y="16483"/>
                    </a:lnTo>
                    <a:lnTo>
                      <a:pt x="9735" y="16840"/>
                    </a:lnTo>
                    <a:lnTo>
                      <a:pt x="9088" y="16878"/>
                    </a:lnTo>
                    <a:lnTo>
                      <a:pt x="8575" y="16840"/>
                    </a:lnTo>
                    <a:lnTo>
                      <a:pt x="8413" y="16980"/>
                    </a:lnTo>
                    <a:lnTo>
                      <a:pt x="8683" y="17120"/>
                    </a:lnTo>
                    <a:lnTo>
                      <a:pt x="8521" y="17654"/>
                    </a:lnTo>
                    <a:lnTo>
                      <a:pt x="8306" y="18112"/>
                    </a:lnTo>
                    <a:lnTo>
                      <a:pt x="7631" y="18112"/>
                    </a:lnTo>
                    <a:lnTo>
                      <a:pt x="7416" y="18291"/>
                    </a:lnTo>
                    <a:lnTo>
                      <a:pt x="7470" y="18647"/>
                    </a:lnTo>
                    <a:lnTo>
                      <a:pt x="7820" y="18647"/>
                    </a:lnTo>
                    <a:lnTo>
                      <a:pt x="8090" y="18863"/>
                    </a:lnTo>
                    <a:lnTo>
                      <a:pt x="7928" y="19220"/>
                    </a:lnTo>
                    <a:lnTo>
                      <a:pt x="7578" y="19258"/>
                    </a:lnTo>
                    <a:lnTo>
                      <a:pt x="6984" y="19398"/>
                    </a:lnTo>
                    <a:lnTo>
                      <a:pt x="6822" y="19678"/>
                    </a:lnTo>
                    <a:lnTo>
                      <a:pt x="6769" y="20111"/>
                    </a:lnTo>
                    <a:lnTo>
                      <a:pt x="6418" y="20327"/>
                    </a:lnTo>
                    <a:lnTo>
                      <a:pt x="7712" y="21027"/>
                    </a:lnTo>
                    <a:lnTo>
                      <a:pt x="8090" y="21384"/>
                    </a:lnTo>
                    <a:lnTo>
                      <a:pt x="7874" y="21600"/>
                    </a:lnTo>
                    <a:lnTo>
                      <a:pt x="7308" y="21460"/>
                    </a:lnTo>
                    <a:lnTo>
                      <a:pt x="6822" y="21180"/>
                    </a:lnTo>
                    <a:lnTo>
                      <a:pt x="6148" y="20964"/>
                    </a:lnTo>
                    <a:lnTo>
                      <a:pt x="5528" y="20607"/>
                    </a:lnTo>
                    <a:lnTo>
                      <a:pt x="5097" y="20174"/>
                    </a:lnTo>
                    <a:lnTo>
                      <a:pt x="5043" y="19818"/>
                    </a:lnTo>
                    <a:lnTo>
                      <a:pt x="5151" y="19538"/>
                    </a:lnTo>
                    <a:lnTo>
                      <a:pt x="5097" y="17234"/>
                    </a:lnTo>
                    <a:lnTo>
                      <a:pt x="4935" y="16840"/>
                    </a:lnTo>
                    <a:lnTo>
                      <a:pt x="4476" y="16407"/>
                    </a:lnTo>
                    <a:lnTo>
                      <a:pt x="4476" y="16025"/>
                    </a:lnTo>
                    <a:lnTo>
                      <a:pt x="4773" y="15567"/>
                    </a:lnTo>
                    <a:lnTo>
                      <a:pt x="5043" y="14994"/>
                    </a:lnTo>
                    <a:lnTo>
                      <a:pt x="4935" y="14421"/>
                    </a:lnTo>
                    <a:lnTo>
                      <a:pt x="4881" y="14179"/>
                    </a:lnTo>
                    <a:lnTo>
                      <a:pt x="4827" y="13861"/>
                    </a:lnTo>
                    <a:lnTo>
                      <a:pt x="4989" y="13708"/>
                    </a:lnTo>
                    <a:lnTo>
                      <a:pt x="5097" y="13072"/>
                    </a:lnTo>
                    <a:lnTo>
                      <a:pt x="4989" y="12754"/>
                    </a:lnTo>
                    <a:lnTo>
                      <a:pt x="5204" y="11977"/>
                    </a:lnTo>
                    <a:lnTo>
                      <a:pt x="4989" y="11303"/>
                    </a:lnTo>
                    <a:lnTo>
                      <a:pt x="5151" y="10946"/>
                    </a:lnTo>
                    <a:lnTo>
                      <a:pt x="5420" y="10272"/>
                    </a:lnTo>
                    <a:lnTo>
                      <a:pt x="5151" y="9839"/>
                    </a:lnTo>
                    <a:lnTo>
                      <a:pt x="4638" y="9521"/>
                    </a:lnTo>
                    <a:lnTo>
                      <a:pt x="4476" y="9164"/>
                    </a:lnTo>
                    <a:lnTo>
                      <a:pt x="3883" y="8846"/>
                    </a:lnTo>
                    <a:lnTo>
                      <a:pt x="3263" y="8630"/>
                    </a:lnTo>
                    <a:lnTo>
                      <a:pt x="2373" y="8528"/>
                    </a:lnTo>
                    <a:lnTo>
                      <a:pt x="1942" y="8070"/>
                    </a:lnTo>
                    <a:lnTo>
                      <a:pt x="1375" y="7599"/>
                    </a:lnTo>
                    <a:lnTo>
                      <a:pt x="1321" y="7217"/>
                    </a:lnTo>
                    <a:lnTo>
                      <a:pt x="1267" y="6861"/>
                    </a:lnTo>
                    <a:lnTo>
                      <a:pt x="1106" y="6606"/>
                    </a:lnTo>
                    <a:lnTo>
                      <a:pt x="782" y="6326"/>
                    </a:lnTo>
                    <a:lnTo>
                      <a:pt x="378" y="6186"/>
                    </a:lnTo>
                    <a:lnTo>
                      <a:pt x="54" y="5893"/>
                    </a:lnTo>
                    <a:lnTo>
                      <a:pt x="431" y="5651"/>
                    </a:lnTo>
                    <a:lnTo>
                      <a:pt x="431" y="5040"/>
                    </a:lnTo>
                    <a:lnTo>
                      <a:pt x="0" y="4404"/>
                    </a:lnTo>
                    <a:lnTo>
                      <a:pt x="216" y="3946"/>
                    </a:lnTo>
                    <a:lnTo>
                      <a:pt x="1052" y="2800"/>
                    </a:lnTo>
                    <a:lnTo>
                      <a:pt x="1106" y="2304"/>
                    </a:lnTo>
                    <a:lnTo>
                      <a:pt x="1564" y="1782"/>
                    </a:lnTo>
                    <a:lnTo>
                      <a:pt x="1564" y="1489"/>
                    </a:lnTo>
                    <a:lnTo>
                      <a:pt x="1672" y="955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316" name="Group 47"/>
          <p:cNvGrpSpPr/>
          <p:nvPr/>
        </p:nvGrpSpPr>
        <p:grpSpPr>
          <a:xfrm>
            <a:off x="2362200" y="495605"/>
            <a:ext cx="7620000" cy="5568646"/>
            <a:chOff x="0" y="-48138"/>
            <a:chExt cx="7620000" cy="5568645"/>
          </a:xfrm>
        </p:grpSpPr>
        <p:pic>
          <p:nvPicPr>
            <p:cNvPr id="314" name="Picture 46" descr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0650" y="1894656"/>
              <a:ext cx="4624388" cy="36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Rectangle 42"/>
            <p:cNvSpPr txBox="1"/>
            <p:nvPr/>
          </p:nvSpPr>
          <p:spPr>
            <a:xfrm>
              <a:off x="0" y="-48138"/>
              <a:ext cx="7620000" cy="1447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6037" tIns="46037" rIns="46037" bIns="46037" numCol="1" anchor="ctr">
              <a:spAutoFit/>
            </a:bodyPr>
            <a:lstStyle>
              <a:lvl1pPr algn="ctr">
                <a:defRPr sz="8800" b="1">
                  <a:solidFill>
                    <a:srgbClr val="114FFB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This is Rotary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58503" fill="hold"/>
                                        <p:tgtEl>
                                          <p:spTgt spid="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</p:cTn>
                <p:tgtEl>
                  <p:spTgt spid="275"/>
                </p:tgtEl>
              </p:cMediaNode>
            </p:audio>
          </p:childTnLst>
        </p:cTn>
      </p:par>
    </p:tnLst>
    <p:bldLst>
      <p:bldP spid="31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2"/>
          <p:cNvSpPr txBox="1">
            <a:spLocks noGrp="1"/>
          </p:cNvSpPr>
          <p:nvPr>
            <p:ph type="title"/>
          </p:nvPr>
        </p:nvSpPr>
        <p:spPr>
          <a:xfrm>
            <a:off x="4052455" y="0"/>
            <a:ext cx="6096000" cy="1143000"/>
          </a:xfrm>
          <a:prstGeom prst="rect">
            <a:avLst/>
          </a:prstGeom>
        </p:spPr>
        <p:txBody>
          <a:bodyPr/>
          <a:lstStyle>
            <a:lvl1pPr>
              <a:defRPr sz="4600" b="1"/>
            </a:lvl1pPr>
          </a:lstStyle>
          <a:p>
            <a:r>
              <a:rPr dirty="0"/>
              <a:t>In the beginning…</a:t>
            </a:r>
          </a:p>
        </p:txBody>
      </p:sp>
      <p:sp>
        <p:nvSpPr>
          <p:cNvPr id="319" name="Rectangle 3"/>
          <p:cNvSpPr txBox="1">
            <a:spLocks noGrp="1"/>
          </p:cNvSpPr>
          <p:nvPr>
            <p:ph idx="1"/>
          </p:nvPr>
        </p:nvSpPr>
        <p:spPr>
          <a:xfrm>
            <a:off x="2511136" y="2161309"/>
            <a:ext cx="7315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sz="3000" dirty="0"/>
              <a:t>First Rotary Club was organized in Chicago in 1905, by Paul P. Harris.</a:t>
            </a:r>
          </a:p>
        </p:txBody>
      </p:sp>
      <p:sp>
        <p:nvSpPr>
          <p:cNvPr id="320" name="Rectangle 5"/>
          <p:cNvSpPr txBox="1"/>
          <p:nvPr/>
        </p:nvSpPr>
        <p:spPr>
          <a:xfrm>
            <a:off x="4184072" y="1163782"/>
            <a:ext cx="1752600" cy="550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037" tIns="46037" rIns="46037" bIns="46037">
            <a:spAutoFit/>
          </a:bodyPr>
          <a:lstStyle/>
          <a:p>
            <a:pPr algn="ctr">
              <a:lnSpc>
                <a:spcPct val="90000"/>
              </a:lnSpc>
              <a:defRPr sz="1600" b="1">
                <a:latin typeface="Univers"/>
                <a:ea typeface="Univers"/>
                <a:cs typeface="Univers"/>
                <a:sym typeface="Univers"/>
              </a:defRPr>
            </a:pPr>
            <a:r>
              <a:rPr sz="1600" dirty="0"/>
              <a:t>Rotary Founder</a:t>
            </a:r>
            <a:endParaRPr sz="1600" dirty="0">
              <a:latin typeface="+mn-lt"/>
              <a:ea typeface="+mn-ea"/>
              <a:cs typeface="+mn-cs"/>
              <a:sym typeface="Times New Roman"/>
            </a:endParaRPr>
          </a:p>
          <a:p>
            <a:pPr algn="ctr">
              <a:lnSpc>
                <a:spcPct val="90000"/>
              </a:lnSpc>
              <a:defRPr sz="1600" b="1">
                <a:latin typeface="Univers"/>
                <a:ea typeface="Univers"/>
                <a:cs typeface="Univers"/>
                <a:sym typeface="Univers"/>
              </a:defRPr>
            </a:pPr>
            <a:r>
              <a:rPr sz="1600" dirty="0"/>
              <a:t>Paul Harris </a:t>
            </a:r>
          </a:p>
        </p:txBody>
      </p:sp>
      <p:sp>
        <p:nvSpPr>
          <p:cNvPr id="321" name="Rectangle 7"/>
          <p:cNvSpPr txBox="1"/>
          <p:nvPr/>
        </p:nvSpPr>
        <p:spPr>
          <a:xfrm>
            <a:off x="3009530" y="3151909"/>
            <a:ext cx="7041269" cy="3014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037" tIns="46037" rIns="46037" bIns="46037">
            <a:spAutoFit/>
          </a:bodyPr>
          <a:lstStyle/>
          <a:p>
            <a:pPr>
              <a:spcBef>
                <a:spcPts val="700"/>
              </a:spcBef>
              <a:buClr>
                <a:srgbClr val="DC0081"/>
              </a:buClr>
              <a:buSzPct val="75000"/>
              <a:defRPr sz="3000"/>
            </a:pPr>
            <a:r>
              <a:rPr lang="en-US" sz="2800" dirty="0"/>
              <a:t>	</a:t>
            </a:r>
            <a:r>
              <a:rPr sz="2400" dirty="0"/>
              <a:t>The original four-member club</a:t>
            </a:r>
            <a:r>
              <a:rPr lang="en-US" sz="2400" dirty="0"/>
              <a:t>, (a lawyer,</a:t>
            </a:r>
            <a:r>
              <a:rPr sz="2400" dirty="0"/>
              <a:t> </a:t>
            </a:r>
            <a:r>
              <a:rPr lang="en-US" sz="2400" dirty="0"/>
              <a:t>	coal dealer, mining engineer and 	tailor) </a:t>
            </a:r>
            <a:r>
              <a:rPr sz="2400" dirty="0"/>
              <a:t>met </a:t>
            </a:r>
            <a:r>
              <a:rPr lang="en-US" sz="2400" dirty="0"/>
              <a:t>	</a:t>
            </a:r>
            <a:r>
              <a:rPr sz="2400" dirty="0"/>
              <a:t>for fellowship, in rotation, at members’</a:t>
            </a:r>
            <a:r>
              <a:rPr lang="en-US" sz="2400" dirty="0"/>
              <a:t>	</a:t>
            </a:r>
            <a:r>
              <a:rPr sz="2400" dirty="0"/>
              <a:t>offices . . .thus the name </a:t>
            </a:r>
            <a:r>
              <a:rPr sz="2400" b="1" dirty="0"/>
              <a:t>Rotary</a:t>
            </a:r>
            <a:r>
              <a:rPr sz="2400" dirty="0"/>
              <a:t>.</a:t>
            </a:r>
            <a:endParaRPr sz="2800" dirty="0">
              <a:latin typeface="+mn-lt"/>
              <a:ea typeface="+mn-ea"/>
              <a:cs typeface="+mn-cs"/>
              <a:sym typeface="Times New Roman"/>
            </a:endParaRPr>
          </a:p>
          <a:p>
            <a:pPr marL="457200" indent="-457200">
              <a:spcBef>
                <a:spcPts val="700"/>
              </a:spcBef>
              <a:buClr>
                <a:srgbClr val="DC0081"/>
              </a:buClr>
              <a:buSzPct val="75000"/>
              <a:buFont typeface="Wingdings" panose="05000000000000000000" pitchFamily="2" charset="2"/>
              <a:buChar char="v"/>
              <a:defRPr sz="3000"/>
            </a:pPr>
            <a:r>
              <a:rPr sz="2800" dirty="0"/>
              <a:t>There are currently more than 3</a:t>
            </a:r>
            <a:r>
              <a:rPr lang="en-US" sz="2800" dirty="0"/>
              <a:t>5,000</a:t>
            </a:r>
            <a:r>
              <a:rPr sz="2800" dirty="0"/>
              <a:t> clubs with greater than 1.</a:t>
            </a:r>
            <a:r>
              <a:rPr lang="en-US" sz="2800" dirty="0"/>
              <a:t>4</a:t>
            </a:r>
            <a:r>
              <a:rPr sz="2800" dirty="0"/>
              <a:t> million members.</a:t>
            </a:r>
          </a:p>
        </p:txBody>
      </p:sp>
      <p:pic>
        <p:nvPicPr>
          <p:cNvPr id="322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152400"/>
            <a:ext cx="1338263" cy="19050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FD504-5FCD-4401-89B3-196A55AB8D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6" y="24843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build="p" animBg="1" advAuto="0"/>
      <p:bldP spid="321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2592926" y="624110"/>
            <a:ext cx="6844038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History of Rotary International				</a:t>
            </a:r>
            <a:endParaRPr dirty="0"/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2127589" y="2605644"/>
            <a:ext cx="9483901" cy="275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Paul Harris, a Chicago attorney formed the Rotary Club of Chicago 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    February 23, 1905, so professionals with diverse backgrounds could exchange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ideas, form meaningful, lifelong friendships, and give back to their communities.                                              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first clubs chartered in Southern Arizona were Tucson and Miami-Copper Cities on April 1,1921 and Nogales on December 28, 1921. 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Over 1.4 million Rotarians in 46,000 clubs around the world (more than 200 countries)</a:t>
            </a:r>
            <a:endParaRPr dirty="0"/>
          </a:p>
        </p:txBody>
      </p:sp>
      <p:sp>
        <p:nvSpPr>
          <p:cNvPr id="3" name="AutoShape 4" descr="Mark of Excellence">
            <a:extLst>
              <a:ext uri="{FF2B5EF4-FFF2-40B4-BE49-F238E27FC236}">
                <a16:creationId xmlns:a16="http://schemas.microsoft.com/office/drawing/2014/main" id="{444E8A05-5BFB-40C0-B2BF-D0F8C908FF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ark of Excellence">
            <a:extLst>
              <a:ext uri="{FF2B5EF4-FFF2-40B4-BE49-F238E27FC236}">
                <a16:creationId xmlns:a16="http://schemas.microsoft.com/office/drawing/2014/main" id="{316C0DBE-FED5-401B-A290-9015A867C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Mark of Excellence">
            <a:extLst>
              <a:ext uri="{FF2B5EF4-FFF2-40B4-BE49-F238E27FC236}">
                <a16:creationId xmlns:a16="http://schemas.microsoft.com/office/drawing/2014/main" id="{F39ACB2A-761A-42C1-8157-04411C640B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FB286-AFD0-4DC5-8831-BF28F0B9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074" y="513644"/>
            <a:ext cx="12382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2"/>
          <p:cNvGrpSpPr/>
          <p:nvPr/>
        </p:nvGrpSpPr>
        <p:grpSpPr>
          <a:xfrm>
            <a:off x="1752600" y="1295399"/>
            <a:ext cx="8834438" cy="5254626"/>
            <a:chOff x="0" y="0"/>
            <a:chExt cx="8834437" cy="5254624"/>
          </a:xfrm>
        </p:grpSpPr>
        <p:grpSp>
          <p:nvGrpSpPr>
            <p:cNvPr id="356" name="Group 3"/>
            <p:cNvGrpSpPr/>
            <p:nvPr/>
          </p:nvGrpSpPr>
          <p:grpSpPr>
            <a:xfrm>
              <a:off x="3527425" y="3175"/>
              <a:ext cx="5307013" cy="4887913"/>
              <a:chOff x="0" y="0"/>
              <a:chExt cx="5307012" cy="4887912"/>
            </a:xfrm>
          </p:grpSpPr>
          <p:grpSp>
            <p:nvGrpSpPr>
              <p:cNvPr id="332" name="Group 4"/>
              <p:cNvGrpSpPr/>
              <p:nvPr/>
            </p:nvGrpSpPr>
            <p:grpSpPr>
              <a:xfrm>
                <a:off x="4527550" y="3108324"/>
                <a:ext cx="779463" cy="1779589"/>
                <a:chOff x="0" y="0"/>
                <a:chExt cx="779462" cy="1779587"/>
              </a:xfrm>
            </p:grpSpPr>
            <p:grpSp>
              <p:nvGrpSpPr>
                <p:cNvPr id="330" name="Group 5"/>
                <p:cNvGrpSpPr/>
                <p:nvPr/>
              </p:nvGrpSpPr>
              <p:grpSpPr>
                <a:xfrm>
                  <a:off x="0" y="1257299"/>
                  <a:ext cx="779463" cy="522289"/>
                  <a:chOff x="0" y="0"/>
                  <a:chExt cx="779462" cy="522287"/>
                </a:xfrm>
              </p:grpSpPr>
              <p:sp>
                <p:nvSpPr>
                  <p:cNvPr id="327" name="Freeform 6"/>
                  <p:cNvSpPr/>
                  <p:nvPr/>
                </p:nvSpPr>
                <p:spPr>
                  <a:xfrm>
                    <a:off x="655637" y="0"/>
                    <a:ext cx="123826" cy="3159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923" y="326"/>
                        </a:moveTo>
                        <a:lnTo>
                          <a:pt x="9138" y="0"/>
                        </a:lnTo>
                        <a:lnTo>
                          <a:pt x="13015" y="2388"/>
                        </a:lnTo>
                        <a:lnTo>
                          <a:pt x="12462" y="9335"/>
                        </a:lnTo>
                        <a:lnTo>
                          <a:pt x="15231" y="9335"/>
                        </a:lnTo>
                        <a:lnTo>
                          <a:pt x="15785" y="10203"/>
                        </a:lnTo>
                        <a:lnTo>
                          <a:pt x="16615" y="11723"/>
                        </a:lnTo>
                        <a:lnTo>
                          <a:pt x="17169" y="12591"/>
                        </a:lnTo>
                        <a:lnTo>
                          <a:pt x="19385" y="12265"/>
                        </a:lnTo>
                        <a:lnTo>
                          <a:pt x="21046" y="10854"/>
                        </a:lnTo>
                        <a:lnTo>
                          <a:pt x="21600" y="11723"/>
                        </a:lnTo>
                        <a:lnTo>
                          <a:pt x="20492" y="12917"/>
                        </a:lnTo>
                        <a:lnTo>
                          <a:pt x="19385" y="13785"/>
                        </a:lnTo>
                        <a:lnTo>
                          <a:pt x="18831" y="15630"/>
                        </a:lnTo>
                        <a:lnTo>
                          <a:pt x="16338" y="16498"/>
                        </a:lnTo>
                        <a:lnTo>
                          <a:pt x="14677" y="16824"/>
                        </a:lnTo>
                        <a:lnTo>
                          <a:pt x="12462" y="17692"/>
                        </a:lnTo>
                        <a:lnTo>
                          <a:pt x="11908" y="18561"/>
                        </a:lnTo>
                        <a:lnTo>
                          <a:pt x="12462" y="19538"/>
                        </a:lnTo>
                        <a:lnTo>
                          <a:pt x="13015" y="20406"/>
                        </a:lnTo>
                        <a:lnTo>
                          <a:pt x="6923" y="21600"/>
                        </a:lnTo>
                        <a:lnTo>
                          <a:pt x="5815" y="21274"/>
                        </a:lnTo>
                        <a:lnTo>
                          <a:pt x="3323" y="20949"/>
                        </a:lnTo>
                        <a:lnTo>
                          <a:pt x="2215" y="20406"/>
                        </a:lnTo>
                        <a:lnTo>
                          <a:pt x="3323" y="19755"/>
                        </a:lnTo>
                        <a:lnTo>
                          <a:pt x="5538" y="19538"/>
                        </a:lnTo>
                        <a:lnTo>
                          <a:pt x="6923" y="18018"/>
                        </a:lnTo>
                        <a:lnTo>
                          <a:pt x="6923" y="17367"/>
                        </a:lnTo>
                        <a:lnTo>
                          <a:pt x="5538" y="16824"/>
                        </a:lnTo>
                        <a:lnTo>
                          <a:pt x="3323" y="15847"/>
                        </a:lnTo>
                        <a:lnTo>
                          <a:pt x="1662" y="15847"/>
                        </a:lnTo>
                        <a:lnTo>
                          <a:pt x="554" y="15630"/>
                        </a:lnTo>
                        <a:lnTo>
                          <a:pt x="0" y="14653"/>
                        </a:lnTo>
                        <a:lnTo>
                          <a:pt x="554" y="14111"/>
                        </a:lnTo>
                        <a:lnTo>
                          <a:pt x="1662" y="14111"/>
                        </a:lnTo>
                        <a:lnTo>
                          <a:pt x="3323" y="13785"/>
                        </a:lnTo>
                        <a:lnTo>
                          <a:pt x="6369" y="12591"/>
                        </a:lnTo>
                        <a:lnTo>
                          <a:pt x="7477" y="9335"/>
                        </a:lnTo>
                        <a:lnTo>
                          <a:pt x="6369" y="8358"/>
                        </a:lnTo>
                        <a:lnTo>
                          <a:pt x="4985" y="7815"/>
                        </a:lnTo>
                        <a:lnTo>
                          <a:pt x="4431" y="5970"/>
                        </a:lnTo>
                        <a:lnTo>
                          <a:pt x="4985" y="4233"/>
                        </a:lnTo>
                        <a:lnTo>
                          <a:pt x="5538" y="3039"/>
                        </a:lnTo>
                        <a:lnTo>
                          <a:pt x="6923" y="326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28" name="Freeform 7"/>
                  <p:cNvSpPr/>
                  <p:nvPr/>
                </p:nvSpPr>
                <p:spPr>
                  <a:xfrm>
                    <a:off x="415925" y="253999"/>
                    <a:ext cx="230188" cy="268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194" y="0"/>
                        </a:moveTo>
                        <a:lnTo>
                          <a:pt x="17876" y="0"/>
                        </a:lnTo>
                        <a:lnTo>
                          <a:pt x="21600" y="5624"/>
                        </a:lnTo>
                        <a:lnTo>
                          <a:pt x="17578" y="10608"/>
                        </a:lnTo>
                        <a:lnTo>
                          <a:pt x="17578" y="12781"/>
                        </a:lnTo>
                        <a:lnTo>
                          <a:pt x="16684" y="13420"/>
                        </a:lnTo>
                        <a:lnTo>
                          <a:pt x="14301" y="13420"/>
                        </a:lnTo>
                        <a:lnTo>
                          <a:pt x="11321" y="16232"/>
                        </a:lnTo>
                        <a:lnTo>
                          <a:pt x="8789" y="19172"/>
                        </a:lnTo>
                        <a:lnTo>
                          <a:pt x="7001" y="21600"/>
                        </a:lnTo>
                        <a:lnTo>
                          <a:pt x="7001" y="19427"/>
                        </a:lnTo>
                        <a:lnTo>
                          <a:pt x="3724" y="19811"/>
                        </a:lnTo>
                        <a:lnTo>
                          <a:pt x="0" y="19811"/>
                        </a:lnTo>
                        <a:lnTo>
                          <a:pt x="3277" y="16232"/>
                        </a:lnTo>
                        <a:lnTo>
                          <a:pt x="4320" y="14570"/>
                        </a:lnTo>
                        <a:lnTo>
                          <a:pt x="5512" y="14570"/>
                        </a:lnTo>
                        <a:lnTo>
                          <a:pt x="7895" y="11631"/>
                        </a:lnTo>
                        <a:lnTo>
                          <a:pt x="8789" y="11631"/>
                        </a:lnTo>
                        <a:lnTo>
                          <a:pt x="8789" y="11375"/>
                        </a:lnTo>
                        <a:lnTo>
                          <a:pt x="9981" y="10225"/>
                        </a:lnTo>
                        <a:lnTo>
                          <a:pt x="11321" y="10225"/>
                        </a:lnTo>
                        <a:lnTo>
                          <a:pt x="10874" y="7030"/>
                        </a:lnTo>
                        <a:lnTo>
                          <a:pt x="11023" y="7030"/>
                        </a:lnTo>
                        <a:lnTo>
                          <a:pt x="12513" y="5368"/>
                        </a:lnTo>
                        <a:lnTo>
                          <a:pt x="13109" y="6774"/>
                        </a:lnTo>
                        <a:lnTo>
                          <a:pt x="15492" y="4218"/>
                        </a:lnTo>
                        <a:lnTo>
                          <a:pt x="15194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29" name="Freeform 8"/>
                  <p:cNvSpPr/>
                  <p:nvPr/>
                </p:nvSpPr>
                <p:spPr>
                  <a:xfrm>
                    <a:off x="0" y="269874"/>
                    <a:ext cx="87313" cy="141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4713" y="0"/>
                        </a:lnTo>
                        <a:lnTo>
                          <a:pt x="10211" y="2670"/>
                        </a:lnTo>
                        <a:lnTo>
                          <a:pt x="21600" y="2670"/>
                        </a:lnTo>
                        <a:lnTo>
                          <a:pt x="20029" y="6067"/>
                        </a:lnTo>
                        <a:lnTo>
                          <a:pt x="21600" y="10193"/>
                        </a:lnTo>
                        <a:lnTo>
                          <a:pt x="17673" y="10193"/>
                        </a:lnTo>
                        <a:lnTo>
                          <a:pt x="16887" y="10921"/>
                        </a:lnTo>
                        <a:lnTo>
                          <a:pt x="14531" y="11407"/>
                        </a:lnTo>
                        <a:lnTo>
                          <a:pt x="16887" y="21600"/>
                        </a:lnTo>
                        <a:lnTo>
                          <a:pt x="10211" y="20872"/>
                        </a:lnTo>
                        <a:lnTo>
                          <a:pt x="3927" y="17474"/>
                        </a:lnTo>
                        <a:lnTo>
                          <a:pt x="3927" y="8009"/>
                        </a:lnTo>
                        <a:lnTo>
                          <a:pt x="0" y="606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331" name="Freeform 9"/>
                <p:cNvSpPr/>
                <p:nvPr/>
              </p:nvSpPr>
              <p:spPr>
                <a:xfrm>
                  <a:off x="158750" y="0"/>
                  <a:ext cx="139701" cy="1587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27" y="7992"/>
                      </a:moveTo>
                      <a:lnTo>
                        <a:pt x="0" y="17280"/>
                      </a:lnTo>
                      <a:lnTo>
                        <a:pt x="1473" y="20952"/>
                      </a:lnTo>
                      <a:lnTo>
                        <a:pt x="7609" y="21600"/>
                      </a:lnTo>
                      <a:lnTo>
                        <a:pt x="13009" y="21600"/>
                      </a:lnTo>
                      <a:lnTo>
                        <a:pt x="14973" y="17928"/>
                      </a:lnTo>
                      <a:lnTo>
                        <a:pt x="15955" y="14256"/>
                      </a:lnTo>
                      <a:lnTo>
                        <a:pt x="21600" y="14256"/>
                      </a:lnTo>
                      <a:lnTo>
                        <a:pt x="20618" y="8640"/>
                      </a:lnTo>
                      <a:lnTo>
                        <a:pt x="20618" y="3024"/>
                      </a:lnTo>
                      <a:lnTo>
                        <a:pt x="14973" y="0"/>
                      </a:lnTo>
                      <a:lnTo>
                        <a:pt x="14482" y="6264"/>
                      </a:lnTo>
                      <a:lnTo>
                        <a:pt x="17673" y="9936"/>
                      </a:lnTo>
                      <a:lnTo>
                        <a:pt x="12518" y="9936"/>
                      </a:lnTo>
                      <a:lnTo>
                        <a:pt x="10555" y="12312"/>
                      </a:lnTo>
                      <a:lnTo>
                        <a:pt x="3927" y="7992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46" name="Group 10"/>
              <p:cNvGrpSpPr/>
              <p:nvPr/>
            </p:nvGrpSpPr>
            <p:grpSpPr>
              <a:xfrm>
                <a:off x="3141662" y="773112"/>
                <a:ext cx="1644651" cy="3797301"/>
                <a:chOff x="0" y="0"/>
                <a:chExt cx="1644650" cy="3797299"/>
              </a:xfrm>
            </p:grpSpPr>
            <p:grpSp>
              <p:nvGrpSpPr>
                <p:cNvPr id="336" name="Group 11"/>
                <p:cNvGrpSpPr/>
                <p:nvPr/>
              </p:nvGrpSpPr>
              <p:grpSpPr>
                <a:xfrm>
                  <a:off x="265112" y="387349"/>
                  <a:ext cx="366714" cy="1139826"/>
                  <a:chOff x="0" y="0"/>
                  <a:chExt cx="366712" cy="1139824"/>
                </a:xfrm>
              </p:grpSpPr>
              <p:sp>
                <p:nvSpPr>
                  <p:cNvPr id="333" name="Freeform 12"/>
                  <p:cNvSpPr/>
                  <p:nvPr/>
                </p:nvSpPr>
                <p:spPr>
                  <a:xfrm>
                    <a:off x="0" y="1023937"/>
                    <a:ext cx="87313" cy="1158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570"/>
                        </a:moveTo>
                        <a:lnTo>
                          <a:pt x="3927" y="20712"/>
                        </a:lnTo>
                        <a:lnTo>
                          <a:pt x="8640" y="19825"/>
                        </a:lnTo>
                        <a:lnTo>
                          <a:pt x="15316" y="21600"/>
                        </a:lnTo>
                        <a:lnTo>
                          <a:pt x="20815" y="21600"/>
                        </a:lnTo>
                        <a:lnTo>
                          <a:pt x="21600" y="14203"/>
                        </a:lnTo>
                        <a:lnTo>
                          <a:pt x="20029" y="9173"/>
                        </a:lnTo>
                        <a:lnTo>
                          <a:pt x="16102" y="3255"/>
                        </a:lnTo>
                        <a:lnTo>
                          <a:pt x="12175" y="3255"/>
                        </a:lnTo>
                        <a:lnTo>
                          <a:pt x="10996" y="0"/>
                        </a:lnTo>
                        <a:lnTo>
                          <a:pt x="5498" y="0"/>
                        </a:lnTo>
                        <a:lnTo>
                          <a:pt x="5498" y="6510"/>
                        </a:lnTo>
                        <a:lnTo>
                          <a:pt x="0" y="1657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34" name="Freeform 13"/>
                  <p:cNvSpPr/>
                  <p:nvPr/>
                </p:nvSpPr>
                <p:spPr>
                  <a:xfrm>
                    <a:off x="233362" y="820737"/>
                    <a:ext cx="84139" cy="147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891" y="0"/>
                        </a:moveTo>
                        <a:lnTo>
                          <a:pt x="14264" y="697"/>
                        </a:lnTo>
                        <a:lnTo>
                          <a:pt x="17525" y="6503"/>
                        </a:lnTo>
                        <a:lnTo>
                          <a:pt x="21600" y="9755"/>
                        </a:lnTo>
                        <a:lnTo>
                          <a:pt x="18340" y="12542"/>
                        </a:lnTo>
                        <a:lnTo>
                          <a:pt x="21600" y="15794"/>
                        </a:lnTo>
                        <a:lnTo>
                          <a:pt x="19970" y="19742"/>
                        </a:lnTo>
                        <a:lnTo>
                          <a:pt x="16709" y="21600"/>
                        </a:lnTo>
                        <a:lnTo>
                          <a:pt x="10596" y="20903"/>
                        </a:lnTo>
                        <a:lnTo>
                          <a:pt x="6521" y="20903"/>
                        </a:lnTo>
                        <a:lnTo>
                          <a:pt x="4075" y="18348"/>
                        </a:lnTo>
                        <a:lnTo>
                          <a:pt x="1630" y="15097"/>
                        </a:lnTo>
                        <a:lnTo>
                          <a:pt x="1630" y="11845"/>
                        </a:lnTo>
                        <a:lnTo>
                          <a:pt x="0" y="7200"/>
                        </a:lnTo>
                        <a:lnTo>
                          <a:pt x="4891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35" name="Freeform 14"/>
                  <p:cNvSpPr/>
                  <p:nvPr/>
                </p:nvSpPr>
                <p:spPr>
                  <a:xfrm>
                    <a:off x="217487" y="0"/>
                    <a:ext cx="149226" cy="1365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217" y="0"/>
                        </a:moveTo>
                        <a:lnTo>
                          <a:pt x="5745" y="3516"/>
                        </a:lnTo>
                        <a:lnTo>
                          <a:pt x="8502" y="2763"/>
                        </a:lnTo>
                        <a:lnTo>
                          <a:pt x="12638" y="3516"/>
                        </a:lnTo>
                        <a:lnTo>
                          <a:pt x="16315" y="3516"/>
                        </a:lnTo>
                        <a:lnTo>
                          <a:pt x="17923" y="5526"/>
                        </a:lnTo>
                        <a:lnTo>
                          <a:pt x="20221" y="10549"/>
                        </a:lnTo>
                        <a:lnTo>
                          <a:pt x="21600" y="12558"/>
                        </a:lnTo>
                        <a:lnTo>
                          <a:pt x="16545" y="13814"/>
                        </a:lnTo>
                        <a:lnTo>
                          <a:pt x="15396" y="15321"/>
                        </a:lnTo>
                        <a:lnTo>
                          <a:pt x="16545" y="18084"/>
                        </a:lnTo>
                        <a:lnTo>
                          <a:pt x="16545" y="20847"/>
                        </a:lnTo>
                        <a:lnTo>
                          <a:pt x="11719" y="18084"/>
                        </a:lnTo>
                        <a:lnTo>
                          <a:pt x="7583" y="16074"/>
                        </a:lnTo>
                        <a:lnTo>
                          <a:pt x="5745" y="16828"/>
                        </a:lnTo>
                        <a:lnTo>
                          <a:pt x="5745" y="20847"/>
                        </a:lnTo>
                        <a:lnTo>
                          <a:pt x="3217" y="21600"/>
                        </a:lnTo>
                        <a:lnTo>
                          <a:pt x="1838" y="18084"/>
                        </a:lnTo>
                        <a:lnTo>
                          <a:pt x="1379" y="13814"/>
                        </a:lnTo>
                        <a:lnTo>
                          <a:pt x="0" y="13312"/>
                        </a:lnTo>
                        <a:lnTo>
                          <a:pt x="1379" y="9042"/>
                        </a:lnTo>
                        <a:lnTo>
                          <a:pt x="3677" y="7786"/>
                        </a:lnTo>
                        <a:lnTo>
                          <a:pt x="3217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337" name="Freeform 15"/>
                <p:cNvSpPr/>
                <p:nvPr/>
              </p:nvSpPr>
              <p:spPr>
                <a:xfrm>
                  <a:off x="608012" y="2697162"/>
                  <a:ext cx="1036639" cy="1100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547" y="0"/>
                      </a:moveTo>
                      <a:lnTo>
                        <a:pt x="16704" y="0"/>
                      </a:lnTo>
                      <a:lnTo>
                        <a:pt x="16704" y="1745"/>
                      </a:lnTo>
                      <a:lnTo>
                        <a:pt x="17168" y="2182"/>
                      </a:lnTo>
                      <a:lnTo>
                        <a:pt x="17300" y="2431"/>
                      </a:lnTo>
                      <a:lnTo>
                        <a:pt x="17564" y="2431"/>
                      </a:lnTo>
                      <a:lnTo>
                        <a:pt x="17664" y="2774"/>
                      </a:lnTo>
                      <a:lnTo>
                        <a:pt x="17796" y="4519"/>
                      </a:lnTo>
                      <a:lnTo>
                        <a:pt x="18458" y="5642"/>
                      </a:lnTo>
                      <a:lnTo>
                        <a:pt x="19417" y="7294"/>
                      </a:lnTo>
                      <a:lnTo>
                        <a:pt x="19417" y="7543"/>
                      </a:lnTo>
                      <a:lnTo>
                        <a:pt x="20442" y="8945"/>
                      </a:lnTo>
                      <a:lnTo>
                        <a:pt x="20442" y="9195"/>
                      </a:lnTo>
                      <a:lnTo>
                        <a:pt x="21468" y="10317"/>
                      </a:lnTo>
                      <a:lnTo>
                        <a:pt x="21600" y="12312"/>
                      </a:lnTo>
                      <a:lnTo>
                        <a:pt x="21468" y="14151"/>
                      </a:lnTo>
                      <a:lnTo>
                        <a:pt x="21137" y="14992"/>
                      </a:lnTo>
                      <a:lnTo>
                        <a:pt x="20773" y="15429"/>
                      </a:lnTo>
                      <a:lnTo>
                        <a:pt x="20641" y="16301"/>
                      </a:lnTo>
                      <a:lnTo>
                        <a:pt x="20244" y="17081"/>
                      </a:lnTo>
                      <a:lnTo>
                        <a:pt x="19913" y="17423"/>
                      </a:lnTo>
                      <a:lnTo>
                        <a:pt x="19979" y="17704"/>
                      </a:lnTo>
                      <a:lnTo>
                        <a:pt x="19615" y="18203"/>
                      </a:lnTo>
                      <a:lnTo>
                        <a:pt x="19417" y="19356"/>
                      </a:lnTo>
                      <a:lnTo>
                        <a:pt x="19351" y="19948"/>
                      </a:lnTo>
                      <a:lnTo>
                        <a:pt x="18954" y="20197"/>
                      </a:lnTo>
                      <a:lnTo>
                        <a:pt x="18888" y="20478"/>
                      </a:lnTo>
                      <a:lnTo>
                        <a:pt x="18656" y="21008"/>
                      </a:lnTo>
                      <a:lnTo>
                        <a:pt x="18193" y="21070"/>
                      </a:lnTo>
                      <a:lnTo>
                        <a:pt x="17862" y="21257"/>
                      </a:lnTo>
                      <a:lnTo>
                        <a:pt x="17432" y="21600"/>
                      </a:lnTo>
                      <a:lnTo>
                        <a:pt x="16837" y="20914"/>
                      </a:lnTo>
                      <a:lnTo>
                        <a:pt x="16208" y="21008"/>
                      </a:lnTo>
                      <a:lnTo>
                        <a:pt x="16010" y="21008"/>
                      </a:lnTo>
                      <a:lnTo>
                        <a:pt x="15117" y="21164"/>
                      </a:lnTo>
                      <a:lnTo>
                        <a:pt x="14521" y="20478"/>
                      </a:lnTo>
                      <a:lnTo>
                        <a:pt x="14157" y="19792"/>
                      </a:lnTo>
                      <a:lnTo>
                        <a:pt x="13893" y="19855"/>
                      </a:lnTo>
                      <a:lnTo>
                        <a:pt x="13628" y="19262"/>
                      </a:lnTo>
                      <a:lnTo>
                        <a:pt x="13496" y="18732"/>
                      </a:lnTo>
                      <a:lnTo>
                        <a:pt x="13364" y="18577"/>
                      </a:lnTo>
                      <a:lnTo>
                        <a:pt x="13364" y="17704"/>
                      </a:lnTo>
                      <a:lnTo>
                        <a:pt x="13430" y="17174"/>
                      </a:lnTo>
                      <a:lnTo>
                        <a:pt x="13297" y="16831"/>
                      </a:lnTo>
                      <a:lnTo>
                        <a:pt x="12801" y="16987"/>
                      </a:lnTo>
                      <a:lnTo>
                        <a:pt x="12537" y="17081"/>
                      </a:lnTo>
                      <a:lnTo>
                        <a:pt x="11710" y="17081"/>
                      </a:lnTo>
                      <a:lnTo>
                        <a:pt x="11379" y="16582"/>
                      </a:lnTo>
                      <a:lnTo>
                        <a:pt x="11048" y="15865"/>
                      </a:lnTo>
                      <a:lnTo>
                        <a:pt x="10982" y="15958"/>
                      </a:lnTo>
                      <a:lnTo>
                        <a:pt x="10420" y="15958"/>
                      </a:lnTo>
                      <a:lnTo>
                        <a:pt x="10353" y="15709"/>
                      </a:lnTo>
                      <a:lnTo>
                        <a:pt x="10023" y="15958"/>
                      </a:lnTo>
                      <a:lnTo>
                        <a:pt x="9692" y="15865"/>
                      </a:lnTo>
                      <a:lnTo>
                        <a:pt x="9196" y="15865"/>
                      </a:lnTo>
                      <a:lnTo>
                        <a:pt x="8865" y="15709"/>
                      </a:lnTo>
                      <a:lnTo>
                        <a:pt x="8733" y="15958"/>
                      </a:lnTo>
                      <a:lnTo>
                        <a:pt x="8236" y="16052"/>
                      </a:lnTo>
                      <a:lnTo>
                        <a:pt x="8104" y="15865"/>
                      </a:lnTo>
                      <a:lnTo>
                        <a:pt x="7773" y="16301"/>
                      </a:lnTo>
                      <a:lnTo>
                        <a:pt x="7376" y="16738"/>
                      </a:lnTo>
                      <a:lnTo>
                        <a:pt x="7145" y="16738"/>
                      </a:lnTo>
                      <a:lnTo>
                        <a:pt x="6748" y="17268"/>
                      </a:lnTo>
                      <a:lnTo>
                        <a:pt x="6186" y="17268"/>
                      </a:lnTo>
                      <a:lnTo>
                        <a:pt x="5723" y="17423"/>
                      </a:lnTo>
                      <a:lnTo>
                        <a:pt x="5193" y="17704"/>
                      </a:lnTo>
                      <a:lnTo>
                        <a:pt x="4962" y="18047"/>
                      </a:lnTo>
                      <a:lnTo>
                        <a:pt x="4763" y="17953"/>
                      </a:lnTo>
                      <a:lnTo>
                        <a:pt x="4565" y="18296"/>
                      </a:lnTo>
                      <a:lnTo>
                        <a:pt x="4300" y="18390"/>
                      </a:lnTo>
                      <a:lnTo>
                        <a:pt x="3969" y="18826"/>
                      </a:lnTo>
                      <a:lnTo>
                        <a:pt x="2944" y="18826"/>
                      </a:lnTo>
                      <a:lnTo>
                        <a:pt x="2514" y="18203"/>
                      </a:lnTo>
                      <a:lnTo>
                        <a:pt x="2448" y="17953"/>
                      </a:lnTo>
                      <a:lnTo>
                        <a:pt x="2315" y="18203"/>
                      </a:lnTo>
                      <a:lnTo>
                        <a:pt x="2117" y="17797"/>
                      </a:lnTo>
                      <a:lnTo>
                        <a:pt x="2183" y="16644"/>
                      </a:lnTo>
                      <a:lnTo>
                        <a:pt x="2315" y="15958"/>
                      </a:lnTo>
                      <a:lnTo>
                        <a:pt x="2117" y="15429"/>
                      </a:lnTo>
                      <a:lnTo>
                        <a:pt x="1919" y="14930"/>
                      </a:lnTo>
                      <a:lnTo>
                        <a:pt x="1852" y="14306"/>
                      </a:lnTo>
                      <a:lnTo>
                        <a:pt x="1555" y="14057"/>
                      </a:lnTo>
                      <a:lnTo>
                        <a:pt x="1489" y="13964"/>
                      </a:lnTo>
                      <a:lnTo>
                        <a:pt x="1422" y="13714"/>
                      </a:lnTo>
                      <a:lnTo>
                        <a:pt x="959" y="12935"/>
                      </a:lnTo>
                      <a:lnTo>
                        <a:pt x="397" y="11003"/>
                      </a:lnTo>
                      <a:lnTo>
                        <a:pt x="198" y="9725"/>
                      </a:lnTo>
                      <a:lnTo>
                        <a:pt x="198" y="8945"/>
                      </a:lnTo>
                      <a:lnTo>
                        <a:pt x="0" y="8665"/>
                      </a:lnTo>
                      <a:lnTo>
                        <a:pt x="66" y="7979"/>
                      </a:lnTo>
                      <a:lnTo>
                        <a:pt x="265" y="7636"/>
                      </a:lnTo>
                      <a:lnTo>
                        <a:pt x="959" y="6670"/>
                      </a:lnTo>
                      <a:lnTo>
                        <a:pt x="1687" y="6764"/>
                      </a:lnTo>
                      <a:lnTo>
                        <a:pt x="1786" y="6951"/>
                      </a:lnTo>
                      <a:lnTo>
                        <a:pt x="2712" y="6951"/>
                      </a:lnTo>
                      <a:lnTo>
                        <a:pt x="2779" y="6670"/>
                      </a:lnTo>
                      <a:lnTo>
                        <a:pt x="2944" y="6764"/>
                      </a:lnTo>
                      <a:lnTo>
                        <a:pt x="3209" y="6514"/>
                      </a:lnTo>
                      <a:lnTo>
                        <a:pt x="3407" y="6608"/>
                      </a:lnTo>
                      <a:lnTo>
                        <a:pt x="3606" y="6421"/>
                      </a:lnTo>
                      <a:lnTo>
                        <a:pt x="3539" y="6171"/>
                      </a:lnTo>
                      <a:lnTo>
                        <a:pt x="3738" y="5548"/>
                      </a:lnTo>
                      <a:lnTo>
                        <a:pt x="3969" y="5299"/>
                      </a:lnTo>
                      <a:lnTo>
                        <a:pt x="3870" y="5112"/>
                      </a:lnTo>
                      <a:lnTo>
                        <a:pt x="3969" y="4956"/>
                      </a:lnTo>
                      <a:lnTo>
                        <a:pt x="3870" y="4675"/>
                      </a:lnTo>
                      <a:lnTo>
                        <a:pt x="4234" y="4239"/>
                      </a:lnTo>
                      <a:lnTo>
                        <a:pt x="4829" y="4177"/>
                      </a:lnTo>
                      <a:lnTo>
                        <a:pt x="5392" y="3117"/>
                      </a:lnTo>
                      <a:lnTo>
                        <a:pt x="6119" y="2244"/>
                      </a:lnTo>
                      <a:lnTo>
                        <a:pt x="6417" y="2182"/>
                      </a:lnTo>
                      <a:lnTo>
                        <a:pt x="6616" y="1995"/>
                      </a:lnTo>
                      <a:lnTo>
                        <a:pt x="6946" y="1995"/>
                      </a:lnTo>
                      <a:lnTo>
                        <a:pt x="7509" y="2681"/>
                      </a:lnTo>
                      <a:lnTo>
                        <a:pt x="7707" y="2774"/>
                      </a:lnTo>
                      <a:lnTo>
                        <a:pt x="7906" y="2431"/>
                      </a:lnTo>
                      <a:lnTo>
                        <a:pt x="8303" y="1995"/>
                      </a:lnTo>
                      <a:lnTo>
                        <a:pt x="8534" y="1901"/>
                      </a:lnTo>
                      <a:lnTo>
                        <a:pt x="8799" y="1216"/>
                      </a:lnTo>
                      <a:lnTo>
                        <a:pt x="9063" y="1122"/>
                      </a:lnTo>
                      <a:lnTo>
                        <a:pt x="9394" y="873"/>
                      </a:lnTo>
                      <a:lnTo>
                        <a:pt x="9692" y="592"/>
                      </a:lnTo>
                      <a:lnTo>
                        <a:pt x="10023" y="592"/>
                      </a:lnTo>
                      <a:lnTo>
                        <a:pt x="10287" y="249"/>
                      </a:lnTo>
                      <a:lnTo>
                        <a:pt x="11114" y="249"/>
                      </a:lnTo>
                      <a:lnTo>
                        <a:pt x="11710" y="436"/>
                      </a:lnTo>
                      <a:lnTo>
                        <a:pt x="12074" y="779"/>
                      </a:lnTo>
                      <a:lnTo>
                        <a:pt x="12140" y="1029"/>
                      </a:lnTo>
                      <a:lnTo>
                        <a:pt x="12206" y="1216"/>
                      </a:lnTo>
                      <a:lnTo>
                        <a:pt x="12272" y="1652"/>
                      </a:lnTo>
                      <a:lnTo>
                        <a:pt x="12206" y="1808"/>
                      </a:lnTo>
                      <a:lnTo>
                        <a:pt x="12206" y="2182"/>
                      </a:lnTo>
                      <a:lnTo>
                        <a:pt x="12140" y="2431"/>
                      </a:lnTo>
                      <a:lnTo>
                        <a:pt x="13099" y="3397"/>
                      </a:lnTo>
                      <a:lnTo>
                        <a:pt x="13430" y="3896"/>
                      </a:lnTo>
                      <a:lnTo>
                        <a:pt x="13827" y="4083"/>
                      </a:lnTo>
                      <a:lnTo>
                        <a:pt x="14224" y="4332"/>
                      </a:lnTo>
                      <a:lnTo>
                        <a:pt x="14455" y="4426"/>
                      </a:lnTo>
                      <a:lnTo>
                        <a:pt x="14852" y="4177"/>
                      </a:lnTo>
                      <a:lnTo>
                        <a:pt x="15183" y="3397"/>
                      </a:lnTo>
                      <a:lnTo>
                        <a:pt x="15315" y="2774"/>
                      </a:lnTo>
                      <a:lnTo>
                        <a:pt x="15414" y="1652"/>
                      </a:lnTo>
                      <a:lnTo>
                        <a:pt x="15547" y="1122"/>
                      </a:lnTo>
                      <a:lnTo>
                        <a:pt x="15547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38" name="Freeform 16"/>
                <p:cNvSpPr/>
                <p:nvPr/>
              </p:nvSpPr>
              <p:spPr>
                <a:xfrm>
                  <a:off x="365125" y="2459037"/>
                  <a:ext cx="574676" cy="14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611" y="3217"/>
                      </a:lnTo>
                      <a:lnTo>
                        <a:pt x="5251" y="3217"/>
                      </a:lnTo>
                      <a:lnTo>
                        <a:pt x="5907" y="3906"/>
                      </a:lnTo>
                      <a:lnTo>
                        <a:pt x="6862" y="5745"/>
                      </a:lnTo>
                      <a:lnTo>
                        <a:pt x="7339" y="10111"/>
                      </a:lnTo>
                      <a:lnTo>
                        <a:pt x="7757" y="12179"/>
                      </a:lnTo>
                      <a:lnTo>
                        <a:pt x="8592" y="11489"/>
                      </a:lnTo>
                      <a:lnTo>
                        <a:pt x="9547" y="11489"/>
                      </a:lnTo>
                      <a:lnTo>
                        <a:pt x="10561" y="14017"/>
                      </a:lnTo>
                      <a:lnTo>
                        <a:pt x="11277" y="15166"/>
                      </a:lnTo>
                      <a:lnTo>
                        <a:pt x="11755" y="15166"/>
                      </a:lnTo>
                      <a:lnTo>
                        <a:pt x="11874" y="12179"/>
                      </a:lnTo>
                      <a:lnTo>
                        <a:pt x="12172" y="10111"/>
                      </a:lnTo>
                      <a:lnTo>
                        <a:pt x="13604" y="11489"/>
                      </a:lnTo>
                      <a:lnTo>
                        <a:pt x="15812" y="11489"/>
                      </a:lnTo>
                      <a:lnTo>
                        <a:pt x="16588" y="13328"/>
                      </a:lnTo>
                      <a:lnTo>
                        <a:pt x="17065" y="14706"/>
                      </a:lnTo>
                      <a:lnTo>
                        <a:pt x="17901" y="14017"/>
                      </a:lnTo>
                      <a:lnTo>
                        <a:pt x="18438" y="12638"/>
                      </a:lnTo>
                      <a:lnTo>
                        <a:pt x="18796" y="11489"/>
                      </a:lnTo>
                      <a:lnTo>
                        <a:pt x="19750" y="11489"/>
                      </a:lnTo>
                      <a:lnTo>
                        <a:pt x="20347" y="10111"/>
                      </a:lnTo>
                      <a:lnTo>
                        <a:pt x="21123" y="8962"/>
                      </a:lnTo>
                      <a:lnTo>
                        <a:pt x="21600" y="8962"/>
                      </a:lnTo>
                      <a:lnTo>
                        <a:pt x="21481" y="13328"/>
                      </a:lnTo>
                      <a:lnTo>
                        <a:pt x="21242" y="15166"/>
                      </a:lnTo>
                      <a:lnTo>
                        <a:pt x="20765" y="17234"/>
                      </a:lnTo>
                      <a:lnTo>
                        <a:pt x="20228" y="17234"/>
                      </a:lnTo>
                      <a:lnTo>
                        <a:pt x="19631" y="17694"/>
                      </a:lnTo>
                      <a:lnTo>
                        <a:pt x="19154" y="20221"/>
                      </a:lnTo>
                      <a:lnTo>
                        <a:pt x="18676" y="19762"/>
                      </a:lnTo>
                      <a:lnTo>
                        <a:pt x="18259" y="18383"/>
                      </a:lnTo>
                      <a:lnTo>
                        <a:pt x="17781" y="19762"/>
                      </a:lnTo>
                      <a:lnTo>
                        <a:pt x="17304" y="20221"/>
                      </a:lnTo>
                      <a:lnTo>
                        <a:pt x="16946" y="20221"/>
                      </a:lnTo>
                      <a:lnTo>
                        <a:pt x="16588" y="21600"/>
                      </a:lnTo>
                      <a:lnTo>
                        <a:pt x="15693" y="21600"/>
                      </a:lnTo>
                      <a:lnTo>
                        <a:pt x="15335" y="19762"/>
                      </a:lnTo>
                      <a:lnTo>
                        <a:pt x="14857" y="17234"/>
                      </a:lnTo>
                      <a:lnTo>
                        <a:pt x="14261" y="19762"/>
                      </a:lnTo>
                      <a:lnTo>
                        <a:pt x="13962" y="21600"/>
                      </a:lnTo>
                      <a:lnTo>
                        <a:pt x="13485" y="21600"/>
                      </a:lnTo>
                      <a:lnTo>
                        <a:pt x="12650" y="17234"/>
                      </a:lnTo>
                      <a:lnTo>
                        <a:pt x="12411" y="17694"/>
                      </a:lnTo>
                      <a:lnTo>
                        <a:pt x="11934" y="17694"/>
                      </a:lnTo>
                      <a:lnTo>
                        <a:pt x="11635" y="20221"/>
                      </a:lnTo>
                      <a:lnTo>
                        <a:pt x="10919" y="19762"/>
                      </a:lnTo>
                      <a:lnTo>
                        <a:pt x="10203" y="19762"/>
                      </a:lnTo>
                      <a:lnTo>
                        <a:pt x="9845" y="18383"/>
                      </a:lnTo>
                      <a:lnTo>
                        <a:pt x="9428" y="17234"/>
                      </a:lnTo>
                      <a:lnTo>
                        <a:pt x="8712" y="17694"/>
                      </a:lnTo>
                      <a:lnTo>
                        <a:pt x="7996" y="20221"/>
                      </a:lnTo>
                      <a:lnTo>
                        <a:pt x="7578" y="19762"/>
                      </a:lnTo>
                      <a:lnTo>
                        <a:pt x="6862" y="18383"/>
                      </a:lnTo>
                      <a:lnTo>
                        <a:pt x="6027" y="16545"/>
                      </a:lnTo>
                      <a:lnTo>
                        <a:pt x="5370" y="16545"/>
                      </a:lnTo>
                      <a:lnTo>
                        <a:pt x="3938" y="14706"/>
                      </a:lnTo>
                      <a:lnTo>
                        <a:pt x="3043" y="13328"/>
                      </a:lnTo>
                      <a:lnTo>
                        <a:pt x="2446" y="12638"/>
                      </a:lnTo>
                      <a:lnTo>
                        <a:pt x="1492" y="12179"/>
                      </a:lnTo>
                      <a:lnTo>
                        <a:pt x="955" y="9421"/>
                      </a:lnTo>
                      <a:lnTo>
                        <a:pt x="358" y="8962"/>
                      </a:lnTo>
                      <a:lnTo>
                        <a:pt x="119" y="8272"/>
                      </a:lnTo>
                      <a:lnTo>
                        <a:pt x="0" y="689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39" name="Freeform 17"/>
                <p:cNvSpPr/>
                <p:nvPr/>
              </p:nvSpPr>
              <p:spPr>
                <a:xfrm>
                  <a:off x="679450" y="2165349"/>
                  <a:ext cx="260351" cy="287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0"/>
                      </a:moveTo>
                      <a:lnTo>
                        <a:pt x="10537" y="358"/>
                      </a:lnTo>
                      <a:lnTo>
                        <a:pt x="15410" y="358"/>
                      </a:lnTo>
                      <a:lnTo>
                        <a:pt x="18044" y="0"/>
                      </a:lnTo>
                      <a:lnTo>
                        <a:pt x="21600" y="2029"/>
                      </a:lnTo>
                      <a:lnTo>
                        <a:pt x="19229" y="2625"/>
                      </a:lnTo>
                      <a:lnTo>
                        <a:pt x="18044" y="3699"/>
                      </a:lnTo>
                      <a:lnTo>
                        <a:pt x="17254" y="4296"/>
                      </a:lnTo>
                      <a:lnTo>
                        <a:pt x="16727" y="5012"/>
                      </a:lnTo>
                      <a:lnTo>
                        <a:pt x="16727" y="6683"/>
                      </a:lnTo>
                      <a:lnTo>
                        <a:pt x="15146" y="7280"/>
                      </a:lnTo>
                      <a:lnTo>
                        <a:pt x="13829" y="7280"/>
                      </a:lnTo>
                      <a:lnTo>
                        <a:pt x="13434" y="7638"/>
                      </a:lnTo>
                      <a:lnTo>
                        <a:pt x="12117" y="7638"/>
                      </a:lnTo>
                      <a:lnTo>
                        <a:pt x="11590" y="6683"/>
                      </a:lnTo>
                      <a:lnTo>
                        <a:pt x="10537" y="5370"/>
                      </a:lnTo>
                      <a:lnTo>
                        <a:pt x="9483" y="4296"/>
                      </a:lnTo>
                      <a:lnTo>
                        <a:pt x="6980" y="4296"/>
                      </a:lnTo>
                      <a:lnTo>
                        <a:pt x="6454" y="5967"/>
                      </a:lnTo>
                      <a:lnTo>
                        <a:pt x="6717" y="7638"/>
                      </a:lnTo>
                      <a:lnTo>
                        <a:pt x="6717" y="8592"/>
                      </a:lnTo>
                      <a:lnTo>
                        <a:pt x="6980" y="9666"/>
                      </a:lnTo>
                      <a:lnTo>
                        <a:pt x="8034" y="9308"/>
                      </a:lnTo>
                      <a:lnTo>
                        <a:pt x="9483" y="8354"/>
                      </a:lnTo>
                      <a:lnTo>
                        <a:pt x="10537" y="8354"/>
                      </a:lnTo>
                      <a:lnTo>
                        <a:pt x="11327" y="8950"/>
                      </a:lnTo>
                      <a:lnTo>
                        <a:pt x="11327" y="9666"/>
                      </a:lnTo>
                      <a:lnTo>
                        <a:pt x="10800" y="10979"/>
                      </a:lnTo>
                      <a:lnTo>
                        <a:pt x="10537" y="11576"/>
                      </a:lnTo>
                      <a:lnTo>
                        <a:pt x="10537" y="12292"/>
                      </a:lnTo>
                      <a:lnTo>
                        <a:pt x="10273" y="13246"/>
                      </a:lnTo>
                      <a:lnTo>
                        <a:pt x="10800" y="14320"/>
                      </a:lnTo>
                      <a:lnTo>
                        <a:pt x="11854" y="15633"/>
                      </a:lnTo>
                      <a:lnTo>
                        <a:pt x="12117" y="15275"/>
                      </a:lnTo>
                      <a:lnTo>
                        <a:pt x="12117" y="16588"/>
                      </a:lnTo>
                      <a:lnTo>
                        <a:pt x="11590" y="17662"/>
                      </a:lnTo>
                      <a:lnTo>
                        <a:pt x="11063" y="18617"/>
                      </a:lnTo>
                      <a:lnTo>
                        <a:pt x="10800" y="20287"/>
                      </a:lnTo>
                      <a:lnTo>
                        <a:pt x="9746" y="20884"/>
                      </a:lnTo>
                      <a:lnTo>
                        <a:pt x="8166" y="20884"/>
                      </a:lnTo>
                      <a:lnTo>
                        <a:pt x="8166" y="19571"/>
                      </a:lnTo>
                      <a:lnTo>
                        <a:pt x="8034" y="17304"/>
                      </a:lnTo>
                      <a:lnTo>
                        <a:pt x="7244" y="16588"/>
                      </a:lnTo>
                      <a:lnTo>
                        <a:pt x="6980" y="15633"/>
                      </a:lnTo>
                      <a:lnTo>
                        <a:pt x="7244" y="13604"/>
                      </a:lnTo>
                      <a:lnTo>
                        <a:pt x="6454" y="13008"/>
                      </a:lnTo>
                      <a:lnTo>
                        <a:pt x="4610" y="13604"/>
                      </a:lnTo>
                      <a:lnTo>
                        <a:pt x="3820" y="13008"/>
                      </a:lnTo>
                      <a:lnTo>
                        <a:pt x="3029" y="13962"/>
                      </a:lnTo>
                      <a:lnTo>
                        <a:pt x="3820" y="14678"/>
                      </a:lnTo>
                      <a:lnTo>
                        <a:pt x="5137" y="15275"/>
                      </a:lnTo>
                      <a:lnTo>
                        <a:pt x="5400" y="15991"/>
                      </a:lnTo>
                      <a:lnTo>
                        <a:pt x="6190" y="17304"/>
                      </a:lnTo>
                      <a:lnTo>
                        <a:pt x="6190" y="18259"/>
                      </a:lnTo>
                      <a:lnTo>
                        <a:pt x="5400" y="19929"/>
                      </a:lnTo>
                      <a:lnTo>
                        <a:pt x="4346" y="21242"/>
                      </a:lnTo>
                      <a:lnTo>
                        <a:pt x="3820" y="21600"/>
                      </a:lnTo>
                      <a:lnTo>
                        <a:pt x="3820" y="19571"/>
                      </a:lnTo>
                      <a:lnTo>
                        <a:pt x="4083" y="18259"/>
                      </a:lnTo>
                      <a:lnTo>
                        <a:pt x="2766" y="17304"/>
                      </a:lnTo>
                      <a:lnTo>
                        <a:pt x="1580" y="16230"/>
                      </a:lnTo>
                      <a:lnTo>
                        <a:pt x="1317" y="15275"/>
                      </a:lnTo>
                      <a:lnTo>
                        <a:pt x="0" y="14678"/>
                      </a:lnTo>
                      <a:lnTo>
                        <a:pt x="263" y="13008"/>
                      </a:lnTo>
                      <a:lnTo>
                        <a:pt x="1317" y="11934"/>
                      </a:lnTo>
                      <a:lnTo>
                        <a:pt x="2107" y="10263"/>
                      </a:lnTo>
                      <a:lnTo>
                        <a:pt x="2766" y="8592"/>
                      </a:lnTo>
                      <a:lnTo>
                        <a:pt x="3029" y="6922"/>
                      </a:lnTo>
                      <a:lnTo>
                        <a:pt x="2766" y="5370"/>
                      </a:lnTo>
                      <a:lnTo>
                        <a:pt x="3820" y="3938"/>
                      </a:lnTo>
                      <a:lnTo>
                        <a:pt x="3029" y="2625"/>
                      </a:lnTo>
                      <a:lnTo>
                        <a:pt x="540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0" name="Freeform 18"/>
                <p:cNvSpPr/>
                <p:nvPr/>
              </p:nvSpPr>
              <p:spPr>
                <a:xfrm>
                  <a:off x="406400" y="2036762"/>
                  <a:ext cx="287338" cy="39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29"/>
                      </a:moveTo>
                      <a:lnTo>
                        <a:pt x="4415" y="3832"/>
                      </a:lnTo>
                      <a:lnTo>
                        <a:pt x="6683" y="2439"/>
                      </a:lnTo>
                      <a:lnTo>
                        <a:pt x="7876" y="1219"/>
                      </a:lnTo>
                      <a:lnTo>
                        <a:pt x="11337" y="0"/>
                      </a:lnTo>
                      <a:lnTo>
                        <a:pt x="13246" y="2613"/>
                      </a:lnTo>
                      <a:lnTo>
                        <a:pt x="15156" y="1481"/>
                      </a:lnTo>
                      <a:lnTo>
                        <a:pt x="15752" y="697"/>
                      </a:lnTo>
                      <a:lnTo>
                        <a:pt x="17423" y="0"/>
                      </a:lnTo>
                      <a:lnTo>
                        <a:pt x="18378" y="0"/>
                      </a:lnTo>
                      <a:lnTo>
                        <a:pt x="18617" y="958"/>
                      </a:lnTo>
                      <a:lnTo>
                        <a:pt x="18617" y="1655"/>
                      </a:lnTo>
                      <a:lnTo>
                        <a:pt x="17662" y="2874"/>
                      </a:lnTo>
                      <a:lnTo>
                        <a:pt x="17662" y="3571"/>
                      </a:lnTo>
                      <a:lnTo>
                        <a:pt x="20168" y="6706"/>
                      </a:lnTo>
                      <a:lnTo>
                        <a:pt x="20645" y="8623"/>
                      </a:lnTo>
                      <a:lnTo>
                        <a:pt x="21361" y="8623"/>
                      </a:lnTo>
                      <a:lnTo>
                        <a:pt x="21600" y="9581"/>
                      </a:lnTo>
                      <a:lnTo>
                        <a:pt x="20645" y="10539"/>
                      </a:lnTo>
                      <a:lnTo>
                        <a:pt x="19929" y="10103"/>
                      </a:lnTo>
                      <a:lnTo>
                        <a:pt x="18378" y="10800"/>
                      </a:lnTo>
                      <a:lnTo>
                        <a:pt x="18617" y="12716"/>
                      </a:lnTo>
                      <a:lnTo>
                        <a:pt x="16707" y="13935"/>
                      </a:lnTo>
                      <a:lnTo>
                        <a:pt x="16707" y="19161"/>
                      </a:lnTo>
                      <a:lnTo>
                        <a:pt x="15752" y="20119"/>
                      </a:lnTo>
                      <a:lnTo>
                        <a:pt x="15156" y="21600"/>
                      </a:lnTo>
                      <a:lnTo>
                        <a:pt x="14201" y="21339"/>
                      </a:lnTo>
                      <a:lnTo>
                        <a:pt x="12769" y="20642"/>
                      </a:lnTo>
                      <a:lnTo>
                        <a:pt x="11576" y="19945"/>
                      </a:lnTo>
                      <a:lnTo>
                        <a:pt x="10740" y="18726"/>
                      </a:lnTo>
                      <a:lnTo>
                        <a:pt x="7399" y="18987"/>
                      </a:lnTo>
                      <a:lnTo>
                        <a:pt x="4654" y="18203"/>
                      </a:lnTo>
                      <a:lnTo>
                        <a:pt x="2745" y="16287"/>
                      </a:lnTo>
                      <a:lnTo>
                        <a:pt x="1671" y="14894"/>
                      </a:lnTo>
                      <a:lnTo>
                        <a:pt x="716" y="13674"/>
                      </a:lnTo>
                      <a:lnTo>
                        <a:pt x="716" y="11323"/>
                      </a:lnTo>
                      <a:lnTo>
                        <a:pt x="0" y="7229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1" name="Freeform 19"/>
                <p:cNvSpPr/>
                <p:nvPr/>
              </p:nvSpPr>
              <p:spPr>
                <a:xfrm>
                  <a:off x="1017587" y="2262187"/>
                  <a:ext cx="550864" cy="371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30" y="277"/>
                      </a:lnTo>
                      <a:lnTo>
                        <a:pt x="3548" y="554"/>
                      </a:lnTo>
                      <a:lnTo>
                        <a:pt x="4233" y="3600"/>
                      </a:lnTo>
                      <a:lnTo>
                        <a:pt x="4357" y="4615"/>
                      </a:lnTo>
                      <a:lnTo>
                        <a:pt x="4606" y="5169"/>
                      </a:lnTo>
                      <a:lnTo>
                        <a:pt x="5104" y="4338"/>
                      </a:lnTo>
                      <a:lnTo>
                        <a:pt x="5976" y="4338"/>
                      </a:lnTo>
                      <a:lnTo>
                        <a:pt x="6412" y="5169"/>
                      </a:lnTo>
                      <a:lnTo>
                        <a:pt x="6661" y="4892"/>
                      </a:lnTo>
                      <a:lnTo>
                        <a:pt x="7407" y="3600"/>
                      </a:lnTo>
                      <a:lnTo>
                        <a:pt x="7532" y="3600"/>
                      </a:lnTo>
                      <a:lnTo>
                        <a:pt x="8154" y="2862"/>
                      </a:lnTo>
                      <a:lnTo>
                        <a:pt x="8715" y="2862"/>
                      </a:lnTo>
                      <a:lnTo>
                        <a:pt x="10707" y="4338"/>
                      </a:lnTo>
                      <a:lnTo>
                        <a:pt x="11516" y="4338"/>
                      </a:lnTo>
                      <a:lnTo>
                        <a:pt x="12387" y="5631"/>
                      </a:lnTo>
                      <a:lnTo>
                        <a:pt x="13197" y="6185"/>
                      </a:lnTo>
                      <a:lnTo>
                        <a:pt x="13944" y="7200"/>
                      </a:lnTo>
                      <a:lnTo>
                        <a:pt x="14566" y="7477"/>
                      </a:lnTo>
                      <a:lnTo>
                        <a:pt x="16122" y="8492"/>
                      </a:lnTo>
                      <a:lnTo>
                        <a:pt x="16869" y="10246"/>
                      </a:lnTo>
                      <a:lnTo>
                        <a:pt x="17243" y="11354"/>
                      </a:lnTo>
                      <a:lnTo>
                        <a:pt x="17118" y="11815"/>
                      </a:lnTo>
                      <a:lnTo>
                        <a:pt x="17741" y="12831"/>
                      </a:lnTo>
                      <a:lnTo>
                        <a:pt x="18176" y="13108"/>
                      </a:lnTo>
                      <a:lnTo>
                        <a:pt x="18425" y="13385"/>
                      </a:lnTo>
                      <a:lnTo>
                        <a:pt x="19048" y="13662"/>
                      </a:lnTo>
                      <a:lnTo>
                        <a:pt x="20044" y="15138"/>
                      </a:lnTo>
                      <a:lnTo>
                        <a:pt x="20044" y="16246"/>
                      </a:lnTo>
                      <a:lnTo>
                        <a:pt x="20604" y="17262"/>
                      </a:lnTo>
                      <a:lnTo>
                        <a:pt x="20729" y="17723"/>
                      </a:lnTo>
                      <a:lnTo>
                        <a:pt x="21600" y="19846"/>
                      </a:lnTo>
                      <a:lnTo>
                        <a:pt x="20853" y="21600"/>
                      </a:lnTo>
                      <a:lnTo>
                        <a:pt x="19919" y="21600"/>
                      </a:lnTo>
                      <a:lnTo>
                        <a:pt x="19670" y="20862"/>
                      </a:lnTo>
                      <a:lnTo>
                        <a:pt x="19297" y="20862"/>
                      </a:lnTo>
                      <a:lnTo>
                        <a:pt x="18923" y="21046"/>
                      </a:lnTo>
                      <a:lnTo>
                        <a:pt x="17118" y="16985"/>
                      </a:lnTo>
                      <a:lnTo>
                        <a:pt x="15998" y="17262"/>
                      </a:lnTo>
                      <a:lnTo>
                        <a:pt x="14939" y="16985"/>
                      </a:lnTo>
                      <a:lnTo>
                        <a:pt x="14566" y="17446"/>
                      </a:lnTo>
                      <a:lnTo>
                        <a:pt x="14193" y="18277"/>
                      </a:lnTo>
                      <a:lnTo>
                        <a:pt x="14068" y="17723"/>
                      </a:lnTo>
                      <a:lnTo>
                        <a:pt x="13570" y="19015"/>
                      </a:lnTo>
                      <a:lnTo>
                        <a:pt x="12885" y="20862"/>
                      </a:lnTo>
                      <a:lnTo>
                        <a:pt x="12263" y="20031"/>
                      </a:lnTo>
                      <a:lnTo>
                        <a:pt x="11516" y="19569"/>
                      </a:lnTo>
                      <a:lnTo>
                        <a:pt x="11018" y="19569"/>
                      </a:lnTo>
                      <a:lnTo>
                        <a:pt x="10333" y="19015"/>
                      </a:lnTo>
                      <a:lnTo>
                        <a:pt x="9960" y="19569"/>
                      </a:lnTo>
                      <a:lnTo>
                        <a:pt x="9462" y="16985"/>
                      </a:lnTo>
                      <a:lnTo>
                        <a:pt x="8590" y="14677"/>
                      </a:lnTo>
                      <a:lnTo>
                        <a:pt x="7781" y="11815"/>
                      </a:lnTo>
                      <a:lnTo>
                        <a:pt x="7034" y="10246"/>
                      </a:lnTo>
                      <a:lnTo>
                        <a:pt x="6412" y="8769"/>
                      </a:lnTo>
                      <a:lnTo>
                        <a:pt x="5104" y="8769"/>
                      </a:lnTo>
                      <a:lnTo>
                        <a:pt x="3859" y="9508"/>
                      </a:lnTo>
                      <a:lnTo>
                        <a:pt x="3299" y="8492"/>
                      </a:lnTo>
                      <a:lnTo>
                        <a:pt x="2054" y="7754"/>
                      </a:lnTo>
                      <a:lnTo>
                        <a:pt x="1432" y="6923"/>
                      </a:lnTo>
                      <a:lnTo>
                        <a:pt x="1432" y="3877"/>
                      </a:lnTo>
                      <a:lnTo>
                        <a:pt x="1556" y="230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2" name="Freeform 20"/>
                <p:cNvSpPr/>
                <p:nvPr/>
              </p:nvSpPr>
              <p:spPr>
                <a:xfrm>
                  <a:off x="0" y="1997074"/>
                  <a:ext cx="330201" cy="490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59"/>
                      </a:moveTo>
                      <a:lnTo>
                        <a:pt x="2181" y="0"/>
                      </a:lnTo>
                      <a:lnTo>
                        <a:pt x="4777" y="979"/>
                      </a:lnTo>
                      <a:lnTo>
                        <a:pt x="5192" y="1957"/>
                      </a:lnTo>
                      <a:lnTo>
                        <a:pt x="5192" y="2307"/>
                      </a:lnTo>
                      <a:lnTo>
                        <a:pt x="5815" y="2517"/>
                      </a:lnTo>
                      <a:lnTo>
                        <a:pt x="5815" y="2936"/>
                      </a:lnTo>
                      <a:lnTo>
                        <a:pt x="6646" y="3146"/>
                      </a:lnTo>
                      <a:lnTo>
                        <a:pt x="6646" y="3915"/>
                      </a:lnTo>
                      <a:lnTo>
                        <a:pt x="9242" y="6221"/>
                      </a:lnTo>
                      <a:lnTo>
                        <a:pt x="9554" y="6221"/>
                      </a:lnTo>
                      <a:lnTo>
                        <a:pt x="9969" y="6781"/>
                      </a:lnTo>
                      <a:lnTo>
                        <a:pt x="10385" y="7410"/>
                      </a:lnTo>
                      <a:lnTo>
                        <a:pt x="10800" y="7410"/>
                      </a:lnTo>
                      <a:lnTo>
                        <a:pt x="12565" y="8179"/>
                      </a:lnTo>
                      <a:lnTo>
                        <a:pt x="15992" y="8528"/>
                      </a:lnTo>
                      <a:lnTo>
                        <a:pt x="16200" y="11254"/>
                      </a:lnTo>
                      <a:lnTo>
                        <a:pt x="17031" y="11674"/>
                      </a:lnTo>
                      <a:lnTo>
                        <a:pt x="16823" y="12652"/>
                      </a:lnTo>
                      <a:lnTo>
                        <a:pt x="18796" y="13981"/>
                      </a:lnTo>
                      <a:lnTo>
                        <a:pt x="20562" y="14610"/>
                      </a:lnTo>
                      <a:lnTo>
                        <a:pt x="20562" y="19083"/>
                      </a:lnTo>
                      <a:lnTo>
                        <a:pt x="21600" y="20831"/>
                      </a:lnTo>
                      <a:lnTo>
                        <a:pt x="20977" y="21390"/>
                      </a:lnTo>
                      <a:lnTo>
                        <a:pt x="19835" y="21600"/>
                      </a:lnTo>
                      <a:lnTo>
                        <a:pt x="19627" y="20062"/>
                      </a:lnTo>
                      <a:lnTo>
                        <a:pt x="17550" y="21600"/>
                      </a:lnTo>
                      <a:lnTo>
                        <a:pt x="16200" y="19293"/>
                      </a:lnTo>
                      <a:lnTo>
                        <a:pt x="15369" y="17685"/>
                      </a:lnTo>
                      <a:lnTo>
                        <a:pt x="12981" y="15588"/>
                      </a:lnTo>
                      <a:lnTo>
                        <a:pt x="12358" y="15588"/>
                      </a:lnTo>
                      <a:lnTo>
                        <a:pt x="10177" y="14400"/>
                      </a:lnTo>
                      <a:lnTo>
                        <a:pt x="9762" y="13212"/>
                      </a:lnTo>
                      <a:lnTo>
                        <a:pt x="9762" y="12443"/>
                      </a:lnTo>
                      <a:lnTo>
                        <a:pt x="7996" y="9367"/>
                      </a:lnTo>
                      <a:lnTo>
                        <a:pt x="7165" y="7410"/>
                      </a:lnTo>
                      <a:lnTo>
                        <a:pt x="4985" y="5662"/>
                      </a:lnTo>
                      <a:lnTo>
                        <a:pt x="1973" y="2936"/>
                      </a:lnTo>
                      <a:lnTo>
                        <a:pt x="0" y="559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3" name="Freeform 21"/>
                <p:cNvSpPr/>
                <p:nvPr/>
              </p:nvSpPr>
              <p:spPr>
                <a:xfrm>
                  <a:off x="588962" y="1468437"/>
                  <a:ext cx="323851" cy="53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2" y="0"/>
                      </a:moveTo>
                      <a:lnTo>
                        <a:pt x="3282" y="0"/>
                      </a:lnTo>
                      <a:lnTo>
                        <a:pt x="5400" y="2287"/>
                      </a:lnTo>
                      <a:lnTo>
                        <a:pt x="4976" y="4447"/>
                      </a:lnTo>
                      <a:lnTo>
                        <a:pt x="6247" y="5146"/>
                      </a:lnTo>
                      <a:lnTo>
                        <a:pt x="6882" y="6544"/>
                      </a:lnTo>
                      <a:lnTo>
                        <a:pt x="8259" y="7242"/>
                      </a:lnTo>
                      <a:lnTo>
                        <a:pt x="9953" y="7433"/>
                      </a:lnTo>
                      <a:lnTo>
                        <a:pt x="12494" y="8513"/>
                      </a:lnTo>
                      <a:lnTo>
                        <a:pt x="14082" y="9720"/>
                      </a:lnTo>
                      <a:lnTo>
                        <a:pt x="14506" y="9720"/>
                      </a:lnTo>
                      <a:lnTo>
                        <a:pt x="16624" y="10800"/>
                      </a:lnTo>
                      <a:lnTo>
                        <a:pt x="16624" y="13468"/>
                      </a:lnTo>
                      <a:lnTo>
                        <a:pt x="17259" y="14675"/>
                      </a:lnTo>
                      <a:lnTo>
                        <a:pt x="17894" y="15374"/>
                      </a:lnTo>
                      <a:lnTo>
                        <a:pt x="18741" y="16136"/>
                      </a:lnTo>
                      <a:lnTo>
                        <a:pt x="19482" y="17026"/>
                      </a:lnTo>
                      <a:lnTo>
                        <a:pt x="19906" y="18042"/>
                      </a:lnTo>
                      <a:lnTo>
                        <a:pt x="21600" y="18932"/>
                      </a:lnTo>
                      <a:lnTo>
                        <a:pt x="21388" y="20012"/>
                      </a:lnTo>
                      <a:lnTo>
                        <a:pt x="19694" y="20202"/>
                      </a:lnTo>
                      <a:lnTo>
                        <a:pt x="19059" y="19313"/>
                      </a:lnTo>
                      <a:lnTo>
                        <a:pt x="17894" y="19313"/>
                      </a:lnTo>
                      <a:lnTo>
                        <a:pt x="17894" y="21600"/>
                      </a:lnTo>
                      <a:lnTo>
                        <a:pt x="16835" y="21600"/>
                      </a:lnTo>
                      <a:lnTo>
                        <a:pt x="15565" y="20520"/>
                      </a:lnTo>
                      <a:lnTo>
                        <a:pt x="14718" y="20012"/>
                      </a:lnTo>
                      <a:lnTo>
                        <a:pt x="14718" y="18741"/>
                      </a:lnTo>
                      <a:lnTo>
                        <a:pt x="12918" y="18741"/>
                      </a:lnTo>
                      <a:lnTo>
                        <a:pt x="12282" y="20012"/>
                      </a:lnTo>
                      <a:lnTo>
                        <a:pt x="11647" y="18741"/>
                      </a:lnTo>
                      <a:lnTo>
                        <a:pt x="11435" y="17534"/>
                      </a:lnTo>
                      <a:lnTo>
                        <a:pt x="13659" y="17026"/>
                      </a:lnTo>
                      <a:lnTo>
                        <a:pt x="14929" y="17344"/>
                      </a:lnTo>
                      <a:lnTo>
                        <a:pt x="15141" y="15247"/>
                      </a:lnTo>
                      <a:lnTo>
                        <a:pt x="13871" y="14548"/>
                      </a:lnTo>
                      <a:lnTo>
                        <a:pt x="13129" y="12769"/>
                      </a:lnTo>
                      <a:lnTo>
                        <a:pt x="12494" y="10609"/>
                      </a:lnTo>
                      <a:lnTo>
                        <a:pt x="10165" y="9911"/>
                      </a:lnTo>
                      <a:lnTo>
                        <a:pt x="9106" y="9021"/>
                      </a:lnTo>
                      <a:lnTo>
                        <a:pt x="7306" y="8513"/>
                      </a:lnTo>
                      <a:lnTo>
                        <a:pt x="8259" y="10419"/>
                      </a:lnTo>
                      <a:lnTo>
                        <a:pt x="6247" y="11308"/>
                      </a:lnTo>
                      <a:lnTo>
                        <a:pt x="4976" y="9212"/>
                      </a:lnTo>
                      <a:lnTo>
                        <a:pt x="3918" y="8704"/>
                      </a:lnTo>
                      <a:lnTo>
                        <a:pt x="3918" y="7433"/>
                      </a:lnTo>
                      <a:lnTo>
                        <a:pt x="2541" y="6035"/>
                      </a:lnTo>
                      <a:lnTo>
                        <a:pt x="847" y="5146"/>
                      </a:lnTo>
                      <a:lnTo>
                        <a:pt x="0" y="4256"/>
                      </a:lnTo>
                      <a:lnTo>
                        <a:pt x="424" y="3558"/>
                      </a:lnTo>
                      <a:lnTo>
                        <a:pt x="1694" y="3875"/>
                      </a:lnTo>
                      <a:lnTo>
                        <a:pt x="2118" y="2986"/>
                      </a:lnTo>
                      <a:lnTo>
                        <a:pt x="1694" y="1779"/>
                      </a:lnTo>
                      <a:lnTo>
                        <a:pt x="1482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4" name="Freeform 22"/>
                <p:cNvSpPr/>
                <p:nvPr/>
              </p:nvSpPr>
              <p:spPr>
                <a:xfrm>
                  <a:off x="517525" y="552449"/>
                  <a:ext cx="236538" cy="457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94" y="0"/>
                      </a:moveTo>
                      <a:lnTo>
                        <a:pt x="8698" y="1500"/>
                      </a:lnTo>
                      <a:lnTo>
                        <a:pt x="11162" y="2700"/>
                      </a:lnTo>
                      <a:lnTo>
                        <a:pt x="12902" y="4650"/>
                      </a:lnTo>
                      <a:lnTo>
                        <a:pt x="14352" y="4650"/>
                      </a:lnTo>
                      <a:lnTo>
                        <a:pt x="14062" y="5850"/>
                      </a:lnTo>
                      <a:lnTo>
                        <a:pt x="15656" y="6675"/>
                      </a:lnTo>
                      <a:lnTo>
                        <a:pt x="16816" y="7950"/>
                      </a:lnTo>
                      <a:lnTo>
                        <a:pt x="19570" y="10500"/>
                      </a:lnTo>
                      <a:lnTo>
                        <a:pt x="21600" y="13425"/>
                      </a:lnTo>
                      <a:lnTo>
                        <a:pt x="17976" y="13200"/>
                      </a:lnTo>
                      <a:lnTo>
                        <a:pt x="15077" y="12825"/>
                      </a:lnTo>
                      <a:lnTo>
                        <a:pt x="17106" y="14925"/>
                      </a:lnTo>
                      <a:lnTo>
                        <a:pt x="17106" y="17400"/>
                      </a:lnTo>
                      <a:lnTo>
                        <a:pt x="15946" y="16800"/>
                      </a:lnTo>
                      <a:lnTo>
                        <a:pt x="14642" y="15750"/>
                      </a:lnTo>
                      <a:lnTo>
                        <a:pt x="12032" y="14475"/>
                      </a:lnTo>
                      <a:lnTo>
                        <a:pt x="10728" y="13875"/>
                      </a:lnTo>
                      <a:lnTo>
                        <a:pt x="8408" y="14475"/>
                      </a:lnTo>
                      <a:lnTo>
                        <a:pt x="6958" y="14925"/>
                      </a:lnTo>
                      <a:lnTo>
                        <a:pt x="7828" y="15975"/>
                      </a:lnTo>
                      <a:lnTo>
                        <a:pt x="10148" y="16800"/>
                      </a:lnTo>
                      <a:lnTo>
                        <a:pt x="12322" y="17625"/>
                      </a:lnTo>
                      <a:lnTo>
                        <a:pt x="13192" y="19050"/>
                      </a:lnTo>
                      <a:lnTo>
                        <a:pt x="12902" y="21000"/>
                      </a:lnTo>
                      <a:lnTo>
                        <a:pt x="12902" y="21600"/>
                      </a:lnTo>
                      <a:lnTo>
                        <a:pt x="12032" y="21600"/>
                      </a:lnTo>
                      <a:lnTo>
                        <a:pt x="10728" y="21000"/>
                      </a:lnTo>
                      <a:lnTo>
                        <a:pt x="10148" y="20775"/>
                      </a:lnTo>
                      <a:lnTo>
                        <a:pt x="9278" y="20325"/>
                      </a:lnTo>
                      <a:lnTo>
                        <a:pt x="8408" y="21375"/>
                      </a:lnTo>
                      <a:lnTo>
                        <a:pt x="6958" y="21600"/>
                      </a:lnTo>
                      <a:lnTo>
                        <a:pt x="5944" y="20775"/>
                      </a:lnTo>
                      <a:lnTo>
                        <a:pt x="5944" y="18900"/>
                      </a:lnTo>
                      <a:lnTo>
                        <a:pt x="5654" y="17850"/>
                      </a:lnTo>
                      <a:lnTo>
                        <a:pt x="4204" y="17175"/>
                      </a:lnTo>
                      <a:lnTo>
                        <a:pt x="2754" y="18225"/>
                      </a:lnTo>
                      <a:lnTo>
                        <a:pt x="580" y="18225"/>
                      </a:lnTo>
                      <a:lnTo>
                        <a:pt x="0" y="17400"/>
                      </a:lnTo>
                      <a:lnTo>
                        <a:pt x="580" y="15300"/>
                      </a:lnTo>
                      <a:lnTo>
                        <a:pt x="2174" y="14025"/>
                      </a:lnTo>
                      <a:lnTo>
                        <a:pt x="2030" y="10725"/>
                      </a:lnTo>
                      <a:lnTo>
                        <a:pt x="2030" y="9825"/>
                      </a:lnTo>
                      <a:lnTo>
                        <a:pt x="3624" y="9675"/>
                      </a:lnTo>
                      <a:lnTo>
                        <a:pt x="5074" y="10500"/>
                      </a:lnTo>
                      <a:lnTo>
                        <a:pt x="7538" y="10875"/>
                      </a:lnTo>
                      <a:lnTo>
                        <a:pt x="7538" y="9450"/>
                      </a:lnTo>
                      <a:lnTo>
                        <a:pt x="6523" y="8625"/>
                      </a:lnTo>
                      <a:lnTo>
                        <a:pt x="5944" y="7950"/>
                      </a:lnTo>
                      <a:lnTo>
                        <a:pt x="8408" y="7950"/>
                      </a:lnTo>
                      <a:lnTo>
                        <a:pt x="9278" y="7350"/>
                      </a:lnTo>
                      <a:lnTo>
                        <a:pt x="8988" y="6675"/>
                      </a:lnTo>
                      <a:lnTo>
                        <a:pt x="8118" y="5250"/>
                      </a:lnTo>
                      <a:lnTo>
                        <a:pt x="6523" y="3750"/>
                      </a:lnTo>
                      <a:lnTo>
                        <a:pt x="4204" y="2925"/>
                      </a:lnTo>
                      <a:lnTo>
                        <a:pt x="3334" y="2100"/>
                      </a:lnTo>
                      <a:lnTo>
                        <a:pt x="4494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5" name="Freeform 23"/>
                <p:cNvSpPr/>
                <p:nvPr/>
              </p:nvSpPr>
              <p:spPr>
                <a:xfrm>
                  <a:off x="246062" y="0"/>
                  <a:ext cx="260351" cy="374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7" y="0"/>
                      </a:lnTo>
                      <a:lnTo>
                        <a:pt x="2766" y="1556"/>
                      </a:lnTo>
                      <a:lnTo>
                        <a:pt x="5663" y="3844"/>
                      </a:lnTo>
                      <a:lnTo>
                        <a:pt x="6980" y="6315"/>
                      </a:lnTo>
                      <a:lnTo>
                        <a:pt x="8956" y="6590"/>
                      </a:lnTo>
                      <a:lnTo>
                        <a:pt x="10537" y="7139"/>
                      </a:lnTo>
                      <a:lnTo>
                        <a:pt x="11854" y="8146"/>
                      </a:lnTo>
                      <a:lnTo>
                        <a:pt x="13434" y="8146"/>
                      </a:lnTo>
                      <a:lnTo>
                        <a:pt x="15146" y="9702"/>
                      </a:lnTo>
                      <a:lnTo>
                        <a:pt x="16727" y="10892"/>
                      </a:lnTo>
                      <a:lnTo>
                        <a:pt x="18571" y="11715"/>
                      </a:lnTo>
                      <a:lnTo>
                        <a:pt x="18307" y="12447"/>
                      </a:lnTo>
                      <a:lnTo>
                        <a:pt x="17254" y="12997"/>
                      </a:lnTo>
                      <a:lnTo>
                        <a:pt x="16200" y="12997"/>
                      </a:lnTo>
                      <a:lnTo>
                        <a:pt x="15673" y="13729"/>
                      </a:lnTo>
                      <a:lnTo>
                        <a:pt x="17780" y="15285"/>
                      </a:lnTo>
                      <a:lnTo>
                        <a:pt x="19229" y="16749"/>
                      </a:lnTo>
                      <a:lnTo>
                        <a:pt x="21600" y="18305"/>
                      </a:lnTo>
                      <a:lnTo>
                        <a:pt x="20020" y="20044"/>
                      </a:lnTo>
                      <a:lnTo>
                        <a:pt x="18834" y="20593"/>
                      </a:lnTo>
                      <a:lnTo>
                        <a:pt x="18966" y="21600"/>
                      </a:lnTo>
                      <a:lnTo>
                        <a:pt x="16727" y="21600"/>
                      </a:lnTo>
                      <a:lnTo>
                        <a:pt x="15937" y="20868"/>
                      </a:lnTo>
                      <a:lnTo>
                        <a:pt x="14093" y="18763"/>
                      </a:lnTo>
                      <a:lnTo>
                        <a:pt x="12907" y="17024"/>
                      </a:lnTo>
                      <a:lnTo>
                        <a:pt x="10800" y="14003"/>
                      </a:lnTo>
                      <a:lnTo>
                        <a:pt x="8429" y="11715"/>
                      </a:lnTo>
                      <a:lnTo>
                        <a:pt x="5927" y="8420"/>
                      </a:lnTo>
                      <a:lnTo>
                        <a:pt x="4346" y="7414"/>
                      </a:lnTo>
                      <a:lnTo>
                        <a:pt x="3029" y="6590"/>
                      </a:lnTo>
                      <a:lnTo>
                        <a:pt x="2634" y="4851"/>
                      </a:lnTo>
                      <a:lnTo>
                        <a:pt x="263" y="3295"/>
                      </a:lnTo>
                      <a:lnTo>
                        <a:pt x="263" y="228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55" name="Group 24"/>
              <p:cNvGrpSpPr/>
              <p:nvPr/>
            </p:nvGrpSpPr>
            <p:grpSpPr>
              <a:xfrm>
                <a:off x="0" y="-1"/>
                <a:ext cx="3787776" cy="4389439"/>
                <a:chOff x="0" y="0"/>
                <a:chExt cx="3787775" cy="4389437"/>
              </a:xfrm>
            </p:grpSpPr>
            <p:sp>
              <p:nvSpPr>
                <p:cNvPr id="347" name="Freeform 25"/>
                <p:cNvSpPr/>
                <p:nvPr/>
              </p:nvSpPr>
              <p:spPr>
                <a:xfrm>
                  <a:off x="0" y="1535112"/>
                  <a:ext cx="1882776" cy="2854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154" y="2583"/>
                      </a:moveTo>
                      <a:lnTo>
                        <a:pt x="16501" y="3484"/>
                      </a:lnTo>
                      <a:lnTo>
                        <a:pt x="17174" y="4865"/>
                      </a:lnTo>
                      <a:lnTo>
                        <a:pt x="18522" y="7076"/>
                      </a:lnTo>
                      <a:lnTo>
                        <a:pt x="19014" y="7340"/>
                      </a:lnTo>
                      <a:lnTo>
                        <a:pt x="19342" y="7977"/>
                      </a:lnTo>
                      <a:lnTo>
                        <a:pt x="20398" y="7953"/>
                      </a:lnTo>
                      <a:lnTo>
                        <a:pt x="21108" y="7749"/>
                      </a:lnTo>
                      <a:lnTo>
                        <a:pt x="21600" y="7749"/>
                      </a:lnTo>
                      <a:lnTo>
                        <a:pt x="21564" y="8626"/>
                      </a:lnTo>
                      <a:lnTo>
                        <a:pt x="21381" y="9094"/>
                      </a:lnTo>
                      <a:lnTo>
                        <a:pt x="19433" y="11040"/>
                      </a:lnTo>
                      <a:lnTo>
                        <a:pt x="17666" y="13046"/>
                      </a:lnTo>
                      <a:lnTo>
                        <a:pt x="17703" y="13815"/>
                      </a:lnTo>
                      <a:lnTo>
                        <a:pt x="18194" y="14392"/>
                      </a:lnTo>
                      <a:lnTo>
                        <a:pt x="17958" y="14824"/>
                      </a:lnTo>
                      <a:lnTo>
                        <a:pt x="18103" y="15389"/>
                      </a:lnTo>
                      <a:lnTo>
                        <a:pt x="17958" y="15834"/>
                      </a:lnTo>
                      <a:lnTo>
                        <a:pt x="17520" y="16206"/>
                      </a:lnTo>
                      <a:lnTo>
                        <a:pt x="17174" y="16206"/>
                      </a:lnTo>
                      <a:lnTo>
                        <a:pt x="16573" y="16843"/>
                      </a:lnTo>
                      <a:lnTo>
                        <a:pt x="16045" y="17576"/>
                      </a:lnTo>
                      <a:lnTo>
                        <a:pt x="16154" y="18380"/>
                      </a:lnTo>
                      <a:lnTo>
                        <a:pt x="15608" y="18753"/>
                      </a:lnTo>
                      <a:lnTo>
                        <a:pt x="15116" y="19582"/>
                      </a:lnTo>
                      <a:lnTo>
                        <a:pt x="14552" y="20363"/>
                      </a:lnTo>
                      <a:lnTo>
                        <a:pt x="14242" y="20663"/>
                      </a:lnTo>
                      <a:lnTo>
                        <a:pt x="13951" y="20723"/>
                      </a:lnTo>
                      <a:lnTo>
                        <a:pt x="13459" y="21228"/>
                      </a:lnTo>
                      <a:lnTo>
                        <a:pt x="12639" y="21528"/>
                      </a:lnTo>
                      <a:lnTo>
                        <a:pt x="11620" y="21600"/>
                      </a:lnTo>
                      <a:lnTo>
                        <a:pt x="11055" y="21264"/>
                      </a:lnTo>
                      <a:lnTo>
                        <a:pt x="10982" y="20927"/>
                      </a:lnTo>
                      <a:lnTo>
                        <a:pt x="10873" y="20495"/>
                      </a:lnTo>
                      <a:lnTo>
                        <a:pt x="10490" y="20255"/>
                      </a:lnTo>
                      <a:lnTo>
                        <a:pt x="10163" y="19426"/>
                      </a:lnTo>
                      <a:lnTo>
                        <a:pt x="10053" y="19017"/>
                      </a:lnTo>
                      <a:lnTo>
                        <a:pt x="10017" y="18513"/>
                      </a:lnTo>
                      <a:lnTo>
                        <a:pt x="9853" y="18140"/>
                      </a:lnTo>
                      <a:lnTo>
                        <a:pt x="9817" y="17912"/>
                      </a:lnTo>
                      <a:lnTo>
                        <a:pt x="9489" y="17539"/>
                      </a:lnTo>
                      <a:lnTo>
                        <a:pt x="9143" y="17239"/>
                      </a:lnTo>
                      <a:lnTo>
                        <a:pt x="8888" y="16735"/>
                      </a:lnTo>
                      <a:lnTo>
                        <a:pt x="8706" y="16362"/>
                      </a:lnTo>
                      <a:lnTo>
                        <a:pt x="8778" y="15762"/>
                      </a:lnTo>
                      <a:lnTo>
                        <a:pt x="9307" y="14897"/>
                      </a:lnTo>
                      <a:lnTo>
                        <a:pt x="9416" y="13923"/>
                      </a:lnTo>
                      <a:lnTo>
                        <a:pt x="9033" y="12818"/>
                      </a:lnTo>
                      <a:lnTo>
                        <a:pt x="8469" y="12374"/>
                      </a:lnTo>
                      <a:lnTo>
                        <a:pt x="8068" y="11773"/>
                      </a:lnTo>
                      <a:lnTo>
                        <a:pt x="8214" y="10836"/>
                      </a:lnTo>
                      <a:lnTo>
                        <a:pt x="7941" y="10127"/>
                      </a:lnTo>
                      <a:lnTo>
                        <a:pt x="7267" y="10067"/>
                      </a:lnTo>
                      <a:lnTo>
                        <a:pt x="6556" y="9527"/>
                      </a:lnTo>
                      <a:lnTo>
                        <a:pt x="5664" y="9226"/>
                      </a:lnTo>
                      <a:lnTo>
                        <a:pt x="4753" y="9695"/>
                      </a:lnTo>
                      <a:lnTo>
                        <a:pt x="2331" y="9563"/>
                      </a:lnTo>
                      <a:lnTo>
                        <a:pt x="1020" y="8385"/>
                      </a:lnTo>
                      <a:lnTo>
                        <a:pt x="0" y="6812"/>
                      </a:lnTo>
                      <a:lnTo>
                        <a:pt x="182" y="6271"/>
                      </a:lnTo>
                      <a:lnTo>
                        <a:pt x="637" y="5875"/>
                      </a:lnTo>
                      <a:lnTo>
                        <a:pt x="856" y="4757"/>
                      </a:lnTo>
                      <a:lnTo>
                        <a:pt x="1166" y="3952"/>
                      </a:lnTo>
                      <a:lnTo>
                        <a:pt x="2094" y="3123"/>
                      </a:lnTo>
                      <a:lnTo>
                        <a:pt x="3041" y="2751"/>
                      </a:lnTo>
                      <a:lnTo>
                        <a:pt x="3934" y="1874"/>
                      </a:lnTo>
                      <a:lnTo>
                        <a:pt x="4134" y="1514"/>
                      </a:lnTo>
                      <a:lnTo>
                        <a:pt x="5318" y="565"/>
                      </a:lnTo>
                      <a:lnTo>
                        <a:pt x="6047" y="937"/>
                      </a:lnTo>
                      <a:lnTo>
                        <a:pt x="6593" y="901"/>
                      </a:lnTo>
                      <a:lnTo>
                        <a:pt x="7230" y="408"/>
                      </a:lnTo>
                      <a:lnTo>
                        <a:pt x="7959" y="336"/>
                      </a:lnTo>
                      <a:lnTo>
                        <a:pt x="8469" y="469"/>
                      </a:lnTo>
                      <a:lnTo>
                        <a:pt x="8924" y="72"/>
                      </a:lnTo>
                      <a:lnTo>
                        <a:pt x="9525" y="0"/>
                      </a:lnTo>
                      <a:lnTo>
                        <a:pt x="9671" y="733"/>
                      </a:lnTo>
                      <a:lnTo>
                        <a:pt x="10053" y="1273"/>
                      </a:lnTo>
                      <a:lnTo>
                        <a:pt x="11146" y="1814"/>
                      </a:lnTo>
                      <a:lnTo>
                        <a:pt x="12075" y="1910"/>
                      </a:lnTo>
                      <a:lnTo>
                        <a:pt x="12184" y="1309"/>
                      </a:lnTo>
                      <a:lnTo>
                        <a:pt x="12894" y="1309"/>
                      </a:lnTo>
                      <a:lnTo>
                        <a:pt x="13732" y="1682"/>
                      </a:lnTo>
                      <a:lnTo>
                        <a:pt x="14661" y="1874"/>
                      </a:lnTo>
                      <a:lnTo>
                        <a:pt x="15444" y="1646"/>
                      </a:lnTo>
                      <a:lnTo>
                        <a:pt x="16154" y="2583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grpSp>
              <p:nvGrpSpPr>
                <p:cNvPr id="352" name="Group 26"/>
                <p:cNvGrpSpPr/>
                <p:nvPr/>
              </p:nvGrpSpPr>
              <p:grpSpPr>
                <a:xfrm>
                  <a:off x="128587" y="0"/>
                  <a:ext cx="833439" cy="982663"/>
                  <a:chOff x="0" y="0"/>
                  <a:chExt cx="833437" cy="982662"/>
                </a:xfrm>
              </p:grpSpPr>
              <p:grpSp>
                <p:nvGrpSpPr>
                  <p:cNvPr id="350" name="Group 27"/>
                  <p:cNvGrpSpPr/>
                  <p:nvPr/>
                </p:nvGrpSpPr>
                <p:grpSpPr>
                  <a:xfrm>
                    <a:off x="330200" y="614362"/>
                    <a:ext cx="260351" cy="368301"/>
                    <a:chOff x="0" y="0"/>
                    <a:chExt cx="260350" cy="368299"/>
                  </a:xfrm>
                </p:grpSpPr>
                <p:sp>
                  <p:nvSpPr>
                    <p:cNvPr id="348" name="Freeform 28"/>
                    <p:cNvSpPr/>
                    <p:nvPr/>
                  </p:nvSpPr>
                  <p:spPr>
                    <a:xfrm>
                      <a:off x="0" y="134937"/>
                      <a:ext cx="122238" cy="2079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5049" y="6595"/>
                          </a:moveTo>
                          <a:lnTo>
                            <a:pt x="6732" y="4287"/>
                          </a:lnTo>
                          <a:lnTo>
                            <a:pt x="10660" y="4287"/>
                          </a:lnTo>
                          <a:lnTo>
                            <a:pt x="15990" y="0"/>
                          </a:lnTo>
                          <a:lnTo>
                            <a:pt x="17673" y="2803"/>
                          </a:lnTo>
                          <a:lnTo>
                            <a:pt x="20478" y="2803"/>
                          </a:lnTo>
                          <a:lnTo>
                            <a:pt x="21600" y="4287"/>
                          </a:lnTo>
                          <a:lnTo>
                            <a:pt x="19917" y="6595"/>
                          </a:lnTo>
                          <a:lnTo>
                            <a:pt x="17673" y="7585"/>
                          </a:lnTo>
                          <a:lnTo>
                            <a:pt x="17673" y="9398"/>
                          </a:lnTo>
                          <a:lnTo>
                            <a:pt x="17112" y="10388"/>
                          </a:lnTo>
                          <a:lnTo>
                            <a:pt x="16551" y="11707"/>
                          </a:lnTo>
                          <a:lnTo>
                            <a:pt x="17673" y="13685"/>
                          </a:lnTo>
                          <a:lnTo>
                            <a:pt x="15990" y="15499"/>
                          </a:lnTo>
                          <a:lnTo>
                            <a:pt x="14306" y="16489"/>
                          </a:lnTo>
                          <a:lnTo>
                            <a:pt x="12623" y="16489"/>
                          </a:lnTo>
                          <a:lnTo>
                            <a:pt x="12062" y="16983"/>
                          </a:lnTo>
                          <a:lnTo>
                            <a:pt x="11501" y="18302"/>
                          </a:lnTo>
                          <a:lnTo>
                            <a:pt x="8977" y="18797"/>
                          </a:lnTo>
                          <a:lnTo>
                            <a:pt x="8416" y="18302"/>
                          </a:lnTo>
                          <a:lnTo>
                            <a:pt x="6171" y="19786"/>
                          </a:lnTo>
                          <a:lnTo>
                            <a:pt x="5610" y="20116"/>
                          </a:lnTo>
                          <a:lnTo>
                            <a:pt x="2805" y="21600"/>
                          </a:lnTo>
                          <a:lnTo>
                            <a:pt x="1683" y="21600"/>
                          </a:lnTo>
                          <a:lnTo>
                            <a:pt x="1122" y="20611"/>
                          </a:lnTo>
                          <a:lnTo>
                            <a:pt x="561" y="18302"/>
                          </a:lnTo>
                          <a:lnTo>
                            <a:pt x="0" y="17808"/>
                          </a:lnTo>
                          <a:lnTo>
                            <a:pt x="0" y="15994"/>
                          </a:lnTo>
                          <a:lnTo>
                            <a:pt x="3366" y="14015"/>
                          </a:lnTo>
                          <a:lnTo>
                            <a:pt x="4488" y="12202"/>
                          </a:lnTo>
                          <a:lnTo>
                            <a:pt x="6171" y="12202"/>
                          </a:lnTo>
                          <a:lnTo>
                            <a:pt x="7294" y="12696"/>
                          </a:lnTo>
                          <a:lnTo>
                            <a:pt x="8977" y="12202"/>
                          </a:lnTo>
                          <a:lnTo>
                            <a:pt x="7294" y="11707"/>
                          </a:lnTo>
                          <a:lnTo>
                            <a:pt x="5049" y="6595"/>
                          </a:lnTo>
                        </a:path>
                      </a:pathLst>
                    </a:custGeom>
                    <a:solidFill>
                      <a:srgbClr val="C1CE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349" name="Freeform 29"/>
                    <p:cNvSpPr/>
                    <p:nvPr/>
                  </p:nvSpPr>
                  <p:spPr>
                    <a:xfrm>
                      <a:off x="112712" y="0"/>
                      <a:ext cx="147639" cy="3683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6968" y="3166"/>
                          </a:moveTo>
                          <a:lnTo>
                            <a:pt x="8361" y="2328"/>
                          </a:lnTo>
                          <a:lnTo>
                            <a:pt x="12310" y="2607"/>
                          </a:lnTo>
                          <a:lnTo>
                            <a:pt x="13239" y="2048"/>
                          </a:lnTo>
                          <a:lnTo>
                            <a:pt x="14168" y="1303"/>
                          </a:lnTo>
                          <a:lnTo>
                            <a:pt x="15097" y="1303"/>
                          </a:lnTo>
                          <a:lnTo>
                            <a:pt x="16026" y="1024"/>
                          </a:lnTo>
                          <a:lnTo>
                            <a:pt x="17419" y="559"/>
                          </a:lnTo>
                          <a:lnTo>
                            <a:pt x="19277" y="0"/>
                          </a:lnTo>
                          <a:lnTo>
                            <a:pt x="21600" y="279"/>
                          </a:lnTo>
                          <a:lnTo>
                            <a:pt x="21135" y="1303"/>
                          </a:lnTo>
                          <a:lnTo>
                            <a:pt x="20206" y="2048"/>
                          </a:lnTo>
                          <a:lnTo>
                            <a:pt x="18348" y="2607"/>
                          </a:lnTo>
                          <a:lnTo>
                            <a:pt x="15561" y="3166"/>
                          </a:lnTo>
                          <a:lnTo>
                            <a:pt x="15561" y="4190"/>
                          </a:lnTo>
                          <a:lnTo>
                            <a:pt x="16026" y="4655"/>
                          </a:lnTo>
                          <a:lnTo>
                            <a:pt x="18813" y="4190"/>
                          </a:lnTo>
                          <a:lnTo>
                            <a:pt x="21135" y="3631"/>
                          </a:lnTo>
                          <a:lnTo>
                            <a:pt x="21600" y="4190"/>
                          </a:lnTo>
                          <a:lnTo>
                            <a:pt x="21600" y="5679"/>
                          </a:lnTo>
                          <a:lnTo>
                            <a:pt x="19742" y="5959"/>
                          </a:lnTo>
                          <a:lnTo>
                            <a:pt x="17884" y="5959"/>
                          </a:lnTo>
                          <a:lnTo>
                            <a:pt x="16490" y="6797"/>
                          </a:lnTo>
                          <a:lnTo>
                            <a:pt x="16026" y="7262"/>
                          </a:lnTo>
                          <a:lnTo>
                            <a:pt x="16026" y="8100"/>
                          </a:lnTo>
                          <a:lnTo>
                            <a:pt x="17419" y="9124"/>
                          </a:lnTo>
                          <a:lnTo>
                            <a:pt x="18813" y="9869"/>
                          </a:lnTo>
                          <a:lnTo>
                            <a:pt x="19742" y="10707"/>
                          </a:lnTo>
                          <a:lnTo>
                            <a:pt x="20671" y="12755"/>
                          </a:lnTo>
                          <a:lnTo>
                            <a:pt x="21600" y="14059"/>
                          </a:lnTo>
                          <a:lnTo>
                            <a:pt x="21600" y="15921"/>
                          </a:lnTo>
                          <a:lnTo>
                            <a:pt x="20671" y="16945"/>
                          </a:lnTo>
                          <a:lnTo>
                            <a:pt x="18813" y="17690"/>
                          </a:lnTo>
                          <a:lnTo>
                            <a:pt x="18348" y="18248"/>
                          </a:lnTo>
                          <a:lnTo>
                            <a:pt x="20206" y="20297"/>
                          </a:lnTo>
                          <a:lnTo>
                            <a:pt x="15097" y="20297"/>
                          </a:lnTo>
                          <a:lnTo>
                            <a:pt x="14168" y="20017"/>
                          </a:lnTo>
                          <a:lnTo>
                            <a:pt x="12310" y="20017"/>
                          </a:lnTo>
                          <a:lnTo>
                            <a:pt x="10219" y="20297"/>
                          </a:lnTo>
                          <a:lnTo>
                            <a:pt x="8361" y="20855"/>
                          </a:lnTo>
                          <a:lnTo>
                            <a:pt x="6968" y="20855"/>
                          </a:lnTo>
                          <a:lnTo>
                            <a:pt x="6039" y="21041"/>
                          </a:lnTo>
                          <a:lnTo>
                            <a:pt x="3716" y="21600"/>
                          </a:lnTo>
                          <a:lnTo>
                            <a:pt x="3252" y="21321"/>
                          </a:lnTo>
                          <a:lnTo>
                            <a:pt x="2323" y="20855"/>
                          </a:lnTo>
                          <a:lnTo>
                            <a:pt x="929" y="20576"/>
                          </a:lnTo>
                          <a:lnTo>
                            <a:pt x="0" y="20297"/>
                          </a:lnTo>
                          <a:lnTo>
                            <a:pt x="0" y="19272"/>
                          </a:lnTo>
                          <a:lnTo>
                            <a:pt x="929" y="17969"/>
                          </a:lnTo>
                          <a:lnTo>
                            <a:pt x="2323" y="17969"/>
                          </a:lnTo>
                          <a:lnTo>
                            <a:pt x="3716" y="17690"/>
                          </a:lnTo>
                          <a:lnTo>
                            <a:pt x="5574" y="17690"/>
                          </a:lnTo>
                          <a:lnTo>
                            <a:pt x="5574" y="17410"/>
                          </a:lnTo>
                          <a:lnTo>
                            <a:pt x="3716" y="16945"/>
                          </a:lnTo>
                          <a:lnTo>
                            <a:pt x="3716" y="15641"/>
                          </a:lnTo>
                          <a:lnTo>
                            <a:pt x="6503" y="14803"/>
                          </a:lnTo>
                          <a:lnTo>
                            <a:pt x="7432" y="14617"/>
                          </a:lnTo>
                          <a:lnTo>
                            <a:pt x="8826" y="14617"/>
                          </a:lnTo>
                          <a:lnTo>
                            <a:pt x="9755" y="14338"/>
                          </a:lnTo>
                          <a:lnTo>
                            <a:pt x="10219" y="12197"/>
                          </a:lnTo>
                          <a:lnTo>
                            <a:pt x="11381" y="10707"/>
                          </a:lnTo>
                          <a:lnTo>
                            <a:pt x="11381" y="9869"/>
                          </a:lnTo>
                          <a:lnTo>
                            <a:pt x="8361" y="9590"/>
                          </a:lnTo>
                          <a:lnTo>
                            <a:pt x="9290" y="8286"/>
                          </a:lnTo>
                          <a:lnTo>
                            <a:pt x="6968" y="7541"/>
                          </a:lnTo>
                          <a:lnTo>
                            <a:pt x="4645" y="7821"/>
                          </a:lnTo>
                          <a:lnTo>
                            <a:pt x="7432" y="5959"/>
                          </a:lnTo>
                          <a:lnTo>
                            <a:pt x="6968" y="3166"/>
                          </a:lnTo>
                        </a:path>
                      </a:pathLst>
                    </a:custGeom>
                    <a:solidFill>
                      <a:srgbClr val="C1CE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351" name="Freeform 30"/>
                  <p:cNvSpPr/>
                  <p:nvPr/>
                </p:nvSpPr>
                <p:spPr>
                  <a:xfrm>
                    <a:off x="0" y="0"/>
                    <a:ext cx="833438" cy="6175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1358" y="21156"/>
                        </a:lnTo>
                        <a:lnTo>
                          <a:pt x="1851" y="20212"/>
                        </a:lnTo>
                        <a:lnTo>
                          <a:pt x="2181" y="19601"/>
                        </a:lnTo>
                        <a:lnTo>
                          <a:pt x="2304" y="19101"/>
                        </a:lnTo>
                        <a:lnTo>
                          <a:pt x="2633" y="19101"/>
                        </a:lnTo>
                        <a:lnTo>
                          <a:pt x="2962" y="18657"/>
                        </a:lnTo>
                        <a:lnTo>
                          <a:pt x="4073" y="18657"/>
                        </a:lnTo>
                        <a:lnTo>
                          <a:pt x="4402" y="18046"/>
                        </a:lnTo>
                        <a:lnTo>
                          <a:pt x="4567" y="17547"/>
                        </a:lnTo>
                        <a:lnTo>
                          <a:pt x="4978" y="17102"/>
                        </a:lnTo>
                        <a:lnTo>
                          <a:pt x="5266" y="16936"/>
                        </a:lnTo>
                        <a:lnTo>
                          <a:pt x="5513" y="16603"/>
                        </a:lnTo>
                        <a:lnTo>
                          <a:pt x="5842" y="16492"/>
                        </a:lnTo>
                        <a:lnTo>
                          <a:pt x="6089" y="16158"/>
                        </a:lnTo>
                        <a:lnTo>
                          <a:pt x="6418" y="15825"/>
                        </a:lnTo>
                        <a:lnTo>
                          <a:pt x="6706" y="15548"/>
                        </a:lnTo>
                        <a:lnTo>
                          <a:pt x="7118" y="15048"/>
                        </a:lnTo>
                        <a:lnTo>
                          <a:pt x="7529" y="15214"/>
                        </a:lnTo>
                        <a:lnTo>
                          <a:pt x="8146" y="15548"/>
                        </a:lnTo>
                        <a:lnTo>
                          <a:pt x="8805" y="15548"/>
                        </a:lnTo>
                        <a:lnTo>
                          <a:pt x="9504" y="15048"/>
                        </a:lnTo>
                        <a:lnTo>
                          <a:pt x="9833" y="14937"/>
                        </a:lnTo>
                        <a:lnTo>
                          <a:pt x="10080" y="13993"/>
                        </a:lnTo>
                        <a:lnTo>
                          <a:pt x="10409" y="13382"/>
                        </a:lnTo>
                        <a:lnTo>
                          <a:pt x="10944" y="12605"/>
                        </a:lnTo>
                        <a:lnTo>
                          <a:pt x="11109" y="12105"/>
                        </a:lnTo>
                        <a:lnTo>
                          <a:pt x="11109" y="11494"/>
                        </a:lnTo>
                        <a:lnTo>
                          <a:pt x="11602" y="11050"/>
                        </a:lnTo>
                        <a:lnTo>
                          <a:pt x="11849" y="10550"/>
                        </a:lnTo>
                        <a:lnTo>
                          <a:pt x="12014" y="10106"/>
                        </a:lnTo>
                        <a:lnTo>
                          <a:pt x="12178" y="10106"/>
                        </a:lnTo>
                        <a:lnTo>
                          <a:pt x="12960" y="9162"/>
                        </a:lnTo>
                        <a:lnTo>
                          <a:pt x="12960" y="10106"/>
                        </a:lnTo>
                        <a:lnTo>
                          <a:pt x="12795" y="10439"/>
                        </a:lnTo>
                        <a:lnTo>
                          <a:pt x="12960" y="10883"/>
                        </a:lnTo>
                        <a:lnTo>
                          <a:pt x="13536" y="11050"/>
                        </a:lnTo>
                        <a:lnTo>
                          <a:pt x="13824" y="11050"/>
                        </a:lnTo>
                        <a:lnTo>
                          <a:pt x="14153" y="10550"/>
                        </a:lnTo>
                        <a:lnTo>
                          <a:pt x="14400" y="10106"/>
                        </a:lnTo>
                        <a:lnTo>
                          <a:pt x="14400" y="9662"/>
                        </a:lnTo>
                        <a:lnTo>
                          <a:pt x="14647" y="9162"/>
                        </a:lnTo>
                        <a:lnTo>
                          <a:pt x="14647" y="8718"/>
                        </a:lnTo>
                        <a:lnTo>
                          <a:pt x="14894" y="8107"/>
                        </a:lnTo>
                        <a:lnTo>
                          <a:pt x="15058" y="7774"/>
                        </a:lnTo>
                        <a:lnTo>
                          <a:pt x="16251" y="7774"/>
                        </a:lnTo>
                        <a:lnTo>
                          <a:pt x="16869" y="7163"/>
                        </a:lnTo>
                        <a:lnTo>
                          <a:pt x="17445" y="6219"/>
                        </a:lnTo>
                        <a:lnTo>
                          <a:pt x="18062" y="5886"/>
                        </a:lnTo>
                        <a:lnTo>
                          <a:pt x="18638" y="5108"/>
                        </a:lnTo>
                        <a:lnTo>
                          <a:pt x="19049" y="3887"/>
                        </a:lnTo>
                        <a:lnTo>
                          <a:pt x="19913" y="2499"/>
                        </a:lnTo>
                        <a:lnTo>
                          <a:pt x="20489" y="1888"/>
                        </a:lnTo>
                        <a:lnTo>
                          <a:pt x="21024" y="1222"/>
                        </a:lnTo>
                        <a:lnTo>
                          <a:pt x="21600" y="444"/>
                        </a:lnTo>
                        <a:lnTo>
                          <a:pt x="20654" y="0"/>
                        </a:lnTo>
                        <a:lnTo>
                          <a:pt x="19666" y="0"/>
                        </a:lnTo>
                        <a:lnTo>
                          <a:pt x="18720" y="777"/>
                        </a:lnTo>
                        <a:lnTo>
                          <a:pt x="18226" y="1222"/>
                        </a:lnTo>
                        <a:lnTo>
                          <a:pt x="17445" y="1555"/>
                        </a:lnTo>
                        <a:lnTo>
                          <a:pt x="16581" y="1721"/>
                        </a:lnTo>
                        <a:lnTo>
                          <a:pt x="16087" y="1999"/>
                        </a:lnTo>
                        <a:lnTo>
                          <a:pt x="15058" y="2776"/>
                        </a:lnTo>
                        <a:lnTo>
                          <a:pt x="14400" y="3276"/>
                        </a:lnTo>
                        <a:lnTo>
                          <a:pt x="13742" y="3720"/>
                        </a:lnTo>
                        <a:lnTo>
                          <a:pt x="12960" y="4053"/>
                        </a:lnTo>
                        <a:lnTo>
                          <a:pt x="12178" y="4498"/>
                        </a:lnTo>
                        <a:lnTo>
                          <a:pt x="11438" y="5108"/>
                        </a:lnTo>
                        <a:lnTo>
                          <a:pt x="10862" y="5886"/>
                        </a:lnTo>
                        <a:lnTo>
                          <a:pt x="10409" y="6663"/>
                        </a:lnTo>
                        <a:lnTo>
                          <a:pt x="9915" y="7330"/>
                        </a:lnTo>
                        <a:lnTo>
                          <a:pt x="9504" y="7774"/>
                        </a:lnTo>
                        <a:lnTo>
                          <a:pt x="7776" y="9662"/>
                        </a:lnTo>
                        <a:lnTo>
                          <a:pt x="6706" y="10550"/>
                        </a:lnTo>
                        <a:lnTo>
                          <a:pt x="6007" y="11938"/>
                        </a:lnTo>
                        <a:lnTo>
                          <a:pt x="5184" y="13049"/>
                        </a:lnTo>
                        <a:lnTo>
                          <a:pt x="4485" y="13660"/>
                        </a:lnTo>
                        <a:lnTo>
                          <a:pt x="3744" y="15048"/>
                        </a:lnTo>
                        <a:lnTo>
                          <a:pt x="3291" y="15992"/>
                        </a:lnTo>
                        <a:lnTo>
                          <a:pt x="2633" y="16936"/>
                        </a:lnTo>
                        <a:lnTo>
                          <a:pt x="2016" y="17547"/>
                        </a:lnTo>
                        <a:lnTo>
                          <a:pt x="1358" y="18157"/>
                        </a:lnTo>
                        <a:lnTo>
                          <a:pt x="0" y="2160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353" name="Freeform 31"/>
                <p:cNvSpPr/>
                <p:nvPr/>
              </p:nvSpPr>
              <p:spPr>
                <a:xfrm>
                  <a:off x="1603375" y="3489324"/>
                  <a:ext cx="249238" cy="598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90" y="6703"/>
                      </a:moveTo>
                      <a:lnTo>
                        <a:pt x="3577" y="11058"/>
                      </a:lnTo>
                      <a:lnTo>
                        <a:pt x="1651" y="13751"/>
                      </a:lnTo>
                      <a:lnTo>
                        <a:pt x="0" y="16329"/>
                      </a:lnTo>
                      <a:lnTo>
                        <a:pt x="0" y="18220"/>
                      </a:lnTo>
                      <a:lnTo>
                        <a:pt x="550" y="19824"/>
                      </a:lnTo>
                      <a:lnTo>
                        <a:pt x="2476" y="21256"/>
                      </a:lnTo>
                      <a:lnTo>
                        <a:pt x="3990" y="21428"/>
                      </a:lnTo>
                      <a:lnTo>
                        <a:pt x="5366" y="21428"/>
                      </a:lnTo>
                      <a:lnTo>
                        <a:pt x="7017" y="21600"/>
                      </a:lnTo>
                      <a:lnTo>
                        <a:pt x="7842" y="20454"/>
                      </a:lnTo>
                      <a:lnTo>
                        <a:pt x="8668" y="17589"/>
                      </a:lnTo>
                      <a:lnTo>
                        <a:pt x="11006" y="15699"/>
                      </a:lnTo>
                      <a:lnTo>
                        <a:pt x="11557" y="12777"/>
                      </a:lnTo>
                      <a:lnTo>
                        <a:pt x="12657" y="11688"/>
                      </a:lnTo>
                      <a:lnTo>
                        <a:pt x="13758" y="10886"/>
                      </a:lnTo>
                      <a:lnTo>
                        <a:pt x="14583" y="8823"/>
                      </a:lnTo>
                      <a:lnTo>
                        <a:pt x="16234" y="7506"/>
                      </a:lnTo>
                      <a:lnTo>
                        <a:pt x="17335" y="6532"/>
                      </a:lnTo>
                      <a:lnTo>
                        <a:pt x="18298" y="5787"/>
                      </a:lnTo>
                      <a:lnTo>
                        <a:pt x="18298" y="5271"/>
                      </a:lnTo>
                      <a:lnTo>
                        <a:pt x="20775" y="4182"/>
                      </a:lnTo>
                      <a:lnTo>
                        <a:pt x="21050" y="2406"/>
                      </a:lnTo>
                      <a:lnTo>
                        <a:pt x="21600" y="1260"/>
                      </a:lnTo>
                      <a:lnTo>
                        <a:pt x="19399" y="802"/>
                      </a:lnTo>
                      <a:lnTo>
                        <a:pt x="18023" y="0"/>
                      </a:lnTo>
                      <a:lnTo>
                        <a:pt x="16234" y="802"/>
                      </a:lnTo>
                      <a:lnTo>
                        <a:pt x="14583" y="2693"/>
                      </a:lnTo>
                      <a:lnTo>
                        <a:pt x="12657" y="4011"/>
                      </a:lnTo>
                      <a:lnTo>
                        <a:pt x="11006" y="5099"/>
                      </a:lnTo>
                      <a:lnTo>
                        <a:pt x="10318" y="5099"/>
                      </a:lnTo>
                      <a:lnTo>
                        <a:pt x="8668" y="5787"/>
                      </a:lnTo>
                      <a:lnTo>
                        <a:pt x="7842" y="6417"/>
                      </a:lnTo>
                      <a:lnTo>
                        <a:pt x="3990" y="6703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54" name="Freeform 32"/>
                <p:cNvSpPr/>
                <p:nvPr/>
              </p:nvSpPr>
              <p:spPr>
                <a:xfrm>
                  <a:off x="414337" y="60324"/>
                  <a:ext cx="3373439" cy="283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701"/>
                      </a:moveTo>
                      <a:lnTo>
                        <a:pt x="193" y="9399"/>
                      </a:lnTo>
                      <a:lnTo>
                        <a:pt x="315" y="9169"/>
                      </a:lnTo>
                      <a:lnTo>
                        <a:pt x="569" y="9169"/>
                      </a:lnTo>
                      <a:lnTo>
                        <a:pt x="854" y="9230"/>
                      </a:lnTo>
                      <a:lnTo>
                        <a:pt x="1047" y="9097"/>
                      </a:lnTo>
                      <a:lnTo>
                        <a:pt x="1260" y="9060"/>
                      </a:lnTo>
                      <a:lnTo>
                        <a:pt x="1281" y="8662"/>
                      </a:lnTo>
                      <a:lnTo>
                        <a:pt x="1403" y="8396"/>
                      </a:lnTo>
                      <a:lnTo>
                        <a:pt x="1108" y="8082"/>
                      </a:lnTo>
                      <a:lnTo>
                        <a:pt x="1067" y="7852"/>
                      </a:lnTo>
                      <a:lnTo>
                        <a:pt x="1088" y="7514"/>
                      </a:lnTo>
                      <a:lnTo>
                        <a:pt x="1301" y="7514"/>
                      </a:lnTo>
                      <a:lnTo>
                        <a:pt x="1443" y="7478"/>
                      </a:lnTo>
                      <a:lnTo>
                        <a:pt x="1464" y="7514"/>
                      </a:lnTo>
                      <a:lnTo>
                        <a:pt x="1616" y="7309"/>
                      </a:lnTo>
                      <a:lnTo>
                        <a:pt x="1779" y="7212"/>
                      </a:lnTo>
                      <a:lnTo>
                        <a:pt x="1840" y="7212"/>
                      </a:lnTo>
                      <a:lnTo>
                        <a:pt x="1941" y="7007"/>
                      </a:lnTo>
                      <a:lnTo>
                        <a:pt x="2053" y="6946"/>
                      </a:lnTo>
                      <a:lnTo>
                        <a:pt x="2175" y="6572"/>
                      </a:lnTo>
                      <a:lnTo>
                        <a:pt x="2257" y="6668"/>
                      </a:lnTo>
                      <a:lnTo>
                        <a:pt x="2409" y="6439"/>
                      </a:lnTo>
                      <a:lnTo>
                        <a:pt x="2429" y="6439"/>
                      </a:lnTo>
                      <a:lnTo>
                        <a:pt x="2633" y="6161"/>
                      </a:lnTo>
                      <a:lnTo>
                        <a:pt x="2744" y="6137"/>
                      </a:lnTo>
                      <a:lnTo>
                        <a:pt x="3009" y="6137"/>
                      </a:lnTo>
                      <a:lnTo>
                        <a:pt x="2927" y="5799"/>
                      </a:lnTo>
                      <a:lnTo>
                        <a:pt x="2887" y="5521"/>
                      </a:lnTo>
                      <a:lnTo>
                        <a:pt x="2846" y="4953"/>
                      </a:lnTo>
                      <a:lnTo>
                        <a:pt x="3080" y="4917"/>
                      </a:lnTo>
                      <a:lnTo>
                        <a:pt x="3202" y="4820"/>
                      </a:lnTo>
                      <a:lnTo>
                        <a:pt x="3141" y="5050"/>
                      </a:lnTo>
                      <a:lnTo>
                        <a:pt x="3243" y="5219"/>
                      </a:lnTo>
                      <a:lnTo>
                        <a:pt x="3344" y="5424"/>
                      </a:lnTo>
                      <a:lnTo>
                        <a:pt x="3395" y="5557"/>
                      </a:lnTo>
                      <a:lnTo>
                        <a:pt x="3680" y="5521"/>
                      </a:lnTo>
                      <a:lnTo>
                        <a:pt x="3913" y="5026"/>
                      </a:lnTo>
                      <a:lnTo>
                        <a:pt x="4086" y="4784"/>
                      </a:lnTo>
                      <a:lnTo>
                        <a:pt x="4188" y="4615"/>
                      </a:lnTo>
                      <a:lnTo>
                        <a:pt x="4310" y="4409"/>
                      </a:lnTo>
                      <a:lnTo>
                        <a:pt x="4422" y="4144"/>
                      </a:lnTo>
                      <a:lnTo>
                        <a:pt x="4523" y="4240"/>
                      </a:lnTo>
                      <a:lnTo>
                        <a:pt x="4523" y="4083"/>
                      </a:lnTo>
                      <a:lnTo>
                        <a:pt x="4584" y="3974"/>
                      </a:lnTo>
                      <a:lnTo>
                        <a:pt x="4767" y="4047"/>
                      </a:lnTo>
                      <a:lnTo>
                        <a:pt x="5062" y="4482"/>
                      </a:lnTo>
                      <a:lnTo>
                        <a:pt x="5001" y="3274"/>
                      </a:lnTo>
                      <a:lnTo>
                        <a:pt x="4747" y="3805"/>
                      </a:lnTo>
                      <a:lnTo>
                        <a:pt x="4544" y="3769"/>
                      </a:lnTo>
                      <a:lnTo>
                        <a:pt x="4483" y="3443"/>
                      </a:lnTo>
                      <a:lnTo>
                        <a:pt x="4483" y="3274"/>
                      </a:lnTo>
                      <a:lnTo>
                        <a:pt x="4422" y="3165"/>
                      </a:lnTo>
                      <a:lnTo>
                        <a:pt x="4584" y="2899"/>
                      </a:lnTo>
                      <a:lnTo>
                        <a:pt x="4686" y="2694"/>
                      </a:lnTo>
                      <a:lnTo>
                        <a:pt x="4777" y="2634"/>
                      </a:lnTo>
                      <a:lnTo>
                        <a:pt x="4859" y="2597"/>
                      </a:lnTo>
                      <a:lnTo>
                        <a:pt x="4920" y="2428"/>
                      </a:lnTo>
                      <a:lnTo>
                        <a:pt x="5001" y="2392"/>
                      </a:lnTo>
                      <a:lnTo>
                        <a:pt x="5103" y="2392"/>
                      </a:lnTo>
                      <a:lnTo>
                        <a:pt x="4920" y="2090"/>
                      </a:lnTo>
                      <a:lnTo>
                        <a:pt x="4747" y="2162"/>
                      </a:lnTo>
                      <a:lnTo>
                        <a:pt x="4625" y="2162"/>
                      </a:lnTo>
                      <a:lnTo>
                        <a:pt x="4523" y="2054"/>
                      </a:lnTo>
                      <a:lnTo>
                        <a:pt x="4523" y="2259"/>
                      </a:lnTo>
                      <a:lnTo>
                        <a:pt x="4422" y="2464"/>
                      </a:lnTo>
                      <a:lnTo>
                        <a:pt x="4290" y="2803"/>
                      </a:lnTo>
                      <a:lnTo>
                        <a:pt x="4147" y="2936"/>
                      </a:lnTo>
                      <a:lnTo>
                        <a:pt x="4056" y="2936"/>
                      </a:lnTo>
                      <a:lnTo>
                        <a:pt x="4015" y="3165"/>
                      </a:lnTo>
                      <a:lnTo>
                        <a:pt x="4015" y="3274"/>
                      </a:lnTo>
                      <a:lnTo>
                        <a:pt x="3934" y="3370"/>
                      </a:lnTo>
                      <a:lnTo>
                        <a:pt x="4035" y="3769"/>
                      </a:lnTo>
                      <a:lnTo>
                        <a:pt x="4086" y="3974"/>
                      </a:lnTo>
                      <a:lnTo>
                        <a:pt x="3974" y="4277"/>
                      </a:lnTo>
                      <a:lnTo>
                        <a:pt x="3832" y="4482"/>
                      </a:lnTo>
                      <a:lnTo>
                        <a:pt x="3791" y="4784"/>
                      </a:lnTo>
                      <a:lnTo>
                        <a:pt x="3720" y="5026"/>
                      </a:lnTo>
                      <a:lnTo>
                        <a:pt x="3639" y="5026"/>
                      </a:lnTo>
                      <a:lnTo>
                        <a:pt x="3517" y="5050"/>
                      </a:lnTo>
                      <a:lnTo>
                        <a:pt x="3395" y="5158"/>
                      </a:lnTo>
                      <a:lnTo>
                        <a:pt x="3365" y="5122"/>
                      </a:lnTo>
                      <a:lnTo>
                        <a:pt x="3365" y="4953"/>
                      </a:lnTo>
                      <a:lnTo>
                        <a:pt x="3344" y="4687"/>
                      </a:lnTo>
                      <a:lnTo>
                        <a:pt x="3243" y="4687"/>
                      </a:lnTo>
                      <a:lnTo>
                        <a:pt x="3182" y="4518"/>
                      </a:lnTo>
                      <a:lnTo>
                        <a:pt x="3202" y="4277"/>
                      </a:lnTo>
                      <a:lnTo>
                        <a:pt x="3222" y="4144"/>
                      </a:lnTo>
                      <a:lnTo>
                        <a:pt x="3202" y="4083"/>
                      </a:lnTo>
                      <a:lnTo>
                        <a:pt x="3121" y="4144"/>
                      </a:lnTo>
                      <a:lnTo>
                        <a:pt x="3080" y="4144"/>
                      </a:lnTo>
                      <a:lnTo>
                        <a:pt x="3019" y="4107"/>
                      </a:lnTo>
                      <a:lnTo>
                        <a:pt x="2988" y="4083"/>
                      </a:lnTo>
                      <a:lnTo>
                        <a:pt x="2887" y="4216"/>
                      </a:lnTo>
                      <a:lnTo>
                        <a:pt x="2683" y="4554"/>
                      </a:lnTo>
                      <a:lnTo>
                        <a:pt x="2470" y="4518"/>
                      </a:lnTo>
                      <a:lnTo>
                        <a:pt x="2328" y="4482"/>
                      </a:lnTo>
                      <a:lnTo>
                        <a:pt x="2236" y="4313"/>
                      </a:lnTo>
                      <a:lnTo>
                        <a:pt x="2236" y="4216"/>
                      </a:lnTo>
                      <a:lnTo>
                        <a:pt x="2297" y="4083"/>
                      </a:lnTo>
                      <a:lnTo>
                        <a:pt x="2368" y="3974"/>
                      </a:lnTo>
                      <a:lnTo>
                        <a:pt x="2429" y="3842"/>
                      </a:lnTo>
                      <a:lnTo>
                        <a:pt x="2297" y="3914"/>
                      </a:lnTo>
                      <a:lnTo>
                        <a:pt x="2236" y="3745"/>
                      </a:lnTo>
                      <a:lnTo>
                        <a:pt x="2236" y="3636"/>
                      </a:lnTo>
                      <a:lnTo>
                        <a:pt x="2429" y="3600"/>
                      </a:lnTo>
                      <a:lnTo>
                        <a:pt x="2612" y="3576"/>
                      </a:lnTo>
                      <a:lnTo>
                        <a:pt x="2490" y="3467"/>
                      </a:lnTo>
                      <a:lnTo>
                        <a:pt x="2307" y="3503"/>
                      </a:lnTo>
                      <a:lnTo>
                        <a:pt x="2307" y="3298"/>
                      </a:lnTo>
                      <a:lnTo>
                        <a:pt x="2389" y="3165"/>
                      </a:lnTo>
                      <a:lnTo>
                        <a:pt x="2572" y="3032"/>
                      </a:lnTo>
                      <a:lnTo>
                        <a:pt x="2633" y="2899"/>
                      </a:lnTo>
                      <a:lnTo>
                        <a:pt x="2683" y="2827"/>
                      </a:lnTo>
                      <a:lnTo>
                        <a:pt x="2826" y="2803"/>
                      </a:lnTo>
                      <a:lnTo>
                        <a:pt x="2948" y="2827"/>
                      </a:lnTo>
                      <a:lnTo>
                        <a:pt x="3009" y="2899"/>
                      </a:lnTo>
                      <a:lnTo>
                        <a:pt x="3100" y="2803"/>
                      </a:lnTo>
                      <a:lnTo>
                        <a:pt x="3009" y="2766"/>
                      </a:lnTo>
                      <a:lnTo>
                        <a:pt x="3009" y="2489"/>
                      </a:lnTo>
                      <a:lnTo>
                        <a:pt x="3263" y="2187"/>
                      </a:lnTo>
                      <a:lnTo>
                        <a:pt x="3395" y="1993"/>
                      </a:lnTo>
                      <a:lnTo>
                        <a:pt x="3476" y="1957"/>
                      </a:lnTo>
                      <a:lnTo>
                        <a:pt x="3456" y="1848"/>
                      </a:lnTo>
                      <a:lnTo>
                        <a:pt x="3578" y="1655"/>
                      </a:lnTo>
                      <a:lnTo>
                        <a:pt x="3720" y="1353"/>
                      </a:lnTo>
                      <a:lnTo>
                        <a:pt x="3873" y="1208"/>
                      </a:lnTo>
                      <a:lnTo>
                        <a:pt x="3751" y="1075"/>
                      </a:lnTo>
                      <a:lnTo>
                        <a:pt x="4076" y="773"/>
                      </a:lnTo>
                      <a:lnTo>
                        <a:pt x="4208" y="809"/>
                      </a:lnTo>
                      <a:lnTo>
                        <a:pt x="4188" y="640"/>
                      </a:lnTo>
                      <a:lnTo>
                        <a:pt x="4462" y="604"/>
                      </a:lnTo>
                      <a:lnTo>
                        <a:pt x="4981" y="72"/>
                      </a:lnTo>
                      <a:lnTo>
                        <a:pt x="5062" y="0"/>
                      </a:lnTo>
                      <a:lnTo>
                        <a:pt x="4960" y="399"/>
                      </a:lnTo>
                      <a:lnTo>
                        <a:pt x="5082" y="205"/>
                      </a:lnTo>
                      <a:lnTo>
                        <a:pt x="5214" y="133"/>
                      </a:lnTo>
                      <a:lnTo>
                        <a:pt x="5194" y="302"/>
                      </a:lnTo>
                      <a:lnTo>
                        <a:pt x="5591" y="97"/>
                      </a:lnTo>
                      <a:lnTo>
                        <a:pt x="5774" y="266"/>
                      </a:lnTo>
                      <a:lnTo>
                        <a:pt x="5509" y="435"/>
                      </a:lnTo>
                      <a:lnTo>
                        <a:pt x="5611" y="640"/>
                      </a:lnTo>
                      <a:lnTo>
                        <a:pt x="5987" y="604"/>
                      </a:lnTo>
                      <a:lnTo>
                        <a:pt x="6556" y="906"/>
                      </a:lnTo>
                      <a:lnTo>
                        <a:pt x="6526" y="1244"/>
                      </a:lnTo>
                      <a:lnTo>
                        <a:pt x="6282" y="1546"/>
                      </a:lnTo>
                      <a:lnTo>
                        <a:pt x="5926" y="1715"/>
                      </a:lnTo>
                      <a:lnTo>
                        <a:pt x="5865" y="2054"/>
                      </a:lnTo>
                      <a:lnTo>
                        <a:pt x="5885" y="2392"/>
                      </a:lnTo>
                      <a:lnTo>
                        <a:pt x="5987" y="2464"/>
                      </a:lnTo>
                      <a:lnTo>
                        <a:pt x="6007" y="2634"/>
                      </a:lnTo>
                      <a:lnTo>
                        <a:pt x="6048" y="2694"/>
                      </a:lnTo>
                      <a:lnTo>
                        <a:pt x="6129" y="2766"/>
                      </a:lnTo>
                      <a:lnTo>
                        <a:pt x="6150" y="2960"/>
                      </a:lnTo>
                      <a:lnTo>
                        <a:pt x="6261" y="3201"/>
                      </a:lnTo>
                      <a:lnTo>
                        <a:pt x="6261" y="3298"/>
                      </a:lnTo>
                      <a:lnTo>
                        <a:pt x="6383" y="3298"/>
                      </a:lnTo>
                      <a:lnTo>
                        <a:pt x="6424" y="3370"/>
                      </a:lnTo>
                      <a:lnTo>
                        <a:pt x="6526" y="3443"/>
                      </a:lnTo>
                      <a:lnTo>
                        <a:pt x="6577" y="3334"/>
                      </a:lnTo>
                      <a:lnTo>
                        <a:pt x="6638" y="3165"/>
                      </a:lnTo>
                      <a:lnTo>
                        <a:pt x="6678" y="3068"/>
                      </a:lnTo>
                      <a:lnTo>
                        <a:pt x="6780" y="3129"/>
                      </a:lnTo>
                      <a:lnTo>
                        <a:pt x="6902" y="2899"/>
                      </a:lnTo>
                      <a:lnTo>
                        <a:pt x="6902" y="2730"/>
                      </a:lnTo>
                      <a:lnTo>
                        <a:pt x="6932" y="2597"/>
                      </a:lnTo>
                      <a:lnTo>
                        <a:pt x="6953" y="2489"/>
                      </a:lnTo>
                      <a:lnTo>
                        <a:pt x="7197" y="2392"/>
                      </a:lnTo>
                      <a:lnTo>
                        <a:pt x="7390" y="2295"/>
                      </a:lnTo>
                      <a:lnTo>
                        <a:pt x="7644" y="2162"/>
                      </a:lnTo>
                      <a:lnTo>
                        <a:pt x="7949" y="2259"/>
                      </a:lnTo>
                      <a:lnTo>
                        <a:pt x="8731" y="2259"/>
                      </a:lnTo>
                      <a:lnTo>
                        <a:pt x="8813" y="1450"/>
                      </a:lnTo>
                      <a:lnTo>
                        <a:pt x="9087" y="1486"/>
                      </a:lnTo>
                      <a:lnTo>
                        <a:pt x="9291" y="2090"/>
                      </a:lnTo>
                      <a:lnTo>
                        <a:pt x="9331" y="1583"/>
                      </a:lnTo>
                      <a:lnTo>
                        <a:pt x="10236" y="97"/>
                      </a:lnTo>
                      <a:lnTo>
                        <a:pt x="10592" y="97"/>
                      </a:lnTo>
                      <a:lnTo>
                        <a:pt x="10907" y="399"/>
                      </a:lnTo>
                      <a:lnTo>
                        <a:pt x="11323" y="374"/>
                      </a:lnTo>
                      <a:lnTo>
                        <a:pt x="11872" y="906"/>
                      </a:lnTo>
                      <a:lnTo>
                        <a:pt x="12513" y="1208"/>
                      </a:lnTo>
                      <a:lnTo>
                        <a:pt x="12960" y="1148"/>
                      </a:lnTo>
                      <a:lnTo>
                        <a:pt x="13560" y="1486"/>
                      </a:lnTo>
                      <a:lnTo>
                        <a:pt x="14048" y="1486"/>
                      </a:lnTo>
                      <a:lnTo>
                        <a:pt x="14292" y="1244"/>
                      </a:lnTo>
                      <a:lnTo>
                        <a:pt x="14840" y="1244"/>
                      </a:lnTo>
                      <a:lnTo>
                        <a:pt x="15135" y="1522"/>
                      </a:lnTo>
                      <a:lnTo>
                        <a:pt x="15887" y="1522"/>
                      </a:lnTo>
                      <a:lnTo>
                        <a:pt x="16518" y="1957"/>
                      </a:lnTo>
                      <a:lnTo>
                        <a:pt x="17646" y="1885"/>
                      </a:lnTo>
                      <a:lnTo>
                        <a:pt x="19486" y="2090"/>
                      </a:lnTo>
                      <a:lnTo>
                        <a:pt x="20370" y="2730"/>
                      </a:lnTo>
                      <a:lnTo>
                        <a:pt x="21122" y="3129"/>
                      </a:lnTo>
                      <a:lnTo>
                        <a:pt x="21600" y="3467"/>
                      </a:lnTo>
                      <a:lnTo>
                        <a:pt x="21458" y="3576"/>
                      </a:lnTo>
                      <a:lnTo>
                        <a:pt x="21122" y="3298"/>
                      </a:lnTo>
                      <a:lnTo>
                        <a:pt x="20360" y="3201"/>
                      </a:lnTo>
                      <a:lnTo>
                        <a:pt x="20573" y="3467"/>
                      </a:lnTo>
                      <a:lnTo>
                        <a:pt x="20909" y="3600"/>
                      </a:lnTo>
                      <a:lnTo>
                        <a:pt x="20807" y="4047"/>
                      </a:lnTo>
                      <a:lnTo>
                        <a:pt x="20451" y="4313"/>
                      </a:lnTo>
                      <a:lnTo>
                        <a:pt x="20340" y="4748"/>
                      </a:lnTo>
                      <a:lnTo>
                        <a:pt x="20807" y="5158"/>
                      </a:lnTo>
                      <a:lnTo>
                        <a:pt x="21143" y="5690"/>
                      </a:lnTo>
                      <a:lnTo>
                        <a:pt x="21326" y="6475"/>
                      </a:lnTo>
                      <a:lnTo>
                        <a:pt x="21102" y="6536"/>
                      </a:lnTo>
                      <a:lnTo>
                        <a:pt x="20634" y="6306"/>
                      </a:lnTo>
                      <a:lnTo>
                        <a:pt x="20136" y="5726"/>
                      </a:lnTo>
                      <a:lnTo>
                        <a:pt x="19943" y="5424"/>
                      </a:lnTo>
                      <a:lnTo>
                        <a:pt x="19821" y="5026"/>
                      </a:lnTo>
                      <a:lnTo>
                        <a:pt x="19699" y="4409"/>
                      </a:lnTo>
                      <a:lnTo>
                        <a:pt x="19506" y="4216"/>
                      </a:lnTo>
                      <a:lnTo>
                        <a:pt x="19323" y="4180"/>
                      </a:lnTo>
                      <a:lnTo>
                        <a:pt x="19171" y="4240"/>
                      </a:lnTo>
                      <a:lnTo>
                        <a:pt x="19343" y="4723"/>
                      </a:lnTo>
                      <a:lnTo>
                        <a:pt x="18876" y="4784"/>
                      </a:lnTo>
                      <a:lnTo>
                        <a:pt x="18652" y="4554"/>
                      </a:lnTo>
                      <a:lnTo>
                        <a:pt x="18235" y="4687"/>
                      </a:lnTo>
                      <a:lnTo>
                        <a:pt x="17920" y="5050"/>
                      </a:lnTo>
                      <a:lnTo>
                        <a:pt x="17920" y="5255"/>
                      </a:lnTo>
                      <a:lnTo>
                        <a:pt x="18042" y="5593"/>
                      </a:lnTo>
                      <a:lnTo>
                        <a:pt x="18540" y="5690"/>
                      </a:lnTo>
                      <a:lnTo>
                        <a:pt x="18937" y="6101"/>
                      </a:lnTo>
                      <a:lnTo>
                        <a:pt x="19608" y="7212"/>
                      </a:lnTo>
                      <a:lnTo>
                        <a:pt x="19882" y="7949"/>
                      </a:lnTo>
                      <a:lnTo>
                        <a:pt x="19923" y="8722"/>
                      </a:lnTo>
                      <a:lnTo>
                        <a:pt x="19862" y="9362"/>
                      </a:lnTo>
                      <a:lnTo>
                        <a:pt x="19699" y="9362"/>
                      </a:lnTo>
                      <a:lnTo>
                        <a:pt x="19526" y="9133"/>
                      </a:lnTo>
                      <a:lnTo>
                        <a:pt x="19272" y="9435"/>
                      </a:lnTo>
                      <a:lnTo>
                        <a:pt x="19008" y="9701"/>
                      </a:lnTo>
                      <a:lnTo>
                        <a:pt x="18967" y="10148"/>
                      </a:lnTo>
                      <a:lnTo>
                        <a:pt x="19252" y="10679"/>
                      </a:lnTo>
                      <a:lnTo>
                        <a:pt x="19069" y="11114"/>
                      </a:lnTo>
                      <a:lnTo>
                        <a:pt x="19008" y="11863"/>
                      </a:lnTo>
                      <a:lnTo>
                        <a:pt x="19343" y="12334"/>
                      </a:lnTo>
                      <a:lnTo>
                        <a:pt x="19720" y="12467"/>
                      </a:lnTo>
                      <a:lnTo>
                        <a:pt x="20116" y="12974"/>
                      </a:lnTo>
                      <a:lnTo>
                        <a:pt x="20451" y="13651"/>
                      </a:lnTo>
                      <a:lnTo>
                        <a:pt x="20472" y="14654"/>
                      </a:lnTo>
                      <a:lnTo>
                        <a:pt x="20360" y="15125"/>
                      </a:lnTo>
                      <a:lnTo>
                        <a:pt x="20004" y="15536"/>
                      </a:lnTo>
                      <a:lnTo>
                        <a:pt x="19567" y="15741"/>
                      </a:lnTo>
                      <a:lnTo>
                        <a:pt x="19293" y="16043"/>
                      </a:lnTo>
                      <a:lnTo>
                        <a:pt x="19130" y="15874"/>
                      </a:lnTo>
                      <a:lnTo>
                        <a:pt x="18988" y="16043"/>
                      </a:lnTo>
                      <a:lnTo>
                        <a:pt x="18947" y="16780"/>
                      </a:lnTo>
                      <a:lnTo>
                        <a:pt x="19049" y="17215"/>
                      </a:lnTo>
                      <a:lnTo>
                        <a:pt x="19486" y="17722"/>
                      </a:lnTo>
                      <a:lnTo>
                        <a:pt x="19659" y="18230"/>
                      </a:lnTo>
                      <a:lnTo>
                        <a:pt x="19801" y="18495"/>
                      </a:lnTo>
                      <a:lnTo>
                        <a:pt x="19760" y="19039"/>
                      </a:lnTo>
                      <a:lnTo>
                        <a:pt x="19486" y="19474"/>
                      </a:lnTo>
                      <a:lnTo>
                        <a:pt x="19191" y="19474"/>
                      </a:lnTo>
                      <a:lnTo>
                        <a:pt x="18713" y="18834"/>
                      </a:lnTo>
                      <a:lnTo>
                        <a:pt x="18378" y="18604"/>
                      </a:lnTo>
                      <a:lnTo>
                        <a:pt x="18235" y="18471"/>
                      </a:lnTo>
                      <a:lnTo>
                        <a:pt x="18103" y="18797"/>
                      </a:lnTo>
                      <a:lnTo>
                        <a:pt x="18144" y="19281"/>
                      </a:lnTo>
                      <a:lnTo>
                        <a:pt x="18256" y="19643"/>
                      </a:lnTo>
                      <a:lnTo>
                        <a:pt x="18337" y="20223"/>
                      </a:lnTo>
                      <a:lnTo>
                        <a:pt x="18632" y="20416"/>
                      </a:lnTo>
                      <a:lnTo>
                        <a:pt x="18540" y="20718"/>
                      </a:lnTo>
                      <a:lnTo>
                        <a:pt x="18561" y="21165"/>
                      </a:lnTo>
                      <a:lnTo>
                        <a:pt x="18652" y="21600"/>
                      </a:lnTo>
                      <a:lnTo>
                        <a:pt x="18459" y="21564"/>
                      </a:lnTo>
                      <a:lnTo>
                        <a:pt x="18235" y="21056"/>
                      </a:lnTo>
                      <a:lnTo>
                        <a:pt x="18256" y="20525"/>
                      </a:lnTo>
                      <a:lnTo>
                        <a:pt x="18185" y="20356"/>
                      </a:lnTo>
                      <a:lnTo>
                        <a:pt x="18103" y="19752"/>
                      </a:lnTo>
                      <a:lnTo>
                        <a:pt x="18002" y="19583"/>
                      </a:lnTo>
                      <a:lnTo>
                        <a:pt x="17961" y="18737"/>
                      </a:lnTo>
                      <a:lnTo>
                        <a:pt x="17829" y="18230"/>
                      </a:lnTo>
                      <a:lnTo>
                        <a:pt x="17585" y="17758"/>
                      </a:lnTo>
                      <a:lnTo>
                        <a:pt x="17158" y="17493"/>
                      </a:lnTo>
                      <a:lnTo>
                        <a:pt x="16853" y="17046"/>
                      </a:lnTo>
                      <a:lnTo>
                        <a:pt x="16741" y="16719"/>
                      </a:lnTo>
                      <a:lnTo>
                        <a:pt x="16518" y="16345"/>
                      </a:lnTo>
                      <a:lnTo>
                        <a:pt x="16182" y="15499"/>
                      </a:lnTo>
                      <a:lnTo>
                        <a:pt x="15887" y="15572"/>
                      </a:lnTo>
                      <a:lnTo>
                        <a:pt x="15491" y="15970"/>
                      </a:lnTo>
                      <a:lnTo>
                        <a:pt x="15318" y="16309"/>
                      </a:lnTo>
                      <a:lnTo>
                        <a:pt x="14962" y="16949"/>
                      </a:lnTo>
                      <a:lnTo>
                        <a:pt x="14698" y="17626"/>
                      </a:lnTo>
                      <a:lnTo>
                        <a:pt x="14607" y="17855"/>
                      </a:lnTo>
                      <a:lnTo>
                        <a:pt x="14698" y="18640"/>
                      </a:lnTo>
                      <a:lnTo>
                        <a:pt x="14688" y="19413"/>
                      </a:lnTo>
                      <a:lnTo>
                        <a:pt x="14363" y="19945"/>
                      </a:lnTo>
                      <a:lnTo>
                        <a:pt x="14190" y="19981"/>
                      </a:lnTo>
                      <a:lnTo>
                        <a:pt x="13814" y="18870"/>
                      </a:lnTo>
                      <a:lnTo>
                        <a:pt x="13519" y="18097"/>
                      </a:lnTo>
                      <a:lnTo>
                        <a:pt x="12930" y="16611"/>
                      </a:lnTo>
                      <a:lnTo>
                        <a:pt x="12909" y="16043"/>
                      </a:lnTo>
                      <a:lnTo>
                        <a:pt x="12767" y="15765"/>
                      </a:lnTo>
                      <a:lnTo>
                        <a:pt x="12665" y="16140"/>
                      </a:lnTo>
                      <a:lnTo>
                        <a:pt x="12157" y="15294"/>
                      </a:lnTo>
                      <a:lnTo>
                        <a:pt x="11466" y="14654"/>
                      </a:lnTo>
                      <a:lnTo>
                        <a:pt x="11029" y="14799"/>
                      </a:lnTo>
                      <a:lnTo>
                        <a:pt x="10398" y="14726"/>
                      </a:lnTo>
                      <a:lnTo>
                        <a:pt x="10094" y="14255"/>
                      </a:lnTo>
                      <a:lnTo>
                        <a:pt x="9758" y="14315"/>
                      </a:lnTo>
                      <a:lnTo>
                        <a:pt x="9291" y="14122"/>
                      </a:lnTo>
                      <a:lnTo>
                        <a:pt x="8305" y="12540"/>
                      </a:lnTo>
                      <a:lnTo>
                        <a:pt x="8355" y="13180"/>
                      </a:lnTo>
                      <a:lnTo>
                        <a:pt x="8660" y="14086"/>
                      </a:lnTo>
                      <a:lnTo>
                        <a:pt x="8996" y="14726"/>
                      </a:lnTo>
                      <a:lnTo>
                        <a:pt x="9352" y="15064"/>
                      </a:lnTo>
                      <a:lnTo>
                        <a:pt x="9738" y="14799"/>
                      </a:lnTo>
                      <a:lnTo>
                        <a:pt x="10063" y="14799"/>
                      </a:lnTo>
                      <a:lnTo>
                        <a:pt x="10470" y="15366"/>
                      </a:lnTo>
                      <a:lnTo>
                        <a:pt x="10714" y="15801"/>
                      </a:lnTo>
                      <a:lnTo>
                        <a:pt x="10673" y="16079"/>
                      </a:lnTo>
                      <a:lnTo>
                        <a:pt x="9961" y="17323"/>
                      </a:lnTo>
                      <a:lnTo>
                        <a:pt x="9484" y="17795"/>
                      </a:lnTo>
                      <a:lnTo>
                        <a:pt x="8498" y="18399"/>
                      </a:lnTo>
                      <a:lnTo>
                        <a:pt x="8203" y="18604"/>
                      </a:lnTo>
                      <a:lnTo>
                        <a:pt x="8020" y="18399"/>
                      </a:lnTo>
                      <a:lnTo>
                        <a:pt x="7969" y="18157"/>
                      </a:lnTo>
                      <a:lnTo>
                        <a:pt x="7949" y="17795"/>
                      </a:lnTo>
                      <a:lnTo>
                        <a:pt x="7867" y="17420"/>
                      </a:lnTo>
                      <a:lnTo>
                        <a:pt x="7725" y="17118"/>
                      </a:lnTo>
                      <a:lnTo>
                        <a:pt x="7613" y="16852"/>
                      </a:lnTo>
                      <a:lnTo>
                        <a:pt x="7430" y="16478"/>
                      </a:lnTo>
                      <a:lnTo>
                        <a:pt x="7329" y="16236"/>
                      </a:lnTo>
                      <a:lnTo>
                        <a:pt x="7258" y="15934"/>
                      </a:lnTo>
                      <a:lnTo>
                        <a:pt x="7115" y="15668"/>
                      </a:lnTo>
                      <a:lnTo>
                        <a:pt x="6902" y="14992"/>
                      </a:lnTo>
                      <a:lnTo>
                        <a:pt x="6780" y="14726"/>
                      </a:lnTo>
                      <a:lnTo>
                        <a:pt x="6617" y="14352"/>
                      </a:lnTo>
                      <a:lnTo>
                        <a:pt x="6363" y="13844"/>
                      </a:lnTo>
                      <a:lnTo>
                        <a:pt x="6221" y="13542"/>
                      </a:lnTo>
                      <a:lnTo>
                        <a:pt x="6109" y="13349"/>
                      </a:lnTo>
                      <a:lnTo>
                        <a:pt x="5967" y="12902"/>
                      </a:lnTo>
                      <a:lnTo>
                        <a:pt x="6383" y="12503"/>
                      </a:lnTo>
                      <a:lnTo>
                        <a:pt x="6556" y="11621"/>
                      </a:lnTo>
                      <a:lnTo>
                        <a:pt x="6170" y="11392"/>
                      </a:lnTo>
                      <a:lnTo>
                        <a:pt x="5631" y="11525"/>
                      </a:lnTo>
                      <a:lnTo>
                        <a:pt x="5509" y="11428"/>
                      </a:lnTo>
                      <a:lnTo>
                        <a:pt x="5316" y="11428"/>
                      </a:lnTo>
                      <a:lnTo>
                        <a:pt x="5296" y="11259"/>
                      </a:lnTo>
                      <a:lnTo>
                        <a:pt x="5255" y="11114"/>
                      </a:lnTo>
                      <a:lnTo>
                        <a:pt x="5255" y="10848"/>
                      </a:lnTo>
                      <a:lnTo>
                        <a:pt x="5154" y="10715"/>
                      </a:lnTo>
                      <a:lnTo>
                        <a:pt x="5133" y="10546"/>
                      </a:lnTo>
                      <a:lnTo>
                        <a:pt x="5082" y="10510"/>
                      </a:lnTo>
                      <a:lnTo>
                        <a:pt x="5021" y="10377"/>
                      </a:lnTo>
                      <a:lnTo>
                        <a:pt x="5001" y="10244"/>
                      </a:lnTo>
                      <a:lnTo>
                        <a:pt x="4960" y="10111"/>
                      </a:lnTo>
                      <a:lnTo>
                        <a:pt x="4920" y="10039"/>
                      </a:lnTo>
                      <a:lnTo>
                        <a:pt x="4686" y="10039"/>
                      </a:lnTo>
                      <a:lnTo>
                        <a:pt x="4666" y="10208"/>
                      </a:lnTo>
                      <a:lnTo>
                        <a:pt x="4666" y="10921"/>
                      </a:lnTo>
                      <a:lnTo>
                        <a:pt x="4564" y="10981"/>
                      </a:lnTo>
                      <a:lnTo>
                        <a:pt x="4483" y="11114"/>
                      </a:lnTo>
                      <a:lnTo>
                        <a:pt x="4371" y="10921"/>
                      </a:lnTo>
                      <a:lnTo>
                        <a:pt x="4290" y="10643"/>
                      </a:lnTo>
                      <a:lnTo>
                        <a:pt x="4310" y="10341"/>
                      </a:lnTo>
                      <a:lnTo>
                        <a:pt x="4188" y="9942"/>
                      </a:lnTo>
                      <a:lnTo>
                        <a:pt x="4127" y="9677"/>
                      </a:lnTo>
                      <a:lnTo>
                        <a:pt x="3995" y="9507"/>
                      </a:lnTo>
                      <a:lnTo>
                        <a:pt x="3832" y="9338"/>
                      </a:lnTo>
                      <a:lnTo>
                        <a:pt x="3751" y="9097"/>
                      </a:lnTo>
                      <a:lnTo>
                        <a:pt x="3700" y="8928"/>
                      </a:lnTo>
                      <a:lnTo>
                        <a:pt x="3558" y="8891"/>
                      </a:lnTo>
                      <a:lnTo>
                        <a:pt x="3517" y="8795"/>
                      </a:lnTo>
                      <a:lnTo>
                        <a:pt x="3415" y="8795"/>
                      </a:lnTo>
                      <a:lnTo>
                        <a:pt x="3344" y="8964"/>
                      </a:lnTo>
                      <a:lnTo>
                        <a:pt x="3263" y="9097"/>
                      </a:lnTo>
                      <a:lnTo>
                        <a:pt x="3436" y="9266"/>
                      </a:lnTo>
                      <a:lnTo>
                        <a:pt x="3537" y="9507"/>
                      </a:lnTo>
                      <a:lnTo>
                        <a:pt x="3720" y="9809"/>
                      </a:lnTo>
                      <a:lnTo>
                        <a:pt x="3791" y="9942"/>
                      </a:lnTo>
                      <a:lnTo>
                        <a:pt x="3934" y="10039"/>
                      </a:lnTo>
                      <a:lnTo>
                        <a:pt x="4035" y="10244"/>
                      </a:lnTo>
                      <a:lnTo>
                        <a:pt x="3913" y="10486"/>
                      </a:lnTo>
                      <a:lnTo>
                        <a:pt x="3893" y="10377"/>
                      </a:lnTo>
                      <a:lnTo>
                        <a:pt x="3893" y="10244"/>
                      </a:lnTo>
                      <a:lnTo>
                        <a:pt x="3832" y="10546"/>
                      </a:lnTo>
                      <a:lnTo>
                        <a:pt x="3812" y="10812"/>
                      </a:lnTo>
                      <a:lnTo>
                        <a:pt x="3700" y="10885"/>
                      </a:lnTo>
                      <a:lnTo>
                        <a:pt x="3730" y="10546"/>
                      </a:lnTo>
                      <a:lnTo>
                        <a:pt x="3720" y="10377"/>
                      </a:lnTo>
                      <a:lnTo>
                        <a:pt x="3578" y="10281"/>
                      </a:lnTo>
                      <a:lnTo>
                        <a:pt x="3517" y="10208"/>
                      </a:lnTo>
                      <a:lnTo>
                        <a:pt x="3456" y="10075"/>
                      </a:lnTo>
                      <a:lnTo>
                        <a:pt x="3344" y="10003"/>
                      </a:lnTo>
                      <a:lnTo>
                        <a:pt x="3263" y="9906"/>
                      </a:lnTo>
                      <a:lnTo>
                        <a:pt x="3182" y="9701"/>
                      </a:lnTo>
                      <a:lnTo>
                        <a:pt x="3080" y="9604"/>
                      </a:lnTo>
                      <a:lnTo>
                        <a:pt x="3019" y="9399"/>
                      </a:lnTo>
                      <a:lnTo>
                        <a:pt x="3009" y="9230"/>
                      </a:lnTo>
                      <a:lnTo>
                        <a:pt x="2927" y="9169"/>
                      </a:lnTo>
                      <a:lnTo>
                        <a:pt x="2846" y="9060"/>
                      </a:lnTo>
                      <a:lnTo>
                        <a:pt x="2683" y="9060"/>
                      </a:lnTo>
                      <a:lnTo>
                        <a:pt x="2551" y="9097"/>
                      </a:lnTo>
                      <a:lnTo>
                        <a:pt x="2389" y="9060"/>
                      </a:lnTo>
                      <a:lnTo>
                        <a:pt x="2114" y="9097"/>
                      </a:lnTo>
                      <a:lnTo>
                        <a:pt x="1921" y="9133"/>
                      </a:lnTo>
                      <a:lnTo>
                        <a:pt x="1860" y="9205"/>
                      </a:lnTo>
                      <a:lnTo>
                        <a:pt x="1840" y="9399"/>
                      </a:lnTo>
                      <a:lnTo>
                        <a:pt x="1840" y="9640"/>
                      </a:lnTo>
                      <a:lnTo>
                        <a:pt x="1718" y="9870"/>
                      </a:lnTo>
                      <a:lnTo>
                        <a:pt x="1637" y="9979"/>
                      </a:lnTo>
                      <a:lnTo>
                        <a:pt x="1596" y="10039"/>
                      </a:lnTo>
                      <a:lnTo>
                        <a:pt x="1545" y="10208"/>
                      </a:lnTo>
                      <a:lnTo>
                        <a:pt x="1504" y="10341"/>
                      </a:lnTo>
                      <a:lnTo>
                        <a:pt x="1565" y="10450"/>
                      </a:lnTo>
                      <a:lnTo>
                        <a:pt x="1565" y="10643"/>
                      </a:lnTo>
                      <a:lnTo>
                        <a:pt x="1545" y="10752"/>
                      </a:lnTo>
                      <a:lnTo>
                        <a:pt x="1504" y="10885"/>
                      </a:lnTo>
                      <a:lnTo>
                        <a:pt x="1403" y="11114"/>
                      </a:lnTo>
                      <a:lnTo>
                        <a:pt x="1342" y="11017"/>
                      </a:lnTo>
                      <a:lnTo>
                        <a:pt x="1281" y="11090"/>
                      </a:lnTo>
                      <a:lnTo>
                        <a:pt x="1210" y="11187"/>
                      </a:lnTo>
                      <a:lnTo>
                        <a:pt x="1088" y="11223"/>
                      </a:lnTo>
                      <a:lnTo>
                        <a:pt x="966" y="11392"/>
                      </a:lnTo>
                      <a:lnTo>
                        <a:pt x="854" y="11428"/>
                      </a:lnTo>
                      <a:lnTo>
                        <a:pt x="610" y="11428"/>
                      </a:lnTo>
                      <a:lnTo>
                        <a:pt x="356" y="11525"/>
                      </a:lnTo>
                      <a:lnTo>
                        <a:pt x="234" y="11525"/>
                      </a:lnTo>
                      <a:lnTo>
                        <a:pt x="173" y="11283"/>
                      </a:lnTo>
                      <a:lnTo>
                        <a:pt x="122" y="10981"/>
                      </a:lnTo>
                      <a:lnTo>
                        <a:pt x="81" y="10715"/>
                      </a:lnTo>
                      <a:lnTo>
                        <a:pt x="61" y="10450"/>
                      </a:lnTo>
                      <a:lnTo>
                        <a:pt x="61" y="10111"/>
                      </a:lnTo>
                      <a:lnTo>
                        <a:pt x="0" y="9701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</p:grpSp>
        <p:grpSp>
          <p:nvGrpSpPr>
            <p:cNvPr id="363" name="Group 33"/>
            <p:cNvGrpSpPr/>
            <p:nvPr/>
          </p:nvGrpSpPr>
          <p:grpSpPr>
            <a:xfrm>
              <a:off x="0" y="0"/>
              <a:ext cx="2959101" cy="5254625"/>
              <a:chOff x="0" y="0"/>
              <a:chExt cx="2959099" cy="5254624"/>
            </a:xfrm>
          </p:grpSpPr>
          <p:sp>
            <p:nvSpPr>
              <p:cNvPr id="357" name="Freeform 34"/>
              <p:cNvSpPr/>
              <p:nvPr/>
            </p:nvSpPr>
            <p:spPr>
              <a:xfrm>
                <a:off x="0" y="231775"/>
                <a:ext cx="2001838" cy="245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550"/>
                    </a:moveTo>
                    <a:lnTo>
                      <a:pt x="1028" y="4811"/>
                    </a:lnTo>
                    <a:lnTo>
                      <a:pt x="1627" y="4504"/>
                    </a:lnTo>
                    <a:lnTo>
                      <a:pt x="1730" y="4044"/>
                    </a:lnTo>
                    <a:lnTo>
                      <a:pt x="1268" y="3765"/>
                    </a:lnTo>
                    <a:lnTo>
                      <a:pt x="1233" y="3221"/>
                    </a:lnTo>
                    <a:lnTo>
                      <a:pt x="1439" y="3068"/>
                    </a:lnTo>
                    <a:lnTo>
                      <a:pt x="1405" y="2831"/>
                    </a:lnTo>
                    <a:lnTo>
                      <a:pt x="2193" y="2761"/>
                    </a:lnTo>
                    <a:lnTo>
                      <a:pt x="2398" y="2329"/>
                    </a:lnTo>
                    <a:lnTo>
                      <a:pt x="2432" y="1938"/>
                    </a:lnTo>
                    <a:lnTo>
                      <a:pt x="3100" y="1827"/>
                    </a:lnTo>
                    <a:lnTo>
                      <a:pt x="3169" y="1436"/>
                    </a:lnTo>
                    <a:lnTo>
                      <a:pt x="2535" y="1325"/>
                    </a:lnTo>
                    <a:lnTo>
                      <a:pt x="2826" y="1046"/>
                    </a:lnTo>
                    <a:lnTo>
                      <a:pt x="3854" y="1046"/>
                    </a:lnTo>
                    <a:lnTo>
                      <a:pt x="4162" y="739"/>
                    </a:lnTo>
                    <a:lnTo>
                      <a:pt x="4591" y="697"/>
                    </a:lnTo>
                    <a:lnTo>
                      <a:pt x="4865" y="460"/>
                    </a:lnTo>
                    <a:lnTo>
                      <a:pt x="5190" y="892"/>
                    </a:lnTo>
                    <a:lnTo>
                      <a:pt x="6492" y="823"/>
                    </a:lnTo>
                    <a:lnTo>
                      <a:pt x="7092" y="1283"/>
                    </a:lnTo>
                    <a:lnTo>
                      <a:pt x="9027" y="1171"/>
                    </a:lnTo>
                    <a:lnTo>
                      <a:pt x="9318" y="934"/>
                    </a:lnTo>
                    <a:lnTo>
                      <a:pt x="10055" y="1325"/>
                    </a:lnTo>
                    <a:lnTo>
                      <a:pt x="10809" y="1673"/>
                    </a:lnTo>
                    <a:lnTo>
                      <a:pt x="11185" y="1520"/>
                    </a:lnTo>
                    <a:lnTo>
                      <a:pt x="11408" y="1325"/>
                    </a:lnTo>
                    <a:lnTo>
                      <a:pt x="12042" y="1436"/>
                    </a:lnTo>
                    <a:lnTo>
                      <a:pt x="11614" y="1171"/>
                    </a:lnTo>
                    <a:lnTo>
                      <a:pt x="11220" y="1199"/>
                    </a:lnTo>
                    <a:lnTo>
                      <a:pt x="10620" y="1283"/>
                    </a:lnTo>
                    <a:lnTo>
                      <a:pt x="10312" y="892"/>
                    </a:lnTo>
                    <a:lnTo>
                      <a:pt x="9986" y="697"/>
                    </a:lnTo>
                    <a:lnTo>
                      <a:pt x="9986" y="390"/>
                    </a:lnTo>
                    <a:lnTo>
                      <a:pt x="10089" y="42"/>
                    </a:lnTo>
                    <a:lnTo>
                      <a:pt x="10346" y="0"/>
                    </a:lnTo>
                    <a:lnTo>
                      <a:pt x="10723" y="307"/>
                    </a:lnTo>
                    <a:lnTo>
                      <a:pt x="10809" y="153"/>
                    </a:lnTo>
                    <a:lnTo>
                      <a:pt x="11117" y="0"/>
                    </a:lnTo>
                    <a:lnTo>
                      <a:pt x="11477" y="237"/>
                    </a:lnTo>
                    <a:lnTo>
                      <a:pt x="11682" y="42"/>
                    </a:lnTo>
                    <a:lnTo>
                      <a:pt x="11888" y="349"/>
                    </a:lnTo>
                    <a:lnTo>
                      <a:pt x="11922" y="544"/>
                    </a:lnTo>
                    <a:lnTo>
                      <a:pt x="12453" y="823"/>
                    </a:lnTo>
                    <a:lnTo>
                      <a:pt x="12247" y="1046"/>
                    </a:lnTo>
                    <a:lnTo>
                      <a:pt x="12247" y="1367"/>
                    </a:lnTo>
                    <a:lnTo>
                      <a:pt x="13138" y="1436"/>
                    </a:lnTo>
                    <a:lnTo>
                      <a:pt x="13378" y="1046"/>
                    </a:lnTo>
                    <a:lnTo>
                      <a:pt x="13207" y="851"/>
                    </a:lnTo>
                    <a:lnTo>
                      <a:pt x="12813" y="892"/>
                    </a:lnTo>
                    <a:lnTo>
                      <a:pt x="12915" y="460"/>
                    </a:lnTo>
                    <a:lnTo>
                      <a:pt x="13721" y="697"/>
                    </a:lnTo>
                    <a:lnTo>
                      <a:pt x="13875" y="1004"/>
                    </a:lnTo>
                    <a:lnTo>
                      <a:pt x="14543" y="1004"/>
                    </a:lnTo>
                    <a:lnTo>
                      <a:pt x="15142" y="1394"/>
                    </a:lnTo>
                    <a:lnTo>
                      <a:pt x="15468" y="1325"/>
                    </a:lnTo>
                    <a:lnTo>
                      <a:pt x="15845" y="1673"/>
                    </a:lnTo>
                    <a:lnTo>
                      <a:pt x="15468" y="2134"/>
                    </a:lnTo>
                    <a:lnTo>
                      <a:pt x="15177" y="1785"/>
                    </a:lnTo>
                    <a:lnTo>
                      <a:pt x="14971" y="1910"/>
                    </a:lnTo>
                    <a:lnTo>
                      <a:pt x="14714" y="2175"/>
                    </a:lnTo>
                    <a:lnTo>
                      <a:pt x="14286" y="2412"/>
                    </a:lnTo>
                    <a:lnTo>
                      <a:pt x="14508" y="2761"/>
                    </a:lnTo>
                    <a:lnTo>
                      <a:pt x="14115" y="2803"/>
                    </a:lnTo>
                    <a:lnTo>
                      <a:pt x="13772" y="3263"/>
                    </a:lnTo>
                    <a:lnTo>
                      <a:pt x="13446" y="3849"/>
                    </a:lnTo>
                    <a:lnTo>
                      <a:pt x="13943" y="4351"/>
                    </a:lnTo>
                    <a:lnTo>
                      <a:pt x="14337" y="4936"/>
                    </a:lnTo>
                    <a:lnTo>
                      <a:pt x="15039" y="5006"/>
                    </a:lnTo>
                    <a:lnTo>
                      <a:pt x="15708" y="4936"/>
                    </a:lnTo>
                    <a:lnTo>
                      <a:pt x="16016" y="5243"/>
                    </a:lnTo>
                    <a:lnTo>
                      <a:pt x="15879" y="5397"/>
                    </a:lnTo>
                    <a:lnTo>
                      <a:pt x="15673" y="5717"/>
                    </a:lnTo>
                    <a:lnTo>
                      <a:pt x="15982" y="6261"/>
                    </a:lnTo>
                    <a:lnTo>
                      <a:pt x="16067" y="6638"/>
                    </a:lnTo>
                    <a:lnTo>
                      <a:pt x="16444" y="6833"/>
                    </a:lnTo>
                    <a:lnTo>
                      <a:pt x="16941" y="6484"/>
                    </a:lnTo>
                    <a:lnTo>
                      <a:pt x="16804" y="5982"/>
                    </a:lnTo>
                    <a:lnTo>
                      <a:pt x="16376" y="5550"/>
                    </a:lnTo>
                    <a:lnTo>
                      <a:pt x="16872" y="5048"/>
                    </a:lnTo>
                    <a:lnTo>
                      <a:pt x="16444" y="4197"/>
                    </a:lnTo>
                    <a:lnTo>
                      <a:pt x="16050" y="3849"/>
                    </a:lnTo>
                    <a:lnTo>
                      <a:pt x="16376" y="3542"/>
                    </a:lnTo>
                    <a:lnTo>
                      <a:pt x="16307" y="3068"/>
                    </a:lnTo>
                    <a:lnTo>
                      <a:pt x="16547" y="2803"/>
                    </a:lnTo>
                    <a:lnTo>
                      <a:pt x="16941" y="3068"/>
                    </a:lnTo>
                    <a:lnTo>
                      <a:pt x="17866" y="4086"/>
                    </a:lnTo>
                    <a:lnTo>
                      <a:pt x="18431" y="4239"/>
                    </a:lnTo>
                    <a:lnTo>
                      <a:pt x="18602" y="3960"/>
                    </a:lnTo>
                    <a:lnTo>
                      <a:pt x="18465" y="3416"/>
                    </a:lnTo>
                    <a:lnTo>
                      <a:pt x="18808" y="3500"/>
                    </a:lnTo>
                    <a:lnTo>
                      <a:pt x="19373" y="4114"/>
                    </a:lnTo>
                    <a:lnTo>
                      <a:pt x="19476" y="4462"/>
                    </a:lnTo>
                    <a:lnTo>
                      <a:pt x="19801" y="4699"/>
                    </a:lnTo>
                    <a:lnTo>
                      <a:pt x="20469" y="4978"/>
                    </a:lnTo>
                    <a:lnTo>
                      <a:pt x="20795" y="5480"/>
                    </a:lnTo>
                    <a:lnTo>
                      <a:pt x="21309" y="5829"/>
                    </a:lnTo>
                    <a:lnTo>
                      <a:pt x="21566" y="5940"/>
                    </a:lnTo>
                    <a:lnTo>
                      <a:pt x="21600" y="6261"/>
                    </a:lnTo>
                    <a:lnTo>
                      <a:pt x="21206" y="6442"/>
                    </a:lnTo>
                    <a:lnTo>
                      <a:pt x="20966" y="6219"/>
                    </a:lnTo>
                    <a:lnTo>
                      <a:pt x="20761" y="6261"/>
                    </a:lnTo>
                    <a:lnTo>
                      <a:pt x="20709" y="6763"/>
                    </a:lnTo>
                    <a:lnTo>
                      <a:pt x="20367" y="6875"/>
                    </a:lnTo>
                    <a:lnTo>
                      <a:pt x="20007" y="6610"/>
                    </a:lnTo>
                    <a:lnTo>
                      <a:pt x="19236" y="6610"/>
                    </a:lnTo>
                    <a:lnTo>
                      <a:pt x="19133" y="7181"/>
                    </a:lnTo>
                    <a:lnTo>
                      <a:pt x="19339" y="7530"/>
                    </a:lnTo>
                    <a:lnTo>
                      <a:pt x="19630" y="7349"/>
                    </a:lnTo>
                    <a:lnTo>
                      <a:pt x="19938" y="7265"/>
                    </a:lnTo>
                    <a:lnTo>
                      <a:pt x="20230" y="7460"/>
                    </a:lnTo>
                    <a:lnTo>
                      <a:pt x="19836" y="7893"/>
                    </a:lnTo>
                    <a:lnTo>
                      <a:pt x="20230" y="8269"/>
                    </a:lnTo>
                    <a:lnTo>
                      <a:pt x="20761" y="8395"/>
                    </a:lnTo>
                    <a:lnTo>
                      <a:pt x="20709" y="8618"/>
                    </a:lnTo>
                    <a:lnTo>
                      <a:pt x="20504" y="8660"/>
                    </a:lnTo>
                    <a:lnTo>
                      <a:pt x="20007" y="9984"/>
                    </a:lnTo>
                    <a:lnTo>
                      <a:pt x="20041" y="9134"/>
                    </a:lnTo>
                    <a:lnTo>
                      <a:pt x="20264" y="8701"/>
                    </a:lnTo>
                    <a:lnTo>
                      <a:pt x="20007" y="8506"/>
                    </a:lnTo>
                    <a:lnTo>
                      <a:pt x="19699" y="8785"/>
                    </a:lnTo>
                    <a:lnTo>
                      <a:pt x="19870" y="9008"/>
                    </a:lnTo>
                    <a:lnTo>
                      <a:pt x="19630" y="9162"/>
                    </a:lnTo>
                    <a:lnTo>
                      <a:pt x="19407" y="9357"/>
                    </a:lnTo>
                    <a:lnTo>
                      <a:pt x="19442" y="9942"/>
                    </a:lnTo>
                    <a:lnTo>
                      <a:pt x="19099" y="10138"/>
                    </a:lnTo>
                    <a:lnTo>
                      <a:pt x="18637" y="10179"/>
                    </a:lnTo>
                    <a:lnTo>
                      <a:pt x="18808" y="10486"/>
                    </a:lnTo>
                    <a:lnTo>
                      <a:pt x="18637" y="10835"/>
                    </a:lnTo>
                    <a:lnTo>
                      <a:pt x="18808" y="11114"/>
                    </a:lnTo>
                    <a:lnTo>
                      <a:pt x="18534" y="11699"/>
                    </a:lnTo>
                    <a:lnTo>
                      <a:pt x="18431" y="12243"/>
                    </a:lnTo>
                    <a:lnTo>
                      <a:pt x="18037" y="12550"/>
                    </a:lnTo>
                    <a:lnTo>
                      <a:pt x="17540" y="13401"/>
                    </a:lnTo>
                    <a:lnTo>
                      <a:pt x="17472" y="13986"/>
                    </a:lnTo>
                    <a:lnTo>
                      <a:pt x="17643" y="14446"/>
                    </a:lnTo>
                    <a:lnTo>
                      <a:pt x="17866" y="15032"/>
                    </a:lnTo>
                    <a:lnTo>
                      <a:pt x="18003" y="15660"/>
                    </a:lnTo>
                    <a:lnTo>
                      <a:pt x="17780" y="15925"/>
                    </a:lnTo>
                    <a:lnTo>
                      <a:pt x="17472" y="15729"/>
                    </a:lnTo>
                    <a:lnTo>
                      <a:pt x="17540" y="15423"/>
                    </a:lnTo>
                    <a:lnTo>
                      <a:pt x="17369" y="14725"/>
                    </a:lnTo>
                    <a:lnTo>
                      <a:pt x="17181" y="14614"/>
                    </a:lnTo>
                    <a:lnTo>
                      <a:pt x="17044" y="14182"/>
                    </a:lnTo>
                    <a:lnTo>
                      <a:pt x="16770" y="14182"/>
                    </a:lnTo>
                    <a:lnTo>
                      <a:pt x="16478" y="13944"/>
                    </a:lnTo>
                    <a:lnTo>
                      <a:pt x="16136" y="14028"/>
                    </a:lnTo>
                    <a:lnTo>
                      <a:pt x="15845" y="13875"/>
                    </a:lnTo>
                    <a:lnTo>
                      <a:pt x="15468" y="14070"/>
                    </a:lnTo>
                    <a:lnTo>
                      <a:pt x="14817" y="13903"/>
                    </a:lnTo>
                    <a:lnTo>
                      <a:pt x="15245" y="14419"/>
                    </a:lnTo>
                    <a:lnTo>
                      <a:pt x="14714" y="14377"/>
                    </a:lnTo>
                    <a:lnTo>
                      <a:pt x="14337" y="13986"/>
                    </a:lnTo>
                    <a:lnTo>
                      <a:pt x="13686" y="13986"/>
                    </a:lnTo>
                    <a:lnTo>
                      <a:pt x="13772" y="14614"/>
                    </a:lnTo>
                    <a:lnTo>
                      <a:pt x="13275" y="14419"/>
                    </a:lnTo>
                    <a:lnTo>
                      <a:pt x="13018" y="15032"/>
                    </a:lnTo>
                    <a:lnTo>
                      <a:pt x="13207" y="15311"/>
                    </a:lnTo>
                    <a:lnTo>
                      <a:pt x="13018" y="16050"/>
                    </a:lnTo>
                    <a:lnTo>
                      <a:pt x="13241" y="16901"/>
                    </a:lnTo>
                    <a:lnTo>
                      <a:pt x="13515" y="17486"/>
                    </a:lnTo>
                    <a:lnTo>
                      <a:pt x="13806" y="18030"/>
                    </a:lnTo>
                    <a:lnTo>
                      <a:pt x="14714" y="17988"/>
                    </a:lnTo>
                    <a:lnTo>
                      <a:pt x="15074" y="17877"/>
                    </a:lnTo>
                    <a:lnTo>
                      <a:pt x="15142" y="17486"/>
                    </a:lnTo>
                    <a:lnTo>
                      <a:pt x="14937" y="17166"/>
                    </a:lnTo>
                    <a:lnTo>
                      <a:pt x="14971" y="16901"/>
                    </a:lnTo>
                    <a:lnTo>
                      <a:pt x="15536" y="16970"/>
                    </a:lnTo>
                    <a:lnTo>
                      <a:pt x="16102" y="16817"/>
                    </a:lnTo>
                    <a:lnTo>
                      <a:pt x="16102" y="17166"/>
                    </a:lnTo>
                    <a:lnTo>
                      <a:pt x="15947" y="17682"/>
                    </a:lnTo>
                    <a:lnTo>
                      <a:pt x="15673" y="18058"/>
                    </a:lnTo>
                    <a:lnTo>
                      <a:pt x="15605" y="18602"/>
                    </a:lnTo>
                    <a:lnTo>
                      <a:pt x="15982" y="18839"/>
                    </a:lnTo>
                    <a:lnTo>
                      <a:pt x="16478" y="18769"/>
                    </a:lnTo>
                    <a:lnTo>
                      <a:pt x="16770" y="18964"/>
                    </a:lnTo>
                    <a:lnTo>
                      <a:pt x="17044" y="18881"/>
                    </a:lnTo>
                    <a:lnTo>
                      <a:pt x="17146" y="19229"/>
                    </a:lnTo>
                    <a:lnTo>
                      <a:pt x="16907" y="19731"/>
                    </a:lnTo>
                    <a:lnTo>
                      <a:pt x="17112" y="20052"/>
                    </a:lnTo>
                    <a:lnTo>
                      <a:pt x="17146" y="20666"/>
                    </a:lnTo>
                    <a:lnTo>
                      <a:pt x="17472" y="21098"/>
                    </a:lnTo>
                    <a:lnTo>
                      <a:pt x="17900" y="21210"/>
                    </a:lnTo>
                    <a:lnTo>
                      <a:pt x="18208" y="21098"/>
                    </a:lnTo>
                    <a:lnTo>
                      <a:pt x="18345" y="21140"/>
                    </a:lnTo>
                    <a:lnTo>
                      <a:pt x="18911" y="21140"/>
                    </a:lnTo>
                    <a:lnTo>
                      <a:pt x="19407" y="21168"/>
                    </a:lnTo>
                    <a:lnTo>
                      <a:pt x="19544" y="20903"/>
                    </a:lnTo>
                    <a:lnTo>
                      <a:pt x="19099" y="21363"/>
                    </a:lnTo>
                    <a:lnTo>
                      <a:pt x="18808" y="21321"/>
                    </a:lnTo>
                    <a:lnTo>
                      <a:pt x="18500" y="21363"/>
                    </a:lnTo>
                    <a:lnTo>
                      <a:pt x="17900" y="21600"/>
                    </a:lnTo>
                    <a:lnTo>
                      <a:pt x="17403" y="21293"/>
                    </a:lnTo>
                    <a:lnTo>
                      <a:pt x="16941" y="21098"/>
                    </a:lnTo>
                    <a:lnTo>
                      <a:pt x="16735" y="21140"/>
                    </a:lnTo>
                    <a:lnTo>
                      <a:pt x="16770" y="20861"/>
                    </a:lnTo>
                    <a:lnTo>
                      <a:pt x="16735" y="20429"/>
                    </a:lnTo>
                    <a:lnTo>
                      <a:pt x="16341" y="20052"/>
                    </a:lnTo>
                    <a:lnTo>
                      <a:pt x="15502" y="19815"/>
                    </a:lnTo>
                    <a:lnTo>
                      <a:pt x="15382" y="19662"/>
                    </a:lnTo>
                    <a:lnTo>
                      <a:pt x="15142" y="19690"/>
                    </a:lnTo>
                    <a:lnTo>
                      <a:pt x="14902" y="19508"/>
                    </a:lnTo>
                    <a:lnTo>
                      <a:pt x="14611" y="19313"/>
                    </a:lnTo>
                    <a:lnTo>
                      <a:pt x="14217" y="18769"/>
                    </a:lnTo>
                    <a:lnTo>
                      <a:pt x="13738" y="18602"/>
                    </a:lnTo>
                    <a:lnTo>
                      <a:pt x="13481" y="18964"/>
                    </a:lnTo>
                    <a:lnTo>
                      <a:pt x="13172" y="18686"/>
                    </a:lnTo>
                    <a:lnTo>
                      <a:pt x="12813" y="18686"/>
                    </a:lnTo>
                    <a:lnTo>
                      <a:pt x="12076" y="18490"/>
                    </a:lnTo>
                    <a:lnTo>
                      <a:pt x="10757" y="17556"/>
                    </a:lnTo>
                    <a:lnTo>
                      <a:pt x="10654" y="16594"/>
                    </a:lnTo>
                    <a:lnTo>
                      <a:pt x="10517" y="16203"/>
                    </a:lnTo>
                    <a:lnTo>
                      <a:pt x="10278" y="15925"/>
                    </a:lnTo>
                    <a:lnTo>
                      <a:pt x="9986" y="15381"/>
                    </a:lnTo>
                    <a:lnTo>
                      <a:pt x="8582" y="13526"/>
                    </a:lnTo>
                    <a:lnTo>
                      <a:pt x="8582" y="14223"/>
                    </a:lnTo>
                    <a:lnTo>
                      <a:pt x="9455" y="15464"/>
                    </a:lnTo>
                    <a:lnTo>
                      <a:pt x="9815" y="16510"/>
                    </a:lnTo>
                    <a:lnTo>
                      <a:pt x="9284" y="16273"/>
                    </a:lnTo>
                    <a:lnTo>
                      <a:pt x="9181" y="15660"/>
                    </a:lnTo>
                    <a:lnTo>
                      <a:pt x="8479" y="15269"/>
                    </a:lnTo>
                    <a:lnTo>
                      <a:pt x="8890" y="15032"/>
                    </a:lnTo>
                    <a:lnTo>
                      <a:pt x="7948" y="14377"/>
                    </a:lnTo>
                    <a:lnTo>
                      <a:pt x="8325" y="13986"/>
                    </a:lnTo>
                    <a:lnTo>
                      <a:pt x="7982" y="13205"/>
                    </a:lnTo>
                    <a:lnTo>
                      <a:pt x="6852" y="11574"/>
                    </a:lnTo>
                    <a:lnTo>
                      <a:pt x="6715" y="10640"/>
                    </a:lnTo>
                    <a:lnTo>
                      <a:pt x="6783" y="9942"/>
                    </a:lnTo>
                    <a:lnTo>
                      <a:pt x="7092" y="9162"/>
                    </a:lnTo>
                    <a:lnTo>
                      <a:pt x="7092" y="8395"/>
                    </a:lnTo>
                    <a:lnTo>
                      <a:pt x="6852" y="7920"/>
                    </a:lnTo>
                    <a:lnTo>
                      <a:pt x="7485" y="7767"/>
                    </a:lnTo>
                    <a:lnTo>
                      <a:pt x="6715" y="6833"/>
                    </a:lnTo>
                    <a:lnTo>
                      <a:pt x="6749" y="6414"/>
                    </a:lnTo>
                    <a:lnTo>
                      <a:pt x="6423" y="5829"/>
                    </a:lnTo>
                    <a:lnTo>
                      <a:pt x="6561" y="5480"/>
                    </a:lnTo>
                    <a:lnTo>
                      <a:pt x="6321" y="5285"/>
                    </a:lnTo>
                    <a:lnTo>
                      <a:pt x="6286" y="4895"/>
                    </a:lnTo>
                    <a:lnTo>
                      <a:pt x="6064" y="4588"/>
                    </a:lnTo>
                    <a:lnTo>
                      <a:pt x="6321" y="4309"/>
                    </a:lnTo>
                    <a:lnTo>
                      <a:pt x="5961" y="4114"/>
                    </a:lnTo>
                    <a:lnTo>
                      <a:pt x="5653" y="4393"/>
                    </a:lnTo>
                    <a:lnTo>
                      <a:pt x="5224" y="3849"/>
                    </a:lnTo>
                    <a:lnTo>
                      <a:pt x="4762" y="3695"/>
                    </a:lnTo>
                    <a:lnTo>
                      <a:pt x="4094" y="3695"/>
                    </a:lnTo>
                    <a:lnTo>
                      <a:pt x="3666" y="4197"/>
                    </a:lnTo>
                    <a:lnTo>
                      <a:pt x="3460" y="4044"/>
                    </a:lnTo>
                    <a:lnTo>
                      <a:pt x="3820" y="3375"/>
                    </a:lnTo>
                    <a:lnTo>
                      <a:pt x="3494" y="3500"/>
                    </a:lnTo>
                    <a:lnTo>
                      <a:pt x="2826" y="4197"/>
                    </a:lnTo>
                    <a:lnTo>
                      <a:pt x="2124" y="4811"/>
                    </a:lnTo>
                    <a:lnTo>
                      <a:pt x="1490" y="4978"/>
                    </a:lnTo>
                    <a:lnTo>
                      <a:pt x="428" y="5592"/>
                    </a:lnTo>
                    <a:lnTo>
                      <a:pt x="0" y="5550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58" name="Freeform 35"/>
              <p:cNvSpPr/>
              <p:nvPr/>
            </p:nvSpPr>
            <p:spPr>
              <a:xfrm>
                <a:off x="1431925" y="0"/>
                <a:ext cx="679451" cy="646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458"/>
                    </a:moveTo>
                    <a:lnTo>
                      <a:pt x="505" y="2813"/>
                    </a:lnTo>
                    <a:lnTo>
                      <a:pt x="505" y="1645"/>
                    </a:lnTo>
                    <a:lnTo>
                      <a:pt x="1262" y="0"/>
                    </a:lnTo>
                    <a:lnTo>
                      <a:pt x="5198" y="1061"/>
                    </a:lnTo>
                    <a:lnTo>
                      <a:pt x="11910" y="2972"/>
                    </a:lnTo>
                    <a:lnTo>
                      <a:pt x="14585" y="4564"/>
                    </a:lnTo>
                    <a:lnTo>
                      <a:pt x="18067" y="6050"/>
                    </a:lnTo>
                    <a:lnTo>
                      <a:pt x="19834" y="8863"/>
                    </a:lnTo>
                    <a:lnTo>
                      <a:pt x="21600" y="10190"/>
                    </a:lnTo>
                    <a:lnTo>
                      <a:pt x="20893" y="11251"/>
                    </a:lnTo>
                    <a:lnTo>
                      <a:pt x="20893" y="12578"/>
                    </a:lnTo>
                    <a:lnTo>
                      <a:pt x="20237" y="12896"/>
                    </a:lnTo>
                    <a:lnTo>
                      <a:pt x="19632" y="14064"/>
                    </a:lnTo>
                    <a:lnTo>
                      <a:pt x="20237" y="15231"/>
                    </a:lnTo>
                    <a:lnTo>
                      <a:pt x="20136" y="16134"/>
                    </a:lnTo>
                    <a:lnTo>
                      <a:pt x="19430" y="17301"/>
                    </a:lnTo>
                    <a:lnTo>
                      <a:pt x="19531" y="18469"/>
                    </a:lnTo>
                    <a:lnTo>
                      <a:pt x="20742" y="19689"/>
                    </a:lnTo>
                    <a:lnTo>
                      <a:pt x="20843" y="20857"/>
                    </a:lnTo>
                    <a:lnTo>
                      <a:pt x="20540" y="21441"/>
                    </a:lnTo>
                    <a:lnTo>
                      <a:pt x="19329" y="21600"/>
                    </a:lnTo>
                    <a:lnTo>
                      <a:pt x="18471" y="21016"/>
                    </a:lnTo>
                    <a:lnTo>
                      <a:pt x="17512" y="19530"/>
                    </a:lnTo>
                    <a:lnTo>
                      <a:pt x="17108" y="19530"/>
                    </a:lnTo>
                    <a:lnTo>
                      <a:pt x="16604" y="18946"/>
                    </a:lnTo>
                    <a:lnTo>
                      <a:pt x="16150" y="17142"/>
                    </a:lnTo>
                    <a:lnTo>
                      <a:pt x="15544" y="16558"/>
                    </a:lnTo>
                    <a:lnTo>
                      <a:pt x="14282" y="15656"/>
                    </a:lnTo>
                    <a:lnTo>
                      <a:pt x="13172" y="15072"/>
                    </a:lnTo>
                    <a:lnTo>
                      <a:pt x="11607" y="13480"/>
                    </a:lnTo>
                    <a:lnTo>
                      <a:pt x="10951" y="12259"/>
                    </a:lnTo>
                    <a:lnTo>
                      <a:pt x="11052" y="11410"/>
                    </a:lnTo>
                    <a:lnTo>
                      <a:pt x="11708" y="10667"/>
                    </a:lnTo>
                    <a:lnTo>
                      <a:pt x="11153" y="9765"/>
                    </a:lnTo>
                    <a:lnTo>
                      <a:pt x="10548" y="10190"/>
                    </a:lnTo>
                    <a:lnTo>
                      <a:pt x="9589" y="8863"/>
                    </a:lnTo>
                    <a:lnTo>
                      <a:pt x="9387" y="9606"/>
                    </a:lnTo>
                    <a:lnTo>
                      <a:pt x="8479" y="9606"/>
                    </a:lnTo>
                    <a:lnTo>
                      <a:pt x="8327" y="9022"/>
                    </a:lnTo>
                    <a:lnTo>
                      <a:pt x="8327" y="8014"/>
                    </a:lnTo>
                    <a:lnTo>
                      <a:pt x="7923" y="7377"/>
                    </a:lnTo>
                    <a:lnTo>
                      <a:pt x="7318" y="7536"/>
                    </a:lnTo>
                    <a:lnTo>
                      <a:pt x="6561" y="5944"/>
                    </a:lnTo>
                    <a:lnTo>
                      <a:pt x="5955" y="5785"/>
                    </a:lnTo>
                    <a:lnTo>
                      <a:pt x="5097" y="5042"/>
                    </a:lnTo>
                    <a:lnTo>
                      <a:pt x="3230" y="5201"/>
                    </a:lnTo>
                    <a:lnTo>
                      <a:pt x="1363" y="5042"/>
                    </a:lnTo>
                    <a:lnTo>
                      <a:pt x="0" y="4458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59" name="Freeform 36"/>
              <p:cNvSpPr/>
              <p:nvPr/>
            </p:nvSpPr>
            <p:spPr>
              <a:xfrm>
                <a:off x="1295400" y="227012"/>
                <a:ext cx="433388" cy="331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1" y="0"/>
                    </a:moveTo>
                    <a:lnTo>
                      <a:pt x="0" y="1757"/>
                    </a:lnTo>
                    <a:lnTo>
                      <a:pt x="0" y="3721"/>
                    </a:lnTo>
                    <a:lnTo>
                      <a:pt x="1503" y="5788"/>
                    </a:lnTo>
                    <a:lnTo>
                      <a:pt x="2453" y="5167"/>
                    </a:lnTo>
                    <a:lnTo>
                      <a:pt x="2769" y="6098"/>
                    </a:lnTo>
                    <a:lnTo>
                      <a:pt x="3640" y="6304"/>
                    </a:lnTo>
                    <a:lnTo>
                      <a:pt x="4273" y="4857"/>
                    </a:lnTo>
                    <a:lnTo>
                      <a:pt x="6409" y="5167"/>
                    </a:lnTo>
                    <a:lnTo>
                      <a:pt x="6725" y="6614"/>
                    </a:lnTo>
                    <a:lnTo>
                      <a:pt x="7437" y="7234"/>
                    </a:lnTo>
                    <a:lnTo>
                      <a:pt x="9257" y="6924"/>
                    </a:lnTo>
                    <a:lnTo>
                      <a:pt x="9890" y="7751"/>
                    </a:lnTo>
                    <a:lnTo>
                      <a:pt x="10840" y="8681"/>
                    </a:lnTo>
                    <a:lnTo>
                      <a:pt x="11552" y="10335"/>
                    </a:lnTo>
                    <a:lnTo>
                      <a:pt x="11552" y="12712"/>
                    </a:lnTo>
                    <a:lnTo>
                      <a:pt x="10919" y="13229"/>
                    </a:lnTo>
                    <a:lnTo>
                      <a:pt x="11235" y="14159"/>
                    </a:lnTo>
                    <a:lnTo>
                      <a:pt x="10365" y="15502"/>
                    </a:lnTo>
                    <a:lnTo>
                      <a:pt x="10365" y="17569"/>
                    </a:lnTo>
                    <a:lnTo>
                      <a:pt x="11710" y="17879"/>
                    </a:lnTo>
                    <a:lnTo>
                      <a:pt x="12501" y="17259"/>
                    </a:lnTo>
                    <a:lnTo>
                      <a:pt x="12738" y="16433"/>
                    </a:lnTo>
                    <a:lnTo>
                      <a:pt x="13213" y="17259"/>
                    </a:lnTo>
                    <a:lnTo>
                      <a:pt x="14004" y="16743"/>
                    </a:lnTo>
                    <a:lnTo>
                      <a:pt x="15666" y="17879"/>
                    </a:lnTo>
                    <a:lnTo>
                      <a:pt x="16695" y="19843"/>
                    </a:lnTo>
                    <a:lnTo>
                      <a:pt x="17011" y="19843"/>
                    </a:lnTo>
                    <a:lnTo>
                      <a:pt x="17169" y="20980"/>
                    </a:lnTo>
                    <a:lnTo>
                      <a:pt x="18277" y="21600"/>
                    </a:lnTo>
                    <a:lnTo>
                      <a:pt x="19464" y="21600"/>
                    </a:lnTo>
                    <a:lnTo>
                      <a:pt x="18673" y="20463"/>
                    </a:lnTo>
                    <a:lnTo>
                      <a:pt x="18989" y="19326"/>
                    </a:lnTo>
                    <a:lnTo>
                      <a:pt x="19938" y="20463"/>
                    </a:lnTo>
                    <a:lnTo>
                      <a:pt x="20967" y="20773"/>
                    </a:lnTo>
                    <a:lnTo>
                      <a:pt x="21125" y="19016"/>
                    </a:lnTo>
                    <a:lnTo>
                      <a:pt x="20097" y="17569"/>
                    </a:lnTo>
                    <a:lnTo>
                      <a:pt x="19305" y="17569"/>
                    </a:lnTo>
                    <a:lnTo>
                      <a:pt x="18277" y="16122"/>
                    </a:lnTo>
                    <a:lnTo>
                      <a:pt x="19305" y="16122"/>
                    </a:lnTo>
                    <a:lnTo>
                      <a:pt x="20097" y="16949"/>
                    </a:lnTo>
                    <a:lnTo>
                      <a:pt x="21600" y="16949"/>
                    </a:lnTo>
                    <a:lnTo>
                      <a:pt x="21284" y="15296"/>
                    </a:lnTo>
                    <a:lnTo>
                      <a:pt x="19938" y="13539"/>
                    </a:lnTo>
                    <a:lnTo>
                      <a:pt x="18989" y="13229"/>
                    </a:lnTo>
                    <a:lnTo>
                      <a:pt x="17644" y="11265"/>
                    </a:lnTo>
                    <a:lnTo>
                      <a:pt x="15982" y="10645"/>
                    </a:lnTo>
                    <a:lnTo>
                      <a:pt x="14637" y="9818"/>
                    </a:lnTo>
                    <a:lnTo>
                      <a:pt x="13530" y="7234"/>
                    </a:lnTo>
                    <a:lnTo>
                      <a:pt x="12738" y="4031"/>
                    </a:lnTo>
                    <a:lnTo>
                      <a:pt x="11710" y="4031"/>
                    </a:lnTo>
                    <a:lnTo>
                      <a:pt x="11393" y="3204"/>
                    </a:lnTo>
                    <a:lnTo>
                      <a:pt x="10840" y="3411"/>
                    </a:lnTo>
                    <a:lnTo>
                      <a:pt x="9732" y="2067"/>
                    </a:lnTo>
                    <a:lnTo>
                      <a:pt x="7912" y="1447"/>
                    </a:lnTo>
                    <a:lnTo>
                      <a:pt x="7121" y="2274"/>
                    </a:lnTo>
                    <a:lnTo>
                      <a:pt x="5459" y="1447"/>
                    </a:lnTo>
                    <a:lnTo>
                      <a:pt x="4431" y="1447"/>
                    </a:lnTo>
                    <a:lnTo>
                      <a:pt x="3956" y="310"/>
                    </a:lnTo>
                    <a:lnTo>
                      <a:pt x="3481" y="0"/>
                    </a:lnTo>
                    <a:lnTo>
                      <a:pt x="2769" y="310"/>
                    </a:lnTo>
                    <a:lnTo>
                      <a:pt x="791" y="0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60" name="Freeform 37"/>
              <p:cNvSpPr/>
              <p:nvPr/>
            </p:nvSpPr>
            <p:spPr>
              <a:xfrm>
                <a:off x="1543050" y="2079624"/>
                <a:ext cx="307976" cy="153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911"/>
                    </a:moveTo>
                    <a:lnTo>
                      <a:pt x="1893" y="4454"/>
                    </a:lnTo>
                    <a:lnTo>
                      <a:pt x="2784" y="4454"/>
                    </a:lnTo>
                    <a:lnTo>
                      <a:pt x="4231" y="1336"/>
                    </a:lnTo>
                    <a:lnTo>
                      <a:pt x="6012" y="1336"/>
                    </a:lnTo>
                    <a:lnTo>
                      <a:pt x="6458" y="668"/>
                    </a:lnTo>
                    <a:lnTo>
                      <a:pt x="7014" y="0"/>
                    </a:lnTo>
                    <a:lnTo>
                      <a:pt x="9241" y="3786"/>
                    </a:lnTo>
                    <a:lnTo>
                      <a:pt x="9798" y="6458"/>
                    </a:lnTo>
                    <a:lnTo>
                      <a:pt x="10243" y="5122"/>
                    </a:lnTo>
                    <a:lnTo>
                      <a:pt x="12025" y="7571"/>
                    </a:lnTo>
                    <a:lnTo>
                      <a:pt x="13027" y="7571"/>
                    </a:lnTo>
                    <a:lnTo>
                      <a:pt x="13918" y="9575"/>
                    </a:lnTo>
                    <a:lnTo>
                      <a:pt x="15365" y="10911"/>
                    </a:lnTo>
                    <a:lnTo>
                      <a:pt x="15365" y="14029"/>
                    </a:lnTo>
                    <a:lnTo>
                      <a:pt x="18148" y="14029"/>
                    </a:lnTo>
                    <a:lnTo>
                      <a:pt x="18816" y="17146"/>
                    </a:lnTo>
                    <a:lnTo>
                      <a:pt x="20487" y="17146"/>
                    </a:lnTo>
                    <a:lnTo>
                      <a:pt x="21600" y="20932"/>
                    </a:lnTo>
                    <a:lnTo>
                      <a:pt x="20932" y="21600"/>
                    </a:lnTo>
                    <a:lnTo>
                      <a:pt x="20264" y="19596"/>
                    </a:lnTo>
                    <a:lnTo>
                      <a:pt x="18816" y="20264"/>
                    </a:lnTo>
                    <a:lnTo>
                      <a:pt x="18371" y="20932"/>
                    </a:lnTo>
                    <a:lnTo>
                      <a:pt x="17146" y="21600"/>
                    </a:lnTo>
                    <a:lnTo>
                      <a:pt x="13918" y="21600"/>
                    </a:lnTo>
                    <a:lnTo>
                      <a:pt x="13918" y="19596"/>
                    </a:lnTo>
                    <a:lnTo>
                      <a:pt x="12025" y="14697"/>
                    </a:lnTo>
                    <a:lnTo>
                      <a:pt x="12025" y="11357"/>
                    </a:lnTo>
                    <a:lnTo>
                      <a:pt x="9798" y="11357"/>
                    </a:lnTo>
                    <a:lnTo>
                      <a:pt x="9019" y="9575"/>
                    </a:lnTo>
                    <a:lnTo>
                      <a:pt x="8351" y="11357"/>
                    </a:lnTo>
                    <a:lnTo>
                      <a:pt x="7682" y="8907"/>
                    </a:lnTo>
                    <a:lnTo>
                      <a:pt x="7014" y="8907"/>
                    </a:lnTo>
                    <a:lnTo>
                      <a:pt x="7014" y="5790"/>
                    </a:lnTo>
                    <a:lnTo>
                      <a:pt x="6458" y="4454"/>
                    </a:lnTo>
                    <a:lnTo>
                      <a:pt x="4454" y="5122"/>
                    </a:lnTo>
                    <a:lnTo>
                      <a:pt x="3229" y="8907"/>
                    </a:lnTo>
                    <a:lnTo>
                      <a:pt x="1670" y="9575"/>
                    </a:lnTo>
                    <a:lnTo>
                      <a:pt x="0" y="10911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61" name="Freeform 38"/>
              <p:cNvSpPr/>
              <p:nvPr/>
            </p:nvSpPr>
            <p:spPr>
              <a:xfrm>
                <a:off x="1812925" y="2190749"/>
                <a:ext cx="203201" cy="13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332"/>
                    </a:moveTo>
                    <a:lnTo>
                      <a:pt x="2025" y="17122"/>
                    </a:lnTo>
                    <a:lnTo>
                      <a:pt x="6750" y="16332"/>
                    </a:lnTo>
                    <a:lnTo>
                      <a:pt x="8775" y="20810"/>
                    </a:lnTo>
                    <a:lnTo>
                      <a:pt x="11475" y="21600"/>
                    </a:lnTo>
                    <a:lnTo>
                      <a:pt x="12825" y="16332"/>
                    </a:lnTo>
                    <a:lnTo>
                      <a:pt x="12150" y="15015"/>
                    </a:lnTo>
                    <a:lnTo>
                      <a:pt x="13500" y="12644"/>
                    </a:lnTo>
                    <a:lnTo>
                      <a:pt x="16200" y="16332"/>
                    </a:lnTo>
                    <a:lnTo>
                      <a:pt x="18225" y="16332"/>
                    </a:lnTo>
                    <a:lnTo>
                      <a:pt x="18225" y="14224"/>
                    </a:lnTo>
                    <a:lnTo>
                      <a:pt x="19575" y="14224"/>
                    </a:lnTo>
                    <a:lnTo>
                      <a:pt x="21600" y="10537"/>
                    </a:lnTo>
                    <a:lnTo>
                      <a:pt x="20250" y="9746"/>
                    </a:lnTo>
                    <a:lnTo>
                      <a:pt x="20250" y="2898"/>
                    </a:lnTo>
                    <a:lnTo>
                      <a:pt x="17213" y="2107"/>
                    </a:lnTo>
                    <a:lnTo>
                      <a:pt x="14850" y="2898"/>
                    </a:lnTo>
                    <a:lnTo>
                      <a:pt x="12825" y="2898"/>
                    </a:lnTo>
                    <a:lnTo>
                      <a:pt x="9787" y="2107"/>
                    </a:lnTo>
                    <a:lnTo>
                      <a:pt x="7425" y="0"/>
                    </a:lnTo>
                    <a:lnTo>
                      <a:pt x="6750" y="2107"/>
                    </a:lnTo>
                    <a:lnTo>
                      <a:pt x="6412" y="6585"/>
                    </a:lnTo>
                    <a:lnTo>
                      <a:pt x="4050" y="6585"/>
                    </a:lnTo>
                    <a:lnTo>
                      <a:pt x="3375" y="10537"/>
                    </a:lnTo>
                    <a:lnTo>
                      <a:pt x="2025" y="11854"/>
                    </a:lnTo>
                    <a:lnTo>
                      <a:pt x="0" y="16332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62" name="Freeform 39"/>
              <p:cNvSpPr/>
              <p:nvPr/>
            </p:nvSpPr>
            <p:spPr>
              <a:xfrm>
                <a:off x="1687512" y="2560637"/>
                <a:ext cx="1271589" cy="269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2" y="955"/>
                    </a:moveTo>
                    <a:lnTo>
                      <a:pt x="1942" y="713"/>
                    </a:lnTo>
                    <a:lnTo>
                      <a:pt x="2481" y="356"/>
                    </a:lnTo>
                    <a:lnTo>
                      <a:pt x="3263" y="140"/>
                    </a:lnTo>
                    <a:lnTo>
                      <a:pt x="3667" y="0"/>
                    </a:lnTo>
                    <a:lnTo>
                      <a:pt x="4099" y="38"/>
                    </a:lnTo>
                    <a:lnTo>
                      <a:pt x="3991" y="216"/>
                    </a:lnTo>
                    <a:lnTo>
                      <a:pt x="3533" y="395"/>
                    </a:lnTo>
                    <a:lnTo>
                      <a:pt x="3425" y="751"/>
                    </a:lnTo>
                    <a:lnTo>
                      <a:pt x="3533" y="1031"/>
                    </a:lnTo>
                    <a:lnTo>
                      <a:pt x="3937" y="1031"/>
                    </a:lnTo>
                    <a:lnTo>
                      <a:pt x="4099" y="713"/>
                    </a:lnTo>
                    <a:lnTo>
                      <a:pt x="4207" y="395"/>
                    </a:lnTo>
                    <a:lnTo>
                      <a:pt x="4476" y="496"/>
                    </a:lnTo>
                    <a:lnTo>
                      <a:pt x="4773" y="675"/>
                    </a:lnTo>
                    <a:lnTo>
                      <a:pt x="5312" y="598"/>
                    </a:lnTo>
                    <a:lnTo>
                      <a:pt x="5636" y="751"/>
                    </a:lnTo>
                    <a:lnTo>
                      <a:pt x="5717" y="929"/>
                    </a:lnTo>
                    <a:lnTo>
                      <a:pt x="6526" y="853"/>
                    </a:lnTo>
                    <a:lnTo>
                      <a:pt x="8090" y="751"/>
                    </a:lnTo>
                    <a:lnTo>
                      <a:pt x="8683" y="1311"/>
                    </a:lnTo>
                    <a:lnTo>
                      <a:pt x="9681" y="1604"/>
                    </a:lnTo>
                    <a:lnTo>
                      <a:pt x="9627" y="1846"/>
                    </a:lnTo>
                    <a:lnTo>
                      <a:pt x="10031" y="1706"/>
                    </a:lnTo>
                    <a:lnTo>
                      <a:pt x="10517" y="1706"/>
                    </a:lnTo>
                    <a:lnTo>
                      <a:pt x="11083" y="1960"/>
                    </a:lnTo>
                    <a:lnTo>
                      <a:pt x="11784" y="1922"/>
                    </a:lnTo>
                    <a:lnTo>
                      <a:pt x="12351" y="1960"/>
                    </a:lnTo>
                    <a:lnTo>
                      <a:pt x="13294" y="2418"/>
                    </a:lnTo>
                    <a:lnTo>
                      <a:pt x="14292" y="2978"/>
                    </a:lnTo>
                    <a:lnTo>
                      <a:pt x="14724" y="3628"/>
                    </a:lnTo>
                    <a:lnTo>
                      <a:pt x="14454" y="4124"/>
                    </a:lnTo>
                    <a:lnTo>
                      <a:pt x="15667" y="4302"/>
                    </a:lnTo>
                    <a:lnTo>
                      <a:pt x="17663" y="4544"/>
                    </a:lnTo>
                    <a:lnTo>
                      <a:pt x="19712" y="4837"/>
                    </a:lnTo>
                    <a:lnTo>
                      <a:pt x="21034" y="5397"/>
                    </a:lnTo>
                    <a:lnTo>
                      <a:pt x="21600" y="5931"/>
                    </a:lnTo>
                    <a:lnTo>
                      <a:pt x="21600" y="6606"/>
                    </a:lnTo>
                    <a:lnTo>
                      <a:pt x="21088" y="7217"/>
                    </a:lnTo>
                    <a:lnTo>
                      <a:pt x="20494" y="7535"/>
                    </a:lnTo>
                    <a:lnTo>
                      <a:pt x="20117" y="7739"/>
                    </a:lnTo>
                    <a:lnTo>
                      <a:pt x="19712" y="8172"/>
                    </a:lnTo>
                    <a:lnTo>
                      <a:pt x="19658" y="8566"/>
                    </a:lnTo>
                    <a:lnTo>
                      <a:pt x="19712" y="9063"/>
                    </a:lnTo>
                    <a:lnTo>
                      <a:pt x="19497" y="9559"/>
                    </a:lnTo>
                    <a:lnTo>
                      <a:pt x="19173" y="9661"/>
                    </a:lnTo>
                    <a:lnTo>
                      <a:pt x="19065" y="9954"/>
                    </a:lnTo>
                    <a:lnTo>
                      <a:pt x="18715" y="10157"/>
                    </a:lnTo>
                    <a:lnTo>
                      <a:pt x="18661" y="10412"/>
                    </a:lnTo>
                    <a:lnTo>
                      <a:pt x="18175" y="10692"/>
                    </a:lnTo>
                    <a:lnTo>
                      <a:pt x="17447" y="11188"/>
                    </a:lnTo>
                    <a:lnTo>
                      <a:pt x="16827" y="11328"/>
                    </a:lnTo>
                    <a:lnTo>
                      <a:pt x="16396" y="11303"/>
                    </a:lnTo>
                    <a:lnTo>
                      <a:pt x="15613" y="11545"/>
                    </a:lnTo>
                    <a:lnTo>
                      <a:pt x="14831" y="12117"/>
                    </a:lnTo>
                    <a:lnTo>
                      <a:pt x="14670" y="12334"/>
                    </a:lnTo>
                    <a:lnTo>
                      <a:pt x="14670" y="12614"/>
                    </a:lnTo>
                    <a:lnTo>
                      <a:pt x="14831" y="12932"/>
                    </a:lnTo>
                    <a:lnTo>
                      <a:pt x="14454" y="13250"/>
                    </a:lnTo>
                    <a:lnTo>
                      <a:pt x="14454" y="13505"/>
                    </a:lnTo>
                    <a:lnTo>
                      <a:pt x="13834" y="13785"/>
                    </a:lnTo>
                    <a:lnTo>
                      <a:pt x="13348" y="14001"/>
                    </a:lnTo>
                    <a:lnTo>
                      <a:pt x="12971" y="14319"/>
                    </a:lnTo>
                    <a:lnTo>
                      <a:pt x="12836" y="14638"/>
                    </a:lnTo>
                    <a:lnTo>
                      <a:pt x="12297" y="15032"/>
                    </a:lnTo>
                    <a:lnTo>
                      <a:pt x="12081" y="14956"/>
                    </a:lnTo>
                    <a:lnTo>
                      <a:pt x="11676" y="14956"/>
                    </a:lnTo>
                    <a:lnTo>
                      <a:pt x="11137" y="15096"/>
                    </a:lnTo>
                    <a:lnTo>
                      <a:pt x="11515" y="15274"/>
                    </a:lnTo>
                    <a:lnTo>
                      <a:pt x="11515" y="15630"/>
                    </a:lnTo>
                    <a:lnTo>
                      <a:pt x="11461" y="15910"/>
                    </a:lnTo>
                    <a:lnTo>
                      <a:pt x="11191" y="16127"/>
                    </a:lnTo>
                    <a:lnTo>
                      <a:pt x="10517" y="16165"/>
                    </a:lnTo>
                    <a:lnTo>
                      <a:pt x="9978" y="16267"/>
                    </a:lnTo>
                    <a:lnTo>
                      <a:pt x="9735" y="16483"/>
                    </a:lnTo>
                    <a:lnTo>
                      <a:pt x="9735" y="16840"/>
                    </a:lnTo>
                    <a:lnTo>
                      <a:pt x="9088" y="16878"/>
                    </a:lnTo>
                    <a:lnTo>
                      <a:pt x="8575" y="16840"/>
                    </a:lnTo>
                    <a:lnTo>
                      <a:pt x="8413" y="16980"/>
                    </a:lnTo>
                    <a:lnTo>
                      <a:pt x="8683" y="17120"/>
                    </a:lnTo>
                    <a:lnTo>
                      <a:pt x="8521" y="17654"/>
                    </a:lnTo>
                    <a:lnTo>
                      <a:pt x="8306" y="18112"/>
                    </a:lnTo>
                    <a:lnTo>
                      <a:pt x="7631" y="18112"/>
                    </a:lnTo>
                    <a:lnTo>
                      <a:pt x="7416" y="18291"/>
                    </a:lnTo>
                    <a:lnTo>
                      <a:pt x="7470" y="18647"/>
                    </a:lnTo>
                    <a:lnTo>
                      <a:pt x="7820" y="18647"/>
                    </a:lnTo>
                    <a:lnTo>
                      <a:pt x="8090" y="18863"/>
                    </a:lnTo>
                    <a:lnTo>
                      <a:pt x="7928" y="19220"/>
                    </a:lnTo>
                    <a:lnTo>
                      <a:pt x="7578" y="19258"/>
                    </a:lnTo>
                    <a:lnTo>
                      <a:pt x="6984" y="19398"/>
                    </a:lnTo>
                    <a:lnTo>
                      <a:pt x="6822" y="19678"/>
                    </a:lnTo>
                    <a:lnTo>
                      <a:pt x="6769" y="20111"/>
                    </a:lnTo>
                    <a:lnTo>
                      <a:pt x="6418" y="20327"/>
                    </a:lnTo>
                    <a:lnTo>
                      <a:pt x="7712" y="21027"/>
                    </a:lnTo>
                    <a:lnTo>
                      <a:pt x="8090" y="21384"/>
                    </a:lnTo>
                    <a:lnTo>
                      <a:pt x="7874" y="21600"/>
                    </a:lnTo>
                    <a:lnTo>
                      <a:pt x="7308" y="21460"/>
                    </a:lnTo>
                    <a:lnTo>
                      <a:pt x="6822" y="21180"/>
                    </a:lnTo>
                    <a:lnTo>
                      <a:pt x="6148" y="20964"/>
                    </a:lnTo>
                    <a:lnTo>
                      <a:pt x="5528" y="20607"/>
                    </a:lnTo>
                    <a:lnTo>
                      <a:pt x="5097" y="20174"/>
                    </a:lnTo>
                    <a:lnTo>
                      <a:pt x="5043" y="19818"/>
                    </a:lnTo>
                    <a:lnTo>
                      <a:pt x="5151" y="19538"/>
                    </a:lnTo>
                    <a:lnTo>
                      <a:pt x="5097" y="17234"/>
                    </a:lnTo>
                    <a:lnTo>
                      <a:pt x="4935" y="16840"/>
                    </a:lnTo>
                    <a:lnTo>
                      <a:pt x="4476" y="16407"/>
                    </a:lnTo>
                    <a:lnTo>
                      <a:pt x="4476" y="16025"/>
                    </a:lnTo>
                    <a:lnTo>
                      <a:pt x="4773" y="15567"/>
                    </a:lnTo>
                    <a:lnTo>
                      <a:pt x="5043" y="14994"/>
                    </a:lnTo>
                    <a:lnTo>
                      <a:pt x="4935" y="14421"/>
                    </a:lnTo>
                    <a:lnTo>
                      <a:pt x="4881" y="14179"/>
                    </a:lnTo>
                    <a:lnTo>
                      <a:pt x="4827" y="13861"/>
                    </a:lnTo>
                    <a:lnTo>
                      <a:pt x="4989" y="13708"/>
                    </a:lnTo>
                    <a:lnTo>
                      <a:pt x="5097" y="13072"/>
                    </a:lnTo>
                    <a:lnTo>
                      <a:pt x="4989" y="12754"/>
                    </a:lnTo>
                    <a:lnTo>
                      <a:pt x="5204" y="11977"/>
                    </a:lnTo>
                    <a:lnTo>
                      <a:pt x="4989" y="11303"/>
                    </a:lnTo>
                    <a:lnTo>
                      <a:pt x="5151" y="10946"/>
                    </a:lnTo>
                    <a:lnTo>
                      <a:pt x="5420" y="10272"/>
                    </a:lnTo>
                    <a:lnTo>
                      <a:pt x="5151" y="9839"/>
                    </a:lnTo>
                    <a:lnTo>
                      <a:pt x="4638" y="9521"/>
                    </a:lnTo>
                    <a:lnTo>
                      <a:pt x="4476" y="9164"/>
                    </a:lnTo>
                    <a:lnTo>
                      <a:pt x="3883" y="8846"/>
                    </a:lnTo>
                    <a:lnTo>
                      <a:pt x="3263" y="8630"/>
                    </a:lnTo>
                    <a:lnTo>
                      <a:pt x="2373" y="8528"/>
                    </a:lnTo>
                    <a:lnTo>
                      <a:pt x="1942" y="8070"/>
                    </a:lnTo>
                    <a:lnTo>
                      <a:pt x="1375" y="7599"/>
                    </a:lnTo>
                    <a:lnTo>
                      <a:pt x="1321" y="7217"/>
                    </a:lnTo>
                    <a:lnTo>
                      <a:pt x="1267" y="6861"/>
                    </a:lnTo>
                    <a:lnTo>
                      <a:pt x="1106" y="6606"/>
                    </a:lnTo>
                    <a:lnTo>
                      <a:pt x="782" y="6326"/>
                    </a:lnTo>
                    <a:lnTo>
                      <a:pt x="378" y="6186"/>
                    </a:lnTo>
                    <a:lnTo>
                      <a:pt x="54" y="5893"/>
                    </a:lnTo>
                    <a:lnTo>
                      <a:pt x="431" y="5651"/>
                    </a:lnTo>
                    <a:lnTo>
                      <a:pt x="431" y="5040"/>
                    </a:lnTo>
                    <a:lnTo>
                      <a:pt x="0" y="4404"/>
                    </a:lnTo>
                    <a:lnTo>
                      <a:pt x="216" y="3946"/>
                    </a:lnTo>
                    <a:lnTo>
                      <a:pt x="1052" y="2800"/>
                    </a:lnTo>
                    <a:lnTo>
                      <a:pt x="1106" y="2304"/>
                    </a:lnTo>
                    <a:lnTo>
                      <a:pt x="1564" y="1782"/>
                    </a:lnTo>
                    <a:lnTo>
                      <a:pt x="1564" y="1489"/>
                    </a:lnTo>
                    <a:lnTo>
                      <a:pt x="1672" y="955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</p:grpSp>
      </p:grpSp>
      <p:sp>
        <p:nvSpPr>
          <p:cNvPr id="365" name="Rectangle 40"/>
          <p:cNvSpPr txBox="1"/>
          <p:nvPr/>
        </p:nvSpPr>
        <p:spPr>
          <a:xfrm>
            <a:off x="2362200" y="618717"/>
            <a:ext cx="7620000" cy="120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6037" tIns="46037" rIns="46037" bIns="46037" anchor="ctr">
            <a:spAutoFit/>
          </a:bodyPr>
          <a:lstStyle/>
          <a:p>
            <a:pPr algn="ctr">
              <a:defRPr sz="3600" b="1">
                <a:solidFill>
                  <a:srgbClr val="114FFB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 sz="3600"/>
          </a:p>
          <a:p>
            <a:pPr algn="ctr">
              <a:defRPr sz="3600" b="1">
                <a:solidFill>
                  <a:srgbClr val="114FFB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sz="3600"/>
              <a:t>You are the Key!</a:t>
            </a:r>
          </a:p>
        </p:txBody>
      </p:sp>
      <p:pic>
        <p:nvPicPr>
          <p:cNvPr id="366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2894742"/>
            <a:ext cx="2438400" cy="916117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Text Box 42"/>
          <p:cNvSpPr txBox="1"/>
          <p:nvPr/>
        </p:nvSpPr>
        <p:spPr>
          <a:xfrm>
            <a:off x="4572000" y="2286000"/>
            <a:ext cx="518160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377825">
              <a:defRPr sz="3000"/>
            </a:pPr>
            <a:r>
              <a:rPr sz="3000" dirty="0"/>
              <a:t> </a:t>
            </a:r>
            <a:r>
              <a:rPr sz="3400" b="1" i="1" dirty="0"/>
              <a:t>Members are Key</a:t>
            </a:r>
            <a:r>
              <a:rPr sz="3000" b="1" i="1" dirty="0"/>
              <a:t> . . </a:t>
            </a:r>
            <a:endParaRPr sz="3000" dirty="0">
              <a:latin typeface="+mn-lt"/>
              <a:ea typeface="+mn-ea"/>
              <a:cs typeface="+mn-cs"/>
              <a:sym typeface="Times New Roman"/>
            </a:endParaRPr>
          </a:p>
          <a:p>
            <a:pPr defTabSz="377825">
              <a:defRPr sz="3000" b="1" i="1"/>
            </a:pPr>
            <a:r>
              <a:rPr sz="3000" dirty="0"/>
              <a:t>	. . . to ensure  the gear 			turns and works, when the</a:t>
            </a:r>
            <a:r>
              <a:rPr lang="en-US" sz="3000" dirty="0"/>
              <a:t> </a:t>
            </a:r>
            <a:r>
              <a:rPr sz="3000" dirty="0"/>
              <a:t>shaft rotates.</a:t>
            </a:r>
          </a:p>
        </p:txBody>
      </p:sp>
      <p:pic>
        <p:nvPicPr>
          <p:cNvPr id="368" name="Picture 43" descr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105400"/>
            <a:ext cx="51816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extBox 1"/>
          <p:cNvSpPr txBox="1"/>
          <p:nvPr/>
        </p:nvSpPr>
        <p:spPr>
          <a:xfrm>
            <a:off x="1981200" y="533399"/>
            <a:ext cx="81534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002FE0"/>
                </a:solidFill>
              </a:defRPr>
            </a:lvl1pPr>
          </a:lstStyle>
          <a:p>
            <a:r>
              <a:t>The Wheel is the Rotary International Symbol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7E5906-BDF1-4594-BAB8-C7FA4D3F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124" y="2050741"/>
            <a:ext cx="9844487" cy="2334827"/>
          </a:xfrm>
        </p:spPr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39424A"/>
                </a:solidFill>
                <a:effectLst/>
                <a:latin typeface="+mj-lt"/>
              </a:rPr>
              <a:t>Guiding Principles</a:t>
            </a:r>
            <a:br>
              <a:rPr lang="en-US" b="1" i="0" dirty="0">
                <a:solidFill>
                  <a:srgbClr val="39424A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39424A"/>
                </a:solidFill>
                <a:effectLst/>
                <a:latin typeface="+mj-lt"/>
              </a:rPr>
              <a:t>of</a:t>
            </a:r>
            <a:br>
              <a:rPr lang="en-US" b="1" i="0" dirty="0">
                <a:solidFill>
                  <a:srgbClr val="39424A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39424A"/>
                </a:solidFill>
                <a:effectLst/>
                <a:latin typeface="+mj-lt"/>
              </a:rPr>
              <a:t>Rotary</a:t>
            </a:r>
            <a:b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2E0D4-EFC7-43EE-8CE0-4FC65C5B61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4930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96163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2181</Words>
  <Application>Microsoft Macintosh PowerPoint</Application>
  <PresentationFormat>Widescreen</PresentationFormat>
  <Paragraphs>238</Paragraphs>
  <Slides>37</Slides>
  <Notes>37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Univers</vt:lpstr>
      <vt:lpstr>Inter</vt:lpstr>
      <vt:lpstr>Calibri</vt:lpstr>
      <vt:lpstr>Wingdings</vt:lpstr>
      <vt:lpstr>Arial</vt:lpstr>
      <vt:lpstr>Open Sans</vt:lpstr>
      <vt:lpstr>Symbol</vt:lpstr>
      <vt:lpstr>Century Gothic</vt:lpstr>
      <vt:lpstr>Noto Sans Symbols</vt:lpstr>
      <vt:lpstr>Wisp</vt:lpstr>
      <vt:lpstr>New Member Orientation - Elements </vt:lpstr>
      <vt:lpstr>New Member Orientation</vt:lpstr>
      <vt:lpstr>Why Did You Join Rotary?</vt:lpstr>
      <vt:lpstr>Mission of Rotary International   </vt:lpstr>
      <vt:lpstr>PowerPoint Presentation</vt:lpstr>
      <vt:lpstr>In the beginning…</vt:lpstr>
      <vt:lpstr>History of Rotary International    </vt:lpstr>
      <vt:lpstr>PowerPoint Presentation</vt:lpstr>
      <vt:lpstr>Guiding Principles of Rotary </vt:lpstr>
      <vt:lpstr>Motto: “Service Above Self”</vt:lpstr>
      <vt:lpstr>Object of Rotary </vt:lpstr>
      <vt:lpstr>PowerPoint Presentation</vt:lpstr>
      <vt:lpstr>Rotary’s Avenues of Service are the Foundation of Club Activity</vt:lpstr>
      <vt:lpstr>PowerPoint Presentation</vt:lpstr>
      <vt:lpstr>THE FOUR-WAY TEST of the things we think, say or do</vt:lpstr>
      <vt:lpstr>PowerPoint Presentation</vt:lpstr>
      <vt:lpstr>The Rotary Foundation</vt:lpstr>
      <vt:lpstr>End Polio Now!</vt:lpstr>
      <vt:lpstr>EREY &amp; Polio Plus </vt:lpstr>
      <vt:lpstr>Ride to End Polio</vt:lpstr>
      <vt:lpstr>Organization of Rotary    </vt:lpstr>
      <vt:lpstr>        Organization of Rotary    </vt:lpstr>
      <vt:lpstr>Rotary is an  International Organization</vt:lpstr>
      <vt:lpstr>Arizona Districts</vt:lpstr>
      <vt:lpstr>District 5500 is in Zone 26  Part of the “Big West”</vt:lpstr>
      <vt:lpstr>Organization of Rotary    </vt:lpstr>
      <vt:lpstr>The Dove Mountain Rotary Clubs Character:</vt:lpstr>
      <vt:lpstr>Organization of Rotary     </vt:lpstr>
      <vt:lpstr>Organization of Rotary    </vt:lpstr>
      <vt:lpstr>Benefits of Membership in Rotary</vt:lpstr>
      <vt:lpstr>Financial    </vt:lpstr>
      <vt:lpstr>Service in Rotary   Motto – Service Above Self  </vt:lpstr>
      <vt:lpstr>Club Committees   </vt:lpstr>
      <vt:lpstr>Social Activities  </vt:lpstr>
      <vt:lpstr>Responsibilities of a Rotarian </vt:lpstr>
      <vt:lpstr>Connect for Good Online</vt:lpstr>
      <vt:lpstr>Orientation Resources (from RI Website)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 Orientation</dc:title>
  <dc:creator>PAUL SUMMERS</dc:creator>
  <cp:lastModifiedBy>Teree Bergman</cp:lastModifiedBy>
  <cp:revision>213</cp:revision>
  <cp:lastPrinted>2022-07-06T17:19:12Z</cp:lastPrinted>
  <dcterms:created xsi:type="dcterms:W3CDTF">2020-02-11T18:50:28Z</dcterms:created>
  <dcterms:modified xsi:type="dcterms:W3CDTF">2022-07-08T19:00:25Z</dcterms:modified>
</cp:coreProperties>
</file>