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8" y="24"/>
      </p:cViewPr>
      <p:guideLst>
        <p:guide orient="horz" pos="15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CD5308-A58F-48AB-9241-9016B44106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5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EBACA-F626-44FC-A203-87BE68158110}"/>
              </a:ext>
            </a:extLst>
          </p:cNvPr>
          <p:cNvSpPr txBox="1"/>
          <p:nvPr userDrawn="1"/>
        </p:nvSpPr>
        <p:spPr>
          <a:xfrm>
            <a:off x="682580" y="399244"/>
            <a:ext cx="1082684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Seattle Rotary Rogues – Tribute to President Kim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“Till There Was Zoom!”*   </a:t>
            </a:r>
          </a:p>
        </p:txBody>
      </p:sp>
    </p:spTree>
    <p:extLst>
      <p:ext uri="{BB962C8B-B14F-4D97-AF65-F5344CB8AC3E}">
        <p14:creationId xmlns:p14="http://schemas.microsoft.com/office/powerpoint/2010/main" val="20170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55A0-0291-473E-B535-6A0F8F6A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97B17-20D2-478A-A831-8A184767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090F-37AE-43F1-9A62-4EDF8AE9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85EC-9440-461E-8F1E-091CC777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40A03-C6C1-42DE-8410-373179D6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10227-1994-4D15-9A31-FB77BF82C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8A735-5EBB-4878-832E-A7F58BF57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C3C15-E5BC-4C99-B953-ECAABF52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7656E-728A-4C8E-9243-6959F83B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289-BFB0-4634-9550-28275D93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DB75-C671-4F51-9DA7-BD950EDD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331E-2CC8-4CE2-B9E4-E911ECA4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0F54-534C-4029-883C-048CB9E4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A43E4-33B0-41A5-8FF6-5272D91E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886D-5740-4037-B457-30A870E4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D0E0-E4D7-4A34-8E7A-3D096982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91DC4-210E-4C53-8B49-39B7BBEB1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9E2AD-072C-4FBB-8377-E8C248DE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C168-1B9C-4872-80B3-E7DE4964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2135-597C-456C-B976-D33C0DB3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9ABA-82F6-4F51-BEF8-801D47B0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45C9-BA8D-47D1-989F-0E8DC9B96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3F0B3-4FE4-4A0E-AE88-C17D0D90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5302-2B3C-488B-A1C9-F6167235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73C84-4B4D-4E71-BF02-587111FD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4109E-8D30-4DDB-BC83-F672E1E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9FE1-45A4-42B0-A7A4-68875F76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75BB-B7A4-4294-9C1E-315FA4247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2FFE5-9307-4D6D-AE80-74AA534D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34785-9096-4006-8B78-900DF15C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CF2EB-A124-499E-BD82-1C6C3DF9D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490B0-6978-4CF8-A32F-5D5295D0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565BF-21B7-4A42-AECC-73AFEBA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E5AD-067B-415A-BF8F-AF41FF4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4BC-1C77-4CA6-88F5-BE47A7E6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426BF-0E86-4BBA-A122-0C59B4F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28528-9FDF-4565-9845-8A59D08E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60407-2769-4B94-8F92-CEEA78FE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CF84C-D2CD-4F5A-AB85-9A92E517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74380-14BD-40B6-BE2A-6EFE90ED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C57BE-379A-41C5-BF36-C5978A37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F070-2ACC-4BD0-9132-9ED64A20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A09F-BD00-49EE-86D8-AD68A6AA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ED75A-EB0F-4C9B-A629-DA4BEE2F0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E587-A39C-499C-88C9-C28EDA79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34F17-830C-40BA-B9F0-1403F0CF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EC7F7-7C07-42A4-8FCA-E18C76AE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152D-2503-4C4F-B25E-9BCE8B3B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E3131-4E3F-4E96-92E3-AE6733770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EA5A5-6C3B-42BA-9C36-99624D914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8C4A0-6370-47D4-B3E8-5BE64DD1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158FC-5835-448D-99E0-8EA97136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28591-2AD5-4604-8A5E-15B5AFD4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54D87-F08A-4CB5-85EF-E92078B9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EE314-F34D-4CA2-A486-B8AA11C8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5AA1-850F-4C15-A47B-4C4D7FD4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FE61-5284-485C-846E-DCBAB9082C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93BB-FBED-4F60-A440-F28899602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98F4-8FEB-4E88-8C3D-684FD5290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8648-AF4C-4091-872A-CB681E7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75F09B-6C5C-40E5-9783-6810BA28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61AE6-FEAE-4616-ACA6-E24D9E1C17DE}"/>
              </a:ext>
            </a:extLst>
          </p:cNvPr>
          <p:cNvSpPr txBox="1"/>
          <p:nvPr/>
        </p:nvSpPr>
        <p:spPr>
          <a:xfrm>
            <a:off x="862190" y="1091740"/>
            <a:ext cx="8447181" cy="5201424"/>
          </a:xfrm>
          <a:prstGeom prst="rect">
            <a:avLst/>
          </a:prstGeom>
          <a:solidFill>
            <a:srgbClr val="00256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l"/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following performance was</a:t>
            </a: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compiled from individual</a:t>
            </a: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vocal and instrumental</a:t>
            </a: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tracks recorded at a </a:t>
            </a: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“safe social distance.”</a:t>
            </a:r>
          </a:p>
          <a:p>
            <a:pPr algn="l"/>
            <a:endParaRPr lang="en-US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Don’t try doing this </a:t>
            </a:r>
          </a:p>
          <a:p>
            <a:pPr algn="l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face-to-face … YET!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32A2623-A52C-4329-AC90-32652455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7" y="1794614"/>
            <a:ext cx="3878371" cy="3878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6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 dir="r"/>
      </p:transition>
    </mc:Choice>
    <mc:Fallback xmlns="">
      <p:transition spd="slow" advClick="0" advTm="7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OOM cut ONE">
            <a:hlinkClick r:id="" action="ppaction://media"/>
            <a:extLst>
              <a:ext uri="{FF2B5EF4-FFF2-40B4-BE49-F238E27FC236}">
                <a16:creationId xmlns:a16="http://schemas.microsoft.com/office/drawing/2014/main" id="{E81F8374-1FEA-47E6-BAAB-1C95AB32C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75F09B-6C5C-40E5-9783-6810BA282A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1F146-877A-4725-8593-F41EB38E0704}"/>
              </a:ext>
            </a:extLst>
          </p:cNvPr>
          <p:cNvSpPr txBox="1"/>
          <p:nvPr/>
        </p:nvSpPr>
        <p:spPr>
          <a:xfrm>
            <a:off x="2076352" y="1800981"/>
            <a:ext cx="8547533" cy="4847481"/>
          </a:xfrm>
          <a:prstGeom prst="rect">
            <a:avLst/>
          </a:prstGeom>
          <a:solidFill>
            <a:srgbClr val="00256C"/>
          </a:solidFill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were bells!  Opening bells! 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But we never missed their ringing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No, we never missed it at all, Till there was Zoom!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were songs! Opening songs!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But we never missed the singing!</a:t>
            </a:r>
          </a:p>
          <a:p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No, we never missed it at all, Till there was Zoom!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32A2623-A52C-4329-AC90-326524554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7" y="1794614"/>
            <a:ext cx="3878371" cy="3878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91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 dir="r"/>
      </p:transition>
    </mc:Choice>
    <mc:Fallback xmlns="">
      <p:transition spd="slow" advClick="0" advTm="7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M cut TWO">
            <a:hlinkClick r:id="" action="ppaction://media"/>
            <a:extLst>
              <a:ext uri="{FF2B5EF4-FFF2-40B4-BE49-F238E27FC236}">
                <a16:creationId xmlns:a16="http://schemas.microsoft.com/office/drawing/2014/main" id="{425320CF-4F97-44B5-ABE5-E040620DE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BB64B-71B3-4F39-A4D1-F4D611B884FD}"/>
              </a:ext>
            </a:extLst>
          </p:cNvPr>
          <p:cNvSpPr txBox="1"/>
          <p:nvPr/>
        </p:nvSpPr>
        <p:spPr>
          <a:xfrm>
            <a:off x="1328964" y="1800981"/>
            <a:ext cx="9637575" cy="4847481"/>
          </a:xfrm>
          <a:prstGeom prst="rect">
            <a:avLst/>
          </a:prstGeom>
          <a:solidFill>
            <a:srgbClr val="00256C"/>
          </a:solidFill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And there were handshakes!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And wonderful fruit plates, fresh coffee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Kim’s smile at the podium, would fill the room;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was love all around,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and the phones would stop their dinging</a:t>
            </a:r>
          </a:p>
          <a:p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So we never saw it at all, Till there was Zoom.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91CA3E-BA38-4F32-8FBB-F7C491E9B2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wipe dir="r"/>
      </p:transition>
    </mc:Choice>
    <mc:Fallback xmlns="">
      <p:transition advClick="0" advTm="30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M cut THREE">
            <a:hlinkClick r:id="" action="ppaction://media"/>
            <a:extLst>
              <a:ext uri="{FF2B5EF4-FFF2-40B4-BE49-F238E27FC236}">
                <a16:creationId xmlns:a16="http://schemas.microsoft.com/office/drawing/2014/main" id="{BB47D012-A86A-4EED-9C9B-0FB23E58D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8E9EA-E054-4B0B-A982-516C6F3E36E7}"/>
              </a:ext>
            </a:extLst>
          </p:cNvPr>
          <p:cNvSpPr txBox="1"/>
          <p:nvPr/>
        </p:nvSpPr>
        <p:spPr>
          <a:xfrm>
            <a:off x="1415285" y="1800981"/>
            <a:ext cx="10037963" cy="4847481"/>
          </a:xfrm>
          <a:prstGeom prst="rect">
            <a:avLst/>
          </a:prstGeom>
          <a:solidFill>
            <a:srgbClr val="00256C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And there was chicken!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And wonderful wait staff, more coffee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We high-fived Rotarians, the mics would boom,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was love, all around,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which Kim just keeps on bringing</a:t>
            </a:r>
          </a:p>
          <a:p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So we never missed it at all – Even with Zoom!!!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B266C1-FF09-4DB5-B237-0DEB3F45A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300">
        <p:wipe dir="r"/>
      </p:transition>
    </mc:Choice>
    <mc:Fallback xmlns="">
      <p:transition advClick="0" advTm="303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M cut FOUR">
            <a:hlinkClick r:id="" action="ppaction://media"/>
            <a:extLst>
              <a:ext uri="{FF2B5EF4-FFF2-40B4-BE49-F238E27FC236}">
                <a16:creationId xmlns:a16="http://schemas.microsoft.com/office/drawing/2014/main" id="{D20D1F78-5A4A-44BF-840E-51DB4FB61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1082E-73C5-4A12-A6A7-E03A3697F98E}"/>
              </a:ext>
            </a:extLst>
          </p:cNvPr>
          <p:cNvSpPr txBox="1"/>
          <p:nvPr/>
        </p:nvSpPr>
        <p:spPr>
          <a:xfrm>
            <a:off x="1948648" y="1779687"/>
            <a:ext cx="8821646" cy="5078313"/>
          </a:xfrm>
          <a:prstGeom prst="rect">
            <a:avLst/>
          </a:prstGeom>
          <a:solidFill>
            <a:srgbClr val="00256C"/>
          </a:solidFill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were smells, Lunchroom smells!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But we never missed the sneezing,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No, we never missed it at all, Till there was Zoom.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were smiles, new hairstyles,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</a:t>
            </a:r>
            <a:r>
              <a:rPr lang="en-US" sz="3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Lots’a</a:t>
            </a: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 hugging and some teasing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But we never noticed at all, Till there was Zoom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C0F547-2B0B-4742-94B9-2F84DE2C3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9000">
        <p:wipe dir="r"/>
      </p:transition>
    </mc:Choice>
    <mc:Fallback xmlns="">
      <p:transition advClick="0" advTm="29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M cut FIVE">
            <a:hlinkClick r:id="" action="ppaction://media"/>
            <a:extLst>
              <a:ext uri="{FF2B5EF4-FFF2-40B4-BE49-F238E27FC236}">
                <a16:creationId xmlns:a16="http://schemas.microsoft.com/office/drawing/2014/main" id="{2E1089C4-79D1-45B8-B814-C8ED7C31B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BB64B-71B3-4F39-A4D1-F4D611B884FD}"/>
              </a:ext>
            </a:extLst>
          </p:cNvPr>
          <p:cNvSpPr txBox="1"/>
          <p:nvPr/>
        </p:nvSpPr>
        <p:spPr>
          <a:xfrm>
            <a:off x="1732626" y="1770278"/>
            <a:ext cx="8726748" cy="4847481"/>
          </a:xfrm>
          <a:prstGeom prst="rect">
            <a:avLst/>
          </a:prstGeom>
          <a:solidFill>
            <a:srgbClr val="00256C"/>
          </a:solidFill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Enter Kim Moore!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And Mariah and Caroline, and headphones!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They keep Rotary going, and lift – our gloom –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love all around,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			Kim’s smile just keeps on growing!</a:t>
            </a:r>
          </a:p>
          <a:p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And she never lost it at all</a:t>
            </a:r>
            <a:r>
              <a:rPr lang="en-US" sz="3600" i="1">
                <a:solidFill>
                  <a:schemeClr val="bg1"/>
                </a:solidFill>
                <a:latin typeface="Arial Narrow" panose="020B0606020202030204" pitchFamily="34" charset="0"/>
              </a:rPr>
              <a:t>, even </a:t>
            </a: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</a:rPr>
              <a:t>with Zoom!!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CE5D70-BBBE-4BDD-AE88-C33EBF73B8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-3091"/>
          <a:stretch/>
        </p:blipFill>
        <p:spPr>
          <a:xfrm>
            <a:off x="10082368" y="209538"/>
            <a:ext cx="1768342" cy="1764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EE370F-5B8B-4F40-9BC6-101A57609B0C}"/>
              </a:ext>
            </a:extLst>
          </p:cNvPr>
          <p:cNvSpPr/>
          <p:nvPr/>
        </p:nvSpPr>
        <p:spPr>
          <a:xfrm>
            <a:off x="1022888" y="1770278"/>
            <a:ext cx="9436486" cy="3113780"/>
          </a:xfrm>
          <a:prstGeom prst="rect">
            <a:avLst/>
          </a:prstGeom>
          <a:solidFill>
            <a:srgbClr val="002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woman, holding, front&#10;&#10;Description automatically generated">
            <a:extLst>
              <a:ext uri="{FF2B5EF4-FFF2-40B4-BE49-F238E27FC236}">
                <a16:creationId xmlns:a16="http://schemas.microsoft.com/office/drawing/2014/main" id="{B3F0094A-E35D-45A0-ACDE-36D1E2B5DF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29206" b="17740"/>
          <a:stretch/>
        </p:blipFill>
        <p:spPr>
          <a:xfrm>
            <a:off x="814648" y="1916020"/>
            <a:ext cx="3445791" cy="363555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266A6F-0B10-43FD-BC5E-C0E628FE4DDB}"/>
              </a:ext>
            </a:extLst>
          </p:cNvPr>
          <p:cNvSpPr txBox="1"/>
          <p:nvPr/>
        </p:nvSpPr>
        <p:spPr>
          <a:xfrm>
            <a:off x="7625166" y="2184112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*Words by Linda Rough</a:t>
            </a:r>
          </a:p>
        </p:txBody>
      </p:sp>
    </p:spTree>
    <p:extLst>
      <p:ext uri="{BB962C8B-B14F-4D97-AF65-F5344CB8AC3E}">
        <p14:creationId xmlns:p14="http://schemas.microsoft.com/office/powerpoint/2010/main" val="20317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 dir="r"/>
      </p:transition>
    </mc:Choice>
    <mc:Fallback xmlns="">
      <p:transition advClick="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63</Words>
  <Application>Microsoft Office PowerPoint</Application>
  <PresentationFormat>Widescreen</PresentationFormat>
  <Paragraphs>40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Center</dc:creator>
  <cp:lastModifiedBy>Caroline Bobanick</cp:lastModifiedBy>
  <cp:revision>68</cp:revision>
  <dcterms:created xsi:type="dcterms:W3CDTF">2020-06-17T17:14:50Z</dcterms:created>
  <dcterms:modified xsi:type="dcterms:W3CDTF">2020-06-22T15:33:25Z</dcterms:modified>
</cp:coreProperties>
</file>