
<file path=[Content_Types].xml><?xml version="1.0" encoding="utf-8"?>
<Types xmlns="http://schemas.openxmlformats.org/package/2006/content-types">
  <Default Extension="jpeg" ContentType="image/jpeg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ict" ContentType="image/pict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vml" ContentType="application/vnd.openxmlformats-officedocument.vmlDrawin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showPr showNarration="1">
    <p:present/>
    <p:sldAll/>
    <p:penClr>
      <a:prstClr val="red"/>
    </p:penClr>
    <p:extLst>
      <p:ext uri="{EC167BDD-8182-4AB7-AECC-EB403E3ABB37}">
        <p14:laserClr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>
        <p:scale>
          <a:sx n="150" d="100"/>
          <a:sy n="150" d="100"/>
        </p:scale>
        <p:origin x="56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351812-347B-424F-86BD-06EBC2A7B4C2}" type="datetimeFigureOut">
              <a:rPr lang="en-US" smtClean="0"/>
              <a:pPr/>
              <a:t>6/16/16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BF15F-285D-0541-94F2-F70AE8BAECA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EBF15F-285D-0541-94F2-F70AE8BAECA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8890-EE90-4945-BE48-A025F23E729B}" type="datetimeFigureOut">
              <a:rPr lang="en-US" smtClean="0"/>
              <a:pPr/>
              <a:t>6/16/16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2933B-3522-D84F-A8F5-366A33B972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8890-EE90-4945-BE48-A025F23E729B}" type="datetimeFigureOut">
              <a:rPr lang="en-US" smtClean="0"/>
              <a:pPr/>
              <a:t>6/16/16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2933B-3522-D84F-A8F5-366A33B972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8890-EE90-4945-BE48-A025F23E729B}" type="datetimeFigureOut">
              <a:rPr lang="en-US" smtClean="0"/>
              <a:pPr/>
              <a:t>6/16/16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2933B-3522-D84F-A8F5-366A33B972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8890-EE90-4945-BE48-A025F23E729B}" type="datetimeFigureOut">
              <a:rPr lang="en-US" smtClean="0"/>
              <a:pPr/>
              <a:t>6/16/16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2933B-3522-D84F-A8F5-366A33B972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8890-EE90-4945-BE48-A025F23E729B}" type="datetimeFigureOut">
              <a:rPr lang="en-US" smtClean="0"/>
              <a:pPr/>
              <a:t>6/16/16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2933B-3522-D84F-A8F5-366A33B972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8890-EE90-4945-BE48-A025F23E729B}" type="datetimeFigureOut">
              <a:rPr lang="en-US" smtClean="0"/>
              <a:pPr/>
              <a:t>6/16/16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2933B-3522-D84F-A8F5-366A33B972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8890-EE90-4945-BE48-A025F23E729B}" type="datetimeFigureOut">
              <a:rPr lang="en-US" smtClean="0"/>
              <a:pPr/>
              <a:t>6/16/16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2933B-3522-D84F-A8F5-366A33B972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8890-EE90-4945-BE48-A025F23E729B}" type="datetimeFigureOut">
              <a:rPr lang="en-US" smtClean="0"/>
              <a:pPr/>
              <a:t>6/16/16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2933B-3522-D84F-A8F5-366A33B972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8890-EE90-4945-BE48-A025F23E729B}" type="datetimeFigureOut">
              <a:rPr lang="en-US" smtClean="0"/>
              <a:pPr/>
              <a:t>6/16/16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2933B-3522-D84F-A8F5-366A33B972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8890-EE90-4945-BE48-A025F23E729B}" type="datetimeFigureOut">
              <a:rPr lang="en-US" smtClean="0"/>
              <a:pPr/>
              <a:t>6/16/16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2933B-3522-D84F-A8F5-366A33B972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8890-EE90-4945-BE48-A025F23E729B}" type="datetimeFigureOut">
              <a:rPr lang="en-US" smtClean="0"/>
              <a:pPr/>
              <a:t>6/16/16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2933B-3522-D84F-A8F5-366A33B972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28890-EE90-4945-BE48-A025F23E729B}" type="datetimeFigureOut">
              <a:rPr lang="en-US" smtClean="0"/>
              <a:pPr/>
              <a:t>6/16/16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2933B-3522-D84F-A8F5-366A33B9721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oleObject" Target="Mac%20Book%20Pro:Users:frankortiz:Desktop:Rotary%20Club%20of%20Santa%20Maria%20Breakfast:Barn%20Party%20Reports:2016%20Barn%20Party%20Luau%20Program%20&amp;%20Schedule.doc!OLE_LINK1" TargetMode="External"/><Relationship Id="rId5" Type="http://schemas.openxmlformats.org/officeDocument/2006/relationships/image" Target="../media/image3.jpe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276999"/>
            <a:ext cx="434802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Rotary Club of Santa Maria </a:t>
            </a:r>
            <a:r>
              <a:rPr lang="en-US" dirty="0" smtClean="0"/>
              <a:t>Breakfast</a:t>
            </a:r>
            <a:endParaRPr lang="en-US" sz="1200" dirty="0" smtClean="0"/>
          </a:p>
          <a:p>
            <a:pPr algn="ctr"/>
            <a:r>
              <a:rPr lang="en-US" sz="1200" dirty="0" smtClean="0"/>
              <a:t>Membership June 2016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533900" y="5974774"/>
            <a:ext cx="45956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latin typeface="Lucida Calligraphy"/>
              </a:rPr>
              <a:t>Celebrating President Shannon Seifert </a:t>
            </a:r>
          </a:p>
          <a:p>
            <a:pPr algn="ctr"/>
            <a:r>
              <a:rPr lang="en-US" sz="1400" dirty="0" smtClean="0">
                <a:latin typeface="Lucida Calligraphy"/>
              </a:rPr>
              <a:t>and her Year of Service to our Club 2015-2016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083334" y="4759057"/>
            <a:ext cx="40462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Bookman Old Style"/>
              </a:rPr>
              <a:t>June 18</a:t>
            </a:r>
            <a:r>
              <a:rPr lang="en-US" sz="2000" baseline="30000" dirty="0" smtClean="0">
                <a:latin typeface="Bookman Old Style"/>
              </a:rPr>
              <a:t>th</a:t>
            </a:r>
            <a:r>
              <a:rPr lang="en-US" sz="2000" dirty="0" smtClean="0">
                <a:latin typeface="Bookman Old Style"/>
              </a:rPr>
              <a:t>, 2016</a:t>
            </a:r>
          </a:p>
          <a:p>
            <a:pPr algn="ctr"/>
            <a:r>
              <a:rPr lang="en-US" sz="1600" dirty="0" smtClean="0">
                <a:latin typeface="Bookman Old Style"/>
              </a:rPr>
              <a:t>Hitching Post, </a:t>
            </a:r>
            <a:r>
              <a:rPr lang="en-US" sz="1600" dirty="0" err="1" smtClean="0">
                <a:latin typeface="Bookman Old Style"/>
              </a:rPr>
              <a:t>Casmalia</a:t>
            </a:r>
            <a:r>
              <a:rPr lang="en-US" sz="1600" dirty="0" smtClean="0">
                <a:latin typeface="Bookman Old Style"/>
              </a:rPr>
              <a:t>, CA</a:t>
            </a:r>
          </a:p>
        </p:txBody>
      </p:sp>
      <p:cxnSp>
        <p:nvCxnSpPr>
          <p:cNvPr id="20" name="Curved Connector 19"/>
          <p:cNvCxnSpPr/>
          <p:nvPr/>
        </p:nvCxnSpPr>
        <p:spPr>
          <a:xfrm>
            <a:off x="4847940" y="5505415"/>
            <a:ext cx="4281630" cy="292388"/>
          </a:xfrm>
          <a:prstGeom prst="curved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1447675" y="5288920"/>
            <a:ext cx="1515952" cy="1017766"/>
          </a:xfrm>
          <a:prstGeom prst="rect">
            <a:avLst/>
          </a:prstGeom>
        </p:spPr>
      </p:pic>
      <p:graphicFrame>
        <p:nvGraphicFramePr>
          <p:cNvPr id="13317" name="Object 5"/>
          <p:cNvGraphicFramePr>
            <a:graphicFrameLocks noChangeAspect="1"/>
          </p:cNvGraphicFramePr>
          <p:nvPr/>
        </p:nvGraphicFramePr>
        <p:xfrm>
          <a:off x="5896260" y="76015"/>
          <a:ext cx="2549240" cy="955965"/>
        </p:xfrm>
        <a:graphic>
          <a:graphicData uri="http://schemas.openxmlformats.org/presentationml/2006/ole">
            <p:oleObj spid="_x0000_s13317" name="Document" r:id="rId4" imgW="2946400" imgH="1104900" progId="Word.Document.12">
              <p:link updateAutomatic="1"/>
            </p:oleObj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98580" y="1031980"/>
          <a:ext cx="4149440" cy="3286016"/>
        </p:xfrm>
        <a:graphic>
          <a:graphicData uri="http://schemas.openxmlformats.org/drawingml/2006/table">
            <a:tbl>
              <a:tblPr/>
              <a:tblGrid>
                <a:gridCol w="1009940"/>
                <a:gridCol w="1009940"/>
                <a:gridCol w="1138960"/>
                <a:gridCol w="990600"/>
              </a:tblGrid>
              <a:tr h="20537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latin typeface="Arial"/>
                        </a:rPr>
                        <a:t>Bachman, </a:t>
                      </a:r>
                      <a:r>
                        <a:rPr lang="en-US" sz="900" b="0" i="0" u="none" strike="noStrike" dirty="0" smtClean="0">
                          <a:latin typeface="Arial"/>
                        </a:rPr>
                        <a:t>Mark 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Ferguson, Kate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latin typeface="Arial"/>
                        </a:rPr>
                        <a:t>Miller, </a:t>
                      </a:r>
                      <a:r>
                        <a:rPr lang="en-US" sz="900" b="0" i="0" u="none" strike="noStrike" dirty="0" smtClean="0">
                          <a:latin typeface="Arial"/>
                        </a:rPr>
                        <a:t>Wayne *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latin typeface="Arial"/>
                        </a:rPr>
                        <a:t>Stanfield, </a:t>
                      </a:r>
                      <a:r>
                        <a:rPr lang="en-US" sz="900" b="0" i="0" u="none" strike="noStrike" dirty="0" smtClean="0">
                          <a:latin typeface="Arial"/>
                        </a:rPr>
                        <a:t>Eddie *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37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Bernard, Craig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Foxen, Wendy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Moats, Michael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Sterling, Peter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37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Blough, Dan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err="1">
                          <a:latin typeface="Arial"/>
                        </a:rPr>
                        <a:t>Garon</a:t>
                      </a:r>
                      <a:r>
                        <a:rPr lang="en-US" sz="900" b="0" i="0" u="none" strike="noStrike" dirty="0">
                          <a:latin typeface="Arial"/>
                        </a:rPr>
                        <a:t>, Jean-</a:t>
                      </a:r>
                      <a:r>
                        <a:rPr lang="en-US" sz="900" b="0" i="0" u="none" strike="noStrike" dirty="0" err="1" smtClean="0">
                          <a:latin typeface="Arial"/>
                        </a:rPr>
                        <a:t>luc</a:t>
                      </a:r>
                      <a:r>
                        <a:rPr lang="en-US" sz="900" b="0" i="0" u="none" strike="noStrike" dirty="0" smtClean="0">
                          <a:latin typeface="Arial"/>
                        </a:rPr>
                        <a:t> *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Mollenkopf, Kristine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Stillwell, Jason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37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Blow, Debbie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latin typeface="Arial"/>
                        </a:rPr>
                        <a:t>Gibson, </a:t>
                      </a:r>
                      <a:r>
                        <a:rPr lang="en-US" sz="900" b="0" i="0" u="none" strike="noStrike" dirty="0" smtClean="0">
                          <a:latin typeface="Arial"/>
                        </a:rPr>
                        <a:t>Mike *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Moya, Valerie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Stricklin, Terri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37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Bradfield, Carol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Gresser, Jack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latin typeface="Arial"/>
                        </a:rPr>
                        <a:t>Ortega, </a:t>
                      </a:r>
                      <a:r>
                        <a:rPr lang="en-US" sz="900" b="0" i="0" u="none" strike="noStrike" dirty="0" smtClean="0">
                          <a:latin typeface="Arial"/>
                        </a:rPr>
                        <a:t>Ted *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Swack, Ryan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37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Bradley, Ken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Halsell, Chuck</a:t>
                      </a:r>
                      <a:r>
                        <a:rPr lang="en-US" sz="900" b="0" i="0" u="none" strike="noStrike">
                          <a:solidFill>
                            <a:srgbClr val="DD0806"/>
                          </a:solidFill>
                          <a:latin typeface="Arial"/>
                        </a:rPr>
                        <a:t> </a:t>
                      </a:r>
                      <a:endParaRPr lang="en-US" sz="900" b="0" i="0" u="none" strike="noStrike">
                        <a:latin typeface="Arial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latin typeface="Arial"/>
                        </a:rPr>
                        <a:t>Ortiz, Frank</a:t>
                      </a:r>
                      <a:r>
                        <a:rPr lang="en-US" sz="900" b="0" i="0" u="none" strike="noStrike" dirty="0" smtClean="0">
                          <a:latin typeface="Arial"/>
                        </a:rPr>
                        <a:t> *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Tamura, Laurie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37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Bray, Jim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latin typeface="Arial"/>
                        </a:rPr>
                        <a:t>Hastert, </a:t>
                      </a:r>
                      <a:r>
                        <a:rPr lang="en-US" sz="900" b="0" i="0" u="none" strike="noStrike" dirty="0" smtClean="0">
                          <a:latin typeface="Arial"/>
                        </a:rPr>
                        <a:t>Chris *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Palmer, Doug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err="1">
                          <a:latin typeface="Arial"/>
                        </a:rPr>
                        <a:t>Testa</a:t>
                      </a:r>
                      <a:r>
                        <a:rPr lang="en-US" sz="900" b="0" i="0" u="none" strike="noStrike" dirty="0">
                          <a:latin typeface="Arial"/>
                        </a:rPr>
                        <a:t>, Martin</a:t>
                      </a:r>
                      <a:r>
                        <a:rPr lang="en-US" sz="900" b="0" i="0" u="none" strike="noStrike" dirty="0" smtClean="0">
                          <a:latin typeface="Arial"/>
                        </a:rPr>
                        <a:t>  *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37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Buchanan, Rob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Hoffman, Michael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latin typeface="Arial"/>
                        </a:rPr>
                        <a:t>Peterson, Jim</a:t>
                      </a:r>
                      <a:r>
                        <a:rPr lang="en-US" sz="900" b="0" i="0" u="none" strike="noStrike" dirty="0" smtClean="0">
                          <a:latin typeface="Arial"/>
                        </a:rPr>
                        <a:t> *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Thomas, James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37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Buhring, Michael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latin typeface="Arial"/>
                        </a:rPr>
                        <a:t>Jackson, Mark</a:t>
                      </a:r>
                      <a:r>
                        <a:rPr lang="en-US" sz="900" b="0" i="0" u="none" strike="noStrike" dirty="0" smtClean="0">
                          <a:latin typeface="Arial"/>
                        </a:rPr>
                        <a:t> *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err="1">
                          <a:latin typeface="Arial"/>
                        </a:rPr>
                        <a:t>Reinacher</a:t>
                      </a:r>
                      <a:r>
                        <a:rPr lang="en-US" sz="900" b="0" i="0" u="none" strike="noStrike" dirty="0">
                          <a:latin typeface="Arial"/>
                        </a:rPr>
                        <a:t>, </a:t>
                      </a:r>
                      <a:r>
                        <a:rPr lang="en-US" sz="900" b="0" i="0" u="none" strike="noStrike" dirty="0" smtClean="0">
                          <a:latin typeface="Arial"/>
                        </a:rPr>
                        <a:t>John *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err="1">
                          <a:latin typeface="Arial"/>
                        </a:rPr>
                        <a:t>Ventriglia</a:t>
                      </a:r>
                      <a:r>
                        <a:rPr lang="en-US" sz="900" b="0" i="0" u="none" strike="noStrike" dirty="0">
                          <a:latin typeface="Arial"/>
                        </a:rPr>
                        <a:t>, </a:t>
                      </a:r>
                      <a:r>
                        <a:rPr lang="en-US" sz="900" b="0" i="0" u="none" strike="noStrike" dirty="0" smtClean="0">
                          <a:latin typeface="Arial"/>
                        </a:rPr>
                        <a:t>Jim * 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37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Caldwell, Andy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Jensen, Michele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Reyburn, Teresa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latin typeface="Arial"/>
                        </a:rPr>
                        <a:t>Walsh, </a:t>
                      </a:r>
                      <a:r>
                        <a:rPr lang="en-US" sz="900" b="0" i="0" u="none" strike="noStrike" dirty="0" smtClean="0">
                          <a:latin typeface="Arial"/>
                        </a:rPr>
                        <a:t>Jerry *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37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Cardona, Mike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latin typeface="Arial"/>
                        </a:rPr>
                        <a:t>Johnson, </a:t>
                      </a:r>
                      <a:r>
                        <a:rPr lang="en-US" sz="900" b="0" i="0" u="none" strike="noStrike" dirty="0" smtClean="0">
                          <a:latin typeface="Arial"/>
                        </a:rPr>
                        <a:t>Dale *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latin typeface="Arial"/>
                        </a:rPr>
                        <a:t>Seifert, Shannon</a:t>
                      </a:r>
                      <a:r>
                        <a:rPr lang="en-US" sz="900" b="0" i="0" u="none" strike="noStrike" dirty="0" smtClean="0">
                          <a:latin typeface="Arial"/>
                        </a:rPr>
                        <a:t> *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Walthers, Kevin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37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Carroll, Lee</a:t>
                      </a:r>
                      <a:r>
                        <a:rPr lang="en-US" sz="900" b="0" i="0" u="none" strike="noStrike">
                          <a:solidFill>
                            <a:srgbClr val="DD0806"/>
                          </a:solidFill>
                          <a:latin typeface="Arial"/>
                        </a:rPr>
                        <a:t> </a:t>
                      </a:r>
                      <a:endParaRPr lang="en-US" sz="900" b="0" i="0" u="none" strike="noStrike">
                        <a:latin typeface="Arial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Johnson, Reggie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latin typeface="Arial"/>
                        </a:rPr>
                        <a:t>Seifert, </a:t>
                      </a:r>
                      <a:r>
                        <a:rPr lang="en-US" sz="900" b="0" i="0" u="none" strike="noStrike" dirty="0" smtClean="0">
                          <a:latin typeface="Arial"/>
                        </a:rPr>
                        <a:t>Tim *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Watson, Rich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37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Clarke, Mark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Krausse, Brett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Small, Jim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Wise, Randy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37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DeRiso, Carl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Maldonado, Abel 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Smith, Kelly</a:t>
                      </a:r>
                      <a:r>
                        <a:rPr lang="en-US" sz="900" b="0" i="0" u="none" strike="noStrike">
                          <a:solidFill>
                            <a:srgbClr val="DD0806"/>
                          </a:solidFill>
                          <a:latin typeface="Arial"/>
                        </a:rPr>
                        <a:t> </a:t>
                      </a:r>
                      <a:endParaRPr lang="en-US" sz="900" b="0" i="0" u="none" strike="noStrike">
                        <a:latin typeface="Arial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Wright, Dave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37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Dworaczyk, Terry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latin typeface="Arial"/>
                        </a:rPr>
                        <a:t>McDermott, </a:t>
                      </a:r>
                      <a:r>
                        <a:rPr lang="en-US" sz="900" b="0" i="0" u="none" strike="noStrike" dirty="0" smtClean="0">
                          <a:latin typeface="Arial"/>
                        </a:rPr>
                        <a:t>Pat *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Spinelli, Tony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37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Eckroth, Shannon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latin typeface="Arial"/>
                        </a:rPr>
                        <a:t>Miller, Elizabeth</a:t>
                      </a:r>
                      <a:r>
                        <a:rPr lang="en-US" sz="900" b="0" i="0" u="none" strike="noStrike" dirty="0" smtClean="0">
                          <a:latin typeface="Arial"/>
                        </a:rPr>
                        <a:t> *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Staffel, Tim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smtClean="0">
                          <a:latin typeface="Arial"/>
                        </a:rPr>
                        <a:t> </a:t>
                      </a:r>
                      <a:r>
                        <a:rPr lang="en-US" sz="900" b="0" i="1" u="none" strike="noStrike" dirty="0" smtClean="0">
                          <a:latin typeface="Arial"/>
                        </a:rPr>
                        <a:t>Past President *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152400" y="4398366"/>
            <a:ext cx="419562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/>
              <a:t>Honorary Members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152400" y="4759057"/>
          <a:ext cx="4195620" cy="355600"/>
        </p:xfrm>
        <a:graphic>
          <a:graphicData uri="http://schemas.openxmlformats.org/drawingml/2006/table">
            <a:tbl>
              <a:tblPr/>
              <a:tblGrid>
                <a:gridCol w="1231900"/>
                <a:gridCol w="865910"/>
                <a:gridCol w="975590"/>
                <a:gridCol w="1122220"/>
              </a:tblGrid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Arial"/>
                        </a:rPr>
                        <a:t>Ballew, </a:t>
                      </a:r>
                      <a:r>
                        <a:rPr lang="en-US" sz="1000" b="0" i="0" u="none" strike="noStrike" dirty="0" smtClean="0">
                          <a:latin typeface="Arial"/>
                        </a:rPr>
                        <a:t>Rob *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latin typeface="Arial"/>
                        </a:rPr>
                        <a:t>Hoback</a:t>
                      </a:r>
                      <a:r>
                        <a:rPr lang="en-US" sz="1000" b="0" i="0" u="none" strike="noStrike" dirty="0">
                          <a:latin typeface="Arial"/>
                        </a:rPr>
                        <a:t>, </a:t>
                      </a:r>
                      <a:r>
                        <a:rPr lang="en-US" sz="1000" b="0" i="0" u="none" strike="noStrike" dirty="0" smtClean="0">
                          <a:latin typeface="Arial"/>
                        </a:rPr>
                        <a:t>Dan *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Arial"/>
                        </a:rPr>
                        <a:t>Lahr, </a:t>
                      </a:r>
                      <a:r>
                        <a:rPr lang="en-US" sz="1000" b="0" i="0" u="none" strike="noStrike" dirty="0" smtClean="0">
                          <a:latin typeface="Arial"/>
                        </a:rPr>
                        <a:t>Don/Lucia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Arial"/>
                        </a:rPr>
                        <a:t>Maloney, </a:t>
                      </a:r>
                      <a:r>
                        <a:rPr lang="en-US" sz="1000" b="0" i="0" u="none" strike="noStrike" dirty="0" smtClean="0">
                          <a:latin typeface="Arial"/>
                        </a:rPr>
                        <a:t>Joe/Linda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Arial"/>
                        </a:rPr>
                        <a:t>McClain, </a:t>
                      </a:r>
                      <a:r>
                        <a:rPr lang="en-US" sz="1000" b="0" i="0" u="none" strike="noStrike" dirty="0" smtClean="0">
                          <a:latin typeface="Arial"/>
                        </a:rPr>
                        <a:t>Karl/Paula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Ortiz, Scottie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Tibbs, Betty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Arial"/>
                        </a:rPr>
                        <a:t>White, Ken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2" name="Picture 11" descr="SS2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51563" y="1228986"/>
            <a:ext cx="2099192" cy="35300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5200" y="240805"/>
            <a:ext cx="4368800" cy="6617195"/>
          </a:xfrm>
          <a:prstGeom prst="rect">
            <a:avLst/>
          </a:prstGeom>
          <a:noFill/>
          <a:ln w="57150" cmpd="thinThick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spc="200" dirty="0" smtClean="0">
                <a:latin typeface="+mj-lt"/>
              </a:rPr>
              <a:t>SCHEDULE</a:t>
            </a:r>
          </a:p>
          <a:p>
            <a:endParaRPr lang="en-US" sz="800" dirty="0" smtClean="0"/>
          </a:p>
          <a:p>
            <a:r>
              <a:rPr lang="en-US" sz="1400" b="1" dirty="0" smtClean="0"/>
              <a:t>12:00 PM		SOCIAL</a:t>
            </a:r>
          </a:p>
          <a:p>
            <a:endParaRPr lang="en-US" sz="800" dirty="0" smtClean="0"/>
          </a:p>
          <a:p>
            <a:r>
              <a:rPr lang="en-US" sz="1400" b="1" dirty="0" smtClean="0"/>
              <a:t>12:50 PM		</a:t>
            </a:r>
            <a:r>
              <a:rPr lang="en-US" sz="1200" i="1" dirty="0" smtClean="0"/>
              <a:t>Mark Jackson (Past President 1997-1998)</a:t>
            </a:r>
            <a:endParaRPr lang="en-US" sz="1200" i="1" dirty="0" smtClean="0"/>
          </a:p>
          <a:p>
            <a:pPr lvl="3">
              <a:buFont typeface="Wingdings" charset="2"/>
              <a:buChar char="v"/>
            </a:pPr>
            <a:r>
              <a:rPr lang="en-US" sz="1200" i="1" dirty="0" smtClean="0"/>
              <a:t> Special</a:t>
            </a:r>
            <a:r>
              <a:rPr lang="en-US" sz="1200" i="1" dirty="0" smtClean="0"/>
              <a:t> Video Recognition </a:t>
            </a:r>
            <a:r>
              <a:rPr lang="en-US" sz="1200" i="1" dirty="0" smtClean="0"/>
              <a:t>of</a:t>
            </a:r>
            <a:r>
              <a:rPr lang="en-US" sz="1200" i="1" dirty="0" smtClean="0"/>
              <a:t> Shannon</a:t>
            </a:r>
            <a:endParaRPr lang="en-US" sz="1200" i="1" dirty="0" smtClean="0"/>
          </a:p>
          <a:p>
            <a:endParaRPr lang="en-US" sz="800" b="1" dirty="0" smtClean="0"/>
          </a:p>
          <a:p>
            <a:r>
              <a:rPr lang="en-US" sz="1400" b="1" dirty="0" smtClean="0"/>
              <a:t>1</a:t>
            </a:r>
            <a:r>
              <a:rPr lang="en-US" sz="1400" b="1" dirty="0" smtClean="0"/>
              <a:t>:00 PM	     	Master of Ceremonies</a:t>
            </a:r>
          </a:p>
          <a:p>
            <a:r>
              <a:rPr lang="en-US" dirty="0" smtClean="0"/>
              <a:t>		     	</a:t>
            </a:r>
            <a:r>
              <a:rPr lang="en-US" sz="1200" i="1" dirty="0" smtClean="0"/>
              <a:t>Tim Seifert (Past President 2014-2015)</a:t>
            </a:r>
          </a:p>
          <a:p>
            <a:pPr lvl="3">
              <a:buFont typeface="Wingdings" charset="2"/>
              <a:buChar char="v"/>
            </a:pPr>
            <a:r>
              <a:rPr lang="en-US" sz="1200" i="1" dirty="0" smtClean="0"/>
              <a:t>Introduction</a:t>
            </a:r>
          </a:p>
          <a:p>
            <a:pPr lvl="3">
              <a:buFont typeface="Wingdings" charset="2"/>
              <a:buChar char="v"/>
            </a:pPr>
            <a:r>
              <a:rPr lang="en-US" sz="1200" i="1" dirty="0" smtClean="0"/>
              <a:t>Flag </a:t>
            </a:r>
            <a:r>
              <a:rPr lang="en-US" sz="1200" i="1" dirty="0" smtClean="0"/>
              <a:t>Salute / Invocation</a:t>
            </a:r>
            <a:endParaRPr lang="en-US" sz="1200" i="1" dirty="0" smtClean="0"/>
          </a:p>
          <a:p>
            <a:endParaRPr lang="en-US" sz="800" dirty="0" smtClean="0"/>
          </a:p>
          <a:p>
            <a:r>
              <a:rPr lang="en-US" sz="1400" b="1" dirty="0" smtClean="0"/>
              <a:t>1:05 PM	     	LUNCH</a:t>
            </a:r>
          </a:p>
          <a:p>
            <a:r>
              <a:rPr lang="en-US" dirty="0" smtClean="0"/>
              <a:t>		     	</a:t>
            </a:r>
            <a:r>
              <a:rPr lang="en-US" sz="1200" i="1" dirty="0" smtClean="0"/>
              <a:t>Hitching Post, </a:t>
            </a:r>
            <a:r>
              <a:rPr lang="en-US" sz="1200" i="1" dirty="0" err="1" smtClean="0"/>
              <a:t>Casmaila</a:t>
            </a:r>
            <a:r>
              <a:rPr lang="en-US" sz="1200" i="1" dirty="0" smtClean="0"/>
              <a:t> CA</a:t>
            </a:r>
          </a:p>
          <a:p>
            <a:endParaRPr lang="en-US" sz="800" i="1" dirty="0" smtClean="0"/>
          </a:p>
          <a:p>
            <a:r>
              <a:rPr lang="en-US" sz="1400" b="1" dirty="0" smtClean="0"/>
              <a:t>1:30 PM	     	PROGRAM</a:t>
            </a:r>
          </a:p>
          <a:p>
            <a:r>
              <a:rPr lang="en-US" sz="800" dirty="0" smtClean="0"/>
              <a:t>		     	</a:t>
            </a:r>
          </a:p>
          <a:p>
            <a:r>
              <a:rPr lang="en-US" sz="1200" i="1" dirty="0" smtClean="0"/>
              <a:t>			Frank Ortiz (Past President 2003-2004)</a:t>
            </a:r>
          </a:p>
          <a:p>
            <a:pPr lvl="3">
              <a:buFont typeface="Wingdings" charset="2"/>
              <a:buChar char="v"/>
            </a:pPr>
            <a:r>
              <a:rPr lang="en-US" sz="1200" i="1" dirty="0" smtClean="0"/>
              <a:t> Recognition of Paul Harris Fellows</a:t>
            </a:r>
          </a:p>
          <a:p>
            <a:pPr lvl="3"/>
            <a:endParaRPr lang="en-US" sz="800" i="1" dirty="0" smtClean="0"/>
          </a:p>
          <a:p>
            <a:r>
              <a:rPr lang="en-US" sz="1200" i="1" dirty="0" smtClean="0"/>
              <a:t>			Pat McDermott (Past President 1987-1988)</a:t>
            </a:r>
          </a:p>
          <a:p>
            <a:pPr lvl="3">
              <a:buFont typeface="Wingdings" charset="2"/>
              <a:buChar char="v"/>
            </a:pPr>
            <a:r>
              <a:rPr lang="en-US" sz="1200" i="1" dirty="0" smtClean="0"/>
              <a:t> Recognition of Club Foundation Officers</a:t>
            </a:r>
          </a:p>
          <a:p>
            <a:r>
              <a:rPr lang="en-US" sz="800" i="1" dirty="0" smtClean="0"/>
              <a:t>			</a:t>
            </a:r>
          </a:p>
          <a:p>
            <a:r>
              <a:rPr lang="en-US" sz="1200" i="1" dirty="0" smtClean="0"/>
              <a:t>			Shannon Seifert (Club President)</a:t>
            </a:r>
          </a:p>
          <a:p>
            <a:pPr lvl="3">
              <a:buFont typeface="Wingdings" charset="2"/>
              <a:buChar char="v"/>
            </a:pPr>
            <a:r>
              <a:rPr lang="en-US" sz="1200" i="1" dirty="0" smtClean="0"/>
              <a:t> Recognition of Board of Directors</a:t>
            </a:r>
          </a:p>
          <a:p>
            <a:pPr lvl="3">
              <a:buFont typeface="Wingdings" charset="2"/>
              <a:buChar char="v"/>
            </a:pPr>
            <a:r>
              <a:rPr lang="en-US" sz="1200" i="1" dirty="0" smtClean="0"/>
              <a:t> Recognition of Club Accomplishments	</a:t>
            </a:r>
          </a:p>
          <a:p>
            <a:endParaRPr lang="en-US" sz="800" i="1" dirty="0" smtClean="0"/>
          </a:p>
          <a:p>
            <a:r>
              <a:rPr lang="en-US" sz="1200" i="1" dirty="0" smtClean="0"/>
              <a:t>			Laurie Tamura (President Elect</a:t>
            </a:r>
            <a:r>
              <a:rPr lang="en-US" sz="1200" i="1" dirty="0" smtClean="0"/>
              <a:t>)</a:t>
            </a:r>
          </a:p>
          <a:p>
            <a:pPr lvl="3">
              <a:buFont typeface="Wingdings" charset="2"/>
              <a:buChar char="v"/>
            </a:pPr>
            <a:r>
              <a:rPr lang="en-US" sz="1200" i="1" dirty="0" smtClean="0"/>
              <a:t> Plans for the coming year</a:t>
            </a:r>
          </a:p>
          <a:p>
            <a:endParaRPr lang="en-US" sz="800" i="1" dirty="0" smtClean="0"/>
          </a:p>
          <a:p>
            <a:r>
              <a:rPr lang="en-US" sz="1200" i="1" dirty="0" smtClean="0"/>
              <a:t>			Kristine </a:t>
            </a:r>
            <a:r>
              <a:rPr lang="en-US" sz="1200" i="1" dirty="0" err="1" smtClean="0"/>
              <a:t>Mollenkopf</a:t>
            </a:r>
            <a:r>
              <a:rPr lang="en-US" sz="1200" i="1" dirty="0" smtClean="0"/>
              <a:t> (President Elect Nominee)</a:t>
            </a:r>
          </a:p>
          <a:p>
            <a:pPr lvl="3">
              <a:buFont typeface="Wingdings" charset="2"/>
              <a:buChar char="v"/>
            </a:pPr>
            <a:r>
              <a:rPr lang="en-US" sz="1200" i="1" dirty="0" smtClean="0"/>
              <a:t> Club</a:t>
            </a:r>
            <a:r>
              <a:rPr lang="en-US" sz="1200" i="1" dirty="0" smtClean="0"/>
              <a:t> Gift for President </a:t>
            </a:r>
            <a:r>
              <a:rPr lang="en-US" sz="1200" i="1" dirty="0" smtClean="0"/>
              <a:t>Shannon</a:t>
            </a:r>
          </a:p>
          <a:p>
            <a:pPr lvl="3"/>
            <a:endParaRPr lang="en-US" sz="800" i="1" dirty="0" smtClean="0"/>
          </a:p>
          <a:p>
            <a:r>
              <a:rPr lang="en-US" sz="1200" i="1" dirty="0" smtClean="0"/>
              <a:t>		</a:t>
            </a:r>
            <a:r>
              <a:rPr lang="en-US" sz="1200" i="1" dirty="0" smtClean="0"/>
              <a:t>	Teresa </a:t>
            </a:r>
            <a:r>
              <a:rPr lang="en-US" sz="1200" i="1" dirty="0" err="1" smtClean="0"/>
              <a:t>Reyburn</a:t>
            </a:r>
            <a:endParaRPr lang="en-US" sz="1200" i="1" dirty="0" smtClean="0"/>
          </a:p>
          <a:p>
            <a:pPr lvl="3">
              <a:buFont typeface="Wingdings" charset="2"/>
              <a:buChar char="v"/>
            </a:pPr>
            <a:r>
              <a:rPr lang="en-US" sz="1200" i="1" dirty="0" smtClean="0"/>
              <a:t> Special</a:t>
            </a:r>
            <a:r>
              <a:rPr lang="en-US" sz="1200" i="1" dirty="0" smtClean="0"/>
              <a:t> </a:t>
            </a:r>
            <a:r>
              <a:rPr lang="en-US" sz="1200" i="1" dirty="0" smtClean="0"/>
              <a:t>Tribute for</a:t>
            </a:r>
            <a:r>
              <a:rPr lang="en-US" sz="1200" i="1" dirty="0" smtClean="0"/>
              <a:t> </a:t>
            </a:r>
            <a:r>
              <a:rPr lang="en-US" sz="1200" i="1" dirty="0" smtClean="0"/>
              <a:t>President Shannon</a:t>
            </a:r>
          </a:p>
          <a:p>
            <a:pPr lvl="3" indent="-1371600"/>
            <a:endParaRPr lang="en-US" sz="800" i="1" dirty="0" smtClean="0"/>
          </a:p>
          <a:p>
            <a:pPr lvl="3" indent="-1371600"/>
            <a:r>
              <a:rPr lang="en-US" sz="1400" b="1" dirty="0"/>
              <a:t>3</a:t>
            </a:r>
            <a:r>
              <a:rPr lang="en-US" sz="1400" b="1" dirty="0" smtClean="0"/>
              <a:t>:00 PM </a:t>
            </a:r>
            <a:r>
              <a:rPr lang="en-US" sz="1400" b="1" dirty="0" err="1" smtClean="0"/>
              <a:t>ish</a:t>
            </a:r>
            <a:r>
              <a:rPr lang="en-US" sz="1400" b="1" dirty="0" smtClean="0"/>
              <a:t>	 ADJOURN</a:t>
            </a:r>
          </a:p>
        </p:txBody>
      </p:sp>
      <p:sp>
        <p:nvSpPr>
          <p:cNvPr id="3" name="Rectangle 2"/>
          <p:cNvSpPr/>
          <p:nvPr/>
        </p:nvSpPr>
        <p:spPr>
          <a:xfrm>
            <a:off x="-141431" y="610137"/>
            <a:ext cx="44686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Rotary Club of Santa Maria </a:t>
            </a:r>
            <a:r>
              <a:rPr lang="en-US" dirty="0" smtClean="0"/>
              <a:t>Breakfast</a:t>
            </a:r>
            <a:endParaRPr lang="en-US" sz="12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157017" y="3936425"/>
            <a:ext cx="402879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u="sng" dirty="0" smtClean="0"/>
              <a:t>Club Foundation Officers</a:t>
            </a:r>
          </a:p>
          <a:p>
            <a:endParaRPr lang="en-US" sz="800" dirty="0" smtClean="0"/>
          </a:p>
          <a:p>
            <a:r>
              <a:rPr lang="en-US" sz="1200" dirty="0" smtClean="0"/>
              <a:t>Dan </a:t>
            </a:r>
            <a:r>
              <a:rPr lang="en-US" sz="1200" dirty="0" err="1" smtClean="0"/>
              <a:t>Blough</a:t>
            </a:r>
            <a:r>
              <a:rPr lang="en-US" sz="1200" dirty="0" smtClean="0"/>
              <a:t>		Carol Bradfield		Mike Gibson </a:t>
            </a:r>
          </a:p>
          <a:p>
            <a:r>
              <a:rPr lang="en-US" sz="1200" dirty="0" smtClean="0"/>
              <a:t>Pat McDermott         	Wayne Miller         	Tim </a:t>
            </a:r>
            <a:r>
              <a:rPr lang="en-US" sz="1200" dirty="0" err="1" smtClean="0"/>
              <a:t>Staffel</a:t>
            </a:r>
            <a:endParaRPr lang="en-US" sz="1200" dirty="0" smtClean="0"/>
          </a:p>
          <a:p>
            <a:r>
              <a:rPr lang="en-US" sz="1200" dirty="0" smtClean="0"/>
              <a:t>James Thomas		Kevin </a:t>
            </a:r>
            <a:r>
              <a:rPr lang="en-US" sz="1200" dirty="0" err="1" smtClean="0"/>
              <a:t>Walthers</a:t>
            </a:r>
            <a:endParaRPr lang="en-US" sz="1200" dirty="0" smtClean="0"/>
          </a:p>
        </p:txBody>
      </p:sp>
      <p:cxnSp>
        <p:nvCxnSpPr>
          <p:cNvPr id="9" name="Straight Connector 8"/>
          <p:cNvCxnSpPr/>
          <p:nvPr/>
        </p:nvCxnSpPr>
        <p:spPr>
          <a:xfrm rot="10800000">
            <a:off x="298446" y="3788275"/>
            <a:ext cx="3829050" cy="1589"/>
          </a:xfrm>
          <a:prstGeom prst="line">
            <a:avLst/>
          </a:prstGeom>
          <a:ln w="127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0800000">
            <a:off x="298445" y="5109075"/>
            <a:ext cx="3829050" cy="1589"/>
          </a:xfrm>
          <a:prstGeom prst="line">
            <a:avLst/>
          </a:prstGeom>
          <a:ln w="127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-66961" y="979469"/>
            <a:ext cx="43942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u="sng" dirty="0" smtClean="0"/>
              <a:t>Club Officers 2015-2016</a:t>
            </a:r>
          </a:p>
          <a:p>
            <a:pPr algn="ctr"/>
            <a:endParaRPr lang="en-US" sz="800" dirty="0" smtClean="0"/>
          </a:p>
          <a:p>
            <a:r>
              <a:rPr lang="en-US" sz="1200" dirty="0" smtClean="0"/>
              <a:t>		President		Shannon Seifert</a:t>
            </a:r>
          </a:p>
          <a:p>
            <a:r>
              <a:rPr lang="en-US" sz="1200" dirty="0" smtClean="0"/>
              <a:t>		President-Elect	Laurie Tamura</a:t>
            </a:r>
          </a:p>
          <a:p>
            <a:r>
              <a:rPr lang="en-US" sz="1200" dirty="0" smtClean="0"/>
              <a:t>		Past President 		Tim Seifert</a:t>
            </a:r>
          </a:p>
          <a:p>
            <a:r>
              <a:rPr lang="en-US" sz="1200" dirty="0" smtClean="0"/>
              <a:t>		Pres-Elect Nominee	Kristine </a:t>
            </a:r>
            <a:r>
              <a:rPr lang="en-US" sz="1200" dirty="0" err="1" smtClean="0"/>
              <a:t>Mollenkopf</a:t>
            </a:r>
            <a:endParaRPr lang="en-US" sz="1200" dirty="0" smtClean="0"/>
          </a:p>
          <a:p>
            <a:r>
              <a:rPr lang="en-US" sz="1200" dirty="0" smtClean="0"/>
              <a:t>		Secretary		Ken Bradley</a:t>
            </a:r>
          </a:p>
          <a:p>
            <a:r>
              <a:rPr lang="en-US" sz="1200" dirty="0" smtClean="0"/>
              <a:t>		Treasurer		Wendy </a:t>
            </a:r>
            <a:r>
              <a:rPr lang="en-US" sz="1200" dirty="0" err="1" smtClean="0"/>
              <a:t>Foxen</a:t>
            </a:r>
            <a:endParaRPr lang="en-US" sz="1200" dirty="0" smtClean="0"/>
          </a:p>
          <a:p>
            <a:endParaRPr lang="en-US" sz="800" dirty="0" smtClean="0"/>
          </a:p>
          <a:p>
            <a:r>
              <a:rPr lang="en-US" sz="1200" dirty="0" smtClean="0"/>
              <a:t>     Mike </a:t>
            </a:r>
            <a:r>
              <a:rPr lang="en-US" sz="1200" dirty="0" err="1" smtClean="0"/>
              <a:t>Buhring</a:t>
            </a:r>
            <a:r>
              <a:rPr lang="en-US" sz="1200" dirty="0" smtClean="0"/>
              <a:t>	     Lee Carroll		     Kate Ferguson	     </a:t>
            </a:r>
          </a:p>
          <a:p>
            <a:r>
              <a:rPr lang="en-US" sz="1200" dirty="0" smtClean="0"/>
              <a:t>     Chris Hastert        	     Michelle Jensen           Ted Ortega</a:t>
            </a:r>
          </a:p>
          <a:p>
            <a:r>
              <a:rPr lang="en-US" sz="1200" dirty="0" smtClean="0"/>
              <a:t>     Frank Ortiz		     Doug Palmer	     Jim Peterson                 	      </a:t>
            </a:r>
          </a:p>
          <a:p>
            <a:r>
              <a:rPr lang="en-US" sz="1200" dirty="0" smtClean="0"/>
              <a:t>     Teresa </a:t>
            </a:r>
            <a:r>
              <a:rPr lang="en-US" sz="1200" dirty="0" err="1" smtClean="0"/>
              <a:t>Reyburn</a:t>
            </a:r>
            <a:r>
              <a:rPr lang="en-US" sz="1200" dirty="0" smtClean="0"/>
              <a:t>	     Terri Strickland	     Kevin </a:t>
            </a:r>
            <a:r>
              <a:rPr lang="en-US" sz="1200" dirty="0" err="1" smtClean="0"/>
              <a:t>Walthers</a:t>
            </a:r>
            <a:r>
              <a:rPr lang="en-US" sz="1200" dirty="0" smtClean="0"/>
              <a:t>	     </a:t>
            </a:r>
          </a:p>
          <a:p>
            <a:r>
              <a:rPr lang="en-US" sz="1200" dirty="0" smtClean="0"/>
              <a:t>     Dave Wright	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1447675" y="5415920"/>
            <a:ext cx="1515952" cy="10177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614</Words>
  <Application>Microsoft Macintosh PowerPoint</Application>
  <PresentationFormat>On-screen Show (4:3)</PresentationFormat>
  <Paragraphs>137</Paragraphs>
  <Slides>2</Slides>
  <Notes>1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Links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Mac Book Pro:Users:frankortiz:Desktop:Rotary Club of Santa Maria Breakfast:Barn Party Reports:2016 Barn Party Luau Program &amp; Schedule.doc!OLE_LINK1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Frank Ortiz</dc:creator>
  <cp:lastModifiedBy>Frank Ortiz</cp:lastModifiedBy>
  <cp:revision>23</cp:revision>
  <cp:lastPrinted>2016-06-16T19:28:21Z</cp:lastPrinted>
  <dcterms:created xsi:type="dcterms:W3CDTF">2016-06-16T19:21:26Z</dcterms:created>
  <dcterms:modified xsi:type="dcterms:W3CDTF">2016-06-16T19:29:30Z</dcterms:modified>
</cp:coreProperties>
</file>