
<file path=[Content_Types].xml><?xml version="1.0" encoding="utf-8"?>
<Types xmlns="http://schemas.openxmlformats.org/package/2006/content-types">
  <Default Extension="png" ContentType="image/png"/>
  <Default Extension="svg" ContentType="image/svg+xml"/>
  <Default Extension="tmp" ContentType="image/png"/>
  <Default Extension="png&amp;ehk=yv" ContentType="image/png"/>
  <Default Extension="jpeg" ContentType="image/jpeg"/>
  <Default Extension="rels" ContentType="application/vnd.openxmlformats-package.relationships+xml"/>
  <Default Extension="xml" ContentType="application/xml"/>
  <Default Extension="jpg" ContentType="image/jpeg"/>
  <Default Extension="png&amp;ehk=Zo3ieh5"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2.xml" ContentType="application/vnd.openxmlformats-officedocument.presentationml.notesSlide+xml"/>
  <Override PartName="/ppt/tags/tag3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3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3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50.xml" ContentType="application/vnd.openxmlformats-officedocument.presentationml.tags+xml"/>
  <Override PartName="/ppt/tags/tag51.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49.xml" ContentType="application/vnd.openxmlformats-officedocument.presentationml.notesSlide+xml"/>
  <Override PartName="/ppt/tags/tag62.xml" ContentType="application/vnd.openxmlformats-officedocument.presentationml.tags+xml"/>
  <Override PartName="/ppt/notesSlides/notesSlide50.xml" ContentType="application/vnd.openxmlformats-officedocument.presentationml.notesSlide+xml"/>
  <Override PartName="/ppt/tags/tag63.xml" ContentType="application/vnd.openxmlformats-officedocument.presentationml.tags+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4" r:id="rId1"/>
  </p:sldMasterIdLst>
  <p:notesMasterIdLst>
    <p:notesMasterId r:id="rId53"/>
  </p:notesMasterIdLst>
  <p:handoutMasterIdLst>
    <p:handoutMasterId r:id="rId54"/>
  </p:handoutMasterIdLst>
  <p:sldIdLst>
    <p:sldId id="328" r:id="rId2"/>
    <p:sldId id="261" r:id="rId3"/>
    <p:sldId id="262" r:id="rId4"/>
    <p:sldId id="325" r:id="rId5"/>
    <p:sldId id="326" r:id="rId6"/>
    <p:sldId id="270" r:id="rId7"/>
    <p:sldId id="288" r:id="rId8"/>
    <p:sldId id="268" r:id="rId9"/>
    <p:sldId id="290" r:id="rId10"/>
    <p:sldId id="291" r:id="rId11"/>
    <p:sldId id="276" r:id="rId12"/>
    <p:sldId id="295" r:id="rId13"/>
    <p:sldId id="294" r:id="rId14"/>
    <p:sldId id="297" r:id="rId15"/>
    <p:sldId id="298" r:id="rId16"/>
    <p:sldId id="327" r:id="rId17"/>
    <p:sldId id="296" r:id="rId18"/>
    <p:sldId id="316" r:id="rId19"/>
    <p:sldId id="331" r:id="rId20"/>
    <p:sldId id="332" r:id="rId21"/>
    <p:sldId id="335" r:id="rId22"/>
    <p:sldId id="333" r:id="rId23"/>
    <p:sldId id="334" r:id="rId24"/>
    <p:sldId id="292" r:id="rId25"/>
    <p:sldId id="304" r:id="rId26"/>
    <p:sldId id="302" r:id="rId27"/>
    <p:sldId id="303" r:id="rId28"/>
    <p:sldId id="308" r:id="rId29"/>
    <p:sldId id="305" r:id="rId30"/>
    <p:sldId id="307" r:id="rId31"/>
    <p:sldId id="313" r:id="rId32"/>
    <p:sldId id="311" r:id="rId33"/>
    <p:sldId id="322" r:id="rId34"/>
    <p:sldId id="323" r:id="rId35"/>
    <p:sldId id="324" r:id="rId36"/>
    <p:sldId id="342" r:id="rId37"/>
    <p:sldId id="319" r:id="rId38"/>
    <p:sldId id="336" r:id="rId39"/>
    <p:sldId id="344" r:id="rId40"/>
    <p:sldId id="318" r:id="rId41"/>
    <p:sldId id="338" r:id="rId42"/>
    <p:sldId id="337" r:id="rId43"/>
    <p:sldId id="340" r:id="rId44"/>
    <p:sldId id="341" r:id="rId45"/>
    <p:sldId id="343" r:id="rId46"/>
    <p:sldId id="317" r:id="rId47"/>
    <p:sldId id="330" r:id="rId48"/>
    <p:sldId id="345" r:id="rId49"/>
    <p:sldId id="269" r:id="rId50"/>
    <p:sldId id="289" r:id="rId51"/>
    <p:sldId id="339" r:id="rId5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 2 min Welcome from Kathy T." id="{ABA716BF-3A5C-4ADB-94C9-CFEF84EBA240}">
          <p14:sldIdLst>
            <p14:sldId id="328"/>
            <p14:sldId id="261"/>
          </p14:sldIdLst>
        </p14:section>
        <p14:section name=" 8 min Overview and Objectives (presented by Kim)" id="{F8D5DCCA-6C4C-4532-97E5-1449FC16A1CF}">
          <p14:sldIdLst>
            <p14:sldId id="262"/>
            <p14:sldId id="325"/>
            <p14:sldId id="326"/>
          </p14:sldIdLst>
        </p14:section>
        <p14:section name="15 min Rotary Basics (presented by Kim)" id="{6D9936A3-3945-4757-BC8B-B5C252D8E036}">
          <p14:sldIdLst>
            <p14:sldId id="270"/>
            <p14:sldId id="288"/>
            <p14:sldId id="268"/>
            <p14:sldId id="290"/>
            <p14:sldId id="291"/>
            <p14:sldId id="276"/>
            <p14:sldId id="295"/>
            <p14:sldId id="294"/>
            <p14:sldId id="297"/>
            <p14:sldId id="298"/>
            <p14:sldId id="327"/>
            <p14:sldId id="296"/>
            <p14:sldId id="316"/>
          </p14:sldIdLst>
        </p14:section>
        <p14:section name="5 min The Rotary Foundation (Presented by Kim on behalf of Rob)" id="{56843625-3C12-4A30-8791-B98B74FD73F2}">
          <p14:sldIdLst>
            <p14:sldId id="331"/>
            <p14:sldId id="332"/>
            <p14:sldId id="335"/>
            <p14:sldId id="333"/>
            <p14:sldId id="334"/>
          </p14:sldIdLst>
        </p14:section>
        <p14:section name="15 min My Rotary (presented by Chuck)" id="{8C73A4F3-EAC3-4D10-9B00-BE6B83A46B70}">
          <p14:sldIdLst>
            <p14:sldId id="292"/>
            <p14:sldId id="304"/>
            <p14:sldId id="302"/>
            <p14:sldId id="303"/>
          </p14:sldIdLst>
        </p14:section>
        <p14:section name="5 min Rotary District 5010 (presented by Marty )" id="{BAB3A466-96C9-4230-9978-795378D75699}">
          <p14:sldIdLst>
            <p14:sldId id="308"/>
            <p14:sldId id="305"/>
            <p14:sldId id="307"/>
          </p14:sldIdLst>
        </p14:section>
        <p14:section name="10 min break - Susitna Rotary Club" id="{8C0305C9-B152-4FBA-A789-FE1976D53990}">
          <p14:sldIdLst>
            <p14:sldId id="313"/>
          </p14:sldIdLst>
        </p14:section>
        <p14:section name="5 min Structure (presented by Cheryl)" id="{6C70795F-7094-40B6-A6A3-3649F2F39636}">
          <p14:sldIdLst>
            <p14:sldId id="311"/>
          </p14:sldIdLst>
        </p14:section>
        <p14:section name="5 min Secretary (presented by Cathy K.)" id="{433E64D2-9EB5-40D8-BD96-15A5F93D52DF}">
          <p14:sldIdLst>
            <p14:sldId id="322"/>
            <p14:sldId id="323"/>
            <p14:sldId id="324"/>
          </p14:sldIdLst>
        </p14:section>
        <p14:section name="5 min Mobile Apps (presented by Kathy T.)" id="{8A21C394-B2C6-4687-9383-40460E52CFC7}">
          <p14:sldIdLst>
            <p14:sldId id="342"/>
          </p14:sldIdLst>
        </p14:section>
        <p14:section name="3 min Treasurer (presented by Jack)" id="{4C5AF70E-8ED6-40AC-B84F-C1F8F32399E5}">
          <p14:sldIdLst>
            <p14:sldId id="319"/>
          </p14:sldIdLst>
        </p14:section>
        <p14:section name="5  min Membership (Presented by Lanissa)" id="{D9B28291-4942-442B-A58E-B01C7E053FCD}">
          <p14:sldIdLst>
            <p14:sldId id="336"/>
            <p14:sldId id="344"/>
            <p14:sldId id="318"/>
            <p14:sldId id="338"/>
          </p14:sldIdLst>
        </p14:section>
        <p14:section name="5 min Service Projects (presented by Claire Horton)" id="{63B1EB26-694B-48C1-85DA-216611E1C4E7}">
          <p14:sldIdLst>
            <p14:sldId id="337"/>
          </p14:sldIdLst>
        </p14:section>
        <p14:section name="5 min Youth (presented by Lana)" id="{CE0EB0BA-3EE5-4E88-BC9A-E1D5CD9D7720}">
          <p14:sldIdLst>
            <p14:sldId id="340"/>
          </p14:sldIdLst>
        </p14:section>
        <p14:section name="5 min Public Relations (presented by Rylee)" id="{47C526D2-8B0C-41CC-8FD4-89F5C9917B43}">
          <p14:sldIdLst>
            <p14:sldId id="341"/>
            <p14:sldId id="343"/>
          </p14:sldIdLst>
        </p14:section>
        <p14:section name="5 min Meetings (presented by Kelly)" id="{670869B4-2AF5-42F6-AAEB-9EAABFF44D9B}">
          <p14:sldIdLst>
            <p14:sldId id="317"/>
            <p14:sldId id="330"/>
          </p14:sldIdLst>
        </p14:section>
        <p14:section name=" 5 min Programs/Speakers (presented by Julie)" id="{87124D1A-178F-4E0B-A480-2F567ABFFE8E}">
          <p14:sldIdLst>
            <p14:sldId id="345"/>
          </p14:sldIdLst>
        </p14:section>
        <p14:section name="3 min Conclusion and Summary (presented by Kim)" id="{790CEF5B-569A-4C2F-BED5-750B08C0E5AD}">
          <p14:sldIdLst>
            <p14:sldId id="269"/>
            <p14:sldId id="289"/>
            <p14:sldId id="3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33559B"/>
    <a:srgbClr val="66FFCC"/>
    <a:srgbClr val="FF9900"/>
    <a:srgbClr val="003300"/>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655" autoAdjust="0"/>
    <p:restoredTop sz="86385" autoAdjust="0"/>
  </p:normalViewPr>
  <p:slideViewPr>
    <p:cSldViewPr>
      <p:cViewPr varScale="1">
        <p:scale>
          <a:sx n="75" d="100"/>
          <a:sy n="75" d="100"/>
        </p:scale>
        <p:origin x="54"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8458"/>
    </p:cViewPr>
  </p:sorterViewPr>
  <p:notesViewPr>
    <p:cSldViewPr>
      <p:cViewPr varScale="1">
        <p:scale>
          <a:sx n="69" d="100"/>
          <a:sy n="69" d="100"/>
        </p:scale>
        <p:origin x="2706" y="7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0.xml.rels><?xml version="1.0" encoding="UTF-8" standalone="yes"?>
<Relationships xmlns="http://schemas.openxmlformats.org/package/2006/relationships"><Relationship Id="rId8" Type="http://schemas.openxmlformats.org/officeDocument/2006/relationships/hyperlink" Target="http://www.creducation.org/resources/class_meetings/effective_meeting_attributes.html" TargetMode="External"/><Relationship Id="rId3" Type="http://schemas.openxmlformats.org/officeDocument/2006/relationships/hyperlink" Target="http://www.jphotostyle.com/clipboard/board-of-directors.html" TargetMode="External"/><Relationship Id="rId7" Type="http://schemas.openxmlformats.org/officeDocument/2006/relationships/image" Target="../media/image69.jpeg"/><Relationship Id="rId12" Type="http://schemas.openxmlformats.org/officeDocument/2006/relationships/image" Target="../media/image73.jpeg"/><Relationship Id="rId2" Type="http://schemas.openxmlformats.org/officeDocument/2006/relationships/image" Target="../media/image65.jpeg"/><Relationship Id="rId1" Type="http://schemas.openxmlformats.org/officeDocument/2006/relationships/image" Target="../media/image64.jpeg"/><Relationship Id="rId6" Type="http://schemas.openxmlformats.org/officeDocument/2006/relationships/image" Target="../media/image68.svg"/><Relationship Id="rId11" Type="http://schemas.openxmlformats.org/officeDocument/2006/relationships/image" Target="../media/image72.jpeg"/><Relationship Id="rId5" Type="http://schemas.openxmlformats.org/officeDocument/2006/relationships/image" Target="../media/image67.png"/><Relationship Id="rId10" Type="http://schemas.openxmlformats.org/officeDocument/2006/relationships/image" Target="../media/image71.jpeg"/><Relationship Id="rId4" Type="http://schemas.openxmlformats.org/officeDocument/2006/relationships/image" Target="../media/image66.jpeg"/><Relationship Id="rId9" Type="http://schemas.openxmlformats.org/officeDocument/2006/relationships/image" Target="../media/image70.jpeg"/></Relationships>
</file>

<file path=ppt/diagrams/_rels/data1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image" Target="../media/image76.jpeg"/><Relationship Id="rId5" Type="http://schemas.openxmlformats.org/officeDocument/2006/relationships/image" Target="../media/image79.jpeg"/><Relationship Id="rId4" Type="http://schemas.openxmlformats.org/officeDocument/2006/relationships/hyperlink" Target="http://ponderingtwo.blogspot.com/2013/09/seven-books-in-my-to-read-list.html" TargetMode="External"/></Relationships>
</file>

<file path=ppt/diagrams/_rels/data7.xml.rels><?xml version="1.0" encoding="UTF-8" standalone="yes"?>
<Relationships xmlns="http://schemas.openxmlformats.org/package/2006/relationships"><Relationship Id="rId1" Type="http://schemas.openxmlformats.org/officeDocument/2006/relationships/hyperlink" Target="https://www.rotary.org/en/search/club-finder" TargetMode="External"/></Relationships>
</file>

<file path=ppt/diagrams/_rels/data8.xml.rels><?xml version="1.0" encoding="UTF-8" standalone="yes"?>
<Relationships xmlns="http://schemas.openxmlformats.org/package/2006/relationships"><Relationship Id="rId1" Type="http://schemas.openxmlformats.org/officeDocument/2006/relationships/image" Target="../media/image63.jpeg"/></Relationships>
</file>

<file path=ppt/diagrams/_rels/drawing10.xml.rels><?xml version="1.0" encoding="UTF-8" standalone="yes"?>
<Relationships xmlns="http://schemas.openxmlformats.org/package/2006/relationships"><Relationship Id="rId8" Type="http://schemas.openxmlformats.org/officeDocument/2006/relationships/hyperlink" Target="http://www.creducation.org/resources/class_meetings/effective_meeting_attributes.html" TargetMode="External"/><Relationship Id="rId3" Type="http://schemas.openxmlformats.org/officeDocument/2006/relationships/hyperlink" Target="http://www.jphotostyle.com/clipboard/board-of-directors.html" TargetMode="External"/><Relationship Id="rId7" Type="http://schemas.openxmlformats.org/officeDocument/2006/relationships/image" Target="../media/image69.jpeg"/><Relationship Id="rId12" Type="http://schemas.openxmlformats.org/officeDocument/2006/relationships/image" Target="../media/image73.jpeg"/><Relationship Id="rId2" Type="http://schemas.openxmlformats.org/officeDocument/2006/relationships/image" Target="../media/image65.jpeg"/><Relationship Id="rId1" Type="http://schemas.openxmlformats.org/officeDocument/2006/relationships/image" Target="../media/image64.jpeg"/><Relationship Id="rId6" Type="http://schemas.openxmlformats.org/officeDocument/2006/relationships/image" Target="../media/image68.svg"/><Relationship Id="rId11" Type="http://schemas.openxmlformats.org/officeDocument/2006/relationships/image" Target="../media/image72.jpeg"/><Relationship Id="rId5" Type="http://schemas.openxmlformats.org/officeDocument/2006/relationships/image" Target="../media/image67.png"/><Relationship Id="rId10" Type="http://schemas.openxmlformats.org/officeDocument/2006/relationships/image" Target="../media/image71.jpeg"/><Relationship Id="rId4" Type="http://schemas.openxmlformats.org/officeDocument/2006/relationships/image" Target="../media/image66.jpeg"/><Relationship Id="rId9" Type="http://schemas.openxmlformats.org/officeDocument/2006/relationships/image" Target="../media/image70.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image" Target="../media/image76.jpeg"/><Relationship Id="rId5" Type="http://schemas.openxmlformats.org/officeDocument/2006/relationships/image" Target="../media/image79.jpeg"/><Relationship Id="rId4" Type="http://schemas.openxmlformats.org/officeDocument/2006/relationships/hyperlink" Target="http://ponderingtwo.blogspot.com/2013/09/seven-books-in-my-to-read-list.html"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s://www.rotary.org/en/search/club-finder" TargetMode="External"/></Relationships>
</file>

<file path=ppt/diagrams/_rels/drawing8.xml.rels><?xml version="1.0" encoding="UTF-8" standalone="yes"?>
<Relationships xmlns="http://schemas.openxmlformats.org/package/2006/relationships"><Relationship Id="rId1" Type="http://schemas.openxmlformats.org/officeDocument/2006/relationships/image" Target="../media/image63.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dirty="0"/>
            <a:t>1</a:t>
          </a:r>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dirty="0"/>
            <a:t>2</a:t>
          </a:r>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3200" dirty="0">
              <a:effectLst>
                <a:outerShdw blurRad="38100" dist="38100" dir="2700000" algn="tl">
                  <a:srgbClr val="000000">
                    <a:alpha val="43137"/>
                  </a:srgbClr>
                </a:outerShdw>
              </a:effectLst>
            </a:rPr>
            <a:t>Learn where to find Rotary resources</a:t>
          </a: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4400" dirty="0"/>
            <a:t>3</a:t>
          </a:r>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en-US" sz="3200" dirty="0">
              <a:effectLst>
                <a:outerShdw blurRad="38100" dist="38100" dir="2700000" algn="tl">
                  <a:srgbClr val="000000">
                    <a:alpha val="43137"/>
                  </a:srgbClr>
                </a:outerShdw>
              </a:effectLst>
            </a:rPr>
            <a:t>Connect with board and other members</a:t>
          </a: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sz="3200" dirty="0">
              <a:effectLst>
                <a:outerShdw blurRad="38100" dist="38100" dir="2700000" algn="tl">
                  <a:srgbClr val="000000">
                    <a:alpha val="43137"/>
                  </a:srgbClr>
                </a:outerShdw>
              </a:effectLst>
            </a:rPr>
            <a:t>Familiarize yourself with the basics of Rotary</a:t>
          </a: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AAE7A1E6-6847-453D-B55B-8A82BF138C1D}" type="pres">
      <dgm:prSet presAssocID="{F6FEADD9-F67D-41F5-BA4C-3C84956E7F46}" presName="Name0" presStyleCnt="0">
        <dgm:presLayoutVars>
          <dgm:dir/>
          <dgm:animLvl val="lvl"/>
          <dgm:resizeHandles val="exact"/>
        </dgm:presLayoutVars>
      </dgm:prSet>
      <dgm:spPr/>
    </dgm:pt>
    <dgm:pt modelId="{C4407577-18A2-46E0-8805-2838042EB67A}" type="pres">
      <dgm:prSet presAssocID="{74EE5CD8-078F-4590-BF9C-A341A294A016}" presName="linNode" presStyleCnt="0"/>
      <dgm:spPr/>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pt>
    <dgm:pt modelId="{AB8574CC-D4F2-4555-AEE3-F4EE58B11D03}" type="pres">
      <dgm:prSet presAssocID="{CF9FB981-E6ED-4440-AC98-4E4E2ABA2C55}" presName="sp" presStyleCnt="0"/>
      <dgm:spPr/>
    </dgm:pt>
    <dgm:pt modelId="{85B8F607-FDD8-476A-ADBE-E1250824F294}" type="pres">
      <dgm:prSet presAssocID="{AA046201-5C4D-445E-BF0B-5C6D2B0A1945}" presName="linNode" presStyleCnt="0"/>
      <dgm:spPr/>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pt>
    <dgm:pt modelId="{5ACAA866-A8A8-4183-97B5-CEEAB1525C60}" type="pres">
      <dgm:prSet presAssocID="{40767EFF-7D52-4469-ACEE-7D28E67337E2}" presName="sp" presStyleCnt="0"/>
      <dgm:spPr/>
    </dgm:pt>
    <dgm:pt modelId="{477213BE-9E91-4950-8451-7F60796F47F4}" type="pres">
      <dgm:prSet presAssocID="{D1776C8F-2B10-4075-8DF7-7F65AB725ED5}" presName="linNode" presStyleCnt="0"/>
      <dgm:spPr/>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pt>
  </dgm:ptLst>
  <dgm:cxnLst>
    <dgm:cxn modelId="{B6416E04-E5DE-46CA-AD27-47EBE280D636}" type="presOf" srcId="{C59269D0-92A5-481C-BA64-727AFB0DD545}" destId="{B37A5355-225B-4C6F-AED7-6C620F99EECC}"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9071FB3B-D26B-4384-BD1A-80C12C62D02C}" srcId="{AA046201-5C4D-445E-BF0B-5C6D2B0A1945}" destId="{C59269D0-92A5-481C-BA64-727AFB0DD545}" srcOrd="0" destOrd="0" parTransId="{312CC84D-092F-422A-AA24-A4619DBBB7BE}" sibTransId="{266DE8E8-1339-41C4-B9A7-6148496C7FA9}"/>
    <dgm:cxn modelId="{AFF7133D-5E9D-4613-9299-006F9E49301B}" type="presOf" srcId="{AA046201-5C4D-445E-BF0B-5C6D2B0A1945}" destId="{C04276DC-EE64-470A-B8BC-09067B8045FA}" srcOrd="0" destOrd="0" presId="urn:microsoft.com/office/officeart/2005/8/layout/vList5"/>
    <dgm:cxn modelId="{DBCA7E61-D822-40A0-A27A-D7E092386A0B}" type="presOf" srcId="{F6FEADD9-F67D-41F5-BA4C-3C84956E7F46}" destId="{AAE7A1E6-6847-453D-B55B-8A82BF138C1D}"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9A0DCB65-9DCB-4972-9768-1762E4116F3C}" type="presOf" srcId="{74EE5CD8-078F-4590-BF9C-A341A294A016}" destId="{7E429971-BC57-430F-BB25-C0574E5E39E3}" srcOrd="0" destOrd="0" presId="urn:microsoft.com/office/officeart/2005/8/layout/vList5"/>
    <dgm:cxn modelId="{3D887057-7E91-45EF-8E4B-3006C2DFECB4}" type="presOf" srcId="{6BE4E373-0656-4EDC-821E-BE09C952B1F6}" destId="{C7C3E6FD-D83F-4BDA-907E-B5EE041DA931}" srcOrd="0" destOrd="0" presId="urn:microsoft.com/office/officeart/2005/8/layout/vList5"/>
    <dgm:cxn modelId="{1D12F37E-DF42-400C-B5B5-A8FAF49EC0EC}" type="presOf" srcId="{1E4D3931-0DBD-4211-A24A-6AF364284B1E}" destId="{D54B1729-BC98-42C1-9C6C-D65DCBA4358F}" srcOrd="0" destOrd="0" presId="urn:microsoft.com/office/officeart/2005/8/layout/vList5"/>
    <dgm:cxn modelId="{B8AF1086-D7BE-446F-9133-738B599E9A7D}" srcId="{F6FEADD9-F67D-41F5-BA4C-3C84956E7F46}" destId="{AA046201-5C4D-445E-BF0B-5C6D2B0A1945}" srcOrd="1" destOrd="0" parTransId="{FE92FC33-5E0F-4302-9E80-A69E8ACDDE56}" sibTransId="{40767EFF-7D52-4469-ACEE-7D28E67337E2}"/>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5417F3DF-8CAE-4E6C-ADBB-ED6F50084B8E}" type="presOf" srcId="{D1776C8F-2B10-4075-8DF7-7F65AB725ED5}" destId="{F5034101-5B7D-4FE7-B47A-5A48CF39606B}" srcOrd="0" destOrd="0" presId="urn:microsoft.com/office/officeart/2005/8/layout/vList5"/>
    <dgm:cxn modelId="{1E18118B-9778-4714-A249-2B714D5427F7}" type="presParOf" srcId="{AAE7A1E6-6847-453D-B55B-8A82BF138C1D}" destId="{C4407577-18A2-46E0-8805-2838042EB67A}" srcOrd="0" destOrd="0" presId="urn:microsoft.com/office/officeart/2005/8/layout/vList5"/>
    <dgm:cxn modelId="{84152E8A-21A6-4CAF-BC09-47C13F4FFFB8}" type="presParOf" srcId="{C4407577-18A2-46E0-8805-2838042EB67A}" destId="{7E429971-BC57-430F-BB25-C0574E5E39E3}" srcOrd="0" destOrd="0" presId="urn:microsoft.com/office/officeart/2005/8/layout/vList5"/>
    <dgm:cxn modelId="{1D51832F-3B38-483B-8C08-BDD413206841}" type="presParOf" srcId="{C4407577-18A2-46E0-8805-2838042EB67A}" destId="{D54B1729-BC98-42C1-9C6C-D65DCBA4358F}" srcOrd="1" destOrd="0" presId="urn:microsoft.com/office/officeart/2005/8/layout/vList5"/>
    <dgm:cxn modelId="{F2BB24AB-7DB6-4F0F-92D8-664E0F322520}" type="presParOf" srcId="{AAE7A1E6-6847-453D-B55B-8A82BF138C1D}" destId="{AB8574CC-D4F2-4555-AEE3-F4EE58B11D03}" srcOrd="1" destOrd="0" presId="urn:microsoft.com/office/officeart/2005/8/layout/vList5"/>
    <dgm:cxn modelId="{3F47CC38-27AC-4E4E-92A2-FDE046382C80}" type="presParOf" srcId="{AAE7A1E6-6847-453D-B55B-8A82BF138C1D}" destId="{85B8F607-FDD8-476A-ADBE-E1250824F294}" srcOrd="2" destOrd="0" presId="urn:microsoft.com/office/officeart/2005/8/layout/vList5"/>
    <dgm:cxn modelId="{B4BBC5E0-69C0-4FD2-84A6-C47E62DEA28D}" type="presParOf" srcId="{85B8F607-FDD8-476A-ADBE-E1250824F294}" destId="{C04276DC-EE64-470A-B8BC-09067B8045FA}" srcOrd="0" destOrd="0" presId="urn:microsoft.com/office/officeart/2005/8/layout/vList5"/>
    <dgm:cxn modelId="{71B90C6E-E0F2-4EE1-8864-5914AAFA20A7}" type="presParOf" srcId="{85B8F607-FDD8-476A-ADBE-E1250824F294}" destId="{B37A5355-225B-4C6F-AED7-6C620F99EECC}" srcOrd="1" destOrd="0" presId="urn:microsoft.com/office/officeart/2005/8/layout/vList5"/>
    <dgm:cxn modelId="{E6DEED78-0C33-4D1D-A595-AFE4311369E4}" type="presParOf" srcId="{AAE7A1E6-6847-453D-B55B-8A82BF138C1D}" destId="{5ACAA866-A8A8-4183-97B5-CEEAB1525C60}" srcOrd="3" destOrd="0" presId="urn:microsoft.com/office/officeart/2005/8/layout/vList5"/>
    <dgm:cxn modelId="{FD2A22C3-24B0-4E4D-A3BC-79528D3FBC48}" type="presParOf" srcId="{AAE7A1E6-6847-453D-B55B-8A82BF138C1D}" destId="{477213BE-9E91-4950-8451-7F60796F47F4}" srcOrd="4" destOrd="0" presId="urn:microsoft.com/office/officeart/2005/8/layout/vList5"/>
    <dgm:cxn modelId="{2D9E3819-8AF8-4F78-AD5E-1D892BCE0381}" type="presParOf" srcId="{477213BE-9E91-4950-8451-7F60796F47F4}" destId="{F5034101-5B7D-4FE7-B47A-5A48CF39606B}" srcOrd="0" destOrd="0" presId="urn:microsoft.com/office/officeart/2005/8/layout/vList5"/>
    <dgm:cxn modelId="{5FD7E964-E46A-45B4-A545-5D657B6094BB}"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BCE09E-1868-41BC-BB2C-38D19AA1BF69}"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C8801C8F-E869-4660-9D04-B83A94CC23FC}">
      <dgm:prSet phldrT="[Text]"/>
      <dgm:spPr/>
      <dgm:t>
        <a:bodyPr/>
        <a:lstStyle/>
        <a:p>
          <a:r>
            <a:rPr lang="en-US" dirty="0"/>
            <a:t>Assist with a club meeting.</a:t>
          </a:r>
        </a:p>
      </dgm:t>
    </dgm:pt>
    <dgm:pt modelId="{C12A3421-5A70-455C-819B-44167297A903}" type="parTrans" cxnId="{0CD096E1-AF60-4F79-893A-5036E4FE6684}">
      <dgm:prSet/>
      <dgm:spPr/>
      <dgm:t>
        <a:bodyPr/>
        <a:lstStyle/>
        <a:p>
          <a:endParaRPr lang="en-US"/>
        </a:p>
      </dgm:t>
    </dgm:pt>
    <dgm:pt modelId="{1E7E7C32-13AC-45B2-B4CC-2746682646CD}" type="sibTrans" cxnId="{0CD096E1-AF60-4F79-893A-5036E4FE6684}">
      <dgm:prSet/>
      <dgm:spPr/>
      <dgm:t>
        <a:bodyPr/>
        <a:lstStyle/>
        <a:p>
          <a:endParaRPr lang="en-US"/>
        </a:p>
      </dgm:t>
    </dgm:pt>
    <dgm:pt modelId="{7BC5410A-59C7-494F-BD2A-DB2C4EB13983}">
      <dgm:prSet phldrT="[Text]"/>
      <dgm:spPr/>
      <dgm:t>
        <a:bodyPr/>
        <a:lstStyle/>
        <a:p>
          <a:r>
            <a:rPr lang="en-US" dirty="0"/>
            <a:t>Attend a Board of Directors’ meeting.</a:t>
          </a:r>
        </a:p>
      </dgm:t>
    </dgm:pt>
    <dgm:pt modelId="{8CCB194B-CDCD-4CC6-84DD-541DE07E0223}" type="parTrans" cxnId="{B8CE80A0-B6EF-470C-A80C-37589E4594CC}">
      <dgm:prSet/>
      <dgm:spPr/>
      <dgm:t>
        <a:bodyPr/>
        <a:lstStyle/>
        <a:p>
          <a:endParaRPr lang="en-US"/>
        </a:p>
      </dgm:t>
    </dgm:pt>
    <dgm:pt modelId="{0F337B03-ABE3-49E9-8DD9-0E8B55B684EB}" type="sibTrans" cxnId="{B8CE80A0-B6EF-470C-A80C-37589E4594CC}">
      <dgm:prSet/>
      <dgm:spPr/>
      <dgm:t>
        <a:bodyPr/>
        <a:lstStyle/>
        <a:p>
          <a:endParaRPr lang="en-US"/>
        </a:p>
      </dgm:t>
    </dgm:pt>
    <dgm:pt modelId="{E3AC92F5-4A77-405A-88BF-4CD622A27D31}">
      <dgm:prSet phldrT="[Text]"/>
      <dgm:spPr/>
      <dgm:t>
        <a:bodyPr/>
        <a:lstStyle/>
        <a:p>
          <a:r>
            <a:rPr lang="en-US" dirty="0"/>
            <a:t>Attend at least one meeting at a different Rotary Club.</a:t>
          </a:r>
        </a:p>
      </dgm:t>
    </dgm:pt>
    <dgm:pt modelId="{B7A3FDC1-11A3-420F-B16D-45EC366636C2}" type="parTrans" cxnId="{AE299978-7DB1-4799-8E70-2D4900434872}">
      <dgm:prSet/>
      <dgm:spPr/>
      <dgm:t>
        <a:bodyPr/>
        <a:lstStyle/>
        <a:p>
          <a:endParaRPr lang="en-US"/>
        </a:p>
      </dgm:t>
    </dgm:pt>
    <dgm:pt modelId="{0F82DB30-7B29-4500-ACF6-58A411D0A447}" type="sibTrans" cxnId="{AE299978-7DB1-4799-8E70-2D4900434872}">
      <dgm:prSet/>
      <dgm:spPr/>
      <dgm:t>
        <a:bodyPr/>
        <a:lstStyle/>
        <a:p>
          <a:endParaRPr lang="en-US"/>
        </a:p>
      </dgm:t>
    </dgm:pt>
    <dgm:pt modelId="{8091A5DA-323E-4F99-A4E6-F9A61D3B90F7}">
      <dgm:prSet phldrT="[Text]"/>
      <dgm:spPr/>
      <dgm:t>
        <a:bodyPr/>
        <a:lstStyle/>
        <a:p>
          <a:r>
            <a:rPr lang="en-US" dirty="0"/>
            <a:t>Give a 3 minute classification talk.</a:t>
          </a:r>
        </a:p>
      </dgm:t>
    </dgm:pt>
    <dgm:pt modelId="{2534DC0B-4219-4B10-9108-82C5145F0E51}" type="parTrans" cxnId="{A311ACB4-3B40-4075-AB00-3095C6ADE6A5}">
      <dgm:prSet/>
      <dgm:spPr/>
      <dgm:t>
        <a:bodyPr/>
        <a:lstStyle/>
        <a:p>
          <a:endParaRPr lang="en-US"/>
        </a:p>
      </dgm:t>
    </dgm:pt>
    <dgm:pt modelId="{D4CB1089-764A-4CA2-9291-F4C098C092D9}" type="sibTrans" cxnId="{A311ACB4-3B40-4075-AB00-3095C6ADE6A5}">
      <dgm:prSet/>
      <dgm:spPr/>
      <dgm:t>
        <a:bodyPr/>
        <a:lstStyle/>
        <a:p>
          <a:endParaRPr lang="en-US"/>
        </a:p>
      </dgm:t>
    </dgm:pt>
    <dgm:pt modelId="{31CFE901-EBDA-4D26-916F-11C47FE246D1}">
      <dgm:prSet phldrT="[Text]"/>
      <dgm:spPr/>
      <dgm:t>
        <a:bodyPr/>
        <a:lstStyle/>
        <a:p>
          <a:r>
            <a:rPr lang="en-US" dirty="0"/>
            <a:t>Join a committee.</a:t>
          </a:r>
        </a:p>
      </dgm:t>
    </dgm:pt>
    <dgm:pt modelId="{8DC955C5-7670-4AA2-8B09-FDE5D0227C02}" type="parTrans" cxnId="{EEA9CEEC-90BA-425E-AD89-A605B43E172E}">
      <dgm:prSet/>
      <dgm:spPr/>
      <dgm:t>
        <a:bodyPr/>
        <a:lstStyle/>
        <a:p>
          <a:endParaRPr lang="en-US"/>
        </a:p>
      </dgm:t>
    </dgm:pt>
    <dgm:pt modelId="{886C6A2B-E482-49A7-9267-2E9ABCBFE50C}" type="sibTrans" cxnId="{EEA9CEEC-90BA-425E-AD89-A605B43E172E}">
      <dgm:prSet/>
      <dgm:spPr/>
      <dgm:t>
        <a:bodyPr/>
        <a:lstStyle/>
        <a:p>
          <a:endParaRPr lang="en-US"/>
        </a:p>
      </dgm:t>
    </dgm:pt>
    <dgm:pt modelId="{43ADF739-7243-481D-BFE3-EDB3AA10B21E}">
      <dgm:prSet phldrT="[Text]"/>
      <dgm:spPr/>
      <dgm:t>
        <a:bodyPr/>
        <a:lstStyle/>
        <a:p>
          <a:r>
            <a:rPr lang="en-US" dirty="0"/>
            <a:t>Participate in a club service activity.</a:t>
          </a:r>
        </a:p>
      </dgm:t>
    </dgm:pt>
    <dgm:pt modelId="{745D3585-FC0C-47D5-9997-4EA3E232E306}" type="parTrans" cxnId="{CA1B9343-9C06-4CDD-92D0-5137F020E4D0}">
      <dgm:prSet/>
      <dgm:spPr/>
      <dgm:t>
        <a:bodyPr/>
        <a:lstStyle/>
        <a:p>
          <a:endParaRPr lang="en-US"/>
        </a:p>
      </dgm:t>
    </dgm:pt>
    <dgm:pt modelId="{D2652235-7438-4C95-9E3A-793D206B2213}" type="sibTrans" cxnId="{CA1B9343-9C06-4CDD-92D0-5137F020E4D0}">
      <dgm:prSet/>
      <dgm:spPr/>
      <dgm:t>
        <a:bodyPr/>
        <a:lstStyle/>
        <a:p>
          <a:endParaRPr lang="en-US"/>
        </a:p>
      </dgm:t>
    </dgm:pt>
    <dgm:pt modelId="{010EA894-B688-44AB-9CFF-0C87C5C2739C}">
      <dgm:prSet phldrT="[Text]"/>
      <dgm:spPr/>
      <dgm:t>
        <a:bodyPr/>
        <a:lstStyle/>
        <a:p>
          <a:r>
            <a:rPr lang="en-US" dirty="0"/>
            <a:t>Serve as a greeter.</a:t>
          </a:r>
        </a:p>
      </dgm:t>
    </dgm:pt>
    <dgm:pt modelId="{AFD4B1ED-0A5B-40DF-9C69-A325D905294D}" type="parTrans" cxnId="{9325F0CC-981C-485E-92F4-E2C723600366}">
      <dgm:prSet/>
      <dgm:spPr/>
      <dgm:t>
        <a:bodyPr/>
        <a:lstStyle/>
        <a:p>
          <a:endParaRPr lang="en-US"/>
        </a:p>
      </dgm:t>
    </dgm:pt>
    <dgm:pt modelId="{A621668C-390D-44B0-A443-E09E35BA8D9E}" type="sibTrans" cxnId="{9325F0CC-981C-485E-92F4-E2C723600366}">
      <dgm:prSet/>
      <dgm:spPr/>
      <dgm:t>
        <a:bodyPr/>
        <a:lstStyle/>
        <a:p>
          <a:endParaRPr lang="en-US"/>
        </a:p>
      </dgm:t>
    </dgm:pt>
    <dgm:pt modelId="{4501F906-8771-4ED9-B0DF-581CE6C0940B}">
      <dgm:prSet phldrT="[Text]"/>
      <dgm:spPr/>
      <dgm:t>
        <a:bodyPr/>
        <a:lstStyle/>
        <a:p>
          <a:r>
            <a:rPr lang="en-US" dirty="0"/>
            <a:t>Participate in Every Rotarian Every Year (EREY) .</a:t>
          </a:r>
        </a:p>
      </dgm:t>
    </dgm:pt>
    <dgm:pt modelId="{51CA425D-1846-49A3-B11D-A2EEC4FE3DFB}" type="parTrans" cxnId="{E934E831-3412-484E-9329-98953D58814D}">
      <dgm:prSet/>
      <dgm:spPr/>
      <dgm:t>
        <a:bodyPr/>
        <a:lstStyle/>
        <a:p>
          <a:endParaRPr lang="en-US"/>
        </a:p>
      </dgm:t>
    </dgm:pt>
    <dgm:pt modelId="{0ACD035E-10C1-473D-81F6-932CBF067540}" type="sibTrans" cxnId="{E934E831-3412-484E-9329-98953D58814D}">
      <dgm:prSet/>
      <dgm:spPr/>
      <dgm:t>
        <a:bodyPr/>
        <a:lstStyle/>
        <a:p>
          <a:endParaRPr lang="en-US"/>
        </a:p>
      </dgm:t>
    </dgm:pt>
    <dgm:pt modelId="{67301C73-BFF3-4432-8BA6-B4FBCB45A2A8}">
      <dgm:prSet phldrT="[Text]"/>
      <dgm:spPr/>
      <dgm:t>
        <a:bodyPr/>
        <a:lstStyle/>
        <a:p>
          <a:r>
            <a:rPr lang="en-US" dirty="0"/>
            <a:t>Create a My Rotary account</a:t>
          </a:r>
        </a:p>
      </dgm:t>
    </dgm:pt>
    <dgm:pt modelId="{CFAAA50F-4F1C-414E-AD21-10FDD7AA8FCA}" type="parTrans" cxnId="{DDBF5E3F-AD21-4B83-8C2B-3A86D1F0C60B}">
      <dgm:prSet/>
      <dgm:spPr/>
      <dgm:t>
        <a:bodyPr/>
        <a:lstStyle/>
        <a:p>
          <a:endParaRPr lang="en-US"/>
        </a:p>
      </dgm:t>
    </dgm:pt>
    <dgm:pt modelId="{4805BF11-C126-4CB4-B3C0-37B30F68B268}" type="sibTrans" cxnId="{DDBF5E3F-AD21-4B83-8C2B-3A86D1F0C60B}">
      <dgm:prSet/>
      <dgm:spPr/>
      <dgm:t>
        <a:bodyPr/>
        <a:lstStyle/>
        <a:p>
          <a:endParaRPr lang="en-US"/>
        </a:p>
      </dgm:t>
    </dgm:pt>
    <dgm:pt modelId="{AB6F914C-6828-4AEC-81F6-760A39414084}" type="pres">
      <dgm:prSet presAssocID="{21BCE09E-1868-41BC-BB2C-38D19AA1BF69}" presName="Name0" presStyleCnt="0">
        <dgm:presLayoutVars>
          <dgm:dir/>
          <dgm:resizeHandles val="exact"/>
        </dgm:presLayoutVars>
      </dgm:prSet>
      <dgm:spPr/>
    </dgm:pt>
    <dgm:pt modelId="{234E4925-6234-4C91-B5EC-507FB164B735}" type="pres">
      <dgm:prSet presAssocID="{C8801C8F-E869-4660-9D04-B83A94CC23FC}" presName="compNode" presStyleCnt="0"/>
      <dgm:spPr/>
    </dgm:pt>
    <dgm:pt modelId="{8DE7B18E-DE4B-4462-B043-D3B3B5192CA3}" type="pres">
      <dgm:prSet presAssocID="{C8801C8F-E869-4660-9D04-B83A94CC23FC}" presName="pictRect" presStyleLbl="node1" presStyleIdx="0" presStyleCnt="9"/>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pt>
    <dgm:pt modelId="{A1782608-AE5A-4287-B0BF-DB7FE29DAD74}" type="pres">
      <dgm:prSet presAssocID="{C8801C8F-E869-4660-9D04-B83A94CC23FC}" presName="textRect" presStyleLbl="revTx" presStyleIdx="0" presStyleCnt="9">
        <dgm:presLayoutVars>
          <dgm:bulletEnabled val="1"/>
        </dgm:presLayoutVars>
      </dgm:prSet>
      <dgm:spPr/>
    </dgm:pt>
    <dgm:pt modelId="{FA7D1345-6B73-474C-8F52-57591D7A3602}" type="pres">
      <dgm:prSet presAssocID="{1E7E7C32-13AC-45B2-B4CC-2746682646CD}" presName="sibTrans" presStyleLbl="sibTrans2D1" presStyleIdx="0" presStyleCnt="0"/>
      <dgm:spPr/>
    </dgm:pt>
    <dgm:pt modelId="{5CA45F7F-7894-4B92-A228-61589B763D1F}" type="pres">
      <dgm:prSet presAssocID="{7BC5410A-59C7-494F-BD2A-DB2C4EB13983}" presName="compNode" presStyleCnt="0"/>
      <dgm:spPr/>
    </dgm:pt>
    <dgm:pt modelId="{82EC21B9-23C8-49BD-971E-CE499A94D8C4}" type="pres">
      <dgm:prSet presAssocID="{7BC5410A-59C7-494F-BD2A-DB2C4EB13983}" presName="pictRect" presStyleLbl="node1" presStyleIdx="1" presStyleCnt="9" custLinFactNeighborX="5002" custLinFactNeighborY="-7091"/>
      <dgm:spPr>
        <a:blipFill>
          <a:blip xmlns:r="http://schemas.openxmlformats.org/officeDocument/2006/relationships"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dgm:spPr>
    </dgm:pt>
    <dgm:pt modelId="{19B3DD47-ED96-4900-A5F9-CFD38779E1AA}" type="pres">
      <dgm:prSet presAssocID="{7BC5410A-59C7-494F-BD2A-DB2C4EB13983}" presName="textRect" presStyleLbl="revTx" presStyleIdx="1" presStyleCnt="9">
        <dgm:presLayoutVars>
          <dgm:bulletEnabled val="1"/>
        </dgm:presLayoutVars>
      </dgm:prSet>
      <dgm:spPr/>
    </dgm:pt>
    <dgm:pt modelId="{2105DE9A-F729-428A-9244-ED8917F9B689}" type="pres">
      <dgm:prSet presAssocID="{0F337B03-ABE3-49E9-8DD9-0E8B55B684EB}" presName="sibTrans" presStyleLbl="sibTrans2D1" presStyleIdx="0" presStyleCnt="0"/>
      <dgm:spPr/>
    </dgm:pt>
    <dgm:pt modelId="{035963DE-AD86-40A1-B847-30CB9C795285}" type="pres">
      <dgm:prSet presAssocID="{E3AC92F5-4A77-405A-88BF-4CD622A27D31}" presName="compNode" presStyleCnt="0"/>
      <dgm:spPr/>
    </dgm:pt>
    <dgm:pt modelId="{00EDB95E-C041-474B-9569-8B6CD3B1555E}" type="pres">
      <dgm:prSet presAssocID="{E3AC92F5-4A77-405A-88BF-4CD622A27D31}" presName="pictRect" presStyleLbl="node1" presStyleIdx="2" presStyleCnt="9"/>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dgm:spPr>
    </dgm:pt>
    <dgm:pt modelId="{DE6F9A94-A269-4CA2-AEB5-9D9585174EF7}" type="pres">
      <dgm:prSet presAssocID="{E3AC92F5-4A77-405A-88BF-4CD622A27D31}" presName="textRect" presStyleLbl="revTx" presStyleIdx="2" presStyleCnt="9">
        <dgm:presLayoutVars>
          <dgm:bulletEnabled val="1"/>
        </dgm:presLayoutVars>
      </dgm:prSet>
      <dgm:spPr/>
    </dgm:pt>
    <dgm:pt modelId="{D6A8B94E-8FDF-4242-A004-A27A628F6E72}" type="pres">
      <dgm:prSet presAssocID="{0F82DB30-7B29-4500-ACF6-58A411D0A447}" presName="sibTrans" presStyleLbl="sibTrans2D1" presStyleIdx="0" presStyleCnt="0"/>
      <dgm:spPr/>
    </dgm:pt>
    <dgm:pt modelId="{0E6D9625-1C89-47E8-A403-C34DFAC50DBB}" type="pres">
      <dgm:prSet presAssocID="{8091A5DA-323E-4F99-A4E6-F9A61D3B90F7}" presName="compNode" presStyleCnt="0"/>
      <dgm:spPr/>
    </dgm:pt>
    <dgm:pt modelId="{37327AD3-2CD8-4621-BF06-8E80EC3D302D}" type="pres">
      <dgm:prSet presAssocID="{8091A5DA-323E-4F99-A4E6-F9A61D3B90F7}" presName="pictRect" presStyleLbl="node1" presStyleIdx="3" presStyleCnt="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Employee Badge"/>
        </a:ext>
      </dgm:extLst>
    </dgm:pt>
    <dgm:pt modelId="{1AEB5CC8-5249-452F-ACAE-D7DDFBE01A8B}" type="pres">
      <dgm:prSet presAssocID="{8091A5DA-323E-4F99-A4E6-F9A61D3B90F7}" presName="textRect" presStyleLbl="revTx" presStyleIdx="3" presStyleCnt="9">
        <dgm:presLayoutVars>
          <dgm:bulletEnabled val="1"/>
        </dgm:presLayoutVars>
      </dgm:prSet>
      <dgm:spPr/>
    </dgm:pt>
    <dgm:pt modelId="{EB3EF519-A1AB-46E0-9413-E7ADF6DD2FF6}" type="pres">
      <dgm:prSet presAssocID="{D4CB1089-764A-4CA2-9291-F4C098C092D9}" presName="sibTrans" presStyleLbl="sibTrans2D1" presStyleIdx="0" presStyleCnt="0"/>
      <dgm:spPr/>
    </dgm:pt>
    <dgm:pt modelId="{90F39D02-41BC-4FC8-A0AB-8CA42819F938}" type="pres">
      <dgm:prSet presAssocID="{31CFE901-EBDA-4D26-916F-11C47FE246D1}" presName="compNode" presStyleCnt="0"/>
      <dgm:spPr/>
    </dgm:pt>
    <dgm:pt modelId="{3844D879-CBF4-4AA4-8F12-959EF177D623}" type="pres">
      <dgm:prSet presAssocID="{31CFE901-EBDA-4D26-916F-11C47FE246D1}" presName="pictRect" presStyleLbl="node1" presStyleIdx="4" presStyleCnt="9"/>
      <dgm:spPr>
        <a:blipFill>
          <a:blip xmlns:r="http://schemas.openxmlformats.org/officeDocument/2006/relationships" r:embed="rId7" cstate="email">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dgm:spPr>
    </dgm:pt>
    <dgm:pt modelId="{8C3205D6-D8A5-436A-9427-3D6EC769443D}" type="pres">
      <dgm:prSet presAssocID="{31CFE901-EBDA-4D26-916F-11C47FE246D1}" presName="textRect" presStyleLbl="revTx" presStyleIdx="4" presStyleCnt="9">
        <dgm:presLayoutVars>
          <dgm:bulletEnabled val="1"/>
        </dgm:presLayoutVars>
      </dgm:prSet>
      <dgm:spPr/>
    </dgm:pt>
    <dgm:pt modelId="{64F1AB00-4E5C-44CE-B436-83692A264250}" type="pres">
      <dgm:prSet presAssocID="{886C6A2B-E482-49A7-9267-2E9ABCBFE50C}" presName="sibTrans" presStyleLbl="sibTrans2D1" presStyleIdx="0" presStyleCnt="0"/>
      <dgm:spPr/>
    </dgm:pt>
    <dgm:pt modelId="{212AA450-2981-4F4B-A2EB-DC85EA28C4A6}" type="pres">
      <dgm:prSet presAssocID="{43ADF739-7243-481D-BFE3-EDB3AA10B21E}" presName="compNode" presStyleCnt="0"/>
      <dgm:spPr/>
    </dgm:pt>
    <dgm:pt modelId="{0EF78A83-AB23-4FB9-9EE4-76750B3DE968}" type="pres">
      <dgm:prSet presAssocID="{43ADF739-7243-481D-BFE3-EDB3AA10B21E}" presName="pictRect" presStyleLbl="node1" presStyleIdx="5" presStyleCnt="9"/>
      <dgm:spPr>
        <a:blipFill>
          <a:blip xmlns:r="http://schemas.openxmlformats.org/officeDocument/2006/relationships" r:embed="rId9" cstate="email">
            <a:extLst>
              <a:ext uri="{28A0092B-C50C-407E-A947-70E740481C1C}">
                <a14:useLocalDpi xmlns:a14="http://schemas.microsoft.com/office/drawing/2010/main" val="0"/>
              </a:ext>
            </a:extLst>
          </a:blip>
          <a:srcRect/>
          <a:stretch>
            <a:fillRect/>
          </a:stretch>
        </a:blipFill>
      </dgm:spPr>
    </dgm:pt>
    <dgm:pt modelId="{26501395-0ABB-4B10-8F97-C849461BE9BF}" type="pres">
      <dgm:prSet presAssocID="{43ADF739-7243-481D-BFE3-EDB3AA10B21E}" presName="textRect" presStyleLbl="revTx" presStyleIdx="5" presStyleCnt="9">
        <dgm:presLayoutVars>
          <dgm:bulletEnabled val="1"/>
        </dgm:presLayoutVars>
      </dgm:prSet>
      <dgm:spPr/>
    </dgm:pt>
    <dgm:pt modelId="{212B9A85-7799-42D1-83D4-8FE49954372B}" type="pres">
      <dgm:prSet presAssocID="{D2652235-7438-4C95-9E3A-793D206B2213}" presName="sibTrans" presStyleLbl="sibTrans2D1" presStyleIdx="0" presStyleCnt="0"/>
      <dgm:spPr/>
    </dgm:pt>
    <dgm:pt modelId="{4174B0C3-4A26-4D4C-9D7F-D3EE10F130A0}" type="pres">
      <dgm:prSet presAssocID="{4501F906-8771-4ED9-B0DF-581CE6C0940B}" presName="compNode" presStyleCnt="0"/>
      <dgm:spPr/>
    </dgm:pt>
    <dgm:pt modelId="{0633A5E9-19F5-41F8-A35B-350575EF4CEC}" type="pres">
      <dgm:prSet presAssocID="{4501F906-8771-4ED9-B0DF-581CE6C0940B}" presName="pictRect" presStyleLbl="node1" presStyleIdx="6" presStyleCnt="9"/>
      <dgm:spPr>
        <a:blipFill>
          <a:blip xmlns:r="http://schemas.openxmlformats.org/officeDocument/2006/relationships" r:embed="rId10" cstate="email">
            <a:extLst>
              <a:ext uri="{28A0092B-C50C-407E-A947-70E740481C1C}">
                <a14:useLocalDpi xmlns:a14="http://schemas.microsoft.com/office/drawing/2010/main" val="0"/>
              </a:ext>
            </a:extLst>
          </a:blip>
          <a:srcRect/>
          <a:stretch>
            <a:fillRect/>
          </a:stretch>
        </a:blipFill>
      </dgm:spPr>
    </dgm:pt>
    <dgm:pt modelId="{F83FB11D-B985-4E24-8CB3-4E8C2D35EC8F}" type="pres">
      <dgm:prSet presAssocID="{4501F906-8771-4ED9-B0DF-581CE6C0940B}" presName="textRect" presStyleLbl="revTx" presStyleIdx="6" presStyleCnt="9">
        <dgm:presLayoutVars>
          <dgm:bulletEnabled val="1"/>
        </dgm:presLayoutVars>
      </dgm:prSet>
      <dgm:spPr/>
    </dgm:pt>
    <dgm:pt modelId="{DC57F2D9-714C-4640-BA8F-A6205357BD1D}" type="pres">
      <dgm:prSet presAssocID="{0ACD035E-10C1-473D-81F6-932CBF067540}" presName="sibTrans" presStyleLbl="sibTrans2D1" presStyleIdx="0" presStyleCnt="0"/>
      <dgm:spPr/>
    </dgm:pt>
    <dgm:pt modelId="{317646C0-98CD-4971-8CDD-36A5ABC41BA4}" type="pres">
      <dgm:prSet presAssocID="{010EA894-B688-44AB-9CFF-0C87C5C2739C}" presName="compNode" presStyleCnt="0"/>
      <dgm:spPr/>
    </dgm:pt>
    <dgm:pt modelId="{475F4EA0-C3AC-4457-8DE8-73380AD33E8D}" type="pres">
      <dgm:prSet presAssocID="{010EA894-B688-44AB-9CFF-0C87C5C2739C}" presName="pictRect" presStyleLbl="node1" presStyleIdx="7" presStyleCnt="9"/>
      <dgm:spPr>
        <a:blipFill>
          <a:blip xmlns:r="http://schemas.openxmlformats.org/officeDocument/2006/relationships" r:embed="rId11" cstate="email">
            <a:extLst>
              <a:ext uri="{28A0092B-C50C-407E-A947-70E740481C1C}">
                <a14:useLocalDpi xmlns:a14="http://schemas.microsoft.com/office/drawing/2010/main" val="0"/>
              </a:ext>
            </a:extLst>
          </a:blip>
          <a:srcRect/>
          <a:stretch>
            <a:fillRect/>
          </a:stretch>
        </a:blipFill>
      </dgm:spPr>
    </dgm:pt>
    <dgm:pt modelId="{5FBECB94-EC32-4BD9-B2D9-01904E568CD3}" type="pres">
      <dgm:prSet presAssocID="{010EA894-B688-44AB-9CFF-0C87C5C2739C}" presName="textRect" presStyleLbl="revTx" presStyleIdx="7" presStyleCnt="9">
        <dgm:presLayoutVars>
          <dgm:bulletEnabled val="1"/>
        </dgm:presLayoutVars>
      </dgm:prSet>
      <dgm:spPr/>
    </dgm:pt>
    <dgm:pt modelId="{39FAA522-2CD9-432E-A43C-D0152B3DD023}" type="pres">
      <dgm:prSet presAssocID="{A621668C-390D-44B0-A443-E09E35BA8D9E}" presName="sibTrans" presStyleLbl="sibTrans2D1" presStyleIdx="0" presStyleCnt="0"/>
      <dgm:spPr/>
    </dgm:pt>
    <dgm:pt modelId="{8C8CA44D-F751-49E9-9836-FDF8B7449E32}" type="pres">
      <dgm:prSet presAssocID="{67301C73-BFF3-4432-8BA6-B4FBCB45A2A8}" presName="compNode" presStyleCnt="0"/>
      <dgm:spPr/>
    </dgm:pt>
    <dgm:pt modelId="{8819F055-7A1C-4785-9140-6038BBDB328A}" type="pres">
      <dgm:prSet presAssocID="{67301C73-BFF3-4432-8BA6-B4FBCB45A2A8}" presName="pictRect" presStyleLbl="node1" presStyleIdx="8" presStyleCnt="9" custLinFactNeighborX="0" custLinFactNeighborY="2429"/>
      <dgm:spPr>
        <a:blipFill>
          <a:blip xmlns:r="http://schemas.openxmlformats.org/officeDocument/2006/relationships" r:embed="rId12" cstate="email">
            <a:extLst>
              <a:ext uri="{28A0092B-C50C-407E-A947-70E740481C1C}">
                <a14:useLocalDpi xmlns:a14="http://schemas.microsoft.com/office/drawing/2010/main" val="0"/>
              </a:ext>
            </a:extLst>
          </a:blip>
          <a:srcRect/>
          <a:stretch>
            <a:fillRect/>
          </a:stretch>
        </a:blipFill>
      </dgm:spPr>
    </dgm:pt>
    <dgm:pt modelId="{33D24E10-3804-42AB-8DAD-DDBB5C4B93BA}" type="pres">
      <dgm:prSet presAssocID="{67301C73-BFF3-4432-8BA6-B4FBCB45A2A8}" presName="textRect" presStyleLbl="revTx" presStyleIdx="8" presStyleCnt="9">
        <dgm:presLayoutVars>
          <dgm:bulletEnabled val="1"/>
        </dgm:presLayoutVars>
      </dgm:prSet>
      <dgm:spPr/>
    </dgm:pt>
  </dgm:ptLst>
  <dgm:cxnLst>
    <dgm:cxn modelId="{33D6CD04-D627-40C0-849E-7FD12DAFFBD6}" type="presOf" srcId="{67301C73-BFF3-4432-8BA6-B4FBCB45A2A8}" destId="{33D24E10-3804-42AB-8DAD-DDBB5C4B93BA}" srcOrd="0" destOrd="0" presId="urn:microsoft.com/office/officeart/2005/8/layout/pList1"/>
    <dgm:cxn modelId="{E750780E-DF56-4E6F-AA99-8694720E06EF}" type="presOf" srcId="{4501F906-8771-4ED9-B0DF-581CE6C0940B}" destId="{F83FB11D-B985-4E24-8CB3-4E8C2D35EC8F}" srcOrd="0" destOrd="0" presId="urn:microsoft.com/office/officeart/2005/8/layout/pList1"/>
    <dgm:cxn modelId="{FB755115-BCD0-4E86-8F10-DF2CEFC897C0}" type="presOf" srcId="{21BCE09E-1868-41BC-BB2C-38D19AA1BF69}" destId="{AB6F914C-6828-4AEC-81F6-760A39414084}" srcOrd="0" destOrd="0" presId="urn:microsoft.com/office/officeart/2005/8/layout/pList1"/>
    <dgm:cxn modelId="{7C05D616-78EE-4642-9964-167C8C60D3D5}" type="presOf" srcId="{0F337B03-ABE3-49E9-8DD9-0E8B55B684EB}" destId="{2105DE9A-F729-428A-9244-ED8917F9B689}" srcOrd="0" destOrd="0" presId="urn:microsoft.com/office/officeart/2005/8/layout/pList1"/>
    <dgm:cxn modelId="{2FD15A1A-372D-458E-AA37-F34C262753B7}" type="presOf" srcId="{0F82DB30-7B29-4500-ACF6-58A411D0A447}" destId="{D6A8B94E-8FDF-4242-A004-A27A628F6E72}" srcOrd="0" destOrd="0" presId="urn:microsoft.com/office/officeart/2005/8/layout/pList1"/>
    <dgm:cxn modelId="{2918392C-F0DA-4E97-BABA-DB19B715285A}" type="presOf" srcId="{D2652235-7438-4C95-9E3A-793D206B2213}" destId="{212B9A85-7799-42D1-83D4-8FE49954372B}" srcOrd="0" destOrd="0" presId="urn:microsoft.com/office/officeart/2005/8/layout/pList1"/>
    <dgm:cxn modelId="{E934E831-3412-484E-9329-98953D58814D}" srcId="{21BCE09E-1868-41BC-BB2C-38D19AA1BF69}" destId="{4501F906-8771-4ED9-B0DF-581CE6C0940B}" srcOrd="6" destOrd="0" parTransId="{51CA425D-1846-49A3-B11D-A2EEC4FE3DFB}" sibTransId="{0ACD035E-10C1-473D-81F6-932CBF067540}"/>
    <dgm:cxn modelId="{05EE283F-EC6F-4F49-9DE3-B349707D7CCC}" type="presOf" srcId="{31CFE901-EBDA-4D26-916F-11C47FE246D1}" destId="{8C3205D6-D8A5-436A-9427-3D6EC769443D}" srcOrd="0" destOrd="0" presId="urn:microsoft.com/office/officeart/2005/8/layout/pList1"/>
    <dgm:cxn modelId="{DDBF5E3F-AD21-4B83-8C2B-3A86D1F0C60B}" srcId="{21BCE09E-1868-41BC-BB2C-38D19AA1BF69}" destId="{67301C73-BFF3-4432-8BA6-B4FBCB45A2A8}" srcOrd="8" destOrd="0" parTransId="{CFAAA50F-4F1C-414E-AD21-10FDD7AA8FCA}" sibTransId="{4805BF11-C126-4CB4-B3C0-37B30F68B268}"/>
    <dgm:cxn modelId="{369DF960-E486-4C9B-A022-1817610F60FD}" type="presOf" srcId="{010EA894-B688-44AB-9CFF-0C87C5C2739C}" destId="{5FBECB94-EC32-4BD9-B2D9-01904E568CD3}" srcOrd="0" destOrd="0" presId="urn:microsoft.com/office/officeart/2005/8/layout/pList1"/>
    <dgm:cxn modelId="{CA1B9343-9C06-4CDD-92D0-5137F020E4D0}" srcId="{21BCE09E-1868-41BC-BB2C-38D19AA1BF69}" destId="{43ADF739-7243-481D-BFE3-EDB3AA10B21E}" srcOrd="5" destOrd="0" parTransId="{745D3585-FC0C-47D5-9997-4EA3E232E306}" sibTransId="{D2652235-7438-4C95-9E3A-793D206B2213}"/>
    <dgm:cxn modelId="{0DFE2246-DD9A-4326-BC25-8B85A5788EBB}" type="presOf" srcId="{D4CB1089-764A-4CA2-9291-F4C098C092D9}" destId="{EB3EF519-A1AB-46E0-9413-E7ADF6DD2FF6}" srcOrd="0" destOrd="0" presId="urn:microsoft.com/office/officeart/2005/8/layout/pList1"/>
    <dgm:cxn modelId="{0B33C046-A375-478E-8457-90D0384E5BF0}" type="presOf" srcId="{A621668C-390D-44B0-A443-E09E35BA8D9E}" destId="{39FAA522-2CD9-432E-A43C-D0152B3DD023}" srcOrd="0" destOrd="0" presId="urn:microsoft.com/office/officeart/2005/8/layout/pList1"/>
    <dgm:cxn modelId="{AE299978-7DB1-4799-8E70-2D4900434872}" srcId="{21BCE09E-1868-41BC-BB2C-38D19AA1BF69}" destId="{E3AC92F5-4A77-405A-88BF-4CD622A27D31}" srcOrd="2" destOrd="0" parTransId="{B7A3FDC1-11A3-420F-B16D-45EC366636C2}" sibTransId="{0F82DB30-7B29-4500-ACF6-58A411D0A447}"/>
    <dgm:cxn modelId="{B2E2BE86-7DE1-45A9-BBCD-9E705D2B3C73}" type="presOf" srcId="{C8801C8F-E869-4660-9D04-B83A94CC23FC}" destId="{A1782608-AE5A-4287-B0BF-DB7FE29DAD74}" srcOrd="0" destOrd="0" presId="urn:microsoft.com/office/officeart/2005/8/layout/pList1"/>
    <dgm:cxn modelId="{12654A8A-7FD7-4CD5-ABA6-F22FA8EEAF91}" type="presOf" srcId="{7BC5410A-59C7-494F-BD2A-DB2C4EB13983}" destId="{19B3DD47-ED96-4900-A5F9-CFD38779E1AA}" srcOrd="0" destOrd="0" presId="urn:microsoft.com/office/officeart/2005/8/layout/pList1"/>
    <dgm:cxn modelId="{E30A708F-1341-42C2-A678-B80204B2F129}" type="presOf" srcId="{E3AC92F5-4A77-405A-88BF-4CD622A27D31}" destId="{DE6F9A94-A269-4CA2-AEB5-9D9585174EF7}" srcOrd="0" destOrd="0" presId="urn:microsoft.com/office/officeart/2005/8/layout/pList1"/>
    <dgm:cxn modelId="{A2E3BC9A-180D-4CED-98A9-96655F7BF55A}" type="presOf" srcId="{1E7E7C32-13AC-45B2-B4CC-2746682646CD}" destId="{FA7D1345-6B73-474C-8F52-57591D7A3602}" srcOrd="0" destOrd="0" presId="urn:microsoft.com/office/officeart/2005/8/layout/pList1"/>
    <dgm:cxn modelId="{B8CE80A0-B6EF-470C-A80C-37589E4594CC}" srcId="{21BCE09E-1868-41BC-BB2C-38D19AA1BF69}" destId="{7BC5410A-59C7-494F-BD2A-DB2C4EB13983}" srcOrd="1" destOrd="0" parTransId="{8CCB194B-CDCD-4CC6-84DD-541DE07E0223}" sibTransId="{0F337B03-ABE3-49E9-8DD9-0E8B55B684EB}"/>
    <dgm:cxn modelId="{A311ACB4-3B40-4075-AB00-3095C6ADE6A5}" srcId="{21BCE09E-1868-41BC-BB2C-38D19AA1BF69}" destId="{8091A5DA-323E-4F99-A4E6-F9A61D3B90F7}" srcOrd="3" destOrd="0" parTransId="{2534DC0B-4219-4B10-9108-82C5145F0E51}" sibTransId="{D4CB1089-764A-4CA2-9291-F4C098C092D9}"/>
    <dgm:cxn modelId="{6657A3B5-30F3-4603-9EA6-858B9B15AE17}" type="presOf" srcId="{886C6A2B-E482-49A7-9267-2E9ABCBFE50C}" destId="{64F1AB00-4E5C-44CE-B436-83692A264250}" srcOrd="0" destOrd="0" presId="urn:microsoft.com/office/officeart/2005/8/layout/pList1"/>
    <dgm:cxn modelId="{0E94A9C5-0885-4B9C-884E-7007BE90228F}" type="presOf" srcId="{0ACD035E-10C1-473D-81F6-932CBF067540}" destId="{DC57F2D9-714C-4640-BA8F-A6205357BD1D}" srcOrd="0" destOrd="0" presId="urn:microsoft.com/office/officeart/2005/8/layout/pList1"/>
    <dgm:cxn modelId="{9325F0CC-981C-485E-92F4-E2C723600366}" srcId="{21BCE09E-1868-41BC-BB2C-38D19AA1BF69}" destId="{010EA894-B688-44AB-9CFF-0C87C5C2739C}" srcOrd="7" destOrd="0" parTransId="{AFD4B1ED-0A5B-40DF-9C69-A325D905294D}" sibTransId="{A621668C-390D-44B0-A443-E09E35BA8D9E}"/>
    <dgm:cxn modelId="{0CD096E1-AF60-4F79-893A-5036E4FE6684}" srcId="{21BCE09E-1868-41BC-BB2C-38D19AA1BF69}" destId="{C8801C8F-E869-4660-9D04-B83A94CC23FC}" srcOrd="0" destOrd="0" parTransId="{C12A3421-5A70-455C-819B-44167297A903}" sibTransId="{1E7E7C32-13AC-45B2-B4CC-2746682646CD}"/>
    <dgm:cxn modelId="{AB7EA4E3-0476-40C5-BEBA-B2BC0B7361F6}" type="presOf" srcId="{43ADF739-7243-481D-BFE3-EDB3AA10B21E}" destId="{26501395-0ABB-4B10-8F97-C849461BE9BF}" srcOrd="0" destOrd="0" presId="urn:microsoft.com/office/officeart/2005/8/layout/pList1"/>
    <dgm:cxn modelId="{36CAABE6-DACB-41F9-9478-41E1CF3764EB}" type="presOf" srcId="{8091A5DA-323E-4F99-A4E6-F9A61D3B90F7}" destId="{1AEB5CC8-5249-452F-ACAE-D7DDFBE01A8B}" srcOrd="0" destOrd="0" presId="urn:microsoft.com/office/officeart/2005/8/layout/pList1"/>
    <dgm:cxn modelId="{EEA9CEEC-90BA-425E-AD89-A605B43E172E}" srcId="{21BCE09E-1868-41BC-BB2C-38D19AA1BF69}" destId="{31CFE901-EBDA-4D26-916F-11C47FE246D1}" srcOrd="4" destOrd="0" parTransId="{8DC955C5-7670-4AA2-8B09-FDE5D0227C02}" sibTransId="{886C6A2B-E482-49A7-9267-2E9ABCBFE50C}"/>
    <dgm:cxn modelId="{59224520-21AE-4CF1-AF53-C18B02121461}" type="presParOf" srcId="{AB6F914C-6828-4AEC-81F6-760A39414084}" destId="{234E4925-6234-4C91-B5EC-507FB164B735}" srcOrd="0" destOrd="0" presId="urn:microsoft.com/office/officeart/2005/8/layout/pList1"/>
    <dgm:cxn modelId="{C840EDF6-560C-4EFD-9F36-318F6595BBA1}" type="presParOf" srcId="{234E4925-6234-4C91-B5EC-507FB164B735}" destId="{8DE7B18E-DE4B-4462-B043-D3B3B5192CA3}" srcOrd="0" destOrd="0" presId="urn:microsoft.com/office/officeart/2005/8/layout/pList1"/>
    <dgm:cxn modelId="{917B36DD-EE40-4D63-BA22-DF12B0B372BE}" type="presParOf" srcId="{234E4925-6234-4C91-B5EC-507FB164B735}" destId="{A1782608-AE5A-4287-B0BF-DB7FE29DAD74}" srcOrd="1" destOrd="0" presId="urn:microsoft.com/office/officeart/2005/8/layout/pList1"/>
    <dgm:cxn modelId="{D5B22DAA-C6C2-4CFB-B1AA-73A4BA4C0F15}" type="presParOf" srcId="{AB6F914C-6828-4AEC-81F6-760A39414084}" destId="{FA7D1345-6B73-474C-8F52-57591D7A3602}" srcOrd="1" destOrd="0" presId="urn:microsoft.com/office/officeart/2005/8/layout/pList1"/>
    <dgm:cxn modelId="{C2EC9AE2-558C-4AC4-966A-50A12A310C22}" type="presParOf" srcId="{AB6F914C-6828-4AEC-81F6-760A39414084}" destId="{5CA45F7F-7894-4B92-A228-61589B763D1F}" srcOrd="2" destOrd="0" presId="urn:microsoft.com/office/officeart/2005/8/layout/pList1"/>
    <dgm:cxn modelId="{A836E0D3-963B-47E5-9386-1474AD48B0DE}" type="presParOf" srcId="{5CA45F7F-7894-4B92-A228-61589B763D1F}" destId="{82EC21B9-23C8-49BD-971E-CE499A94D8C4}" srcOrd="0" destOrd="0" presId="urn:microsoft.com/office/officeart/2005/8/layout/pList1"/>
    <dgm:cxn modelId="{931FDB3A-6543-419B-9D9F-55F332E9E48D}" type="presParOf" srcId="{5CA45F7F-7894-4B92-A228-61589B763D1F}" destId="{19B3DD47-ED96-4900-A5F9-CFD38779E1AA}" srcOrd="1" destOrd="0" presId="urn:microsoft.com/office/officeart/2005/8/layout/pList1"/>
    <dgm:cxn modelId="{4AD7AA65-8FC3-4B2F-B7CF-068983E4917A}" type="presParOf" srcId="{AB6F914C-6828-4AEC-81F6-760A39414084}" destId="{2105DE9A-F729-428A-9244-ED8917F9B689}" srcOrd="3" destOrd="0" presId="urn:microsoft.com/office/officeart/2005/8/layout/pList1"/>
    <dgm:cxn modelId="{168D30E6-1148-48B1-A08A-615F7C52F293}" type="presParOf" srcId="{AB6F914C-6828-4AEC-81F6-760A39414084}" destId="{035963DE-AD86-40A1-B847-30CB9C795285}" srcOrd="4" destOrd="0" presId="urn:microsoft.com/office/officeart/2005/8/layout/pList1"/>
    <dgm:cxn modelId="{A9861642-6CFE-48C1-A735-D5D2BFC83278}" type="presParOf" srcId="{035963DE-AD86-40A1-B847-30CB9C795285}" destId="{00EDB95E-C041-474B-9569-8B6CD3B1555E}" srcOrd="0" destOrd="0" presId="urn:microsoft.com/office/officeart/2005/8/layout/pList1"/>
    <dgm:cxn modelId="{EB5347CE-3C83-4EEB-9B8D-2BDF3D86F9E3}" type="presParOf" srcId="{035963DE-AD86-40A1-B847-30CB9C795285}" destId="{DE6F9A94-A269-4CA2-AEB5-9D9585174EF7}" srcOrd="1" destOrd="0" presId="urn:microsoft.com/office/officeart/2005/8/layout/pList1"/>
    <dgm:cxn modelId="{EA9C031F-1558-45E4-BD9A-889E81B6BD03}" type="presParOf" srcId="{AB6F914C-6828-4AEC-81F6-760A39414084}" destId="{D6A8B94E-8FDF-4242-A004-A27A628F6E72}" srcOrd="5" destOrd="0" presId="urn:microsoft.com/office/officeart/2005/8/layout/pList1"/>
    <dgm:cxn modelId="{0F7108D3-C66D-468A-B906-65CB571E27EC}" type="presParOf" srcId="{AB6F914C-6828-4AEC-81F6-760A39414084}" destId="{0E6D9625-1C89-47E8-A403-C34DFAC50DBB}" srcOrd="6" destOrd="0" presId="urn:microsoft.com/office/officeart/2005/8/layout/pList1"/>
    <dgm:cxn modelId="{913D6EEF-3D0D-4538-B1E2-BA568060570E}" type="presParOf" srcId="{0E6D9625-1C89-47E8-A403-C34DFAC50DBB}" destId="{37327AD3-2CD8-4621-BF06-8E80EC3D302D}" srcOrd="0" destOrd="0" presId="urn:microsoft.com/office/officeart/2005/8/layout/pList1"/>
    <dgm:cxn modelId="{CB238293-8E56-484B-908C-365AE3734214}" type="presParOf" srcId="{0E6D9625-1C89-47E8-A403-C34DFAC50DBB}" destId="{1AEB5CC8-5249-452F-ACAE-D7DDFBE01A8B}" srcOrd="1" destOrd="0" presId="urn:microsoft.com/office/officeart/2005/8/layout/pList1"/>
    <dgm:cxn modelId="{8A3579F1-0975-494A-9A07-B5959E58A5AE}" type="presParOf" srcId="{AB6F914C-6828-4AEC-81F6-760A39414084}" destId="{EB3EF519-A1AB-46E0-9413-E7ADF6DD2FF6}" srcOrd="7" destOrd="0" presId="urn:microsoft.com/office/officeart/2005/8/layout/pList1"/>
    <dgm:cxn modelId="{43F69730-8969-49D8-AC3F-861D4B65DB19}" type="presParOf" srcId="{AB6F914C-6828-4AEC-81F6-760A39414084}" destId="{90F39D02-41BC-4FC8-A0AB-8CA42819F938}" srcOrd="8" destOrd="0" presId="urn:microsoft.com/office/officeart/2005/8/layout/pList1"/>
    <dgm:cxn modelId="{168EAFAB-4897-411A-BC35-A37AFDBF109C}" type="presParOf" srcId="{90F39D02-41BC-4FC8-A0AB-8CA42819F938}" destId="{3844D879-CBF4-4AA4-8F12-959EF177D623}" srcOrd="0" destOrd="0" presId="urn:microsoft.com/office/officeart/2005/8/layout/pList1"/>
    <dgm:cxn modelId="{5AFF57C5-95E9-45B8-A218-24413DA9B49D}" type="presParOf" srcId="{90F39D02-41BC-4FC8-A0AB-8CA42819F938}" destId="{8C3205D6-D8A5-436A-9427-3D6EC769443D}" srcOrd="1" destOrd="0" presId="urn:microsoft.com/office/officeart/2005/8/layout/pList1"/>
    <dgm:cxn modelId="{958EE88B-244E-48DC-9485-B83435DB1839}" type="presParOf" srcId="{AB6F914C-6828-4AEC-81F6-760A39414084}" destId="{64F1AB00-4E5C-44CE-B436-83692A264250}" srcOrd="9" destOrd="0" presId="urn:microsoft.com/office/officeart/2005/8/layout/pList1"/>
    <dgm:cxn modelId="{EA9C183D-DE66-44C6-9BD5-9387D0D22905}" type="presParOf" srcId="{AB6F914C-6828-4AEC-81F6-760A39414084}" destId="{212AA450-2981-4F4B-A2EB-DC85EA28C4A6}" srcOrd="10" destOrd="0" presId="urn:microsoft.com/office/officeart/2005/8/layout/pList1"/>
    <dgm:cxn modelId="{8C49A388-A19D-4273-B668-D4A70B3EE924}" type="presParOf" srcId="{212AA450-2981-4F4B-A2EB-DC85EA28C4A6}" destId="{0EF78A83-AB23-4FB9-9EE4-76750B3DE968}" srcOrd="0" destOrd="0" presId="urn:microsoft.com/office/officeart/2005/8/layout/pList1"/>
    <dgm:cxn modelId="{66ABFBAF-C0C5-43AC-AA75-893A4A212F7E}" type="presParOf" srcId="{212AA450-2981-4F4B-A2EB-DC85EA28C4A6}" destId="{26501395-0ABB-4B10-8F97-C849461BE9BF}" srcOrd="1" destOrd="0" presId="urn:microsoft.com/office/officeart/2005/8/layout/pList1"/>
    <dgm:cxn modelId="{DEB5F2C1-6C56-4324-8606-956C3EC8D6BD}" type="presParOf" srcId="{AB6F914C-6828-4AEC-81F6-760A39414084}" destId="{212B9A85-7799-42D1-83D4-8FE49954372B}" srcOrd="11" destOrd="0" presId="urn:microsoft.com/office/officeart/2005/8/layout/pList1"/>
    <dgm:cxn modelId="{BE2C7081-539D-4F7A-87EA-07CDC3485541}" type="presParOf" srcId="{AB6F914C-6828-4AEC-81F6-760A39414084}" destId="{4174B0C3-4A26-4D4C-9D7F-D3EE10F130A0}" srcOrd="12" destOrd="0" presId="urn:microsoft.com/office/officeart/2005/8/layout/pList1"/>
    <dgm:cxn modelId="{FF19F53C-DC10-4CFB-B634-C0855031652D}" type="presParOf" srcId="{4174B0C3-4A26-4D4C-9D7F-D3EE10F130A0}" destId="{0633A5E9-19F5-41F8-A35B-350575EF4CEC}" srcOrd="0" destOrd="0" presId="urn:microsoft.com/office/officeart/2005/8/layout/pList1"/>
    <dgm:cxn modelId="{A89B5618-95BB-4EEC-BE5B-139C7183E7A2}" type="presParOf" srcId="{4174B0C3-4A26-4D4C-9D7F-D3EE10F130A0}" destId="{F83FB11D-B985-4E24-8CB3-4E8C2D35EC8F}" srcOrd="1" destOrd="0" presId="urn:microsoft.com/office/officeart/2005/8/layout/pList1"/>
    <dgm:cxn modelId="{3CF9B1B7-B2BF-4522-BCD5-CA7B8FF728AE}" type="presParOf" srcId="{AB6F914C-6828-4AEC-81F6-760A39414084}" destId="{DC57F2D9-714C-4640-BA8F-A6205357BD1D}" srcOrd="13" destOrd="0" presId="urn:microsoft.com/office/officeart/2005/8/layout/pList1"/>
    <dgm:cxn modelId="{A36D9C55-433B-47B8-BB51-2E5E9A72F395}" type="presParOf" srcId="{AB6F914C-6828-4AEC-81F6-760A39414084}" destId="{317646C0-98CD-4971-8CDD-36A5ABC41BA4}" srcOrd="14" destOrd="0" presId="urn:microsoft.com/office/officeart/2005/8/layout/pList1"/>
    <dgm:cxn modelId="{5021BD38-4B99-4138-998F-17F82C48D45F}" type="presParOf" srcId="{317646C0-98CD-4971-8CDD-36A5ABC41BA4}" destId="{475F4EA0-C3AC-4457-8DE8-73380AD33E8D}" srcOrd="0" destOrd="0" presId="urn:microsoft.com/office/officeart/2005/8/layout/pList1"/>
    <dgm:cxn modelId="{DBB101B2-3CCF-4720-8903-29A9F31334CF}" type="presParOf" srcId="{317646C0-98CD-4971-8CDD-36A5ABC41BA4}" destId="{5FBECB94-EC32-4BD9-B2D9-01904E568CD3}" srcOrd="1" destOrd="0" presId="urn:microsoft.com/office/officeart/2005/8/layout/pList1"/>
    <dgm:cxn modelId="{822ED679-28C5-4B03-A9E2-7E3A3B0A6DF7}" type="presParOf" srcId="{AB6F914C-6828-4AEC-81F6-760A39414084}" destId="{39FAA522-2CD9-432E-A43C-D0152B3DD023}" srcOrd="15" destOrd="0" presId="urn:microsoft.com/office/officeart/2005/8/layout/pList1"/>
    <dgm:cxn modelId="{A80D1FD2-C319-4160-9B3C-6170E5DA29B8}" type="presParOf" srcId="{AB6F914C-6828-4AEC-81F6-760A39414084}" destId="{8C8CA44D-F751-49E9-9836-FDF8B7449E32}" srcOrd="16" destOrd="0" presId="urn:microsoft.com/office/officeart/2005/8/layout/pList1"/>
    <dgm:cxn modelId="{1DDDDAFE-9FEE-4099-A493-335FF489190C}" type="presParOf" srcId="{8C8CA44D-F751-49E9-9836-FDF8B7449E32}" destId="{8819F055-7A1C-4785-9140-6038BBDB328A}" srcOrd="0" destOrd="0" presId="urn:microsoft.com/office/officeart/2005/8/layout/pList1"/>
    <dgm:cxn modelId="{6BFCB9B5-2924-4E18-A514-5AF201C5DA0D}" type="presParOf" srcId="{8C8CA44D-F751-49E9-9836-FDF8B7449E32}" destId="{33D24E10-3804-42AB-8DAD-DDBB5C4B93BA}"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7B788A-E08D-4B22-AB6A-5782E00053C6}"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649EC64B-5EED-4E39-BB46-5F37B86B66BC}">
      <dgm:prSet phldrT="[Text]" custT="1"/>
      <dgm:spPr/>
      <dgm:t>
        <a:bodyPr/>
        <a:lstStyle/>
        <a:p>
          <a:pPr algn="ctr"/>
          <a:r>
            <a:rPr lang="en-US" sz="1800" b="1" dirty="0">
              <a:solidFill>
                <a:srgbClr val="FFFF00"/>
              </a:solidFill>
            </a:rPr>
            <a:t>Water Safety</a:t>
          </a:r>
          <a:r>
            <a:rPr lang="en-US" sz="1800" dirty="0"/>
            <a:t> </a:t>
          </a:r>
        </a:p>
      </dgm:t>
    </dgm:pt>
    <dgm:pt modelId="{C2CC3AC1-7687-4112-A97F-43DB40F8EC18}" type="parTrans" cxnId="{7DFA72DD-CF4C-4BE6-A4EF-A779313C4CDB}">
      <dgm:prSet/>
      <dgm:spPr/>
      <dgm:t>
        <a:bodyPr/>
        <a:lstStyle/>
        <a:p>
          <a:endParaRPr lang="en-US"/>
        </a:p>
      </dgm:t>
    </dgm:pt>
    <dgm:pt modelId="{959A89B1-F412-4505-8F81-53A4207A99A6}" type="sibTrans" cxnId="{7DFA72DD-CF4C-4BE6-A4EF-A779313C4CDB}">
      <dgm:prSet/>
      <dgm:spPr/>
      <dgm:t>
        <a:bodyPr/>
        <a:lstStyle/>
        <a:p>
          <a:endParaRPr lang="en-US"/>
        </a:p>
      </dgm:t>
    </dgm:pt>
    <dgm:pt modelId="{906F995D-4C95-4109-860E-45BCE50BEDB4}">
      <dgm:prSet phldrT="[Text]" custT="1"/>
      <dgm:spPr/>
      <dgm:t>
        <a:bodyPr/>
        <a:lstStyle/>
        <a:p>
          <a:pPr algn="ctr"/>
          <a:r>
            <a:rPr lang="en-US" sz="1800" dirty="0"/>
            <a:t>Josh the Otter</a:t>
          </a:r>
        </a:p>
      </dgm:t>
    </dgm:pt>
    <dgm:pt modelId="{1CA2BB3E-C33F-44CE-B1E6-9EBC05BDA93F}" type="parTrans" cxnId="{931B94F9-6ECB-46D6-A7CF-15F21F8482A7}">
      <dgm:prSet/>
      <dgm:spPr/>
      <dgm:t>
        <a:bodyPr/>
        <a:lstStyle/>
        <a:p>
          <a:endParaRPr lang="en-US"/>
        </a:p>
      </dgm:t>
    </dgm:pt>
    <dgm:pt modelId="{5F4BC8AE-81B6-4211-95DC-2EE6D8352AF7}" type="sibTrans" cxnId="{931B94F9-6ECB-46D6-A7CF-15F21F8482A7}">
      <dgm:prSet/>
      <dgm:spPr/>
      <dgm:t>
        <a:bodyPr/>
        <a:lstStyle/>
        <a:p>
          <a:endParaRPr lang="en-US"/>
        </a:p>
      </dgm:t>
    </dgm:pt>
    <dgm:pt modelId="{F4957BF4-7733-4CB2-84BC-C171166A41BE}">
      <dgm:prSet phldrT="[Text]" custT="1"/>
      <dgm:spPr/>
      <dgm:t>
        <a:bodyPr/>
        <a:lstStyle/>
        <a:p>
          <a:pPr algn="ctr"/>
          <a:r>
            <a:rPr lang="en-US" sz="1800" dirty="0"/>
            <a:t>Kids Don’t Float Kiosks</a:t>
          </a:r>
        </a:p>
      </dgm:t>
    </dgm:pt>
    <dgm:pt modelId="{E753E9C4-2EF9-49F4-9A2D-1AC9E3AD4EB4}" type="parTrans" cxnId="{08EE27BB-1481-47A4-BCB3-FC52FE7C203D}">
      <dgm:prSet/>
      <dgm:spPr/>
      <dgm:t>
        <a:bodyPr/>
        <a:lstStyle/>
        <a:p>
          <a:endParaRPr lang="en-US"/>
        </a:p>
      </dgm:t>
    </dgm:pt>
    <dgm:pt modelId="{1125436D-63FB-42CC-85E9-213F1B603D40}" type="sibTrans" cxnId="{08EE27BB-1481-47A4-BCB3-FC52FE7C203D}">
      <dgm:prSet/>
      <dgm:spPr/>
      <dgm:t>
        <a:bodyPr/>
        <a:lstStyle/>
        <a:p>
          <a:endParaRPr lang="en-US"/>
        </a:p>
      </dgm:t>
    </dgm:pt>
    <dgm:pt modelId="{AE715F54-824D-4C25-B2AF-0403D598B5B6}">
      <dgm:prSet phldrT="[Text]" custT="1"/>
      <dgm:spPr/>
      <dgm:t>
        <a:bodyPr/>
        <a:lstStyle/>
        <a:p>
          <a:pPr algn="ctr"/>
          <a:r>
            <a:rPr lang="en-US" sz="1800" b="1" dirty="0">
              <a:solidFill>
                <a:srgbClr val="FFFF00"/>
              </a:solidFill>
            </a:rPr>
            <a:t>Literacy</a:t>
          </a:r>
        </a:p>
      </dgm:t>
    </dgm:pt>
    <dgm:pt modelId="{103357EB-3B87-41A8-9E72-D1C3F0FEBE90}" type="parTrans" cxnId="{39328917-5B53-4250-BBD1-8ECDE75414F0}">
      <dgm:prSet/>
      <dgm:spPr/>
      <dgm:t>
        <a:bodyPr/>
        <a:lstStyle/>
        <a:p>
          <a:endParaRPr lang="en-US"/>
        </a:p>
      </dgm:t>
    </dgm:pt>
    <dgm:pt modelId="{3AE14521-F6D3-4842-9CBC-51F276F09090}" type="sibTrans" cxnId="{39328917-5B53-4250-BBD1-8ECDE75414F0}">
      <dgm:prSet/>
      <dgm:spPr/>
      <dgm:t>
        <a:bodyPr/>
        <a:lstStyle/>
        <a:p>
          <a:endParaRPr lang="en-US"/>
        </a:p>
      </dgm:t>
    </dgm:pt>
    <dgm:pt modelId="{1387BB96-B748-482C-A0A1-615DCD8ABA36}">
      <dgm:prSet phldrT="[Text]" custT="1"/>
      <dgm:spPr/>
      <dgm:t>
        <a:bodyPr/>
        <a:lstStyle/>
        <a:p>
          <a:pPr algn="ctr"/>
          <a:r>
            <a:rPr lang="en-US" sz="1800" dirty="0"/>
            <a:t>Books signed by speakers and donated to schools</a:t>
          </a:r>
        </a:p>
      </dgm:t>
    </dgm:pt>
    <dgm:pt modelId="{34D658AE-0FEC-49AF-8EB7-9A599ABF1087}" type="parTrans" cxnId="{D9238D7D-84D9-4F09-8D6C-14AEDC71D907}">
      <dgm:prSet/>
      <dgm:spPr/>
      <dgm:t>
        <a:bodyPr/>
        <a:lstStyle/>
        <a:p>
          <a:endParaRPr lang="en-US"/>
        </a:p>
      </dgm:t>
    </dgm:pt>
    <dgm:pt modelId="{25DB374B-77F6-45F6-9BCF-D60BCC539A3E}" type="sibTrans" cxnId="{D9238D7D-84D9-4F09-8D6C-14AEDC71D907}">
      <dgm:prSet/>
      <dgm:spPr/>
      <dgm:t>
        <a:bodyPr/>
        <a:lstStyle/>
        <a:p>
          <a:endParaRPr lang="en-US"/>
        </a:p>
      </dgm:t>
    </dgm:pt>
    <dgm:pt modelId="{281FC4F5-35E7-4375-A3BC-2E5183A3274A}">
      <dgm:prSet phldrT="[Text]" custT="1"/>
      <dgm:spPr/>
      <dgm:t>
        <a:bodyPr/>
        <a:lstStyle/>
        <a:p>
          <a:pPr algn="ctr"/>
          <a:r>
            <a:rPr lang="en-US" sz="1800" dirty="0"/>
            <a:t>Read to students in elementary schools</a:t>
          </a:r>
        </a:p>
      </dgm:t>
    </dgm:pt>
    <dgm:pt modelId="{2E0B04F0-62FC-4E25-AEC0-48D6BE7A83BB}" type="parTrans" cxnId="{F8FF5E8B-9355-4CA1-80A4-3CF8D679A105}">
      <dgm:prSet/>
      <dgm:spPr/>
      <dgm:t>
        <a:bodyPr/>
        <a:lstStyle/>
        <a:p>
          <a:endParaRPr lang="en-US"/>
        </a:p>
      </dgm:t>
    </dgm:pt>
    <dgm:pt modelId="{7E6EA13C-C44A-4CFC-92EE-C5298B7B4661}" type="sibTrans" cxnId="{F8FF5E8B-9355-4CA1-80A4-3CF8D679A105}">
      <dgm:prSet/>
      <dgm:spPr/>
      <dgm:t>
        <a:bodyPr/>
        <a:lstStyle/>
        <a:p>
          <a:endParaRPr lang="en-US"/>
        </a:p>
      </dgm:t>
    </dgm:pt>
    <dgm:pt modelId="{0523D264-2414-44EF-9FD9-560799A93E78}">
      <dgm:prSet phldrT="[Text]" custT="1"/>
      <dgm:spPr/>
      <dgm:t>
        <a:bodyPr/>
        <a:lstStyle/>
        <a:p>
          <a:pPr algn="ctr"/>
          <a:r>
            <a:rPr lang="en-US" sz="1800" dirty="0"/>
            <a:t>Coats for Kids….School Supplies….Backpack Project</a:t>
          </a:r>
        </a:p>
      </dgm:t>
    </dgm:pt>
    <dgm:pt modelId="{C09384E7-9BCD-4B4F-A60C-19E1FA20C2E5}" type="parTrans" cxnId="{D8FD48C3-D607-4E9F-944A-8E0DF1EDA421}">
      <dgm:prSet/>
      <dgm:spPr/>
      <dgm:t>
        <a:bodyPr/>
        <a:lstStyle/>
        <a:p>
          <a:endParaRPr lang="en-US"/>
        </a:p>
      </dgm:t>
    </dgm:pt>
    <dgm:pt modelId="{C6A35EA9-A8F9-417E-8339-C26626A54417}" type="sibTrans" cxnId="{D8FD48C3-D607-4E9F-944A-8E0DF1EDA421}">
      <dgm:prSet/>
      <dgm:spPr/>
      <dgm:t>
        <a:bodyPr/>
        <a:lstStyle/>
        <a:p>
          <a:endParaRPr lang="en-US"/>
        </a:p>
      </dgm:t>
    </dgm:pt>
    <dgm:pt modelId="{8DF79341-B208-455B-BA0A-0225E6AB3C10}">
      <dgm:prSet phldrT="[Text]" custT="1"/>
      <dgm:spPr/>
      <dgm:t>
        <a:bodyPr/>
        <a:lstStyle/>
        <a:p>
          <a:pPr algn="ctr"/>
          <a:r>
            <a:rPr lang="en-US" sz="1800" dirty="0"/>
            <a:t>Mat Su Food Bank…Upper Susitna Food Pantry</a:t>
          </a:r>
        </a:p>
      </dgm:t>
    </dgm:pt>
    <dgm:pt modelId="{4A2BD117-CBB4-476C-83E5-09B6E7344459}" type="parTrans" cxnId="{A8966BFA-5480-4BEF-936C-8AF96EC1DA2E}">
      <dgm:prSet/>
      <dgm:spPr/>
      <dgm:t>
        <a:bodyPr/>
        <a:lstStyle/>
        <a:p>
          <a:endParaRPr lang="en-US"/>
        </a:p>
      </dgm:t>
    </dgm:pt>
    <dgm:pt modelId="{CE4F2816-99AE-4970-A19F-40B5D235EA9A}" type="sibTrans" cxnId="{A8966BFA-5480-4BEF-936C-8AF96EC1DA2E}">
      <dgm:prSet/>
      <dgm:spPr/>
      <dgm:t>
        <a:bodyPr/>
        <a:lstStyle/>
        <a:p>
          <a:endParaRPr lang="en-US"/>
        </a:p>
      </dgm:t>
    </dgm:pt>
    <dgm:pt modelId="{D6845211-A89A-4552-862E-1E6EF1AEE425}">
      <dgm:prSet phldrT="[Text]" custT="1"/>
      <dgm:spPr/>
      <dgm:t>
        <a:bodyPr/>
        <a:lstStyle/>
        <a:p>
          <a:pPr algn="ctr"/>
          <a:r>
            <a:rPr lang="en-US" sz="1800" dirty="0"/>
            <a:t>Little Su Classic</a:t>
          </a:r>
        </a:p>
      </dgm:t>
    </dgm:pt>
    <dgm:pt modelId="{DEE3DF49-FE2D-49F7-8CCD-8569E0A33750}" type="parTrans" cxnId="{65A473A0-1112-47C9-968C-857D6176DF51}">
      <dgm:prSet/>
      <dgm:spPr/>
      <dgm:t>
        <a:bodyPr/>
        <a:lstStyle/>
        <a:p>
          <a:endParaRPr lang="en-US"/>
        </a:p>
      </dgm:t>
    </dgm:pt>
    <dgm:pt modelId="{D9F1E68A-8E6C-495E-9917-D28EBC8D1023}" type="sibTrans" cxnId="{65A473A0-1112-47C9-968C-857D6176DF51}">
      <dgm:prSet/>
      <dgm:spPr/>
      <dgm:t>
        <a:bodyPr/>
        <a:lstStyle/>
        <a:p>
          <a:endParaRPr lang="en-US"/>
        </a:p>
      </dgm:t>
    </dgm:pt>
    <dgm:pt modelId="{58E62CE1-7BD8-4851-A6AC-DF9F58CEA921}">
      <dgm:prSet phldrT="[Text]" custT="1"/>
      <dgm:spPr/>
      <dgm:t>
        <a:bodyPr/>
        <a:lstStyle/>
        <a:p>
          <a:pPr algn="ctr"/>
          <a:r>
            <a:rPr lang="en-US" sz="1800" b="1" dirty="0">
              <a:solidFill>
                <a:srgbClr val="FFFF00"/>
              </a:solidFill>
            </a:rPr>
            <a:t>Community Service</a:t>
          </a:r>
        </a:p>
      </dgm:t>
    </dgm:pt>
    <dgm:pt modelId="{F1325659-9DD9-4FD2-A2CC-05DFAB3DE1FE}" type="sibTrans" cxnId="{8A5C4196-1075-4B6E-8197-32145E0EA280}">
      <dgm:prSet/>
      <dgm:spPr/>
      <dgm:t>
        <a:bodyPr/>
        <a:lstStyle/>
        <a:p>
          <a:endParaRPr lang="en-US"/>
        </a:p>
      </dgm:t>
    </dgm:pt>
    <dgm:pt modelId="{B282BEC5-1338-45DA-9F7D-75E409EE31EC}" type="parTrans" cxnId="{8A5C4196-1075-4B6E-8197-32145E0EA280}">
      <dgm:prSet/>
      <dgm:spPr/>
      <dgm:t>
        <a:bodyPr/>
        <a:lstStyle/>
        <a:p>
          <a:endParaRPr lang="en-US"/>
        </a:p>
      </dgm:t>
    </dgm:pt>
    <dgm:pt modelId="{5DBDD3A5-C00E-4075-9571-74CDEBEB0776}">
      <dgm:prSet phldrT="[Text]" custT="1"/>
      <dgm:spPr/>
      <dgm:t>
        <a:bodyPr/>
        <a:lstStyle/>
        <a:p>
          <a:pPr algn="ctr"/>
          <a:r>
            <a:rPr lang="en-US" sz="1800" dirty="0"/>
            <a:t>Clean Up Big Lake Library Grounds</a:t>
          </a:r>
        </a:p>
      </dgm:t>
    </dgm:pt>
    <dgm:pt modelId="{A537E6E5-50EE-4641-98CF-898D7E4DDDF6}" type="parTrans" cxnId="{E46FD78B-A336-4B1A-9BD2-F8D12CEF0067}">
      <dgm:prSet/>
      <dgm:spPr/>
      <dgm:t>
        <a:bodyPr/>
        <a:lstStyle/>
        <a:p>
          <a:endParaRPr lang="en-US"/>
        </a:p>
      </dgm:t>
    </dgm:pt>
    <dgm:pt modelId="{23620CF8-C316-444E-9D97-975040FE6AD6}" type="sibTrans" cxnId="{E46FD78B-A336-4B1A-9BD2-F8D12CEF0067}">
      <dgm:prSet/>
      <dgm:spPr/>
      <dgm:t>
        <a:bodyPr/>
        <a:lstStyle/>
        <a:p>
          <a:endParaRPr lang="en-US"/>
        </a:p>
      </dgm:t>
    </dgm:pt>
    <dgm:pt modelId="{F969AE54-C349-4FA9-B303-A100FEF167B7}">
      <dgm:prSet phldrT="[Text]" custT="1"/>
      <dgm:spPr/>
      <dgm:t>
        <a:bodyPr/>
        <a:lstStyle/>
        <a:p>
          <a:pPr algn="ctr"/>
          <a:r>
            <a:rPr lang="en-US" sz="1800" b="1" dirty="0">
              <a:solidFill>
                <a:srgbClr val="FFFF00"/>
              </a:solidFill>
            </a:rPr>
            <a:t>International </a:t>
          </a:r>
        </a:p>
      </dgm:t>
    </dgm:pt>
    <dgm:pt modelId="{136418B7-B44B-4E23-A740-237A0AD41E56}" type="parTrans" cxnId="{2DFAF925-78A2-4A69-89DC-990B634B512E}">
      <dgm:prSet/>
      <dgm:spPr/>
      <dgm:t>
        <a:bodyPr/>
        <a:lstStyle/>
        <a:p>
          <a:endParaRPr lang="en-US"/>
        </a:p>
      </dgm:t>
    </dgm:pt>
    <dgm:pt modelId="{AFEBAC99-CA2A-4B4E-9ADD-AA2130C2C850}" type="sibTrans" cxnId="{2DFAF925-78A2-4A69-89DC-990B634B512E}">
      <dgm:prSet/>
      <dgm:spPr/>
      <dgm:t>
        <a:bodyPr/>
        <a:lstStyle/>
        <a:p>
          <a:endParaRPr lang="en-US"/>
        </a:p>
      </dgm:t>
    </dgm:pt>
    <dgm:pt modelId="{08CB9E51-F5E5-4E44-A222-C26134A07ADD}">
      <dgm:prSet custT="1"/>
      <dgm:spPr/>
      <dgm:t>
        <a:bodyPr/>
        <a:lstStyle/>
        <a:p>
          <a:pPr algn="ctr"/>
          <a:r>
            <a:rPr lang="en-US" sz="1800" dirty="0" err="1"/>
            <a:t>Dolpa</a:t>
          </a:r>
          <a:r>
            <a:rPr lang="en-US" sz="1800" dirty="0"/>
            <a:t> Project, Nepal</a:t>
          </a:r>
        </a:p>
      </dgm:t>
    </dgm:pt>
    <dgm:pt modelId="{F58B3CCF-8AF9-42DD-81F6-461F2877E1C4}" type="parTrans" cxnId="{5CD92626-764B-4586-9A83-8C2567F19550}">
      <dgm:prSet/>
      <dgm:spPr/>
      <dgm:t>
        <a:bodyPr/>
        <a:lstStyle/>
        <a:p>
          <a:endParaRPr lang="en-US"/>
        </a:p>
      </dgm:t>
    </dgm:pt>
    <dgm:pt modelId="{63A114CB-CEE9-44B4-9289-1D8C6843BAAC}" type="sibTrans" cxnId="{5CD92626-764B-4586-9A83-8C2567F19550}">
      <dgm:prSet/>
      <dgm:spPr/>
      <dgm:t>
        <a:bodyPr/>
        <a:lstStyle/>
        <a:p>
          <a:endParaRPr lang="en-US"/>
        </a:p>
      </dgm:t>
    </dgm:pt>
    <dgm:pt modelId="{02C82DBF-5847-4B59-BEC5-5FAF9F3354B1}">
      <dgm:prSet custT="1"/>
      <dgm:spPr/>
      <dgm:t>
        <a:bodyPr/>
        <a:lstStyle/>
        <a:p>
          <a:pPr algn="ctr"/>
          <a:r>
            <a:rPr lang="en-US" sz="1800" dirty="0"/>
            <a:t>KIVA</a:t>
          </a:r>
        </a:p>
      </dgm:t>
    </dgm:pt>
    <dgm:pt modelId="{9164C7D2-3911-43AE-8991-968702C9DF57}" type="parTrans" cxnId="{993D99AB-2760-47B2-AC44-BF15E60B234A}">
      <dgm:prSet/>
      <dgm:spPr/>
      <dgm:t>
        <a:bodyPr/>
        <a:lstStyle/>
        <a:p>
          <a:endParaRPr lang="en-US"/>
        </a:p>
      </dgm:t>
    </dgm:pt>
    <dgm:pt modelId="{7FAEC994-1CE2-424A-9017-476D87632BE7}" type="sibTrans" cxnId="{993D99AB-2760-47B2-AC44-BF15E60B234A}">
      <dgm:prSet/>
      <dgm:spPr/>
      <dgm:t>
        <a:bodyPr/>
        <a:lstStyle/>
        <a:p>
          <a:endParaRPr lang="en-US"/>
        </a:p>
      </dgm:t>
    </dgm:pt>
    <dgm:pt modelId="{162A3F86-B33B-4901-A4C9-BE22C6B46002}">
      <dgm:prSet custT="1"/>
      <dgm:spPr/>
      <dgm:t>
        <a:bodyPr/>
        <a:lstStyle/>
        <a:p>
          <a:pPr algn="ctr"/>
          <a:r>
            <a:rPr lang="en-US" sz="1800" dirty="0" err="1"/>
            <a:t>ShelterBox</a:t>
          </a:r>
          <a:endParaRPr lang="en-US" sz="1800" dirty="0"/>
        </a:p>
      </dgm:t>
    </dgm:pt>
    <dgm:pt modelId="{B1F74D7B-CDE7-47EC-837D-D05103E3E592}" type="parTrans" cxnId="{2B8A0FCC-5671-4374-8FE2-96F768127717}">
      <dgm:prSet/>
      <dgm:spPr/>
      <dgm:t>
        <a:bodyPr/>
        <a:lstStyle/>
        <a:p>
          <a:endParaRPr lang="en-US"/>
        </a:p>
      </dgm:t>
    </dgm:pt>
    <dgm:pt modelId="{66C7331E-E26F-4A82-B7B2-92A643A19174}" type="sibTrans" cxnId="{2B8A0FCC-5671-4374-8FE2-96F768127717}">
      <dgm:prSet/>
      <dgm:spPr/>
      <dgm:t>
        <a:bodyPr/>
        <a:lstStyle/>
        <a:p>
          <a:endParaRPr lang="en-US"/>
        </a:p>
      </dgm:t>
    </dgm:pt>
    <dgm:pt modelId="{8B146A46-68B6-4779-9605-3FAA362B584F}" type="pres">
      <dgm:prSet presAssocID="{E87B788A-E08D-4B22-AB6A-5782E00053C6}" presName="linear" presStyleCnt="0">
        <dgm:presLayoutVars>
          <dgm:dir/>
          <dgm:resizeHandles val="exact"/>
        </dgm:presLayoutVars>
      </dgm:prSet>
      <dgm:spPr/>
    </dgm:pt>
    <dgm:pt modelId="{D203D931-673E-492F-9B0D-93D18CDCC59D}" type="pres">
      <dgm:prSet presAssocID="{649EC64B-5EED-4E39-BB46-5F37B86B66BC}" presName="comp" presStyleCnt="0"/>
      <dgm:spPr/>
    </dgm:pt>
    <dgm:pt modelId="{F0048DF6-CF2B-46C2-A2CD-11BFE465D788}" type="pres">
      <dgm:prSet presAssocID="{649EC64B-5EED-4E39-BB46-5F37B86B66BC}" presName="box" presStyleLbl="node1" presStyleIdx="0" presStyleCnt="4" custScaleY="140166" custLinFactNeighborX="3515" custLinFactNeighborY="-7599"/>
      <dgm:spPr/>
    </dgm:pt>
    <dgm:pt modelId="{0BB16FA9-DC32-4B23-8378-E455517EEEBD}" type="pres">
      <dgm:prSet presAssocID="{649EC64B-5EED-4E39-BB46-5F37B86B66BC}" presName="img" presStyleLbl="fgImgPlace1" presStyleIdx="0" presStyleCnt="4" custScaleX="123750" custScaleY="161792" custLinFactNeighborX="-22575" custLinFactNeighborY="-8897"/>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pt>
    <dgm:pt modelId="{C341917F-F7C5-4E88-8E55-85DF6DF53DA6}" type="pres">
      <dgm:prSet presAssocID="{649EC64B-5EED-4E39-BB46-5F37B86B66BC}" presName="text" presStyleLbl="node1" presStyleIdx="0" presStyleCnt="4">
        <dgm:presLayoutVars>
          <dgm:bulletEnabled val="1"/>
        </dgm:presLayoutVars>
      </dgm:prSet>
      <dgm:spPr/>
    </dgm:pt>
    <dgm:pt modelId="{F83EAA18-C92F-479A-BEFD-0A205155F9B5}" type="pres">
      <dgm:prSet presAssocID="{959A89B1-F412-4505-8F81-53A4207A99A6}" presName="spacer" presStyleCnt="0"/>
      <dgm:spPr/>
    </dgm:pt>
    <dgm:pt modelId="{F50CF467-19C9-4F5A-A0FD-E5E5826E3BAC}" type="pres">
      <dgm:prSet presAssocID="{58E62CE1-7BD8-4851-A6AC-DF9F58CEA921}" presName="comp" presStyleCnt="0"/>
      <dgm:spPr/>
    </dgm:pt>
    <dgm:pt modelId="{45DC920D-55A1-40D2-B9D6-F79CF3A1D0C8}" type="pres">
      <dgm:prSet presAssocID="{58E62CE1-7BD8-4851-A6AC-DF9F58CEA921}" presName="box" presStyleLbl="node1" presStyleIdx="1" presStyleCnt="4" custScaleY="115388" custLinFactNeighborY="3551"/>
      <dgm:spPr/>
    </dgm:pt>
    <dgm:pt modelId="{CBD14C22-AE04-47C5-8DD1-E4151EDC2714}" type="pres">
      <dgm:prSet presAssocID="{58E62CE1-7BD8-4851-A6AC-DF9F58CEA921}" presName="img" presStyleLbl="fgImgPlace1" presStyleIdx="1" presStyleCnt="4" custScaleX="115559" custScaleY="135070"/>
      <dgm:spPr>
        <a:blipFill rotWithShape="1">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pt>
    <dgm:pt modelId="{BAAC8E6B-8A00-4CAA-996E-762812EF9153}" type="pres">
      <dgm:prSet presAssocID="{58E62CE1-7BD8-4851-A6AC-DF9F58CEA921}" presName="text" presStyleLbl="node1" presStyleIdx="1" presStyleCnt="4">
        <dgm:presLayoutVars>
          <dgm:bulletEnabled val="1"/>
        </dgm:presLayoutVars>
      </dgm:prSet>
      <dgm:spPr/>
    </dgm:pt>
    <dgm:pt modelId="{E9A0DB9A-A4BF-4F8F-9EEB-BED7EA5B40BC}" type="pres">
      <dgm:prSet presAssocID="{F1325659-9DD9-4FD2-A2CC-05DFAB3DE1FE}" presName="spacer" presStyleCnt="0"/>
      <dgm:spPr/>
    </dgm:pt>
    <dgm:pt modelId="{5F9BFABB-27D8-495C-ABF8-558490429823}" type="pres">
      <dgm:prSet presAssocID="{AE715F54-824D-4C25-B2AF-0403D598B5B6}" presName="comp" presStyleCnt="0"/>
      <dgm:spPr/>
    </dgm:pt>
    <dgm:pt modelId="{BA35BC2F-32A3-43E3-9166-1677201507E7}" type="pres">
      <dgm:prSet presAssocID="{AE715F54-824D-4C25-B2AF-0403D598B5B6}" presName="box" presStyleLbl="node1" presStyleIdx="2" presStyleCnt="4" custScaleY="110023" custLinFactNeighborX="-643" custLinFactNeighborY="412"/>
      <dgm:spPr/>
    </dgm:pt>
    <dgm:pt modelId="{5067214D-6E29-4771-87CB-6006EC0CEB6D}" type="pres">
      <dgm:prSet presAssocID="{AE715F54-824D-4C25-B2AF-0403D598B5B6}" presName="img" presStyleLbl="fgImgPlace1" presStyleIdx="2" presStyleCnt="4" custScaleX="126470" custScaleY="132204"/>
      <dgm:spPr>
        <a:blipFill>
          <a:blip xmlns:r="http://schemas.openxmlformats.org/officeDocument/2006/relationships"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dgm:spPr>
    </dgm:pt>
    <dgm:pt modelId="{D4BB48C3-E440-47AA-9C31-D84880D8C83A}" type="pres">
      <dgm:prSet presAssocID="{AE715F54-824D-4C25-B2AF-0403D598B5B6}" presName="text" presStyleLbl="node1" presStyleIdx="2" presStyleCnt="4">
        <dgm:presLayoutVars>
          <dgm:bulletEnabled val="1"/>
        </dgm:presLayoutVars>
      </dgm:prSet>
      <dgm:spPr/>
    </dgm:pt>
    <dgm:pt modelId="{45BD2B59-83D9-4A7D-9D1D-C8285F2E3140}" type="pres">
      <dgm:prSet presAssocID="{3AE14521-F6D3-4842-9CBC-51F276F09090}" presName="spacer" presStyleCnt="0"/>
      <dgm:spPr/>
    </dgm:pt>
    <dgm:pt modelId="{36952B6E-E718-4BF0-BC9D-7B7F0AC33744}" type="pres">
      <dgm:prSet presAssocID="{F969AE54-C349-4FA9-B303-A100FEF167B7}" presName="comp" presStyleCnt="0"/>
      <dgm:spPr/>
    </dgm:pt>
    <dgm:pt modelId="{73CBD871-E154-4313-B4A0-76C0302FA440}" type="pres">
      <dgm:prSet presAssocID="{F969AE54-C349-4FA9-B303-A100FEF167B7}" presName="box" presStyleLbl="node1" presStyleIdx="3" presStyleCnt="4" custScaleY="111864"/>
      <dgm:spPr/>
    </dgm:pt>
    <dgm:pt modelId="{6B182E38-6BDB-40CD-B0E3-7FCD604C05A4}" type="pres">
      <dgm:prSet presAssocID="{F969AE54-C349-4FA9-B303-A100FEF167B7}" presName="img" presStyleLbl="fgImgPlace1" presStyleIdx="3" presStyleCnt="4" custScaleX="121048" custScaleY="129837" custLinFactNeighborX="-2549" custLinFactNeighborY="1287"/>
      <dgm:spPr>
        <a:blipFill rotWithShape="1">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dgm:spPr>
    </dgm:pt>
    <dgm:pt modelId="{32E9E3DD-5DAF-481F-BB88-8247172C4D62}" type="pres">
      <dgm:prSet presAssocID="{F969AE54-C349-4FA9-B303-A100FEF167B7}" presName="text" presStyleLbl="node1" presStyleIdx="3" presStyleCnt="4">
        <dgm:presLayoutVars>
          <dgm:bulletEnabled val="1"/>
        </dgm:presLayoutVars>
      </dgm:prSet>
      <dgm:spPr/>
    </dgm:pt>
  </dgm:ptLst>
  <dgm:cxnLst>
    <dgm:cxn modelId="{28CCE202-A9B6-409E-A151-6185456485A3}" type="presOf" srcId="{8DF79341-B208-455B-BA0A-0225E6AB3C10}" destId="{BAAC8E6B-8A00-4CAA-996E-762812EF9153}" srcOrd="1" destOrd="3" presId="urn:microsoft.com/office/officeart/2005/8/layout/vList4"/>
    <dgm:cxn modelId="{626A1608-1A65-4D51-A553-7127F16206D8}" type="presOf" srcId="{F969AE54-C349-4FA9-B303-A100FEF167B7}" destId="{32E9E3DD-5DAF-481F-BB88-8247172C4D62}" srcOrd="1" destOrd="0" presId="urn:microsoft.com/office/officeart/2005/8/layout/vList4"/>
    <dgm:cxn modelId="{62B40C0B-1355-442B-BA8C-D13B0D052B44}" type="presOf" srcId="{0523D264-2414-44EF-9FD9-560799A93E78}" destId="{BAAC8E6B-8A00-4CAA-996E-762812EF9153}" srcOrd="1" destOrd="1" presId="urn:microsoft.com/office/officeart/2005/8/layout/vList4"/>
    <dgm:cxn modelId="{CD0AD210-BE4B-492D-95B1-BC6CF04BD534}" type="presOf" srcId="{1387BB96-B748-482C-A0A1-615DCD8ABA36}" destId="{D4BB48C3-E440-47AA-9C31-D84880D8C83A}" srcOrd="1" destOrd="1" presId="urn:microsoft.com/office/officeart/2005/8/layout/vList4"/>
    <dgm:cxn modelId="{4E7EED14-C9FA-4878-B7CF-D970F9F08D2C}" type="presOf" srcId="{D6845211-A89A-4552-862E-1E6EF1AEE425}" destId="{C341917F-F7C5-4E88-8E55-85DF6DF53DA6}" srcOrd="1" destOrd="3" presId="urn:microsoft.com/office/officeart/2005/8/layout/vList4"/>
    <dgm:cxn modelId="{39328917-5B53-4250-BBD1-8ECDE75414F0}" srcId="{E87B788A-E08D-4B22-AB6A-5782E00053C6}" destId="{AE715F54-824D-4C25-B2AF-0403D598B5B6}" srcOrd="2" destOrd="0" parTransId="{103357EB-3B87-41A8-9E72-D1C3F0FEBE90}" sibTransId="{3AE14521-F6D3-4842-9CBC-51F276F09090}"/>
    <dgm:cxn modelId="{B701311C-9EA0-4470-BFDD-AF5FD43D508E}" type="presOf" srcId="{F969AE54-C349-4FA9-B303-A100FEF167B7}" destId="{73CBD871-E154-4313-B4A0-76C0302FA440}" srcOrd="0" destOrd="0" presId="urn:microsoft.com/office/officeart/2005/8/layout/vList4"/>
    <dgm:cxn modelId="{2DFAF925-78A2-4A69-89DC-990B634B512E}" srcId="{E87B788A-E08D-4B22-AB6A-5782E00053C6}" destId="{F969AE54-C349-4FA9-B303-A100FEF167B7}" srcOrd="3" destOrd="0" parTransId="{136418B7-B44B-4E23-A740-237A0AD41E56}" sibTransId="{AFEBAC99-CA2A-4B4E-9ADD-AA2130C2C850}"/>
    <dgm:cxn modelId="{5CD92626-764B-4586-9A83-8C2567F19550}" srcId="{F969AE54-C349-4FA9-B303-A100FEF167B7}" destId="{08CB9E51-F5E5-4E44-A222-C26134A07ADD}" srcOrd="0" destOrd="0" parTransId="{F58B3CCF-8AF9-42DD-81F6-461F2877E1C4}" sibTransId="{63A114CB-CEE9-44B4-9289-1D8C6843BAAC}"/>
    <dgm:cxn modelId="{D316FF26-2714-41AA-AA07-0FF47C723AE3}" type="presOf" srcId="{58E62CE1-7BD8-4851-A6AC-DF9F58CEA921}" destId="{BAAC8E6B-8A00-4CAA-996E-762812EF9153}" srcOrd="1" destOrd="0" presId="urn:microsoft.com/office/officeart/2005/8/layout/vList4"/>
    <dgm:cxn modelId="{B2CA2828-6CD9-4D56-B53D-F198E1C32605}" type="presOf" srcId="{906F995D-4C95-4109-860E-45BCE50BEDB4}" destId="{F0048DF6-CF2B-46C2-A2CD-11BFE465D788}" srcOrd="0" destOrd="1" presId="urn:microsoft.com/office/officeart/2005/8/layout/vList4"/>
    <dgm:cxn modelId="{206F1329-6BB7-49E1-B86E-D7112468791A}" type="presOf" srcId="{162A3F86-B33B-4901-A4C9-BE22C6B46002}" destId="{73CBD871-E154-4313-B4A0-76C0302FA440}" srcOrd="0" destOrd="3" presId="urn:microsoft.com/office/officeart/2005/8/layout/vList4"/>
    <dgm:cxn modelId="{AECBDC3C-A4C1-43F3-BE79-04DD2F2C035D}" type="presOf" srcId="{162A3F86-B33B-4901-A4C9-BE22C6B46002}" destId="{32E9E3DD-5DAF-481F-BB88-8247172C4D62}" srcOrd="1" destOrd="3" presId="urn:microsoft.com/office/officeart/2005/8/layout/vList4"/>
    <dgm:cxn modelId="{9A091142-D947-4C15-8D41-24EFDE00247C}" type="presOf" srcId="{08CB9E51-F5E5-4E44-A222-C26134A07ADD}" destId="{32E9E3DD-5DAF-481F-BB88-8247172C4D62}" srcOrd="1" destOrd="1" presId="urn:microsoft.com/office/officeart/2005/8/layout/vList4"/>
    <dgm:cxn modelId="{1768D662-59C5-4FE2-87B4-45A8C1FE5866}" type="presOf" srcId="{1387BB96-B748-482C-A0A1-615DCD8ABA36}" destId="{BA35BC2F-32A3-43E3-9166-1677201507E7}" srcOrd="0" destOrd="1" presId="urn:microsoft.com/office/officeart/2005/8/layout/vList4"/>
    <dgm:cxn modelId="{591C5644-B3F2-48E1-B6E6-6DA94AF6FF06}" type="presOf" srcId="{649EC64B-5EED-4E39-BB46-5F37B86B66BC}" destId="{F0048DF6-CF2B-46C2-A2CD-11BFE465D788}" srcOrd="0" destOrd="0" presId="urn:microsoft.com/office/officeart/2005/8/layout/vList4"/>
    <dgm:cxn modelId="{48BB7D70-F400-4550-8525-50F665273D5C}" type="presOf" srcId="{906F995D-4C95-4109-860E-45BCE50BEDB4}" destId="{C341917F-F7C5-4E88-8E55-85DF6DF53DA6}" srcOrd="1" destOrd="1" presId="urn:microsoft.com/office/officeart/2005/8/layout/vList4"/>
    <dgm:cxn modelId="{C1EDC253-5661-470A-82DA-063E65E72F81}" type="presOf" srcId="{D6845211-A89A-4552-862E-1E6EF1AEE425}" destId="{F0048DF6-CF2B-46C2-A2CD-11BFE465D788}" srcOrd="0" destOrd="3" presId="urn:microsoft.com/office/officeart/2005/8/layout/vList4"/>
    <dgm:cxn modelId="{53C21A56-229B-4475-9C11-1C975FE45A8A}" type="presOf" srcId="{5DBDD3A5-C00E-4075-9571-74CDEBEB0776}" destId="{45DC920D-55A1-40D2-B9D6-F79CF3A1D0C8}" srcOrd="0" destOrd="2" presId="urn:microsoft.com/office/officeart/2005/8/layout/vList4"/>
    <dgm:cxn modelId="{B8B45979-FD6B-4EEE-9F73-0F171FE87C9B}" type="presOf" srcId="{649EC64B-5EED-4E39-BB46-5F37B86B66BC}" destId="{C341917F-F7C5-4E88-8E55-85DF6DF53DA6}" srcOrd="1" destOrd="0" presId="urn:microsoft.com/office/officeart/2005/8/layout/vList4"/>
    <dgm:cxn modelId="{D9238D7D-84D9-4F09-8D6C-14AEDC71D907}" srcId="{AE715F54-824D-4C25-B2AF-0403D598B5B6}" destId="{1387BB96-B748-482C-A0A1-615DCD8ABA36}" srcOrd="0" destOrd="0" parTransId="{34D658AE-0FEC-49AF-8EB7-9A599ABF1087}" sibTransId="{25DB374B-77F6-45F6-9BCF-D60BCC539A3E}"/>
    <dgm:cxn modelId="{7540CE80-C4DB-4E4D-8B25-0DC5EDC6925C}" type="presOf" srcId="{02C82DBF-5847-4B59-BEC5-5FAF9F3354B1}" destId="{73CBD871-E154-4313-B4A0-76C0302FA440}" srcOrd="0" destOrd="2" presId="urn:microsoft.com/office/officeart/2005/8/layout/vList4"/>
    <dgm:cxn modelId="{F8FF5E8B-9355-4CA1-80A4-3CF8D679A105}" srcId="{AE715F54-824D-4C25-B2AF-0403D598B5B6}" destId="{281FC4F5-35E7-4375-A3BC-2E5183A3274A}" srcOrd="1" destOrd="0" parTransId="{2E0B04F0-62FC-4E25-AEC0-48D6BE7A83BB}" sibTransId="{7E6EA13C-C44A-4CFC-92EE-C5298B7B4661}"/>
    <dgm:cxn modelId="{E46FD78B-A336-4B1A-9BD2-F8D12CEF0067}" srcId="{58E62CE1-7BD8-4851-A6AC-DF9F58CEA921}" destId="{5DBDD3A5-C00E-4075-9571-74CDEBEB0776}" srcOrd="1" destOrd="0" parTransId="{A537E6E5-50EE-4641-98CF-898D7E4DDDF6}" sibTransId="{23620CF8-C316-444E-9D97-975040FE6AD6}"/>
    <dgm:cxn modelId="{9B892E95-C2C9-4087-B931-BB268A63D258}" type="presOf" srcId="{AE715F54-824D-4C25-B2AF-0403D598B5B6}" destId="{BA35BC2F-32A3-43E3-9166-1677201507E7}" srcOrd="0" destOrd="0" presId="urn:microsoft.com/office/officeart/2005/8/layout/vList4"/>
    <dgm:cxn modelId="{8A5C4196-1075-4B6E-8197-32145E0EA280}" srcId="{E87B788A-E08D-4B22-AB6A-5782E00053C6}" destId="{58E62CE1-7BD8-4851-A6AC-DF9F58CEA921}" srcOrd="1" destOrd="0" parTransId="{B282BEC5-1338-45DA-9F7D-75E409EE31EC}" sibTransId="{F1325659-9DD9-4FD2-A2CC-05DFAB3DE1FE}"/>
    <dgm:cxn modelId="{65A473A0-1112-47C9-968C-857D6176DF51}" srcId="{649EC64B-5EED-4E39-BB46-5F37B86B66BC}" destId="{D6845211-A89A-4552-862E-1E6EF1AEE425}" srcOrd="2" destOrd="0" parTransId="{DEE3DF49-FE2D-49F7-8CCD-8569E0A33750}" sibTransId="{D9F1E68A-8E6C-495E-9917-D28EBC8D1023}"/>
    <dgm:cxn modelId="{993D99AB-2760-47B2-AC44-BF15E60B234A}" srcId="{F969AE54-C349-4FA9-B303-A100FEF167B7}" destId="{02C82DBF-5847-4B59-BEC5-5FAF9F3354B1}" srcOrd="1" destOrd="0" parTransId="{9164C7D2-3911-43AE-8991-968702C9DF57}" sibTransId="{7FAEC994-1CE2-424A-9017-476D87632BE7}"/>
    <dgm:cxn modelId="{8190F6AC-FB4A-49A8-A3C7-EB731034AB71}" type="presOf" srcId="{8DF79341-B208-455B-BA0A-0225E6AB3C10}" destId="{45DC920D-55A1-40D2-B9D6-F79CF3A1D0C8}" srcOrd="0" destOrd="3" presId="urn:microsoft.com/office/officeart/2005/8/layout/vList4"/>
    <dgm:cxn modelId="{08EE27BB-1481-47A4-BCB3-FC52FE7C203D}" srcId="{649EC64B-5EED-4E39-BB46-5F37B86B66BC}" destId="{F4957BF4-7733-4CB2-84BC-C171166A41BE}" srcOrd="1" destOrd="0" parTransId="{E753E9C4-2EF9-49F4-9A2D-1AC9E3AD4EB4}" sibTransId="{1125436D-63FB-42CC-85E9-213F1B603D40}"/>
    <dgm:cxn modelId="{62A732BC-60DE-4402-805F-322EBE03F6C8}" type="presOf" srcId="{02C82DBF-5847-4B59-BEC5-5FAF9F3354B1}" destId="{32E9E3DD-5DAF-481F-BB88-8247172C4D62}" srcOrd="1" destOrd="2" presId="urn:microsoft.com/office/officeart/2005/8/layout/vList4"/>
    <dgm:cxn modelId="{FDCAE3BF-1F91-4684-BFEC-A6D677584EE3}" type="presOf" srcId="{F4957BF4-7733-4CB2-84BC-C171166A41BE}" destId="{C341917F-F7C5-4E88-8E55-85DF6DF53DA6}" srcOrd="1" destOrd="2" presId="urn:microsoft.com/office/officeart/2005/8/layout/vList4"/>
    <dgm:cxn modelId="{AEFCF8BF-10C5-4C1E-ACF4-6867D88DCB3C}" type="presOf" srcId="{E87B788A-E08D-4B22-AB6A-5782E00053C6}" destId="{8B146A46-68B6-4779-9605-3FAA362B584F}" srcOrd="0" destOrd="0" presId="urn:microsoft.com/office/officeart/2005/8/layout/vList4"/>
    <dgm:cxn modelId="{D8FD48C3-D607-4E9F-944A-8E0DF1EDA421}" srcId="{58E62CE1-7BD8-4851-A6AC-DF9F58CEA921}" destId="{0523D264-2414-44EF-9FD9-560799A93E78}" srcOrd="0" destOrd="0" parTransId="{C09384E7-9BCD-4B4F-A60C-19E1FA20C2E5}" sibTransId="{C6A35EA9-A8F9-417E-8339-C26626A54417}"/>
    <dgm:cxn modelId="{B167FCC5-3263-4BFF-A383-A6F1B6842711}" type="presOf" srcId="{08CB9E51-F5E5-4E44-A222-C26134A07ADD}" destId="{73CBD871-E154-4313-B4A0-76C0302FA440}" srcOrd="0" destOrd="1" presId="urn:microsoft.com/office/officeart/2005/8/layout/vList4"/>
    <dgm:cxn modelId="{2B8A0FCC-5671-4374-8FE2-96F768127717}" srcId="{F969AE54-C349-4FA9-B303-A100FEF167B7}" destId="{162A3F86-B33B-4901-A4C9-BE22C6B46002}" srcOrd="2" destOrd="0" parTransId="{B1F74D7B-CDE7-47EC-837D-D05103E3E592}" sibTransId="{66C7331E-E26F-4A82-B7B2-92A643A19174}"/>
    <dgm:cxn modelId="{346CEAD0-3857-4845-9C62-F0CFB557EE81}" type="presOf" srcId="{5DBDD3A5-C00E-4075-9571-74CDEBEB0776}" destId="{BAAC8E6B-8A00-4CAA-996E-762812EF9153}" srcOrd="1" destOrd="2" presId="urn:microsoft.com/office/officeart/2005/8/layout/vList4"/>
    <dgm:cxn modelId="{C8991AD2-A94F-446A-A6D9-85DDCD1CB45F}" type="presOf" srcId="{58E62CE1-7BD8-4851-A6AC-DF9F58CEA921}" destId="{45DC920D-55A1-40D2-B9D6-F79CF3A1D0C8}" srcOrd="0" destOrd="0" presId="urn:microsoft.com/office/officeart/2005/8/layout/vList4"/>
    <dgm:cxn modelId="{7DFA72DD-CF4C-4BE6-A4EF-A779313C4CDB}" srcId="{E87B788A-E08D-4B22-AB6A-5782E00053C6}" destId="{649EC64B-5EED-4E39-BB46-5F37B86B66BC}" srcOrd="0" destOrd="0" parTransId="{C2CC3AC1-7687-4112-A97F-43DB40F8EC18}" sibTransId="{959A89B1-F412-4505-8F81-53A4207A99A6}"/>
    <dgm:cxn modelId="{521421E9-AC4E-47A9-BF4E-DF20243E69C6}" type="presOf" srcId="{281FC4F5-35E7-4375-A3BC-2E5183A3274A}" destId="{D4BB48C3-E440-47AA-9C31-D84880D8C83A}" srcOrd="1" destOrd="2" presId="urn:microsoft.com/office/officeart/2005/8/layout/vList4"/>
    <dgm:cxn modelId="{F5C885F0-C6F6-40D3-92EC-D3DFB75DE7E4}" type="presOf" srcId="{0523D264-2414-44EF-9FD9-560799A93E78}" destId="{45DC920D-55A1-40D2-B9D6-F79CF3A1D0C8}" srcOrd="0" destOrd="1" presId="urn:microsoft.com/office/officeart/2005/8/layout/vList4"/>
    <dgm:cxn modelId="{076C7DF8-5C10-4BAC-9176-85C89DA70BB5}" type="presOf" srcId="{281FC4F5-35E7-4375-A3BC-2E5183A3274A}" destId="{BA35BC2F-32A3-43E3-9166-1677201507E7}" srcOrd="0" destOrd="2" presId="urn:microsoft.com/office/officeart/2005/8/layout/vList4"/>
    <dgm:cxn modelId="{64BABEF8-6D8F-47F8-9044-9E9875D3779B}" type="presOf" srcId="{F4957BF4-7733-4CB2-84BC-C171166A41BE}" destId="{F0048DF6-CF2B-46C2-A2CD-11BFE465D788}" srcOrd="0" destOrd="2" presId="urn:microsoft.com/office/officeart/2005/8/layout/vList4"/>
    <dgm:cxn modelId="{931B94F9-6ECB-46D6-A7CF-15F21F8482A7}" srcId="{649EC64B-5EED-4E39-BB46-5F37B86B66BC}" destId="{906F995D-4C95-4109-860E-45BCE50BEDB4}" srcOrd="0" destOrd="0" parTransId="{1CA2BB3E-C33F-44CE-B1E6-9EBC05BDA93F}" sibTransId="{5F4BC8AE-81B6-4211-95DC-2EE6D8352AF7}"/>
    <dgm:cxn modelId="{A8966BFA-5480-4BEF-936C-8AF96EC1DA2E}" srcId="{58E62CE1-7BD8-4851-A6AC-DF9F58CEA921}" destId="{8DF79341-B208-455B-BA0A-0225E6AB3C10}" srcOrd="2" destOrd="0" parTransId="{4A2BD117-CBB4-476C-83E5-09B6E7344459}" sibTransId="{CE4F2816-99AE-4970-A19F-40B5D235EA9A}"/>
    <dgm:cxn modelId="{ED7654FA-AFF5-4EB3-9D69-7120A55F3E1A}" type="presOf" srcId="{AE715F54-824D-4C25-B2AF-0403D598B5B6}" destId="{D4BB48C3-E440-47AA-9C31-D84880D8C83A}" srcOrd="1" destOrd="0" presId="urn:microsoft.com/office/officeart/2005/8/layout/vList4"/>
    <dgm:cxn modelId="{6DF70CA1-8822-4AAC-80E9-E042A7B34740}" type="presParOf" srcId="{8B146A46-68B6-4779-9605-3FAA362B584F}" destId="{D203D931-673E-492F-9B0D-93D18CDCC59D}" srcOrd="0" destOrd="0" presId="urn:microsoft.com/office/officeart/2005/8/layout/vList4"/>
    <dgm:cxn modelId="{44C483DF-1B19-45B3-8323-9E254E146FAC}" type="presParOf" srcId="{D203D931-673E-492F-9B0D-93D18CDCC59D}" destId="{F0048DF6-CF2B-46C2-A2CD-11BFE465D788}" srcOrd="0" destOrd="0" presId="urn:microsoft.com/office/officeart/2005/8/layout/vList4"/>
    <dgm:cxn modelId="{382E3AC9-3705-476E-B204-F42C7F0F1BE7}" type="presParOf" srcId="{D203D931-673E-492F-9B0D-93D18CDCC59D}" destId="{0BB16FA9-DC32-4B23-8378-E455517EEEBD}" srcOrd="1" destOrd="0" presId="urn:microsoft.com/office/officeart/2005/8/layout/vList4"/>
    <dgm:cxn modelId="{23FC5A55-01AC-4A3E-97C1-71D6171EEFAA}" type="presParOf" srcId="{D203D931-673E-492F-9B0D-93D18CDCC59D}" destId="{C341917F-F7C5-4E88-8E55-85DF6DF53DA6}" srcOrd="2" destOrd="0" presId="urn:microsoft.com/office/officeart/2005/8/layout/vList4"/>
    <dgm:cxn modelId="{9971F79A-A6B3-42A3-BA80-61EBA7206A3A}" type="presParOf" srcId="{8B146A46-68B6-4779-9605-3FAA362B584F}" destId="{F83EAA18-C92F-479A-BEFD-0A205155F9B5}" srcOrd="1" destOrd="0" presId="urn:microsoft.com/office/officeart/2005/8/layout/vList4"/>
    <dgm:cxn modelId="{55DFFA6A-8060-4129-A16A-E1DE147E3A23}" type="presParOf" srcId="{8B146A46-68B6-4779-9605-3FAA362B584F}" destId="{F50CF467-19C9-4F5A-A0FD-E5E5826E3BAC}" srcOrd="2" destOrd="0" presId="urn:microsoft.com/office/officeart/2005/8/layout/vList4"/>
    <dgm:cxn modelId="{9ABC1237-9F56-4839-91EE-112CBF0040AE}" type="presParOf" srcId="{F50CF467-19C9-4F5A-A0FD-E5E5826E3BAC}" destId="{45DC920D-55A1-40D2-B9D6-F79CF3A1D0C8}" srcOrd="0" destOrd="0" presId="urn:microsoft.com/office/officeart/2005/8/layout/vList4"/>
    <dgm:cxn modelId="{87516960-6176-47F5-A41C-11E4F620422F}" type="presParOf" srcId="{F50CF467-19C9-4F5A-A0FD-E5E5826E3BAC}" destId="{CBD14C22-AE04-47C5-8DD1-E4151EDC2714}" srcOrd="1" destOrd="0" presId="urn:microsoft.com/office/officeart/2005/8/layout/vList4"/>
    <dgm:cxn modelId="{B2D62DA4-8526-4410-BD85-64DE11ADB94E}" type="presParOf" srcId="{F50CF467-19C9-4F5A-A0FD-E5E5826E3BAC}" destId="{BAAC8E6B-8A00-4CAA-996E-762812EF9153}" srcOrd="2" destOrd="0" presId="urn:microsoft.com/office/officeart/2005/8/layout/vList4"/>
    <dgm:cxn modelId="{B2889820-4064-4F98-BB7B-5C52167658EF}" type="presParOf" srcId="{8B146A46-68B6-4779-9605-3FAA362B584F}" destId="{E9A0DB9A-A4BF-4F8F-9EEB-BED7EA5B40BC}" srcOrd="3" destOrd="0" presId="urn:microsoft.com/office/officeart/2005/8/layout/vList4"/>
    <dgm:cxn modelId="{D15CBC77-C4E2-4C89-A215-7F87F7CBFB41}" type="presParOf" srcId="{8B146A46-68B6-4779-9605-3FAA362B584F}" destId="{5F9BFABB-27D8-495C-ABF8-558490429823}" srcOrd="4" destOrd="0" presId="urn:microsoft.com/office/officeart/2005/8/layout/vList4"/>
    <dgm:cxn modelId="{8F18584D-C0D6-48EC-8013-33DF344B666E}" type="presParOf" srcId="{5F9BFABB-27D8-495C-ABF8-558490429823}" destId="{BA35BC2F-32A3-43E3-9166-1677201507E7}" srcOrd="0" destOrd="0" presId="urn:microsoft.com/office/officeart/2005/8/layout/vList4"/>
    <dgm:cxn modelId="{48EBCC47-82E9-4349-BFCF-E8CD6B5C7035}" type="presParOf" srcId="{5F9BFABB-27D8-495C-ABF8-558490429823}" destId="{5067214D-6E29-4771-87CB-6006EC0CEB6D}" srcOrd="1" destOrd="0" presId="urn:microsoft.com/office/officeart/2005/8/layout/vList4"/>
    <dgm:cxn modelId="{37D2987C-F195-4776-98C1-9E4A26A33B54}" type="presParOf" srcId="{5F9BFABB-27D8-495C-ABF8-558490429823}" destId="{D4BB48C3-E440-47AA-9C31-D84880D8C83A}" srcOrd="2" destOrd="0" presId="urn:microsoft.com/office/officeart/2005/8/layout/vList4"/>
    <dgm:cxn modelId="{7BEA26B1-99E6-47F2-AA36-DEA713C4B7C6}" type="presParOf" srcId="{8B146A46-68B6-4779-9605-3FAA362B584F}" destId="{45BD2B59-83D9-4A7D-9D1D-C8285F2E3140}" srcOrd="5" destOrd="0" presId="urn:microsoft.com/office/officeart/2005/8/layout/vList4"/>
    <dgm:cxn modelId="{C85299C5-358E-40E8-B419-645EB42BF37A}" type="presParOf" srcId="{8B146A46-68B6-4779-9605-3FAA362B584F}" destId="{36952B6E-E718-4BF0-BC9D-7B7F0AC33744}" srcOrd="6" destOrd="0" presId="urn:microsoft.com/office/officeart/2005/8/layout/vList4"/>
    <dgm:cxn modelId="{64633A29-4F31-4A41-80EA-A527FD4910AB}" type="presParOf" srcId="{36952B6E-E718-4BF0-BC9D-7B7F0AC33744}" destId="{73CBD871-E154-4313-B4A0-76C0302FA440}" srcOrd="0" destOrd="0" presId="urn:microsoft.com/office/officeart/2005/8/layout/vList4"/>
    <dgm:cxn modelId="{4124C01E-26DD-41C0-B3DB-E42681BA47DE}" type="presParOf" srcId="{36952B6E-E718-4BF0-BC9D-7B7F0AC33744}" destId="{6B182E38-6BDB-40CD-B0E3-7FCD604C05A4}" srcOrd="1" destOrd="0" presId="urn:microsoft.com/office/officeart/2005/8/layout/vList4"/>
    <dgm:cxn modelId="{3F8E96F4-C8E9-4CC7-AA48-0DB19C6507E2}" type="presParOf" srcId="{36952B6E-E718-4BF0-BC9D-7B7F0AC33744}" destId="{32E9E3DD-5DAF-481F-BB88-8247172C4D6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0C3A2A6-C2F2-47B4-9775-F1ECF550A63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574AAB4-9F32-45F4-ABEF-391F656AA182}">
      <dgm:prSet phldrT="[Text]"/>
      <dgm:spPr/>
      <dgm:t>
        <a:bodyPr/>
        <a:lstStyle/>
        <a:p>
          <a:pPr algn="ctr"/>
          <a:r>
            <a:rPr lang="en-US" dirty="0"/>
            <a:t>Rotary Youth Leadership Awards</a:t>
          </a:r>
        </a:p>
      </dgm:t>
    </dgm:pt>
    <dgm:pt modelId="{846702D3-C875-4A06-83DD-FF7805541B7F}" type="parTrans" cxnId="{3694B5E4-8D98-4E65-8465-10629EE70AFF}">
      <dgm:prSet/>
      <dgm:spPr/>
      <dgm:t>
        <a:bodyPr/>
        <a:lstStyle/>
        <a:p>
          <a:endParaRPr lang="en-US"/>
        </a:p>
      </dgm:t>
    </dgm:pt>
    <dgm:pt modelId="{773BD74A-555A-4DE8-8205-5958C10DAA33}" type="sibTrans" cxnId="{3694B5E4-8D98-4E65-8465-10629EE70AFF}">
      <dgm:prSet/>
      <dgm:spPr/>
      <dgm:t>
        <a:bodyPr/>
        <a:lstStyle/>
        <a:p>
          <a:endParaRPr lang="en-US"/>
        </a:p>
      </dgm:t>
    </dgm:pt>
    <dgm:pt modelId="{230B5820-FBBD-4883-BD33-A42BAB5EBDC5}">
      <dgm:prSet phldrT="[Text]"/>
      <dgm:spPr/>
      <dgm:t>
        <a:bodyPr/>
        <a:lstStyle/>
        <a:p>
          <a:pPr algn="ctr"/>
          <a:r>
            <a:rPr lang="en-US" dirty="0"/>
            <a:t>Youth Exchange</a:t>
          </a:r>
        </a:p>
      </dgm:t>
    </dgm:pt>
    <dgm:pt modelId="{05B087F9-0C12-439C-B506-D5231FEE7F5C}" type="parTrans" cxnId="{F7E31728-1738-4DC1-B99A-E8B4100BF824}">
      <dgm:prSet/>
      <dgm:spPr/>
      <dgm:t>
        <a:bodyPr/>
        <a:lstStyle/>
        <a:p>
          <a:endParaRPr lang="en-US"/>
        </a:p>
      </dgm:t>
    </dgm:pt>
    <dgm:pt modelId="{3884C9B8-7F66-4AF8-A955-8BB7C5AAB721}" type="sibTrans" cxnId="{F7E31728-1738-4DC1-B99A-E8B4100BF824}">
      <dgm:prSet/>
      <dgm:spPr/>
      <dgm:t>
        <a:bodyPr/>
        <a:lstStyle/>
        <a:p>
          <a:endParaRPr lang="en-US"/>
        </a:p>
      </dgm:t>
    </dgm:pt>
    <dgm:pt modelId="{8262299C-F2A4-494A-A1D8-4BFBA5780C2A}">
      <dgm:prSet phldrT="[Text]"/>
      <dgm:spPr/>
      <dgm:t>
        <a:bodyPr/>
        <a:lstStyle/>
        <a:p>
          <a:pPr algn="ctr"/>
          <a:r>
            <a:rPr lang="en-US" dirty="0"/>
            <a:t>Interact</a:t>
          </a:r>
        </a:p>
      </dgm:t>
    </dgm:pt>
    <dgm:pt modelId="{6834DEF7-A604-467F-A100-2C9AFC0FE1E9}" type="parTrans" cxnId="{BA47DD3B-224E-4048-8418-3D30E604234B}">
      <dgm:prSet/>
      <dgm:spPr/>
      <dgm:t>
        <a:bodyPr/>
        <a:lstStyle/>
        <a:p>
          <a:endParaRPr lang="en-US"/>
        </a:p>
      </dgm:t>
    </dgm:pt>
    <dgm:pt modelId="{E04DD5C0-EF18-40F8-BA85-74E3F5FFE5E5}" type="sibTrans" cxnId="{BA47DD3B-224E-4048-8418-3D30E604234B}">
      <dgm:prSet/>
      <dgm:spPr/>
      <dgm:t>
        <a:bodyPr/>
        <a:lstStyle/>
        <a:p>
          <a:endParaRPr lang="en-US"/>
        </a:p>
      </dgm:t>
    </dgm:pt>
    <dgm:pt modelId="{0543F401-07BD-4DF4-AE5F-53AED123AE4B}">
      <dgm:prSet phldrT="[Text]"/>
      <dgm:spPr/>
      <dgm:t>
        <a:bodyPr/>
        <a:lstStyle/>
        <a:p>
          <a:pPr algn="ctr"/>
          <a:r>
            <a:rPr lang="en-US" dirty="0"/>
            <a:t>Rotaract</a:t>
          </a:r>
        </a:p>
      </dgm:t>
    </dgm:pt>
    <dgm:pt modelId="{EA9C2C63-C743-45F4-96FD-7F521CFC9C23}" type="parTrans" cxnId="{0A501D63-7605-4AAE-9539-8A03D22556C1}">
      <dgm:prSet/>
      <dgm:spPr/>
      <dgm:t>
        <a:bodyPr/>
        <a:lstStyle/>
        <a:p>
          <a:endParaRPr lang="en-US"/>
        </a:p>
      </dgm:t>
    </dgm:pt>
    <dgm:pt modelId="{6B34B606-B80E-4090-A289-B6450231DC9E}" type="sibTrans" cxnId="{0A501D63-7605-4AAE-9539-8A03D22556C1}">
      <dgm:prSet/>
      <dgm:spPr/>
      <dgm:t>
        <a:bodyPr/>
        <a:lstStyle/>
        <a:p>
          <a:endParaRPr lang="en-US"/>
        </a:p>
      </dgm:t>
    </dgm:pt>
    <dgm:pt modelId="{25FB9A2F-C3CB-4BC7-BEAD-E3829D164C56}" type="pres">
      <dgm:prSet presAssocID="{D0C3A2A6-C2F2-47B4-9775-F1ECF550A634}" presName="linear" presStyleCnt="0">
        <dgm:presLayoutVars>
          <dgm:animLvl val="lvl"/>
          <dgm:resizeHandles val="exact"/>
        </dgm:presLayoutVars>
      </dgm:prSet>
      <dgm:spPr/>
    </dgm:pt>
    <dgm:pt modelId="{363F17A1-0D0B-400E-B82D-F56809C2EE1C}" type="pres">
      <dgm:prSet presAssocID="{6574AAB4-9F32-45F4-ABEF-391F656AA182}" presName="parentText" presStyleLbl="node1" presStyleIdx="0" presStyleCnt="4">
        <dgm:presLayoutVars>
          <dgm:chMax val="0"/>
          <dgm:bulletEnabled val="1"/>
        </dgm:presLayoutVars>
      </dgm:prSet>
      <dgm:spPr/>
    </dgm:pt>
    <dgm:pt modelId="{A257BA9B-998B-4537-94C2-9F8712FB23C4}" type="pres">
      <dgm:prSet presAssocID="{773BD74A-555A-4DE8-8205-5958C10DAA33}" presName="spacer" presStyleCnt="0"/>
      <dgm:spPr/>
    </dgm:pt>
    <dgm:pt modelId="{BA3F2CDF-5EEE-442C-ACFD-DD33C970E778}" type="pres">
      <dgm:prSet presAssocID="{230B5820-FBBD-4883-BD33-A42BAB5EBDC5}" presName="parentText" presStyleLbl="node1" presStyleIdx="1" presStyleCnt="4">
        <dgm:presLayoutVars>
          <dgm:chMax val="0"/>
          <dgm:bulletEnabled val="1"/>
        </dgm:presLayoutVars>
      </dgm:prSet>
      <dgm:spPr/>
    </dgm:pt>
    <dgm:pt modelId="{B7FE2799-F197-4606-8410-6AE5A0C31889}" type="pres">
      <dgm:prSet presAssocID="{3884C9B8-7F66-4AF8-A955-8BB7C5AAB721}" presName="spacer" presStyleCnt="0"/>
      <dgm:spPr/>
    </dgm:pt>
    <dgm:pt modelId="{F096F1D2-0059-4D45-9581-00283A576834}" type="pres">
      <dgm:prSet presAssocID="{8262299C-F2A4-494A-A1D8-4BFBA5780C2A}" presName="parentText" presStyleLbl="node1" presStyleIdx="2" presStyleCnt="4">
        <dgm:presLayoutVars>
          <dgm:chMax val="0"/>
          <dgm:bulletEnabled val="1"/>
        </dgm:presLayoutVars>
      </dgm:prSet>
      <dgm:spPr/>
    </dgm:pt>
    <dgm:pt modelId="{E4B184F0-3C18-4D80-BC01-7CB4C5C9199F}" type="pres">
      <dgm:prSet presAssocID="{E04DD5C0-EF18-40F8-BA85-74E3F5FFE5E5}" presName="spacer" presStyleCnt="0"/>
      <dgm:spPr/>
    </dgm:pt>
    <dgm:pt modelId="{667DA2B6-1B99-4DA2-BFEB-E7DBFA890392}" type="pres">
      <dgm:prSet presAssocID="{0543F401-07BD-4DF4-AE5F-53AED123AE4B}" presName="parentText" presStyleLbl="node1" presStyleIdx="3" presStyleCnt="4">
        <dgm:presLayoutVars>
          <dgm:chMax val="0"/>
          <dgm:bulletEnabled val="1"/>
        </dgm:presLayoutVars>
      </dgm:prSet>
      <dgm:spPr/>
    </dgm:pt>
  </dgm:ptLst>
  <dgm:cxnLst>
    <dgm:cxn modelId="{B1F70D21-092A-4F51-A893-663266D302C0}" type="presOf" srcId="{8262299C-F2A4-494A-A1D8-4BFBA5780C2A}" destId="{F096F1D2-0059-4D45-9581-00283A576834}" srcOrd="0" destOrd="0" presId="urn:microsoft.com/office/officeart/2005/8/layout/vList2"/>
    <dgm:cxn modelId="{F7E31728-1738-4DC1-B99A-E8B4100BF824}" srcId="{D0C3A2A6-C2F2-47B4-9775-F1ECF550A634}" destId="{230B5820-FBBD-4883-BD33-A42BAB5EBDC5}" srcOrd="1" destOrd="0" parTransId="{05B087F9-0C12-439C-B506-D5231FEE7F5C}" sibTransId="{3884C9B8-7F66-4AF8-A955-8BB7C5AAB721}"/>
    <dgm:cxn modelId="{61C14137-8012-40D4-8E82-53E2EB242277}" type="presOf" srcId="{0543F401-07BD-4DF4-AE5F-53AED123AE4B}" destId="{667DA2B6-1B99-4DA2-BFEB-E7DBFA890392}" srcOrd="0" destOrd="0" presId="urn:microsoft.com/office/officeart/2005/8/layout/vList2"/>
    <dgm:cxn modelId="{BA47DD3B-224E-4048-8418-3D30E604234B}" srcId="{D0C3A2A6-C2F2-47B4-9775-F1ECF550A634}" destId="{8262299C-F2A4-494A-A1D8-4BFBA5780C2A}" srcOrd="2" destOrd="0" parTransId="{6834DEF7-A604-467F-A100-2C9AFC0FE1E9}" sibTransId="{E04DD5C0-EF18-40F8-BA85-74E3F5FFE5E5}"/>
    <dgm:cxn modelId="{F5D58842-A471-40A8-874F-0B431E15CDCC}" type="presOf" srcId="{230B5820-FBBD-4883-BD33-A42BAB5EBDC5}" destId="{BA3F2CDF-5EEE-442C-ACFD-DD33C970E778}" srcOrd="0" destOrd="0" presId="urn:microsoft.com/office/officeart/2005/8/layout/vList2"/>
    <dgm:cxn modelId="{0A501D63-7605-4AAE-9539-8A03D22556C1}" srcId="{D0C3A2A6-C2F2-47B4-9775-F1ECF550A634}" destId="{0543F401-07BD-4DF4-AE5F-53AED123AE4B}" srcOrd="3" destOrd="0" parTransId="{EA9C2C63-C743-45F4-96FD-7F521CFC9C23}" sibTransId="{6B34B606-B80E-4090-A289-B6450231DC9E}"/>
    <dgm:cxn modelId="{17268450-BFF5-493D-B034-FA93F9625ABC}" type="presOf" srcId="{6574AAB4-9F32-45F4-ABEF-391F656AA182}" destId="{363F17A1-0D0B-400E-B82D-F56809C2EE1C}" srcOrd="0" destOrd="0" presId="urn:microsoft.com/office/officeart/2005/8/layout/vList2"/>
    <dgm:cxn modelId="{013ABBB5-7FC8-4C48-B294-CDBD57A04C20}" type="presOf" srcId="{D0C3A2A6-C2F2-47B4-9775-F1ECF550A634}" destId="{25FB9A2F-C3CB-4BC7-BEAD-E3829D164C56}" srcOrd="0" destOrd="0" presId="urn:microsoft.com/office/officeart/2005/8/layout/vList2"/>
    <dgm:cxn modelId="{3694B5E4-8D98-4E65-8465-10629EE70AFF}" srcId="{D0C3A2A6-C2F2-47B4-9775-F1ECF550A634}" destId="{6574AAB4-9F32-45F4-ABEF-391F656AA182}" srcOrd="0" destOrd="0" parTransId="{846702D3-C875-4A06-83DD-FF7805541B7F}" sibTransId="{773BD74A-555A-4DE8-8205-5958C10DAA33}"/>
    <dgm:cxn modelId="{44204839-15AA-473B-A6A1-C7407455FE4C}" type="presParOf" srcId="{25FB9A2F-C3CB-4BC7-BEAD-E3829D164C56}" destId="{363F17A1-0D0B-400E-B82D-F56809C2EE1C}" srcOrd="0" destOrd="0" presId="urn:microsoft.com/office/officeart/2005/8/layout/vList2"/>
    <dgm:cxn modelId="{8B59613C-D48A-4C89-B894-1689C2669AF0}" type="presParOf" srcId="{25FB9A2F-C3CB-4BC7-BEAD-E3829D164C56}" destId="{A257BA9B-998B-4537-94C2-9F8712FB23C4}" srcOrd="1" destOrd="0" presId="urn:microsoft.com/office/officeart/2005/8/layout/vList2"/>
    <dgm:cxn modelId="{867F6607-9308-4402-A9BB-92AF24780DE5}" type="presParOf" srcId="{25FB9A2F-C3CB-4BC7-BEAD-E3829D164C56}" destId="{BA3F2CDF-5EEE-442C-ACFD-DD33C970E778}" srcOrd="2" destOrd="0" presId="urn:microsoft.com/office/officeart/2005/8/layout/vList2"/>
    <dgm:cxn modelId="{32CC343F-5E48-482C-B596-237B44364F6A}" type="presParOf" srcId="{25FB9A2F-C3CB-4BC7-BEAD-E3829D164C56}" destId="{B7FE2799-F197-4606-8410-6AE5A0C31889}" srcOrd="3" destOrd="0" presId="urn:microsoft.com/office/officeart/2005/8/layout/vList2"/>
    <dgm:cxn modelId="{A114F09C-BF6C-4D26-AFE4-3F43C82CCD8E}" type="presParOf" srcId="{25FB9A2F-C3CB-4BC7-BEAD-E3829D164C56}" destId="{F096F1D2-0059-4D45-9581-00283A576834}" srcOrd="4" destOrd="0" presId="urn:microsoft.com/office/officeart/2005/8/layout/vList2"/>
    <dgm:cxn modelId="{7E6F6A79-F301-443B-9ADD-918CD1A661BD}" type="presParOf" srcId="{25FB9A2F-C3CB-4BC7-BEAD-E3829D164C56}" destId="{E4B184F0-3C18-4D80-BC01-7CB4C5C9199F}" srcOrd="5" destOrd="0" presId="urn:microsoft.com/office/officeart/2005/8/layout/vList2"/>
    <dgm:cxn modelId="{D97FED91-6CB1-4068-9823-B961E6A2E107}" type="presParOf" srcId="{25FB9A2F-C3CB-4BC7-BEAD-E3829D164C56}" destId="{667DA2B6-1B99-4DA2-BFEB-E7DBFA89039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1800" dirty="0"/>
            <a:t>Regular Meeting</a:t>
          </a:r>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1800" dirty="0"/>
            <a:t>Weekly</a:t>
          </a:r>
        </a:p>
      </dgm:t>
    </dgm:pt>
    <dgm:pt modelId="{40767EFF-7D52-4469-ACEE-7D28E67337E2}" type="sibTrans" cxnId="{B8AF1086-D7BE-446F-9133-738B599E9A7D}">
      <dgm:prSet/>
      <dgm:spPr/>
      <dgm:t>
        <a:bodyPr/>
        <a:lstStyle/>
        <a:p>
          <a:endParaRPr lang="en-US" sz="3200"/>
        </a:p>
      </dgm:t>
    </dgm:pt>
    <dgm:pt modelId="{FE92FC33-5E0F-4302-9E80-A69E8ACDDE56}" type="parTrans" cxnId="{B8AF1086-D7BE-446F-9133-738B599E9A7D}">
      <dgm:prSet/>
      <dgm:spPr/>
      <dgm:t>
        <a:bodyPr/>
        <a:lstStyle/>
        <a:p>
          <a:endParaRPr lang="en-US" sz="3200"/>
        </a:p>
      </dgm:t>
    </dgm:pt>
    <dgm:pt modelId="{BDFA2724-B444-4CD1-8F79-46DA7379D085}">
      <dgm:prSet phldrT="[Text]" custT="1"/>
      <dgm:spPr/>
      <dgm:t>
        <a:bodyPr/>
        <a:lstStyle/>
        <a:p>
          <a:r>
            <a:rPr lang="en-US" sz="1800" dirty="0"/>
            <a:t>Club Assemblies</a:t>
          </a:r>
        </a:p>
      </dgm:t>
    </dgm:pt>
    <dgm:pt modelId="{2855225E-6722-4856-9FA5-38F94ABF7DA2}" type="parTrans" cxnId="{EF3642E9-DE8F-4757-8856-2EFE7B1809A9}">
      <dgm:prSet/>
      <dgm:spPr/>
      <dgm:t>
        <a:bodyPr/>
        <a:lstStyle/>
        <a:p>
          <a:endParaRPr lang="en-US"/>
        </a:p>
      </dgm:t>
    </dgm:pt>
    <dgm:pt modelId="{EACF4ACB-CEE3-4F26-8FC3-423151F4FD16}" type="sibTrans" cxnId="{EF3642E9-DE8F-4757-8856-2EFE7B1809A9}">
      <dgm:prSet/>
      <dgm:spPr/>
      <dgm:t>
        <a:bodyPr/>
        <a:lstStyle/>
        <a:p>
          <a:endParaRPr lang="en-US"/>
        </a:p>
      </dgm:t>
    </dgm:pt>
    <dgm:pt modelId="{0CC55858-344A-478A-904A-E621FD39E262}">
      <dgm:prSet phldrT="[Text]" custT="1"/>
      <dgm:spPr/>
      <dgm:t>
        <a:bodyPr/>
        <a:lstStyle/>
        <a:p>
          <a:r>
            <a:rPr lang="en-US" sz="1800" dirty="0"/>
            <a:t>Quarterly</a:t>
          </a:r>
        </a:p>
      </dgm:t>
    </dgm:pt>
    <dgm:pt modelId="{D7EC6DB6-2C37-45EA-B2C3-1B9DB38F907D}" type="parTrans" cxnId="{2CF93FEF-72CE-4D98-BCB6-7B8E764A8F55}">
      <dgm:prSet/>
      <dgm:spPr/>
      <dgm:t>
        <a:bodyPr/>
        <a:lstStyle/>
        <a:p>
          <a:endParaRPr lang="en-US"/>
        </a:p>
      </dgm:t>
    </dgm:pt>
    <dgm:pt modelId="{71BAB14D-350F-4478-B145-C11F5C59B922}" type="sibTrans" cxnId="{2CF93FEF-72CE-4D98-BCB6-7B8E764A8F55}">
      <dgm:prSet/>
      <dgm:spPr/>
      <dgm:t>
        <a:bodyPr/>
        <a:lstStyle/>
        <a:p>
          <a:endParaRPr lang="en-US"/>
        </a:p>
      </dgm:t>
    </dgm:pt>
    <dgm:pt modelId="{D542D7CD-123B-4243-A806-CBE05964561F}">
      <dgm:prSet phldrT="[Text]" custT="1"/>
      <dgm:spPr/>
      <dgm:t>
        <a:bodyPr/>
        <a:lstStyle/>
        <a:p>
          <a:r>
            <a:rPr lang="en-US" sz="1800" dirty="0"/>
            <a:t>Board Meetings</a:t>
          </a:r>
        </a:p>
      </dgm:t>
    </dgm:pt>
    <dgm:pt modelId="{6B09A09C-D050-4A32-BAB8-135338335609}" type="parTrans" cxnId="{75875D8F-205F-4359-9DEB-F5AC0E30F78D}">
      <dgm:prSet/>
      <dgm:spPr/>
      <dgm:t>
        <a:bodyPr/>
        <a:lstStyle/>
        <a:p>
          <a:endParaRPr lang="en-US"/>
        </a:p>
      </dgm:t>
    </dgm:pt>
    <dgm:pt modelId="{78926514-0FE5-4BF7-8188-59E047722725}" type="sibTrans" cxnId="{75875D8F-205F-4359-9DEB-F5AC0E30F78D}">
      <dgm:prSet/>
      <dgm:spPr/>
      <dgm:t>
        <a:bodyPr/>
        <a:lstStyle/>
        <a:p>
          <a:endParaRPr lang="en-US"/>
        </a:p>
      </dgm:t>
    </dgm:pt>
    <dgm:pt modelId="{244E7DE4-A46A-4719-81D7-1ABB4F92DF9A}">
      <dgm:prSet phldrT="[Text]" custT="1"/>
      <dgm:spPr/>
      <dgm:t>
        <a:bodyPr/>
        <a:lstStyle/>
        <a:p>
          <a:r>
            <a:rPr lang="en-US" sz="1800" dirty="0"/>
            <a:t>Monthly </a:t>
          </a:r>
          <a:r>
            <a:rPr lang="en-US" sz="1600" dirty="0"/>
            <a:t>(all members welcome)</a:t>
          </a:r>
        </a:p>
      </dgm:t>
    </dgm:pt>
    <dgm:pt modelId="{FCD3B1BC-6ACE-4D9A-9F41-582195FB460E}" type="parTrans" cxnId="{F2B7A6C8-4B62-4803-9D36-E5A2194F4C8E}">
      <dgm:prSet/>
      <dgm:spPr/>
      <dgm:t>
        <a:bodyPr/>
        <a:lstStyle/>
        <a:p>
          <a:endParaRPr lang="en-US"/>
        </a:p>
      </dgm:t>
    </dgm:pt>
    <dgm:pt modelId="{1734DAFE-994D-415D-A94E-6245DE60DD4F}" type="sibTrans" cxnId="{F2B7A6C8-4B62-4803-9D36-E5A2194F4C8E}">
      <dgm:prSet/>
      <dgm:spPr/>
      <dgm:t>
        <a:bodyPr/>
        <a:lstStyle/>
        <a:p>
          <a:endParaRPr lang="en-US"/>
        </a:p>
      </dgm:t>
    </dgm:pt>
    <dgm:pt modelId="{32E35383-3E35-4571-8ACB-1B111D4E1AED}">
      <dgm:prSet phldrT="[Text]" custT="1"/>
      <dgm:spPr/>
      <dgm:t>
        <a:bodyPr/>
        <a:lstStyle/>
        <a:p>
          <a:r>
            <a:rPr lang="en-US" sz="1800" dirty="0"/>
            <a:t>Committee Meetings</a:t>
          </a:r>
        </a:p>
      </dgm:t>
    </dgm:pt>
    <dgm:pt modelId="{F3330EAF-897A-47DD-B84E-F34093F2368D}" type="parTrans" cxnId="{BA8BAAFE-1B70-4C9F-AD02-1ACA453AD764}">
      <dgm:prSet/>
      <dgm:spPr/>
      <dgm:t>
        <a:bodyPr/>
        <a:lstStyle/>
        <a:p>
          <a:endParaRPr lang="en-US"/>
        </a:p>
      </dgm:t>
    </dgm:pt>
    <dgm:pt modelId="{F2DF18A2-B168-445B-9092-7BC84C74D19C}" type="sibTrans" cxnId="{BA8BAAFE-1B70-4C9F-AD02-1ACA453AD764}">
      <dgm:prSet/>
      <dgm:spPr/>
      <dgm:t>
        <a:bodyPr/>
        <a:lstStyle/>
        <a:p>
          <a:endParaRPr lang="en-US"/>
        </a:p>
      </dgm:t>
    </dgm:pt>
    <dgm:pt modelId="{1660D24B-D403-40EA-BF6F-4835E2733869}">
      <dgm:prSet phldrT="[Text]" custT="1"/>
      <dgm:spPr/>
      <dgm:t>
        <a:bodyPr/>
        <a:lstStyle/>
        <a:p>
          <a:r>
            <a:rPr lang="en-US" sz="1800" dirty="0"/>
            <a:t>As needed</a:t>
          </a:r>
        </a:p>
      </dgm:t>
    </dgm:pt>
    <dgm:pt modelId="{14B08ABB-4EFC-416F-BA6B-439A93A1D2E1}" type="parTrans" cxnId="{596FA96E-A1CF-4E91-A61C-C00A6BF3701A}">
      <dgm:prSet/>
      <dgm:spPr/>
      <dgm:t>
        <a:bodyPr/>
        <a:lstStyle/>
        <a:p>
          <a:endParaRPr lang="en-US"/>
        </a:p>
      </dgm:t>
    </dgm:pt>
    <dgm:pt modelId="{ECA6E8BC-95E7-467B-A807-A42657DAC566}" type="sibTrans" cxnId="{596FA96E-A1CF-4E91-A61C-C00A6BF3701A}">
      <dgm:prSet/>
      <dgm:spPr/>
      <dgm:t>
        <a:bodyPr/>
        <a:lstStyle/>
        <a:p>
          <a:endParaRPr lang="en-US"/>
        </a:p>
      </dgm:t>
    </dgm:pt>
    <dgm:pt modelId="{AFCBBDAF-E5F9-4594-80EC-2E2442E81E80}">
      <dgm:prSet phldrT="[Text]" custT="1"/>
      <dgm:spPr/>
      <dgm:t>
        <a:bodyPr/>
        <a:lstStyle/>
        <a:p>
          <a:r>
            <a:rPr lang="en-US" sz="1800" dirty="0"/>
            <a:t>Fellowship Events</a:t>
          </a:r>
        </a:p>
      </dgm:t>
    </dgm:pt>
    <dgm:pt modelId="{63667CC8-24DF-4E32-BE77-D2DD5CF49006}" type="parTrans" cxnId="{8463E9C4-5AEF-40DA-87D9-B0D03B13A194}">
      <dgm:prSet/>
      <dgm:spPr/>
      <dgm:t>
        <a:bodyPr/>
        <a:lstStyle/>
        <a:p>
          <a:endParaRPr lang="en-US"/>
        </a:p>
      </dgm:t>
    </dgm:pt>
    <dgm:pt modelId="{4EB03607-350F-43D0-87CB-D74596350CF2}" type="sibTrans" cxnId="{8463E9C4-5AEF-40DA-87D9-B0D03B13A194}">
      <dgm:prSet/>
      <dgm:spPr/>
      <dgm:t>
        <a:bodyPr/>
        <a:lstStyle/>
        <a:p>
          <a:endParaRPr lang="en-US"/>
        </a:p>
      </dgm:t>
    </dgm:pt>
    <dgm:pt modelId="{C85ACA5A-2810-4766-80D1-904DC5DD94B4}">
      <dgm:prSet phldrT="[Text]" custT="1"/>
      <dgm:spPr/>
      <dgm:t>
        <a:bodyPr/>
        <a:lstStyle/>
        <a:p>
          <a:r>
            <a:rPr lang="en-US" sz="1800" dirty="0"/>
            <a:t>Firesides, Fundraisers, etc.</a:t>
          </a:r>
        </a:p>
      </dgm:t>
    </dgm:pt>
    <dgm:pt modelId="{ADA1ACA6-9F67-4672-BE91-B797A9FB1526}" type="parTrans" cxnId="{17A86BB6-AF5E-4FF9-B527-066D11A47256}">
      <dgm:prSet/>
      <dgm:spPr/>
      <dgm:t>
        <a:bodyPr/>
        <a:lstStyle/>
        <a:p>
          <a:endParaRPr lang="en-US"/>
        </a:p>
      </dgm:t>
    </dgm:pt>
    <dgm:pt modelId="{1213F637-F1FF-488C-9E27-46CBEAF64ED1}" type="sibTrans" cxnId="{17A86BB6-AF5E-4FF9-B527-066D11A47256}">
      <dgm:prSet/>
      <dgm:spPr/>
      <dgm:t>
        <a:bodyPr/>
        <a:lstStyle/>
        <a:p>
          <a:endParaRPr lang="en-US"/>
        </a:p>
      </dgm:t>
    </dgm:pt>
    <dgm:pt modelId="{AAE7A1E6-6847-453D-B55B-8A82BF138C1D}" type="pres">
      <dgm:prSet presAssocID="{F6FEADD9-F67D-41F5-BA4C-3C84956E7F46}" presName="Name0" presStyleCnt="0">
        <dgm:presLayoutVars>
          <dgm:dir/>
          <dgm:animLvl val="lvl"/>
          <dgm:resizeHandles val="exact"/>
        </dgm:presLayoutVars>
      </dgm:prSet>
      <dgm:spPr/>
    </dgm:pt>
    <dgm:pt modelId="{C4407577-18A2-46E0-8805-2838042EB67A}" type="pres">
      <dgm:prSet presAssocID="{74EE5CD8-078F-4590-BF9C-A341A294A016}" presName="linNode" presStyleCnt="0"/>
      <dgm:spPr/>
    </dgm:pt>
    <dgm:pt modelId="{7E429971-BC57-430F-BB25-C0574E5E39E3}" type="pres">
      <dgm:prSet presAssocID="{74EE5CD8-078F-4590-BF9C-A341A294A016}" presName="parentText" presStyleLbl="node1" presStyleIdx="0" presStyleCnt="5" custScaleX="99153" custLinFactNeighborY="-15667">
        <dgm:presLayoutVars>
          <dgm:chMax val="1"/>
          <dgm:bulletEnabled val="1"/>
        </dgm:presLayoutVars>
      </dgm:prSet>
      <dgm:spPr>
        <a:prstGeom prst="roundRect">
          <a:avLst/>
        </a:prstGeom>
      </dgm:spPr>
    </dgm:pt>
    <dgm:pt modelId="{D54B1729-BC98-42C1-9C6C-D65DCBA4358F}" type="pres">
      <dgm:prSet presAssocID="{74EE5CD8-078F-4590-BF9C-A341A294A016}" presName="descendantText" presStyleLbl="alignAccFollowNode1" presStyleIdx="0" presStyleCnt="5" custScaleX="117661">
        <dgm:presLayoutVars>
          <dgm:bulletEnabled val="1"/>
        </dgm:presLayoutVars>
      </dgm:prSet>
      <dgm:spPr>
        <a:prstGeom prst="rect">
          <a:avLst/>
        </a:prstGeom>
      </dgm:spPr>
    </dgm:pt>
    <dgm:pt modelId="{AB8574CC-D4F2-4555-AEE3-F4EE58B11D03}" type="pres">
      <dgm:prSet presAssocID="{CF9FB981-E6ED-4440-AC98-4E4E2ABA2C55}" presName="sp" presStyleCnt="0"/>
      <dgm:spPr/>
    </dgm:pt>
    <dgm:pt modelId="{2465794F-8597-493C-9707-52A098809B40}" type="pres">
      <dgm:prSet presAssocID="{BDFA2724-B444-4CD1-8F79-46DA7379D085}" presName="linNode" presStyleCnt="0"/>
      <dgm:spPr/>
    </dgm:pt>
    <dgm:pt modelId="{52EF4BE9-A81D-4C64-A873-E42D6F94F757}" type="pres">
      <dgm:prSet presAssocID="{BDFA2724-B444-4CD1-8F79-46DA7379D085}" presName="parentText" presStyleLbl="node1" presStyleIdx="1" presStyleCnt="5" custScaleX="91621">
        <dgm:presLayoutVars>
          <dgm:chMax val="1"/>
          <dgm:bulletEnabled val="1"/>
        </dgm:presLayoutVars>
      </dgm:prSet>
      <dgm:spPr/>
    </dgm:pt>
    <dgm:pt modelId="{998FE5D7-80FD-412D-8D61-376B712753E0}" type="pres">
      <dgm:prSet presAssocID="{BDFA2724-B444-4CD1-8F79-46DA7379D085}" presName="descendantText" presStyleLbl="alignAccFollowNode1" presStyleIdx="1" presStyleCnt="5" custScaleX="91621">
        <dgm:presLayoutVars>
          <dgm:bulletEnabled val="1"/>
        </dgm:presLayoutVars>
      </dgm:prSet>
      <dgm:spPr/>
    </dgm:pt>
    <dgm:pt modelId="{DA626BD3-EFD5-48BA-BA80-CB42B7DBF42C}" type="pres">
      <dgm:prSet presAssocID="{EACF4ACB-CEE3-4F26-8FC3-423151F4FD16}" presName="sp" presStyleCnt="0"/>
      <dgm:spPr/>
    </dgm:pt>
    <dgm:pt modelId="{AAC8C919-13EF-4A6B-B14E-40F6E5D66BE4}" type="pres">
      <dgm:prSet presAssocID="{D542D7CD-123B-4243-A806-CBE05964561F}" presName="linNode" presStyleCnt="0"/>
      <dgm:spPr/>
    </dgm:pt>
    <dgm:pt modelId="{75CCD025-C97E-4AA3-9DCD-98DBBDFB2AC5}" type="pres">
      <dgm:prSet presAssocID="{D542D7CD-123B-4243-A806-CBE05964561F}" presName="parentText" presStyleLbl="node1" presStyleIdx="2" presStyleCnt="5" custScaleX="91621">
        <dgm:presLayoutVars>
          <dgm:chMax val="1"/>
          <dgm:bulletEnabled val="1"/>
        </dgm:presLayoutVars>
      </dgm:prSet>
      <dgm:spPr/>
    </dgm:pt>
    <dgm:pt modelId="{219D4853-6A77-484D-962B-C1C34E90D271}" type="pres">
      <dgm:prSet presAssocID="{D542D7CD-123B-4243-A806-CBE05964561F}" presName="descendantText" presStyleLbl="alignAccFollowNode1" presStyleIdx="2" presStyleCnt="5" custScaleX="91621">
        <dgm:presLayoutVars>
          <dgm:bulletEnabled val="1"/>
        </dgm:presLayoutVars>
      </dgm:prSet>
      <dgm:spPr/>
    </dgm:pt>
    <dgm:pt modelId="{D3B68419-4336-4EFB-BC7F-7E3F4304D7B2}" type="pres">
      <dgm:prSet presAssocID="{78926514-0FE5-4BF7-8188-59E047722725}" presName="sp" presStyleCnt="0"/>
      <dgm:spPr/>
    </dgm:pt>
    <dgm:pt modelId="{D797EB63-939B-42D7-9ACD-3BF70D8E1F29}" type="pres">
      <dgm:prSet presAssocID="{32E35383-3E35-4571-8ACB-1B111D4E1AED}" presName="linNode" presStyleCnt="0"/>
      <dgm:spPr/>
    </dgm:pt>
    <dgm:pt modelId="{642D906A-A5F0-48A0-B437-BB7BB6EB5070}" type="pres">
      <dgm:prSet presAssocID="{32E35383-3E35-4571-8ACB-1B111D4E1AED}" presName="parentText" presStyleLbl="node1" presStyleIdx="3" presStyleCnt="5" custScaleX="91621">
        <dgm:presLayoutVars>
          <dgm:chMax val="1"/>
          <dgm:bulletEnabled val="1"/>
        </dgm:presLayoutVars>
      </dgm:prSet>
      <dgm:spPr/>
    </dgm:pt>
    <dgm:pt modelId="{5607F7A2-AD54-4A1E-9280-05B8B38AD590}" type="pres">
      <dgm:prSet presAssocID="{32E35383-3E35-4571-8ACB-1B111D4E1AED}" presName="descendantText" presStyleLbl="alignAccFollowNode1" presStyleIdx="3" presStyleCnt="5" custScaleX="91621">
        <dgm:presLayoutVars>
          <dgm:bulletEnabled val="1"/>
        </dgm:presLayoutVars>
      </dgm:prSet>
      <dgm:spPr/>
    </dgm:pt>
    <dgm:pt modelId="{2EA512DC-D790-445F-B399-2CE292E6EE7E}" type="pres">
      <dgm:prSet presAssocID="{F2DF18A2-B168-445B-9092-7BC84C74D19C}" presName="sp" presStyleCnt="0"/>
      <dgm:spPr/>
    </dgm:pt>
    <dgm:pt modelId="{4A20FC75-D962-43D1-AC05-1FEC82778E3B}" type="pres">
      <dgm:prSet presAssocID="{AFCBBDAF-E5F9-4594-80EC-2E2442E81E80}" presName="linNode" presStyleCnt="0"/>
      <dgm:spPr/>
    </dgm:pt>
    <dgm:pt modelId="{64DDB9EF-6AFC-4C75-8AA7-9F546D0F3203}" type="pres">
      <dgm:prSet presAssocID="{AFCBBDAF-E5F9-4594-80EC-2E2442E81E80}" presName="parentText" presStyleLbl="node1" presStyleIdx="4" presStyleCnt="5" custScaleX="91621">
        <dgm:presLayoutVars>
          <dgm:chMax val="1"/>
          <dgm:bulletEnabled val="1"/>
        </dgm:presLayoutVars>
      </dgm:prSet>
      <dgm:spPr/>
    </dgm:pt>
    <dgm:pt modelId="{E2E3AFE2-3560-4E31-AE53-98CC47BFBA2B}" type="pres">
      <dgm:prSet presAssocID="{AFCBBDAF-E5F9-4594-80EC-2E2442E81E80}" presName="descendantText" presStyleLbl="alignAccFollowNode1" presStyleIdx="4" presStyleCnt="5">
        <dgm:presLayoutVars>
          <dgm:bulletEnabled val="1"/>
        </dgm:presLayoutVars>
      </dgm:prSet>
      <dgm:spPr/>
    </dgm:pt>
  </dgm:ptLst>
  <dgm:cxnLst>
    <dgm:cxn modelId="{D62D9A3E-9598-4CB5-A725-2CD792F4606B}" type="presOf" srcId="{AFCBBDAF-E5F9-4594-80EC-2E2442E81E80}" destId="{64DDB9EF-6AFC-4C75-8AA7-9F546D0F3203}"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AEC71F69-2C82-4366-ACB3-620746F9C187}" type="presOf" srcId="{F6FEADD9-F67D-41F5-BA4C-3C84956E7F46}" destId="{AAE7A1E6-6847-453D-B55B-8A82BF138C1D}" srcOrd="0" destOrd="0" presId="urn:microsoft.com/office/officeart/2005/8/layout/vList5"/>
    <dgm:cxn modelId="{596FA96E-A1CF-4E91-A61C-C00A6BF3701A}" srcId="{32E35383-3E35-4571-8ACB-1B111D4E1AED}" destId="{1660D24B-D403-40EA-BF6F-4835E2733869}" srcOrd="0" destOrd="0" parTransId="{14B08ABB-4EFC-416F-BA6B-439A93A1D2E1}" sibTransId="{ECA6E8BC-95E7-467B-A807-A42657DAC566}"/>
    <dgm:cxn modelId="{5C125455-A85D-49EB-A3F0-B014A5C90A33}" type="presOf" srcId="{AA046201-5C4D-445E-BF0B-5C6D2B0A1945}" destId="{D54B1729-BC98-42C1-9C6C-D65DCBA4358F}" srcOrd="0" destOrd="0" presId="urn:microsoft.com/office/officeart/2005/8/layout/vList5"/>
    <dgm:cxn modelId="{7C5C8177-247A-46AD-8542-23833BB428F0}" type="presOf" srcId="{0CC55858-344A-478A-904A-E621FD39E262}" destId="{998FE5D7-80FD-412D-8D61-376B712753E0}" srcOrd="0" destOrd="0" presId="urn:microsoft.com/office/officeart/2005/8/layout/vList5"/>
    <dgm:cxn modelId="{50FCE978-5F49-4F07-B08D-51A7C92AEFAB}" type="presOf" srcId="{D542D7CD-123B-4243-A806-CBE05964561F}" destId="{75CCD025-C97E-4AA3-9DCD-98DBBDFB2AC5}" srcOrd="0" destOrd="0" presId="urn:microsoft.com/office/officeart/2005/8/layout/vList5"/>
    <dgm:cxn modelId="{C8538A82-C2F0-4E7F-B28A-5EE5DA56C203}" type="presOf" srcId="{32E35383-3E35-4571-8ACB-1B111D4E1AED}" destId="{642D906A-A5F0-48A0-B437-BB7BB6EB5070}" srcOrd="0" destOrd="0" presId="urn:microsoft.com/office/officeart/2005/8/layout/vList5"/>
    <dgm:cxn modelId="{B8AF1086-D7BE-446F-9133-738B599E9A7D}" srcId="{74EE5CD8-078F-4590-BF9C-A341A294A016}" destId="{AA046201-5C4D-445E-BF0B-5C6D2B0A1945}" srcOrd="0" destOrd="0" parTransId="{FE92FC33-5E0F-4302-9E80-A69E8ACDDE56}" sibTransId="{40767EFF-7D52-4469-ACEE-7D28E67337E2}"/>
    <dgm:cxn modelId="{75875D8F-205F-4359-9DEB-F5AC0E30F78D}" srcId="{F6FEADD9-F67D-41F5-BA4C-3C84956E7F46}" destId="{D542D7CD-123B-4243-A806-CBE05964561F}" srcOrd="2" destOrd="0" parTransId="{6B09A09C-D050-4A32-BAB8-135338335609}" sibTransId="{78926514-0FE5-4BF7-8188-59E047722725}"/>
    <dgm:cxn modelId="{318F44A1-2622-4286-8CE9-B52AE863D1ED}" type="presOf" srcId="{1660D24B-D403-40EA-BF6F-4835E2733869}" destId="{5607F7A2-AD54-4A1E-9280-05B8B38AD590}" srcOrd="0" destOrd="0" presId="urn:microsoft.com/office/officeart/2005/8/layout/vList5"/>
    <dgm:cxn modelId="{8C1C83A8-59FF-4799-993B-865B2176785C}" type="presOf" srcId="{74EE5CD8-078F-4590-BF9C-A341A294A016}" destId="{7E429971-BC57-430F-BB25-C0574E5E39E3}" srcOrd="0" destOrd="0" presId="urn:microsoft.com/office/officeart/2005/8/layout/vList5"/>
    <dgm:cxn modelId="{17A86BB6-AF5E-4FF9-B527-066D11A47256}" srcId="{AFCBBDAF-E5F9-4594-80EC-2E2442E81E80}" destId="{C85ACA5A-2810-4766-80D1-904DC5DD94B4}" srcOrd="0" destOrd="0" parTransId="{ADA1ACA6-9F67-4672-BE91-B797A9FB1526}" sibTransId="{1213F637-F1FF-488C-9E27-46CBEAF64ED1}"/>
    <dgm:cxn modelId="{8463E9C4-5AEF-40DA-87D9-B0D03B13A194}" srcId="{F6FEADD9-F67D-41F5-BA4C-3C84956E7F46}" destId="{AFCBBDAF-E5F9-4594-80EC-2E2442E81E80}" srcOrd="4" destOrd="0" parTransId="{63667CC8-24DF-4E32-BE77-D2DD5CF49006}" sibTransId="{4EB03607-350F-43D0-87CB-D74596350CF2}"/>
    <dgm:cxn modelId="{5D5894C5-9297-49CC-B5D9-5B37D8460661}" type="presOf" srcId="{C85ACA5A-2810-4766-80D1-904DC5DD94B4}" destId="{E2E3AFE2-3560-4E31-AE53-98CC47BFBA2B}" srcOrd="0" destOrd="0" presId="urn:microsoft.com/office/officeart/2005/8/layout/vList5"/>
    <dgm:cxn modelId="{F2B7A6C8-4B62-4803-9D36-E5A2194F4C8E}" srcId="{D542D7CD-123B-4243-A806-CBE05964561F}" destId="{244E7DE4-A46A-4719-81D7-1ABB4F92DF9A}" srcOrd="0" destOrd="0" parTransId="{FCD3B1BC-6ACE-4D9A-9F41-582195FB460E}" sibTransId="{1734DAFE-994D-415D-A94E-6245DE60DD4F}"/>
    <dgm:cxn modelId="{EF3642E9-DE8F-4757-8856-2EFE7B1809A9}" srcId="{F6FEADD9-F67D-41F5-BA4C-3C84956E7F46}" destId="{BDFA2724-B444-4CD1-8F79-46DA7379D085}" srcOrd="1" destOrd="0" parTransId="{2855225E-6722-4856-9FA5-38F94ABF7DA2}" sibTransId="{EACF4ACB-CEE3-4F26-8FC3-423151F4FD16}"/>
    <dgm:cxn modelId="{2CF93FEF-72CE-4D98-BCB6-7B8E764A8F55}" srcId="{BDFA2724-B444-4CD1-8F79-46DA7379D085}" destId="{0CC55858-344A-478A-904A-E621FD39E262}" srcOrd="0" destOrd="0" parTransId="{D7EC6DB6-2C37-45EA-B2C3-1B9DB38F907D}" sibTransId="{71BAB14D-350F-4478-B145-C11F5C59B922}"/>
    <dgm:cxn modelId="{96C5C7EF-83E1-41C8-9DE8-F7F648A5B207}" type="presOf" srcId="{244E7DE4-A46A-4719-81D7-1ABB4F92DF9A}" destId="{219D4853-6A77-484D-962B-C1C34E90D271}" srcOrd="0" destOrd="0" presId="urn:microsoft.com/office/officeart/2005/8/layout/vList5"/>
    <dgm:cxn modelId="{445252F5-1749-498D-A804-F10CD93DBF60}" type="presOf" srcId="{BDFA2724-B444-4CD1-8F79-46DA7379D085}" destId="{52EF4BE9-A81D-4C64-A873-E42D6F94F757}" srcOrd="0" destOrd="0" presId="urn:microsoft.com/office/officeart/2005/8/layout/vList5"/>
    <dgm:cxn modelId="{BA8BAAFE-1B70-4C9F-AD02-1ACA453AD764}" srcId="{F6FEADD9-F67D-41F5-BA4C-3C84956E7F46}" destId="{32E35383-3E35-4571-8ACB-1B111D4E1AED}" srcOrd="3" destOrd="0" parTransId="{F3330EAF-897A-47DD-B84E-F34093F2368D}" sibTransId="{F2DF18A2-B168-445B-9092-7BC84C74D19C}"/>
    <dgm:cxn modelId="{B1AC8365-3271-421A-ABA7-F4A0591EE49E}" type="presParOf" srcId="{AAE7A1E6-6847-453D-B55B-8A82BF138C1D}" destId="{C4407577-18A2-46E0-8805-2838042EB67A}" srcOrd="0" destOrd="0" presId="urn:microsoft.com/office/officeart/2005/8/layout/vList5"/>
    <dgm:cxn modelId="{70176B88-EE35-4FA4-B26F-F33299D1DCF7}" type="presParOf" srcId="{C4407577-18A2-46E0-8805-2838042EB67A}" destId="{7E429971-BC57-430F-BB25-C0574E5E39E3}" srcOrd="0" destOrd="0" presId="urn:microsoft.com/office/officeart/2005/8/layout/vList5"/>
    <dgm:cxn modelId="{62254994-B1EE-4E0C-B9E4-70F10CCB34F7}" type="presParOf" srcId="{C4407577-18A2-46E0-8805-2838042EB67A}" destId="{D54B1729-BC98-42C1-9C6C-D65DCBA4358F}" srcOrd="1" destOrd="0" presId="urn:microsoft.com/office/officeart/2005/8/layout/vList5"/>
    <dgm:cxn modelId="{1AB1142F-4D58-4C30-89B2-490B2AAA9B27}" type="presParOf" srcId="{AAE7A1E6-6847-453D-B55B-8A82BF138C1D}" destId="{AB8574CC-D4F2-4555-AEE3-F4EE58B11D03}" srcOrd="1" destOrd="0" presId="urn:microsoft.com/office/officeart/2005/8/layout/vList5"/>
    <dgm:cxn modelId="{031C3463-817A-4550-9AA5-5FCDE2FC9559}" type="presParOf" srcId="{AAE7A1E6-6847-453D-B55B-8A82BF138C1D}" destId="{2465794F-8597-493C-9707-52A098809B40}" srcOrd="2" destOrd="0" presId="urn:microsoft.com/office/officeart/2005/8/layout/vList5"/>
    <dgm:cxn modelId="{A633E6CB-1B81-4B5F-B74F-65450CC682E6}" type="presParOf" srcId="{2465794F-8597-493C-9707-52A098809B40}" destId="{52EF4BE9-A81D-4C64-A873-E42D6F94F757}" srcOrd="0" destOrd="0" presId="urn:microsoft.com/office/officeart/2005/8/layout/vList5"/>
    <dgm:cxn modelId="{C0ECB799-7FC7-44D3-9B43-9502A74AE046}" type="presParOf" srcId="{2465794F-8597-493C-9707-52A098809B40}" destId="{998FE5D7-80FD-412D-8D61-376B712753E0}" srcOrd="1" destOrd="0" presId="urn:microsoft.com/office/officeart/2005/8/layout/vList5"/>
    <dgm:cxn modelId="{A2FEBE11-DA06-461B-A7C7-137DF9D0874F}" type="presParOf" srcId="{AAE7A1E6-6847-453D-B55B-8A82BF138C1D}" destId="{DA626BD3-EFD5-48BA-BA80-CB42B7DBF42C}" srcOrd="3" destOrd="0" presId="urn:microsoft.com/office/officeart/2005/8/layout/vList5"/>
    <dgm:cxn modelId="{B9CDA24E-3A78-4EE9-A8E1-6D2A8D2FB013}" type="presParOf" srcId="{AAE7A1E6-6847-453D-B55B-8A82BF138C1D}" destId="{AAC8C919-13EF-4A6B-B14E-40F6E5D66BE4}" srcOrd="4" destOrd="0" presId="urn:microsoft.com/office/officeart/2005/8/layout/vList5"/>
    <dgm:cxn modelId="{5E3FFCA6-D97E-4A90-B8AD-BECAB383B113}" type="presParOf" srcId="{AAC8C919-13EF-4A6B-B14E-40F6E5D66BE4}" destId="{75CCD025-C97E-4AA3-9DCD-98DBBDFB2AC5}" srcOrd="0" destOrd="0" presId="urn:microsoft.com/office/officeart/2005/8/layout/vList5"/>
    <dgm:cxn modelId="{B1093E16-9CB9-4ED2-B4D6-F1447201FDE5}" type="presParOf" srcId="{AAC8C919-13EF-4A6B-B14E-40F6E5D66BE4}" destId="{219D4853-6A77-484D-962B-C1C34E90D271}" srcOrd="1" destOrd="0" presId="urn:microsoft.com/office/officeart/2005/8/layout/vList5"/>
    <dgm:cxn modelId="{9579A20E-AED1-4DA8-813F-9657CE65B051}" type="presParOf" srcId="{AAE7A1E6-6847-453D-B55B-8A82BF138C1D}" destId="{D3B68419-4336-4EFB-BC7F-7E3F4304D7B2}" srcOrd="5" destOrd="0" presId="urn:microsoft.com/office/officeart/2005/8/layout/vList5"/>
    <dgm:cxn modelId="{6832691D-3CC1-4536-B2A5-7A7FCAA9F3B1}" type="presParOf" srcId="{AAE7A1E6-6847-453D-B55B-8A82BF138C1D}" destId="{D797EB63-939B-42D7-9ACD-3BF70D8E1F29}" srcOrd="6" destOrd="0" presId="urn:microsoft.com/office/officeart/2005/8/layout/vList5"/>
    <dgm:cxn modelId="{570ED9D4-AE74-428A-B8EE-E590A97F10FD}" type="presParOf" srcId="{D797EB63-939B-42D7-9ACD-3BF70D8E1F29}" destId="{642D906A-A5F0-48A0-B437-BB7BB6EB5070}" srcOrd="0" destOrd="0" presId="urn:microsoft.com/office/officeart/2005/8/layout/vList5"/>
    <dgm:cxn modelId="{A40FF0E4-6E54-45B0-8532-6CB1B6DC3402}" type="presParOf" srcId="{D797EB63-939B-42D7-9ACD-3BF70D8E1F29}" destId="{5607F7A2-AD54-4A1E-9280-05B8B38AD590}" srcOrd="1" destOrd="0" presId="urn:microsoft.com/office/officeart/2005/8/layout/vList5"/>
    <dgm:cxn modelId="{E099DB4A-5309-4965-A416-D681658C2F33}" type="presParOf" srcId="{AAE7A1E6-6847-453D-B55B-8A82BF138C1D}" destId="{2EA512DC-D790-445F-B399-2CE292E6EE7E}" srcOrd="7" destOrd="0" presId="urn:microsoft.com/office/officeart/2005/8/layout/vList5"/>
    <dgm:cxn modelId="{B08137F3-12E7-4523-804B-20030364717E}" type="presParOf" srcId="{AAE7A1E6-6847-453D-B55B-8A82BF138C1D}" destId="{4A20FC75-D962-43D1-AC05-1FEC82778E3B}" srcOrd="8" destOrd="0" presId="urn:microsoft.com/office/officeart/2005/8/layout/vList5"/>
    <dgm:cxn modelId="{5C241AF1-038E-4C6F-8586-B09841BAB775}" type="presParOf" srcId="{4A20FC75-D962-43D1-AC05-1FEC82778E3B}" destId="{64DDB9EF-6AFC-4C75-8AA7-9F546D0F3203}" srcOrd="0" destOrd="0" presId="urn:microsoft.com/office/officeart/2005/8/layout/vList5"/>
    <dgm:cxn modelId="{B29801F3-AE46-4BBE-9232-39F4252A7C2B}" type="presParOf" srcId="{4A20FC75-D962-43D1-AC05-1FEC82778E3B}" destId="{E2E3AFE2-3560-4E31-AE53-98CC47BFBA2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dirty="0"/>
            <a:t>1</a:t>
          </a:r>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dirty="0"/>
            <a:t>2</a:t>
          </a:r>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3200" dirty="0">
              <a:effectLst>
                <a:outerShdw blurRad="38100" dist="38100" dir="2700000" algn="tl">
                  <a:srgbClr val="000000">
                    <a:alpha val="43137"/>
                  </a:srgbClr>
                </a:outerShdw>
              </a:effectLst>
            </a:rPr>
            <a:t>Classification/Employer</a:t>
          </a: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4400" dirty="0"/>
            <a:t>3</a:t>
          </a:r>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en-US" sz="3200" dirty="0">
              <a:effectLst>
                <a:outerShdw blurRad="38100" dist="38100" dir="2700000" algn="tl">
                  <a:srgbClr val="000000">
                    <a:alpha val="43137"/>
                  </a:srgbClr>
                </a:outerShdw>
              </a:effectLst>
            </a:rPr>
            <a:t>Sponsor</a:t>
          </a: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sz="3200" dirty="0">
              <a:effectLst>
                <a:outerShdw blurRad="38100" dist="38100" dir="2700000" algn="tl">
                  <a:srgbClr val="000000">
                    <a:alpha val="43137"/>
                  </a:srgbClr>
                </a:outerShdw>
              </a:effectLst>
            </a:rPr>
            <a:t>Name</a:t>
          </a: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0281FC62-7BB8-49F1-BBC1-825FE38B0E31}">
      <dgm:prSet phldrT="[Text]" custT="1"/>
      <dgm:spPr/>
      <dgm:t>
        <a:bodyPr/>
        <a:lstStyle/>
        <a:p>
          <a:r>
            <a:rPr lang="en-US" sz="3200" dirty="0">
              <a:effectLst>
                <a:outerShdw blurRad="38100" dist="38100" dir="2700000" algn="tl">
                  <a:srgbClr val="000000">
                    <a:alpha val="43137"/>
                  </a:srgbClr>
                </a:outerShdw>
              </a:effectLst>
            </a:rPr>
            <a:t>4</a:t>
          </a:r>
        </a:p>
      </dgm:t>
    </dgm:pt>
    <dgm:pt modelId="{F788D0FF-F781-41E3-AFBB-B5D8A5CD7B12}" type="parTrans" cxnId="{FFB2EE8E-E936-45D6-B6E7-585C37CA3DA6}">
      <dgm:prSet/>
      <dgm:spPr/>
      <dgm:t>
        <a:bodyPr/>
        <a:lstStyle/>
        <a:p>
          <a:endParaRPr lang="en-US"/>
        </a:p>
      </dgm:t>
    </dgm:pt>
    <dgm:pt modelId="{2F1C7908-DA19-49AC-A7F5-A97D95FEDBE9}" type="sibTrans" cxnId="{FFB2EE8E-E936-45D6-B6E7-585C37CA3DA6}">
      <dgm:prSet/>
      <dgm:spPr/>
      <dgm:t>
        <a:bodyPr/>
        <a:lstStyle/>
        <a:p>
          <a:endParaRPr lang="en-US"/>
        </a:p>
      </dgm:t>
    </dgm:pt>
    <dgm:pt modelId="{D2789D98-3CD2-4170-A595-5B368DA541D2}">
      <dgm:prSet phldrT="[Text]" custT="1"/>
      <dgm:spPr/>
      <dgm:t>
        <a:bodyPr/>
        <a:lstStyle/>
        <a:p>
          <a:r>
            <a:rPr lang="en-US" sz="3200" dirty="0">
              <a:effectLst>
                <a:outerShdw blurRad="38100" dist="38100" dir="2700000" algn="tl">
                  <a:srgbClr val="000000">
                    <a:alpha val="43137"/>
                  </a:srgbClr>
                </a:outerShdw>
              </a:effectLst>
            </a:rPr>
            <a:t>Something new in your life this year</a:t>
          </a:r>
        </a:p>
      </dgm:t>
    </dgm:pt>
    <dgm:pt modelId="{A62278EA-AA2B-4426-B3BB-F335C85D12E9}" type="parTrans" cxnId="{EB176E89-DEDF-40D5-9AB6-CDD76631CCF8}">
      <dgm:prSet/>
      <dgm:spPr/>
      <dgm:t>
        <a:bodyPr/>
        <a:lstStyle/>
        <a:p>
          <a:endParaRPr lang="en-US"/>
        </a:p>
      </dgm:t>
    </dgm:pt>
    <dgm:pt modelId="{3A55C60F-13E3-41F4-B9E6-2D87BA0CFF9E}" type="sibTrans" cxnId="{EB176E89-DEDF-40D5-9AB6-CDD76631CCF8}">
      <dgm:prSet/>
      <dgm:spPr/>
      <dgm:t>
        <a:bodyPr/>
        <a:lstStyle/>
        <a:p>
          <a:endParaRPr lang="en-US"/>
        </a:p>
      </dgm:t>
    </dgm:pt>
    <dgm:pt modelId="{AAE7A1E6-6847-453D-B55B-8A82BF138C1D}" type="pres">
      <dgm:prSet presAssocID="{F6FEADD9-F67D-41F5-BA4C-3C84956E7F46}" presName="Name0" presStyleCnt="0">
        <dgm:presLayoutVars>
          <dgm:dir/>
          <dgm:animLvl val="lvl"/>
          <dgm:resizeHandles val="exact"/>
        </dgm:presLayoutVars>
      </dgm:prSet>
      <dgm:spPr/>
    </dgm:pt>
    <dgm:pt modelId="{C4407577-18A2-46E0-8805-2838042EB67A}" type="pres">
      <dgm:prSet presAssocID="{74EE5CD8-078F-4590-BF9C-A341A294A016}" presName="linNode" presStyleCnt="0"/>
      <dgm:spPr/>
    </dgm:pt>
    <dgm:pt modelId="{7E429971-BC57-430F-BB25-C0574E5E39E3}" type="pres">
      <dgm:prSet presAssocID="{74EE5CD8-078F-4590-BF9C-A341A294A016}" presName="parentText" presStyleLbl="node1" presStyleIdx="0" presStyleCnt="4" custLinFactNeighborY="-15667">
        <dgm:presLayoutVars>
          <dgm:chMax val="1"/>
          <dgm:bulletEnabled val="1"/>
        </dgm:presLayoutVars>
      </dgm:prSet>
      <dgm:spPr>
        <a:prstGeom prst="roundRect">
          <a:avLst/>
        </a:prstGeom>
      </dgm:spPr>
    </dgm:pt>
    <dgm:pt modelId="{D54B1729-BC98-42C1-9C6C-D65DCBA4358F}" type="pres">
      <dgm:prSet presAssocID="{74EE5CD8-078F-4590-BF9C-A341A294A016}" presName="descendantText" presStyleLbl="alignAccFollowNode1" presStyleIdx="0" presStyleCnt="4" custScaleX="259632">
        <dgm:presLayoutVars>
          <dgm:bulletEnabled val="1"/>
        </dgm:presLayoutVars>
      </dgm:prSet>
      <dgm:spPr>
        <a:prstGeom prst="rect">
          <a:avLst/>
        </a:prstGeom>
      </dgm:spPr>
    </dgm:pt>
    <dgm:pt modelId="{AB8574CC-D4F2-4555-AEE3-F4EE58B11D03}" type="pres">
      <dgm:prSet presAssocID="{CF9FB981-E6ED-4440-AC98-4E4E2ABA2C55}" presName="sp" presStyleCnt="0"/>
      <dgm:spPr/>
    </dgm:pt>
    <dgm:pt modelId="{85B8F607-FDD8-476A-ADBE-E1250824F294}" type="pres">
      <dgm:prSet presAssocID="{AA046201-5C4D-445E-BF0B-5C6D2B0A1945}" presName="linNode" presStyleCnt="0"/>
      <dgm:spPr/>
    </dgm:pt>
    <dgm:pt modelId="{C04276DC-EE64-470A-B8BC-09067B8045FA}" type="pres">
      <dgm:prSet presAssocID="{AA046201-5C4D-445E-BF0B-5C6D2B0A1945}" presName="parentText" presStyleLbl="node1" presStyleIdx="1" presStyleCnt="4">
        <dgm:presLayoutVars>
          <dgm:chMax val="1"/>
          <dgm:bulletEnabled val="1"/>
        </dgm:presLayoutVars>
      </dgm:prSet>
      <dgm:spPr>
        <a:prstGeom prst="roundRect">
          <a:avLst/>
        </a:prstGeom>
      </dgm:spPr>
    </dgm:pt>
    <dgm:pt modelId="{B37A5355-225B-4C6F-AED7-6C620F99EECC}" type="pres">
      <dgm:prSet presAssocID="{AA046201-5C4D-445E-BF0B-5C6D2B0A1945}" presName="descendantText" presStyleLbl="alignAccFollowNode1" presStyleIdx="1" presStyleCnt="4" custScaleX="259632">
        <dgm:presLayoutVars>
          <dgm:bulletEnabled val="1"/>
        </dgm:presLayoutVars>
      </dgm:prSet>
      <dgm:spPr>
        <a:prstGeom prst="rect">
          <a:avLst/>
        </a:prstGeom>
      </dgm:spPr>
    </dgm:pt>
    <dgm:pt modelId="{5ACAA866-A8A8-4183-97B5-CEEAB1525C60}" type="pres">
      <dgm:prSet presAssocID="{40767EFF-7D52-4469-ACEE-7D28E67337E2}" presName="sp" presStyleCnt="0"/>
      <dgm:spPr/>
    </dgm:pt>
    <dgm:pt modelId="{477213BE-9E91-4950-8451-7F60796F47F4}" type="pres">
      <dgm:prSet presAssocID="{D1776C8F-2B10-4075-8DF7-7F65AB725ED5}" presName="linNode" presStyleCnt="0"/>
      <dgm:spPr/>
    </dgm:pt>
    <dgm:pt modelId="{F5034101-5B7D-4FE7-B47A-5A48CF39606B}" type="pres">
      <dgm:prSet presAssocID="{D1776C8F-2B10-4075-8DF7-7F65AB725ED5}" presName="parentText" presStyleLbl="node1" presStyleIdx="2" presStyleCnt="4">
        <dgm:presLayoutVars>
          <dgm:chMax val="1"/>
          <dgm:bulletEnabled val="1"/>
        </dgm:presLayoutVars>
      </dgm:prSet>
      <dgm:spPr>
        <a:prstGeom prst="roundRect">
          <a:avLst/>
        </a:prstGeom>
      </dgm:spPr>
    </dgm:pt>
    <dgm:pt modelId="{C7C3E6FD-D83F-4BDA-907E-B5EE041DA931}" type="pres">
      <dgm:prSet presAssocID="{D1776C8F-2B10-4075-8DF7-7F65AB725ED5}" presName="descendantText" presStyleLbl="alignAccFollowNode1" presStyleIdx="2" presStyleCnt="4" custScaleX="259632">
        <dgm:presLayoutVars>
          <dgm:bulletEnabled val="1"/>
        </dgm:presLayoutVars>
      </dgm:prSet>
      <dgm:spPr>
        <a:prstGeom prst="rect">
          <a:avLst/>
        </a:prstGeom>
      </dgm:spPr>
    </dgm:pt>
    <dgm:pt modelId="{D95EE0D6-C8E5-4526-AFA9-BFB23A11DB7F}" type="pres">
      <dgm:prSet presAssocID="{88B75C29-8054-417D-BCE3-878A55118F6D}" presName="sp" presStyleCnt="0"/>
      <dgm:spPr/>
    </dgm:pt>
    <dgm:pt modelId="{30200339-9F77-4834-A8BF-39269A3E1815}" type="pres">
      <dgm:prSet presAssocID="{0281FC62-7BB8-49F1-BBC1-825FE38B0E31}" presName="linNode" presStyleCnt="0"/>
      <dgm:spPr/>
    </dgm:pt>
    <dgm:pt modelId="{D925DC82-070A-4FA2-A99B-1D481D856AA0}" type="pres">
      <dgm:prSet presAssocID="{0281FC62-7BB8-49F1-BBC1-825FE38B0E31}" presName="parentText" presStyleLbl="node1" presStyleIdx="3" presStyleCnt="4">
        <dgm:presLayoutVars>
          <dgm:chMax val="1"/>
          <dgm:bulletEnabled val="1"/>
        </dgm:presLayoutVars>
      </dgm:prSet>
      <dgm:spPr/>
    </dgm:pt>
    <dgm:pt modelId="{483BA68E-8126-4FBB-9F3D-D9E1B425B903}" type="pres">
      <dgm:prSet presAssocID="{0281FC62-7BB8-49F1-BBC1-825FE38B0E31}" presName="descendantText" presStyleLbl="alignAccFollowNode1" presStyleIdx="3" presStyleCnt="4" custScaleX="245603" custLinFactNeighborX="-16919" custLinFactNeighborY="1488">
        <dgm:presLayoutVars>
          <dgm:bulletEnabled val="1"/>
        </dgm:presLayoutVars>
      </dgm:prSet>
      <dgm:spPr/>
    </dgm:pt>
  </dgm:ptLst>
  <dgm:cxnLst>
    <dgm:cxn modelId="{78476622-1282-4BDB-A68D-3738B61FA2CB}" type="presOf" srcId="{6BE4E373-0656-4EDC-821E-BE09C952B1F6}" destId="{C7C3E6FD-D83F-4BDA-907E-B5EE041DA931}"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C11E7C36-B2FB-4F14-9146-FFE72ADCAEFD}" type="presOf" srcId="{F6FEADD9-F67D-41F5-BA4C-3C84956E7F46}" destId="{AAE7A1E6-6847-453D-B55B-8A82BF138C1D}"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F40F9561-0D4C-44CF-91EF-A92B1DBDE44B}" srcId="{F6FEADD9-F67D-41F5-BA4C-3C84956E7F46}" destId="{74EE5CD8-078F-4590-BF9C-A341A294A016}" srcOrd="0" destOrd="0" parTransId="{BB568D76-3363-43D3-B00C-3359A643216C}" sibTransId="{CF9FB981-E6ED-4440-AC98-4E4E2ABA2C55}"/>
    <dgm:cxn modelId="{94D3DE69-24A7-4EC0-B11E-23430E3DEBEE}" type="presOf" srcId="{AA046201-5C4D-445E-BF0B-5C6D2B0A1945}" destId="{C04276DC-EE64-470A-B8BC-09067B8045FA}" srcOrd="0" destOrd="0" presId="urn:microsoft.com/office/officeart/2005/8/layout/vList5"/>
    <dgm:cxn modelId="{CCDEE180-8797-4D0B-9835-10FE621464A0}" type="presOf" srcId="{D2789D98-3CD2-4170-A595-5B368DA541D2}" destId="{483BA68E-8126-4FBB-9F3D-D9E1B425B903}" srcOrd="0" destOrd="0" presId="urn:microsoft.com/office/officeart/2005/8/layout/vList5"/>
    <dgm:cxn modelId="{9C80A084-99E2-4C48-A313-4B0E52543DF6}" type="presOf" srcId="{0281FC62-7BB8-49F1-BBC1-825FE38B0E31}" destId="{D925DC82-070A-4FA2-A99B-1D481D856AA0}" srcOrd="0" destOrd="0" presId="urn:microsoft.com/office/officeart/2005/8/layout/vList5"/>
    <dgm:cxn modelId="{B8AF1086-D7BE-446F-9133-738B599E9A7D}" srcId="{F6FEADD9-F67D-41F5-BA4C-3C84956E7F46}" destId="{AA046201-5C4D-445E-BF0B-5C6D2B0A1945}" srcOrd="1" destOrd="0" parTransId="{FE92FC33-5E0F-4302-9E80-A69E8ACDDE56}" sibTransId="{40767EFF-7D52-4469-ACEE-7D28E67337E2}"/>
    <dgm:cxn modelId="{E6046D86-1A15-4DD1-A13D-69ECA3A1AF99}" type="presOf" srcId="{74EE5CD8-078F-4590-BF9C-A341A294A016}" destId="{7E429971-BC57-430F-BB25-C0574E5E39E3}" srcOrd="0" destOrd="0" presId="urn:microsoft.com/office/officeart/2005/8/layout/vList5"/>
    <dgm:cxn modelId="{EB176E89-DEDF-40D5-9AB6-CDD76631CCF8}" srcId="{0281FC62-7BB8-49F1-BBC1-825FE38B0E31}" destId="{D2789D98-3CD2-4170-A595-5B368DA541D2}" srcOrd="0" destOrd="0" parTransId="{A62278EA-AA2B-4426-B3BB-F335C85D12E9}" sibTransId="{3A55C60F-13E3-41F4-B9E6-2D87BA0CFF9E}"/>
    <dgm:cxn modelId="{7077B78D-FCDC-4519-8416-DC357ACD5043}" srcId="{F6FEADD9-F67D-41F5-BA4C-3C84956E7F46}" destId="{D1776C8F-2B10-4075-8DF7-7F65AB725ED5}" srcOrd="2" destOrd="0" parTransId="{7291E740-3E17-41B3-99D3-1D67AE37CC3F}" sibTransId="{88B75C29-8054-417D-BCE3-878A55118F6D}"/>
    <dgm:cxn modelId="{FFB2EE8E-E936-45D6-B6E7-585C37CA3DA6}" srcId="{F6FEADD9-F67D-41F5-BA4C-3C84956E7F46}" destId="{0281FC62-7BB8-49F1-BBC1-825FE38B0E31}" srcOrd="3" destOrd="0" parTransId="{F788D0FF-F781-41E3-AFBB-B5D8A5CD7B12}" sibTransId="{2F1C7908-DA19-49AC-A7F5-A97D95FEDBE9}"/>
    <dgm:cxn modelId="{8FC7B7BE-C2E0-4E5C-AEE7-12003F1B3BCF}" type="presOf" srcId="{D1776C8F-2B10-4075-8DF7-7F65AB725ED5}" destId="{F5034101-5B7D-4FE7-B47A-5A48CF39606B}" srcOrd="0" destOrd="0" presId="urn:microsoft.com/office/officeart/2005/8/layout/vList5"/>
    <dgm:cxn modelId="{9DE9B6CA-2A81-4CB9-A7ED-A2AA12F15EA5}" type="presOf" srcId="{C59269D0-92A5-481C-BA64-727AFB0DD545}" destId="{B37A5355-225B-4C6F-AED7-6C620F99EECC}" srcOrd="0" destOrd="0" presId="urn:microsoft.com/office/officeart/2005/8/layout/vList5"/>
    <dgm:cxn modelId="{119690D4-400B-468B-8BA0-5C9C9E2AFEAF}" srcId="{D1776C8F-2B10-4075-8DF7-7F65AB725ED5}" destId="{6BE4E373-0656-4EDC-821E-BE09C952B1F6}" srcOrd="0" destOrd="0" parTransId="{34218063-BF94-4304-99BD-B3F7BA4D3C8F}" sibTransId="{E17B9BF1-2948-497F-8EC7-3BF734D839DB}"/>
    <dgm:cxn modelId="{31470FE0-D554-4AA4-ADFB-E04930674A43}" type="presOf" srcId="{1E4D3931-0DBD-4211-A24A-6AF364284B1E}" destId="{D54B1729-BC98-42C1-9C6C-D65DCBA4358F}" srcOrd="0" destOrd="0" presId="urn:microsoft.com/office/officeart/2005/8/layout/vList5"/>
    <dgm:cxn modelId="{F5413A29-3BE6-44E9-96B8-A77773C6EE56}" type="presParOf" srcId="{AAE7A1E6-6847-453D-B55B-8A82BF138C1D}" destId="{C4407577-18A2-46E0-8805-2838042EB67A}" srcOrd="0" destOrd="0" presId="urn:microsoft.com/office/officeart/2005/8/layout/vList5"/>
    <dgm:cxn modelId="{4E353795-9964-4C93-BB42-146D2AFB9FF7}" type="presParOf" srcId="{C4407577-18A2-46E0-8805-2838042EB67A}" destId="{7E429971-BC57-430F-BB25-C0574E5E39E3}" srcOrd="0" destOrd="0" presId="urn:microsoft.com/office/officeart/2005/8/layout/vList5"/>
    <dgm:cxn modelId="{8899ACF4-99B5-43FC-92E7-F983B8A96F21}" type="presParOf" srcId="{C4407577-18A2-46E0-8805-2838042EB67A}" destId="{D54B1729-BC98-42C1-9C6C-D65DCBA4358F}" srcOrd="1" destOrd="0" presId="urn:microsoft.com/office/officeart/2005/8/layout/vList5"/>
    <dgm:cxn modelId="{448C579C-95B7-4D29-9069-ED73718F49D2}" type="presParOf" srcId="{AAE7A1E6-6847-453D-B55B-8A82BF138C1D}" destId="{AB8574CC-D4F2-4555-AEE3-F4EE58B11D03}" srcOrd="1" destOrd="0" presId="urn:microsoft.com/office/officeart/2005/8/layout/vList5"/>
    <dgm:cxn modelId="{EE770CD1-7A2B-486E-B0EF-50903A8AB69F}" type="presParOf" srcId="{AAE7A1E6-6847-453D-B55B-8A82BF138C1D}" destId="{85B8F607-FDD8-476A-ADBE-E1250824F294}" srcOrd="2" destOrd="0" presId="urn:microsoft.com/office/officeart/2005/8/layout/vList5"/>
    <dgm:cxn modelId="{D5374A96-D75A-4EC5-916D-7945B9A8C9EA}" type="presParOf" srcId="{85B8F607-FDD8-476A-ADBE-E1250824F294}" destId="{C04276DC-EE64-470A-B8BC-09067B8045FA}" srcOrd="0" destOrd="0" presId="urn:microsoft.com/office/officeart/2005/8/layout/vList5"/>
    <dgm:cxn modelId="{83D0641A-7836-4788-B201-6A3D4E08FA4A}" type="presParOf" srcId="{85B8F607-FDD8-476A-ADBE-E1250824F294}" destId="{B37A5355-225B-4C6F-AED7-6C620F99EECC}" srcOrd="1" destOrd="0" presId="urn:microsoft.com/office/officeart/2005/8/layout/vList5"/>
    <dgm:cxn modelId="{80EDE5EE-E429-4D02-BFBA-CF1CC390CD18}" type="presParOf" srcId="{AAE7A1E6-6847-453D-B55B-8A82BF138C1D}" destId="{5ACAA866-A8A8-4183-97B5-CEEAB1525C60}" srcOrd="3" destOrd="0" presId="urn:microsoft.com/office/officeart/2005/8/layout/vList5"/>
    <dgm:cxn modelId="{082BAFE0-CFDD-4ADD-B7B7-87EE2B0C58E4}" type="presParOf" srcId="{AAE7A1E6-6847-453D-B55B-8A82BF138C1D}" destId="{477213BE-9E91-4950-8451-7F60796F47F4}" srcOrd="4" destOrd="0" presId="urn:microsoft.com/office/officeart/2005/8/layout/vList5"/>
    <dgm:cxn modelId="{5516F0DA-A7DC-44B8-8128-CA62D3C044AB}" type="presParOf" srcId="{477213BE-9E91-4950-8451-7F60796F47F4}" destId="{F5034101-5B7D-4FE7-B47A-5A48CF39606B}" srcOrd="0" destOrd="0" presId="urn:microsoft.com/office/officeart/2005/8/layout/vList5"/>
    <dgm:cxn modelId="{7C5F6871-A294-4F63-913E-DFF8F5358771}" type="presParOf" srcId="{477213BE-9E91-4950-8451-7F60796F47F4}" destId="{C7C3E6FD-D83F-4BDA-907E-B5EE041DA931}" srcOrd="1" destOrd="0" presId="urn:microsoft.com/office/officeart/2005/8/layout/vList5"/>
    <dgm:cxn modelId="{F4AEFF0C-50D6-4163-96CB-04BE2436EF5D}" type="presParOf" srcId="{AAE7A1E6-6847-453D-B55B-8A82BF138C1D}" destId="{D95EE0D6-C8E5-4526-AFA9-BFB23A11DB7F}" srcOrd="5" destOrd="0" presId="urn:microsoft.com/office/officeart/2005/8/layout/vList5"/>
    <dgm:cxn modelId="{5FC190A9-39CD-4FB8-AE39-BC0C93DA21C3}" type="presParOf" srcId="{AAE7A1E6-6847-453D-B55B-8A82BF138C1D}" destId="{30200339-9F77-4834-A8BF-39269A3E1815}" srcOrd="6" destOrd="0" presId="urn:microsoft.com/office/officeart/2005/8/layout/vList5"/>
    <dgm:cxn modelId="{D9CB928A-9D05-440E-8303-D6C9EF86CAFB}" type="presParOf" srcId="{30200339-9F77-4834-A8BF-39269A3E1815}" destId="{D925DC82-070A-4FA2-A99B-1D481D856AA0}" srcOrd="0" destOrd="0" presId="urn:microsoft.com/office/officeart/2005/8/layout/vList5"/>
    <dgm:cxn modelId="{CEF0809A-7449-4ADB-BD6B-0B18C14231DE}" type="presParOf" srcId="{30200339-9F77-4834-A8BF-39269A3E1815}" destId="{483BA68E-8126-4FBB-9F3D-D9E1B425B90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2800" baseline="0" dirty="0"/>
            <a:t>Club Service</a:t>
          </a:r>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2800" baseline="0" dirty="0"/>
            <a:t>Community Service</a:t>
          </a:r>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D1776C8F-2B10-4075-8DF7-7F65AB725ED5}">
      <dgm:prSet phldrT="[Text]" custT="1"/>
      <dgm:spPr/>
      <dgm:t>
        <a:bodyPr/>
        <a:lstStyle/>
        <a:p>
          <a:r>
            <a:rPr lang="en-US" sz="2800" baseline="0" dirty="0"/>
            <a:t>International Service</a:t>
          </a:r>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en-US" sz="2800" baseline="0" dirty="0">
              <a:effectLst>
                <a:outerShdw blurRad="38100" dist="38100" dir="2700000" algn="tl">
                  <a:srgbClr val="000000">
                    <a:alpha val="43137"/>
                  </a:srgbClr>
                </a:outerShdw>
              </a:effectLst>
            </a:rPr>
            <a:t>New Generations</a:t>
          </a: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sz="2800" baseline="0" dirty="0">
              <a:effectLst>
                <a:outerShdw blurRad="38100" dist="38100" dir="2700000" algn="tl">
                  <a:srgbClr val="000000">
                    <a:alpha val="43137"/>
                  </a:srgbClr>
                </a:outerShdw>
              </a:effectLst>
            </a:rPr>
            <a:t>Vocational Service</a:t>
          </a: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AAE7A1E6-6847-453D-B55B-8A82BF138C1D}" type="pres">
      <dgm:prSet presAssocID="{F6FEADD9-F67D-41F5-BA4C-3C84956E7F46}" presName="Name0" presStyleCnt="0">
        <dgm:presLayoutVars>
          <dgm:dir/>
          <dgm:animLvl val="lvl"/>
          <dgm:resizeHandles val="exact"/>
        </dgm:presLayoutVars>
      </dgm:prSet>
      <dgm:spPr/>
    </dgm:pt>
    <dgm:pt modelId="{C4407577-18A2-46E0-8805-2838042EB67A}" type="pres">
      <dgm:prSet presAssocID="{74EE5CD8-078F-4590-BF9C-A341A294A016}" presName="linNode" presStyleCnt="0"/>
      <dgm:spPr/>
    </dgm:pt>
    <dgm:pt modelId="{7E429971-BC57-430F-BB25-C0574E5E39E3}" type="pres">
      <dgm:prSet presAssocID="{74EE5CD8-078F-4590-BF9C-A341A294A016}" presName="parentText" presStyleLbl="node1" presStyleIdx="0" presStyleCnt="5" custLinFactNeighborY="-15667">
        <dgm:presLayoutVars>
          <dgm:chMax val="1"/>
          <dgm:bulletEnabled val="1"/>
        </dgm:presLayoutVars>
      </dgm:prSet>
      <dgm:spPr>
        <a:prstGeom prst="roundRect">
          <a:avLst/>
        </a:prstGeom>
      </dgm:spPr>
    </dgm:pt>
    <dgm:pt modelId="{AB8574CC-D4F2-4555-AEE3-F4EE58B11D03}" type="pres">
      <dgm:prSet presAssocID="{CF9FB981-E6ED-4440-AC98-4E4E2ABA2C55}" presName="sp" presStyleCnt="0"/>
      <dgm:spPr/>
    </dgm:pt>
    <dgm:pt modelId="{FBB49638-3D73-41D5-86A1-50ACFA4A31A9}" type="pres">
      <dgm:prSet presAssocID="{1E4D3931-0DBD-4211-A24A-6AF364284B1E}" presName="linNode" presStyleCnt="0"/>
      <dgm:spPr/>
    </dgm:pt>
    <dgm:pt modelId="{E3284811-6CEE-41B8-839F-4FA0E6D5D259}" type="pres">
      <dgm:prSet presAssocID="{1E4D3931-0DBD-4211-A24A-6AF364284B1E}" presName="parentText" presStyleLbl="node1" presStyleIdx="1" presStyleCnt="5">
        <dgm:presLayoutVars>
          <dgm:chMax val="1"/>
          <dgm:bulletEnabled val="1"/>
        </dgm:presLayoutVars>
      </dgm:prSet>
      <dgm:spPr/>
    </dgm:pt>
    <dgm:pt modelId="{52611CA0-942A-4103-A7F7-23A51F6D004E}" type="pres">
      <dgm:prSet presAssocID="{CADAA3D9-7C63-4729-85B0-64C8AF644EEF}" presName="sp" presStyleCnt="0"/>
      <dgm:spPr/>
    </dgm:pt>
    <dgm:pt modelId="{85B8F607-FDD8-476A-ADBE-E1250824F294}" type="pres">
      <dgm:prSet presAssocID="{AA046201-5C4D-445E-BF0B-5C6D2B0A1945}" presName="linNode" presStyleCnt="0"/>
      <dgm:spPr/>
    </dgm:pt>
    <dgm:pt modelId="{C04276DC-EE64-470A-B8BC-09067B8045FA}" type="pres">
      <dgm:prSet presAssocID="{AA046201-5C4D-445E-BF0B-5C6D2B0A1945}" presName="parentText" presStyleLbl="node1" presStyleIdx="2" presStyleCnt="5">
        <dgm:presLayoutVars>
          <dgm:chMax val="1"/>
          <dgm:bulletEnabled val="1"/>
        </dgm:presLayoutVars>
      </dgm:prSet>
      <dgm:spPr>
        <a:prstGeom prst="roundRect">
          <a:avLst/>
        </a:prstGeom>
      </dgm:spPr>
    </dgm:pt>
    <dgm:pt modelId="{5ACAA866-A8A8-4183-97B5-CEEAB1525C60}" type="pres">
      <dgm:prSet presAssocID="{40767EFF-7D52-4469-ACEE-7D28E67337E2}" presName="sp" presStyleCnt="0"/>
      <dgm:spPr/>
    </dgm:pt>
    <dgm:pt modelId="{477213BE-9E91-4950-8451-7F60796F47F4}" type="pres">
      <dgm:prSet presAssocID="{D1776C8F-2B10-4075-8DF7-7F65AB725ED5}" presName="linNode" presStyleCnt="0"/>
      <dgm:spPr/>
    </dgm:pt>
    <dgm:pt modelId="{F5034101-5B7D-4FE7-B47A-5A48CF39606B}" type="pres">
      <dgm:prSet presAssocID="{D1776C8F-2B10-4075-8DF7-7F65AB725ED5}" presName="parentText" presStyleLbl="node1" presStyleIdx="3" presStyleCnt="5">
        <dgm:presLayoutVars>
          <dgm:chMax val="1"/>
          <dgm:bulletEnabled val="1"/>
        </dgm:presLayoutVars>
      </dgm:prSet>
      <dgm:spPr>
        <a:prstGeom prst="roundRect">
          <a:avLst/>
        </a:prstGeom>
      </dgm:spPr>
    </dgm:pt>
    <dgm:pt modelId="{5FC8784D-8B75-429E-8565-72459F375719}" type="pres">
      <dgm:prSet presAssocID="{88B75C29-8054-417D-BCE3-878A55118F6D}" presName="sp" presStyleCnt="0"/>
      <dgm:spPr/>
    </dgm:pt>
    <dgm:pt modelId="{6334B2D2-BEF3-459B-979B-9D8C6D463616}" type="pres">
      <dgm:prSet presAssocID="{6BE4E373-0656-4EDC-821E-BE09C952B1F6}" presName="linNode" presStyleCnt="0"/>
      <dgm:spPr/>
    </dgm:pt>
    <dgm:pt modelId="{EDF07EFD-CF44-4DCE-B0F5-C2C10FE0BB81}" type="pres">
      <dgm:prSet presAssocID="{6BE4E373-0656-4EDC-821E-BE09C952B1F6}" presName="parentText" presStyleLbl="node1" presStyleIdx="4" presStyleCnt="5">
        <dgm:presLayoutVars>
          <dgm:chMax val="1"/>
          <dgm:bulletEnabled val="1"/>
        </dgm:presLayoutVars>
      </dgm:prSet>
      <dgm:spPr/>
    </dgm:pt>
  </dgm:ptLst>
  <dgm:cxnLst>
    <dgm:cxn modelId="{A6237019-3FED-448A-99F8-F67C3FDD14D4}" type="presOf" srcId="{AA046201-5C4D-445E-BF0B-5C6D2B0A1945}" destId="{C04276DC-EE64-470A-B8BC-09067B8045FA}" srcOrd="0" destOrd="0" presId="urn:microsoft.com/office/officeart/2005/8/layout/vList5"/>
    <dgm:cxn modelId="{63E4D827-0083-4625-9FD6-043D8D32091E}" srcId="{F6FEADD9-F67D-41F5-BA4C-3C84956E7F46}" destId="{1E4D3931-0DBD-4211-A24A-6AF364284B1E}" srcOrd="1" destOrd="0" parTransId="{FC93695B-FD0E-4353-B1FD-4328F4386DEC}" sibTransId="{CADAA3D9-7C63-4729-85B0-64C8AF644EEF}"/>
    <dgm:cxn modelId="{69ABCC2D-7568-432B-B078-5279ECFD45AB}" type="presOf" srcId="{74EE5CD8-078F-4590-BF9C-A341A294A016}" destId="{7E429971-BC57-430F-BB25-C0574E5E39E3}"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DCEE6671-8B9F-4156-A30A-FBBC291CA60D}" type="presOf" srcId="{D1776C8F-2B10-4075-8DF7-7F65AB725ED5}" destId="{F5034101-5B7D-4FE7-B47A-5A48CF39606B}" srcOrd="0" destOrd="0" presId="urn:microsoft.com/office/officeart/2005/8/layout/vList5"/>
    <dgm:cxn modelId="{0F8EBE81-89F9-4FDC-B87F-F22B87ECB8F6}" type="presOf" srcId="{6BE4E373-0656-4EDC-821E-BE09C952B1F6}" destId="{EDF07EFD-CF44-4DCE-B0F5-C2C10FE0BB81}" srcOrd="0" destOrd="0" presId="urn:microsoft.com/office/officeart/2005/8/layout/vList5"/>
    <dgm:cxn modelId="{B8AF1086-D7BE-446F-9133-738B599E9A7D}" srcId="{F6FEADD9-F67D-41F5-BA4C-3C84956E7F46}" destId="{AA046201-5C4D-445E-BF0B-5C6D2B0A1945}" srcOrd="2" destOrd="0" parTransId="{FE92FC33-5E0F-4302-9E80-A69E8ACDDE56}" sibTransId="{40767EFF-7D52-4469-ACEE-7D28E67337E2}"/>
    <dgm:cxn modelId="{7077B78D-FCDC-4519-8416-DC357ACD5043}" srcId="{F6FEADD9-F67D-41F5-BA4C-3C84956E7F46}" destId="{D1776C8F-2B10-4075-8DF7-7F65AB725ED5}" srcOrd="3" destOrd="0" parTransId="{7291E740-3E17-41B3-99D3-1D67AE37CC3F}" sibTransId="{88B75C29-8054-417D-BCE3-878A55118F6D}"/>
    <dgm:cxn modelId="{A0B525CC-8FF9-403E-BE08-1B1D23463A90}" type="presOf" srcId="{1E4D3931-0DBD-4211-A24A-6AF364284B1E}" destId="{E3284811-6CEE-41B8-839F-4FA0E6D5D259}" srcOrd="0" destOrd="0" presId="urn:microsoft.com/office/officeart/2005/8/layout/vList5"/>
    <dgm:cxn modelId="{57F2B3CF-182B-45BA-AB44-13A2A7008249}" type="presOf" srcId="{F6FEADD9-F67D-41F5-BA4C-3C84956E7F46}" destId="{AAE7A1E6-6847-453D-B55B-8A82BF138C1D}" srcOrd="0" destOrd="0" presId="urn:microsoft.com/office/officeart/2005/8/layout/vList5"/>
    <dgm:cxn modelId="{119690D4-400B-468B-8BA0-5C9C9E2AFEAF}" srcId="{F6FEADD9-F67D-41F5-BA4C-3C84956E7F46}" destId="{6BE4E373-0656-4EDC-821E-BE09C952B1F6}" srcOrd="4" destOrd="0" parTransId="{34218063-BF94-4304-99BD-B3F7BA4D3C8F}" sibTransId="{E17B9BF1-2948-497F-8EC7-3BF734D839DB}"/>
    <dgm:cxn modelId="{0E4E66FE-BCF0-433D-B91A-F3BDB7929268}" type="presParOf" srcId="{AAE7A1E6-6847-453D-B55B-8A82BF138C1D}" destId="{C4407577-18A2-46E0-8805-2838042EB67A}" srcOrd="0" destOrd="0" presId="urn:microsoft.com/office/officeart/2005/8/layout/vList5"/>
    <dgm:cxn modelId="{CC459D11-64AC-433F-9E70-BE1B611BCF08}" type="presParOf" srcId="{C4407577-18A2-46E0-8805-2838042EB67A}" destId="{7E429971-BC57-430F-BB25-C0574E5E39E3}" srcOrd="0" destOrd="0" presId="urn:microsoft.com/office/officeart/2005/8/layout/vList5"/>
    <dgm:cxn modelId="{4D44DB56-D41B-4E7A-A336-5A34FDB41041}" type="presParOf" srcId="{AAE7A1E6-6847-453D-B55B-8A82BF138C1D}" destId="{AB8574CC-D4F2-4555-AEE3-F4EE58B11D03}" srcOrd="1" destOrd="0" presId="urn:microsoft.com/office/officeart/2005/8/layout/vList5"/>
    <dgm:cxn modelId="{769667E0-9B80-4F80-B36C-7C5130DC3537}" type="presParOf" srcId="{AAE7A1E6-6847-453D-B55B-8A82BF138C1D}" destId="{FBB49638-3D73-41D5-86A1-50ACFA4A31A9}" srcOrd="2" destOrd="0" presId="urn:microsoft.com/office/officeart/2005/8/layout/vList5"/>
    <dgm:cxn modelId="{FAD06D6B-849F-4F08-86C2-A8F0967AC738}" type="presParOf" srcId="{FBB49638-3D73-41D5-86A1-50ACFA4A31A9}" destId="{E3284811-6CEE-41B8-839F-4FA0E6D5D259}" srcOrd="0" destOrd="0" presId="urn:microsoft.com/office/officeart/2005/8/layout/vList5"/>
    <dgm:cxn modelId="{57FDF750-E5BA-46E9-A837-1256A3898C6E}" type="presParOf" srcId="{AAE7A1E6-6847-453D-B55B-8A82BF138C1D}" destId="{52611CA0-942A-4103-A7F7-23A51F6D004E}" srcOrd="3" destOrd="0" presId="urn:microsoft.com/office/officeart/2005/8/layout/vList5"/>
    <dgm:cxn modelId="{9E8BCC84-707A-4590-851E-9E03F7F67CAD}" type="presParOf" srcId="{AAE7A1E6-6847-453D-B55B-8A82BF138C1D}" destId="{85B8F607-FDD8-476A-ADBE-E1250824F294}" srcOrd="4" destOrd="0" presId="urn:microsoft.com/office/officeart/2005/8/layout/vList5"/>
    <dgm:cxn modelId="{83EE4506-B36B-4575-8615-BAC89509C8F1}" type="presParOf" srcId="{85B8F607-FDD8-476A-ADBE-E1250824F294}" destId="{C04276DC-EE64-470A-B8BC-09067B8045FA}" srcOrd="0" destOrd="0" presId="urn:microsoft.com/office/officeart/2005/8/layout/vList5"/>
    <dgm:cxn modelId="{78525DC5-ABB9-41CF-94DE-F3AE0CDA0D76}" type="presParOf" srcId="{AAE7A1E6-6847-453D-B55B-8A82BF138C1D}" destId="{5ACAA866-A8A8-4183-97B5-CEEAB1525C60}" srcOrd="5" destOrd="0" presId="urn:microsoft.com/office/officeart/2005/8/layout/vList5"/>
    <dgm:cxn modelId="{DC7387AC-870B-4FAB-A3F9-084F3A7B83CB}" type="presParOf" srcId="{AAE7A1E6-6847-453D-B55B-8A82BF138C1D}" destId="{477213BE-9E91-4950-8451-7F60796F47F4}" srcOrd="6" destOrd="0" presId="urn:microsoft.com/office/officeart/2005/8/layout/vList5"/>
    <dgm:cxn modelId="{954F4DAB-48A4-48B2-AC62-D31778B96376}" type="presParOf" srcId="{477213BE-9E91-4950-8451-7F60796F47F4}" destId="{F5034101-5B7D-4FE7-B47A-5A48CF39606B}" srcOrd="0" destOrd="0" presId="urn:microsoft.com/office/officeart/2005/8/layout/vList5"/>
    <dgm:cxn modelId="{05517AE6-31B2-46BE-B333-602A1377BEFF}" type="presParOf" srcId="{AAE7A1E6-6847-453D-B55B-8A82BF138C1D}" destId="{5FC8784D-8B75-429E-8565-72459F375719}" srcOrd="7" destOrd="0" presId="urn:microsoft.com/office/officeart/2005/8/layout/vList5"/>
    <dgm:cxn modelId="{A2AB2272-9801-4ADD-A1A3-D26B3EBD599F}" type="presParOf" srcId="{AAE7A1E6-6847-453D-B55B-8A82BF138C1D}" destId="{6334B2D2-BEF3-459B-979B-9D8C6D463616}" srcOrd="8" destOrd="0" presId="urn:microsoft.com/office/officeart/2005/8/layout/vList5"/>
    <dgm:cxn modelId="{64D9E6D4-6F11-4D04-BEE8-A4BAB51999DB}" type="presParOf" srcId="{6334B2D2-BEF3-459B-979B-9D8C6D463616}" destId="{EDF07EFD-CF44-4DCE-B0F5-C2C10FE0BB8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2000" baseline="0" dirty="0"/>
            <a:t>Interact</a:t>
          </a:r>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2000" baseline="0" dirty="0"/>
            <a:t>Rotary Action Groups</a:t>
          </a:r>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D1776C8F-2B10-4075-8DF7-7F65AB725ED5}">
      <dgm:prSet phldrT="[Text]" custT="1"/>
      <dgm:spPr/>
      <dgm:t>
        <a:bodyPr/>
        <a:lstStyle/>
        <a:p>
          <a:r>
            <a:rPr lang="en-US" sz="2000" baseline="0" dirty="0"/>
            <a:t>Rotary Fellowships</a:t>
          </a:r>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en-US" sz="2000" baseline="0" dirty="0">
              <a:effectLst>
                <a:outerShdw blurRad="38100" dist="38100" dir="2700000" algn="tl">
                  <a:srgbClr val="000000">
                    <a:alpha val="43137"/>
                  </a:srgbClr>
                </a:outerShdw>
              </a:effectLst>
            </a:rPr>
            <a:t>Rotary Friendship Exchanges</a:t>
          </a: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sz="2000" baseline="0" dirty="0">
              <a:effectLst>
                <a:outerShdw blurRad="38100" dist="38100" dir="2700000" algn="tl">
                  <a:srgbClr val="000000">
                    <a:alpha val="43137"/>
                  </a:srgbClr>
                </a:outerShdw>
              </a:effectLst>
            </a:rPr>
            <a:t>Rotaract</a:t>
          </a: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4D03741D-5944-4CBE-93A8-C72A4EA33016}">
      <dgm:prSet phldrT="[Text]" custT="1"/>
      <dgm:spPr/>
      <dgm:t>
        <a:bodyPr/>
        <a:lstStyle/>
        <a:p>
          <a:r>
            <a:rPr lang="en-US" sz="2000" baseline="0" dirty="0"/>
            <a:t>Youth Exchange</a:t>
          </a:r>
        </a:p>
      </dgm:t>
    </dgm:pt>
    <dgm:pt modelId="{92CB96C6-A3C2-4AF8-A377-97B68DCB4527}" type="parTrans" cxnId="{F7A7E44A-ECA0-48AC-93CF-B0668EEFC56D}">
      <dgm:prSet/>
      <dgm:spPr/>
      <dgm:t>
        <a:bodyPr/>
        <a:lstStyle/>
        <a:p>
          <a:endParaRPr lang="en-US"/>
        </a:p>
      </dgm:t>
    </dgm:pt>
    <dgm:pt modelId="{017C2270-9B6B-4FEC-A94D-14B3D73EFC72}" type="sibTrans" cxnId="{F7A7E44A-ECA0-48AC-93CF-B0668EEFC56D}">
      <dgm:prSet/>
      <dgm:spPr/>
      <dgm:t>
        <a:bodyPr/>
        <a:lstStyle/>
        <a:p>
          <a:endParaRPr lang="en-US"/>
        </a:p>
      </dgm:t>
    </dgm:pt>
    <dgm:pt modelId="{02BDCF7C-E4AF-4196-AD1F-B7AB53445F59}">
      <dgm:prSet phldrT="[Text]" custT="1"/>
      <dgm:spPr/>
      <dgm:t>
        <a:bodyPr/>
        <a:lstStyle/>
        <a:p>
          <a:r>
            <a:rPr lang="en-US" sz="2000" baseline="0" dirty="0">
              <a:effectLst>
                <a:outerShdw blurRad="38100" dist="38100" dir="2700000" algn="tl">
                  <a:srgbClr val="000000">
                    <a:alpha val="43137"/>
                  </a:srgbClr>
                </a:outerShdw>
              </a:effectLst>
            </a:rPr>
            <a:t>Rotary Volunteers</a:t>
          </a:r>
        </a:p>
      </dgm:t>
    </dgm:pt>
    <dgm:pt modelId="{D9C96F47-350A-455B-8EB4-8F3A65963482}" type="parTrans" cxnId="{6FAE210A-5E05-43AF-9554-81381887558F}">
      <dgm:prSet/>
      <dgm:spPr/>
      <dgm:t>
        <a:bodyPr/>
        <a:lstStyle/>
        <a:p>
          <a:endParaRPr lang="en-US"/>
        </a:p>
      </dgm:t>
    </dgm:pt>
    <dgm:pt modelId="{0E60D50C-23A6-4F90-83FD-B849319CBC0C}" type="sibTrans" cxnId="{6FAE210A-5E05-43AF-9554-81381887558F}">
      <dgm:prSet/>
      <dgm:spPr/>
      <dgm:t>
        <a:bodyPr/>
        <a:lstStyle/>
        <a:p>
          <a:endParaRPr lang="en-US"/>
        </a:p>
      </dgm:t>
    </dgm:pt>
    <dgm:pt modelId="{D69E8601-D93D-430F-B767-74FB15623FB9}">
      <dgm:prSet phldrT="[Text]" custT="1"/>
      <dgm:spPr/>
      <dgm:t>
        <a:bodyPr/>
        <a:lstStyle/>
        <a:p>
          <a:r>
            <a:rPr lang="en-US" sz="2000" baseline="0" dirty="0"/>
            <a:t>RYLA</a:t>
          </a:r>
        </a:p>
      </dgm:t>
    </dgm:pt>
    <dgm:pt modelId="{AC5A836B-0461-4E21-A69E-0E9F08B2BE0B}" type="parTrans" cxnId="{4721426F-7B0F-48C5-B606-F6AF846FE877}">
      <dgm:prSet/>
      <dgm:spPr/>
      <dgm:t>
        <a:bodyPr/>
        <a:lstStyle/>
        <a:p>
          <a:endParaRPr lang="en-US"/>
        </a:p>
      </dgm:t>
    </dgm:pt>
    <dgm:pt modelId="{55E750FD-E66E-4C38-BAAF-EA2B5723EB8F}" type="sibTrans" cxnId="{4721426F-7B0F-48C5-B606-F6AF846FE877}">
      <dgm:prSet/>
      <dgm:spPr/>
      <dgm:t>
        <a:bodyPr/>
        <a:lstStyle/>
        <a:p>
          <a:endParaRPr lang="en-US"/>
        </a:p>
      </dgm:t>
    </dgm:pt>
    <dgm:pt modelId="{AAE7A1E6-6847-453D-B55B-8A82BF138C1D}" type="pres">
      <dgm:prSet presAssocID="{F6FEADD9-F67D-41F5-BA4C-3C84956E7F46}" presName="Name0" presStyleCnt="0">
        <dgm:presLayoutVars>
          <dgm:dir/>
          <dgm:animLvl val="lvl"/>
          <dgm:resizeHandles val="exact"/>
        </dgm:presLayoutVars>
      </dgm:prSet>
      <dgm:spPr/>
    </dgm:pt>
    <dgm:pt modelId="{3CFCF659-B8A7-450D-B0AA-920C249121C4}" type="pres">
      <dgm:prSet presAssocID="{4D03741D-5944-4CBE-93A8-C72A4EA33016}" presName="linNode" presStyleCnt="0"/>
      <dgm:spPr/>
    </dgm:pt>
    <dgm:pt modelId="{0EF90DF7-C719-431D-967E-0764CC6BC991}" type="pres">
      <dgm:prSet presAssocID="{4D03741D-5944-4CBE-93A8-C72A4EA33016}" presName="parentText" presStyleLbl="node1" presStyleIdx="0" presStyleCnt="8">
        <dgm:presLayoutVars>
          <dgm:chMax val="1"/>
          <dgm:bulletEnabled val="1"/>
        </dgm:presLayoutVars>
      </dgm:prSet>
      <dgm:spPr/>
    </dgm:pt>
    <dgm:pt modelId="{83611C5C-A0FA-474F-A1DE-75B62453F3D4}" type="pres">
      <dgm:prSet presAssocID="{017C2270-9B6B-4FEC-A94D-14B3D73EFC72}" presName="sp" presStyleCnt="0"/>
      <dgm:spPr/>
    </dgm:pt>
    <dgm:pt modelId="{DCF29264-304A-43F7-905E-C8124E71A8B2}" type="pres">
      <dgm:prSet presAssocID="{D69E8601-D93D-430F-B767-74FB15623FB9}" presName="linNode" presStyleCnt="0"/>
      <dgm:spPr/>
    </dgm:pt>
    <dgm:pt modelId="{402A49D4-B10B-4DB5-852C-450937C71DBC}" type="pres">
      <dgm:prSet presAssocID="{D69E8601-D93D-430F-B767-74FB15623FB9}" presName="parentText" presStyleLbl="node1" presStyleIdx="1" presStyleCnt="8">
        <dgm:presLayoutVars>
          <dgm:chMax val="1"/>
          <dgm:bulletEnabled val="1"/>
        </dgm:presLayoutVars>
      </dgm:prSet>
      <dgm:spPr/>
    </dgm:pt>
    <dgm:pt modelId="{87CBA1AB-0BB7-4EA6-9A63-A0ADFE92EB8A}" type="pres">
      <dgm:prSet presAssocID="{55E750FD-E66E-4C38-BAAF-EA2B5723EB8F}" presName="sp" presStyleCnt="0"/>
      <dgm:spPr/>
    </dgm:pt>
    <dgm:pt modelId="{C4407577-18A2-46E0-8805-2838042EB67A}" type="pres">
      <dgm:prSet presAssocID="{74EE5CD8-078F-4590-BF9C-A341A294A016}" presName="linNode" presStyleCnt="0"/>
      <dgm:spPr/>
    </dgm:pt>
    <dgm:pt modelId="{7E429971-BC57-430F-BB25-C0574E5E39E3}" type="pres">
      <dgm:prSet presAssocID="{74EE5CD8-078F-4590-BF9C-A341A294A016}" presName="parentText" presStyleLbl="node1" presStyleIdx="2" presStyleCnt="8" custLinFactNeighborY="-15667">
        <dgm:presLayoutVars>
          <dgm:chMax val="1"/>
          <dgm:bulletEnabled val="1"/>
        </dgm:presLayoutVars>
      </dgm:prSet>
      <dgm:spPr>
        <a:prstGeom prst="roundRect">
          <a:avLst/>
        </a:prstGeom>
      </dgm:spPr>
    </dgm:pt>
    <dgm:pt modelId="{AB8574CC-D4F2-4555-AEE3-F4EE58B11D03}" type="pres">
      <dgm:prSet presAssocID="{CF9FB981-E6ED-4440-AC98-4E4E2ABA2C55}" presName="sp" presStyleCnt="0"/>
      <dgm:spPr/>
    </dgm:pt>
    <dgm:pt modelId="{FBB49638-3D73-41D5-86A1-50ACFA4A31A9}" type="pres">
      <dgm:prSet presAssocID="{1E4D3931-0DBD-4211-A24A-6AF364284B1E}" presName="linNode" presStyleCnt="0"/>
      <dgm:spPr/>
    </dgm:pt>
    <dgm:pt modelId="{E3284811-6CEE-41B8-839F-4FA0E6D5D259}" type="pres">
      <dgm:prSet presAssocID="{1E4D3931-0DBD-4211-A24A-6AF364284B1E}" presName="parentText" presStyleLbl="node1" presStyleIdx="3" presStyleCnt="8">
        <dgm:presLayoutVars>
          <dgm:chMax val="1"/>
          <dgm:bulletEnabled val="1"/>
        </dgm:presLayoutVars>
      </dgm:prSet>
      <dgm:spPr/>
    </dgm:pt>
    <dgm:pt modelId="{52611CA0-942A-4103-A7F7-23A51F6D004E}" type="pres">
      <dgm:prSet presAssocID="{CADAA3D9-7C63-4729-85B0-64C8AF644EEF}" presName="sp" presStyleCnt="0"/>
      <dgm:spPr/>
    </dgm:pt>
    <dgm:pt modelId="{85B8F607-FDD8-476A-ADBE-E1250824F294}" type="pres">
      <dgm:prSet presAssocID="{AA046201-5C4D-445E-BF0B-5C6D2B0A1945}" presName="linNode" presStyleCnt="0"/>
      <dgm:spPr/>
    </dgm:pt>
    <dgm:pt modelId="{C04276DC-EE64-470A-B8BC-09067B8045FA}" type="pres">
      <dgm:prSet presAssocID="{AA046201-5C4D-445E-BF0B-5C6D2B0A1945}" presName="parentText" presStyleLbl="node1" presStyleIdx="4" presStyleCnt="8">
        <dgm:presLayoutVars>
          <dgm:chMax val="1"/>
          <dgm:bulletEnabled val="1"/>
        </dgm:presLayoutVars>
      </dgm:prSet>
      <dgm:spPr>
        <a:prstGeom prst="roundRect">
          <a:avLst/>
        </a:prstGeom>
      </dgm:spPr>
    </dgm:pt>
    <dgm:pt modelId="{5ACAA866-A8A8-4183-97B5-CEEAB1525C60}" type="pres">
      <dgm:prSet presAssocID="{40767EFF-7D52-4469-ACEE-7D28E67337E2}" presName="sp" presStyleCnt="0"/>
      <dgm:spPr/>
    </dgm:pt>
    <dgm:pt modelId="{477213BE-9E91-4950-8451-7F60796F47F4}" type="pres">
      <dgm:prSet presAssocID="{D1776C8F-2B10-4075-8DF7-7F65AB725ED5}" presName="linNode" presStyleCnt="0"/>
      <dgm:spPr/>
    </dgm:pt>
    <dgm:pt modelId="{F5034101-5B7D-4FE7-B47A-5A48CF39606B}" type="pres">
      <dgm:prSet presAssocID="{D1776C8F-2B10-4075-8DF7-7F65AB725ED5}" presName="parentText" presStyleLbl="node1" presStyleIdx="5" presStyleCnt="8">
        <dgm:presLayoutVars>
          <dgm:chMax val="1"/>
          <dgm:bulletEnabled val="1"/>
        </dgm:presLayoutVars>
      </dgm:prSet>
      <dgm:spPr>
        <a:prstGeom prst="roundRect">
          <a:avLst/>
        </a:prstGeom>
      </dgm:spPr>
    </dgm:pt>
    <dgm:pt modelId="{5FC8784D-8B75-429E-8565-72459F375719}" type="pres">
      <dgm:prSet presAssocID="{88B75C29-8054-417D-BCE3-878A55118F6D}" presName="sp" presStyleCnt="0"/>
      <dgm:spPr/>
    </dgm:pt>
    <dgm:pt modelId="{6334B2D2-BEF3-459B-979B-9D8C6D463616}" type="pres">
      <dgm:prSet presAssocID="{6BE4E373-0656-4EDC-821E-BE09C952B1F6}" presName="linNode" presStyleCnt="0"/>
      <dgm:spPr/>
    </dgm:pt>
    <dgm:pt modelId="{EDF07EFD-CF44-4DCE-B0F5-C2C10FE0BB81}" type="pres">
      <dgm:prSet presAssocID="{6BE4E373-0656-4EDC-821E-BE09C952B1F6}" presName="parentText" presStyleLbl="node1" presStyleIdx="6" presStyleCnt="8">
        <dgm:presLayoutVars>
          <dgm:chMax val="1"/>
          <dgm:bulletEnabled val="1"/>
        </dgm:presLayoutVars>
      </dgm:prSet>
      <dgm:spPr/>
    </dgm:pt>
    <dgm:pt modelId="{510110B9-4150-4730-BE9B-E8C0C8680305}" type="pres">
      <dgm:prSet presAssocID="{E17B9BF1-2948-497F-8EC7-3BF734D839DB}" presName="sp" presStyleCnt="0"/>
      <dgm:spPr/>
    </dgm:pt>
    <dgm:pt modelId="{DA5793F5-E5C8-4D5C-97E1-C46D40C0CA79}" type="pres">
      <dgm:prSet presAssocID="{02BDCF7C-E4AF-4196-AD1F-B7AB53445F59}" presName="linNode" presStyleCnt="0"/>
      <dgm:spPr/>
    </dgm:pt>
    <dgm:pt modelId="{55221506-98C4-4B6C-BD7E-6152A5B9383E}" type="pres">
      <dgm:prSet presAssocID="{02BDCF7C-E4AF-4196-AD1F-B7AB53445F59}" presName="parentText" presStyleLbl="node1" presStyleIdx="7" presStyleCnt="8">
        <dgm:presLayoutVars>
          <dgm:chMax val="1"/>
          <dgm:bulletEnabled val="1"/>
        </dgm:presLayoutVars>
      </dgm:prSet>
      <dgm:spPr/>
    </dgm:pt>
  </dgm:ptLst>
  <dgm:cxnLst>
    <dgm:cxn modelId="{6FAE210A-5E05-43AF-9554-81381887558F}" srcId="{F6FEADD9-F67D-41F5-BA4C-3C84956E7F46}" destId="{02BDCF7C-E4AF-4196-AD1F-B7AB53445F59}" srcOrd="7" destOrd="0" parTransId="{D9C96F47-350A-455B-8EB4-8F3A65963482}" sibTransId="{0E60D50C-23A6-4F90-83FD-B849319CBC0C}"/>
    <dgm:cxn modelId="{E93A7515-E119-4D9A-A23E-87EA2E937AB1}" type="presOf" srcId="{74EE5CD8-078F-4590-BF9C-A341A294A016}" destId="{7E429971-BC57-430F-BB25-C0574E5E39E3}" srcOrd="0" destOrd="0" presId="urn:microsoft.com/office/officeart/2005/8/layout/vList5"/>
    <dgm:cxn modelId="{63E4D827-0083-4625-9FD6-043D8D32091E}" srcId="{F6FEADD9-F67D-41F5-BA4C-3C84956E7F46}" destId="{1E4D3931-0DBD-4211-A24A-6AF364284B1E}" srcOrd="3" destOrd="0" parTransId="{FC93695B-FD0E-4353-B1FD-4328F4386DEC}" sibTransId="{CADAA3D9-7C63-4729-85B0-64C8AF644EEF}"/>
    <dgm:cxn modelId="{911F4C38-DB43-4EC6-AE72-20CC41D59B9E}" type="presOf" srcId="{AA046201-5C4D-445E-BF0B-5C6D2B0A1945}" destId="{C04276DC-EE64-470A-B8BC-09067B8045FA}" srcOrd="0" destOrd="0" presId="urn:microsoft.com/office/officeart/2005/8/layout/vList5"/>
    <dgm:cxn modelId="{97A5055E-33A7-4FC7-AA84-CC45B50948C4}" type="presOf" srcId="{1E4D3931-0DBD-4211-A24A-6AF364284B1E}" destId="{E3284811-6CEE-41B8-839F-4FA0E6D5D259}" srcOrd="0" destOrd="0" presId="urn:microsoft.com/office/officeart/2005/8/layout/vList5"/>
    <dgm:cxn modelId="{0D16B75E-1669-4A0C-81DC-AC8CD0A27889}" type="presOf" srcId="{F6FEADD9-F67D-41F5-BA4C-3C84956E7F46}" destId="{AAE7A1E6-6847-453D-B55B-8A82BF138C1D}" srcOrd="0" destOrd="0" presId="urn:microsoft.com/office/officeart/2005/8/layout/vList5"/>
    <dgm:cxn modelId="{F40F9561-0D4C-44CF-91EF-A92B1DBDE44B}" srcId="{F6FEADD9-F67D-41F5-BA4C-3C84956E7F46}" destId="{74EE5CD8-078F-4590-BF9C-A341A294A016}" srcOrd="2" destOrd="0" parTransId="{BB568D76-3363-43D3-B00C-3359A643216C}" sibTransId="{CF9FB981-E6ED-4440-AC98-4E4E2ABA2C55}"/>
    <dgm:cxn modelId="{F7A7E44A-ECA0-48AC-93CF-B0668EEFC56D}" srcId="{F6FEADD9-F67D-41F5-BA4C-3C84956E7F46}" destId="{4D03741D-5944-4CBE-93A8-C72A4EA33016}" srcOrd="0" destOrd="0" parTransId="{92CB96C6-A3C2-4AF8-A377-97B68DCB4527}" sibTransId="{017C2270-9B6B-4FEC-A94D-14B3D73EFC72}"/>
    <dgm:cxn modelId="{4721426F-7B0F-48C5-B606-F6AF846FE877}" srcId="{F6FEADD9-F67D-41F5-BA4C-3C84956E7F46}" destId="{D69E8601-D93D-430F-B767-74FB15623FB9}" srcOrd="1" destOrd="0" parTransId="{AC5A836B-0461-4E21-A69E-0E9F08B2BE0B}" sibTransId="{55E750FD-E66E-4C38-BAAF-EA2B5723EB8F}"/>
    <dgm:cxn modelId="{C546D177-E120-45E3-8320-30CF3451E7CC}" type="presOf" srcId="{6BE4E373-0656-4EDC-821E-BE09C952B1F6}" destId="{EDF07EFD-CF44-4DCE-B0F5-C2C10FE0BB81}" srcOrd="0" destOrd="0" presId="urn:microsoft.com/office/officeart/2005/8/layout/vList5"/>
    <dgm:cxn modelId="{B8AF1086-D7BE-446F-9133-738B599E9A7D}" srcId="{F6FEADD9-F67D-41F5-BA4C-3C84956E7F46}" destId="{AA046201-5C4D-445E-BF0B-5C6D2B0A1945}" srcOrd="4" destOrd="0" parTransId="{FE92FC33-5E0F-4302-9E80-A69E8ACDDE56}" sibTransId="{40767EFF-7D52-4469-ACEE-7D28E67337E2}"/>
    <dgm:cxn modelId="{58F74B87-F6DD-4F3B-ACDD-7C31CA27BA17}" type="presOf" srcId="{4D03741D-5944-4CBE-93A8-C72A4EA33016}" destId="{0EF90DF7-C719-431D-967E-0764CC6BC991}" srcOrd="0" destOrd="0" presId="urn:microsoft.com/office/officeart/2005/8/layout/vList5"/>
    <dgm:cxn modelId="{7077B78D-FCDC-4519-8416-DC357ACD5043}" srcId="{F6FEADD9-F67D-41F5-BA4C-3C84956E7F46}" destId="{D1776C8F-2B10-4075-8DF7-7F65AB725ED5}" srcOrd="5" destOrd="0" parTransId="{7291E740-3E17-41B3-99D3-1D67AE37CC3F}" sibTransId="{88B75C29-8054-417D-BCE3-878A55118F6D}"/>
    <dgm:cxn modelId="{631D42B8-F1FA-4E8C-8E72-6B69A69E5AEE}" type="presOf" srcId="{D69E8601-D93D-430F-B767-74FB15623FB9}" destId="{402A49D4-B10B-4DB5-852C-450937C71DBC}" srcOrd="0" destOrd="0" presId="urn:microsoft.com/office/officeart/2005/8/layout/vList5"/>
    <dgm:cxn modelId="{119690D4-400B-468B-8BA0-5C9C9E2AFEAF}" srcId="{F6FEADD9-F67D-41F5-BA4C-3C84956E7F46}" destId="{6BE4E373-0656-4EDC-821E-BE09C952B1F6}" srcOrd="6" destOrd="0" parTransId="{34218063-BF94-4304-99BD-B3F7BA4D3C8F}" sibTransId="{E17B9BF1-2948-497F-8EC7-3BF734D839DB}"/>
    <dgm:cxn modelId="{659C1FE1-D81D-4F27-9F88-2A2264A10606}" type="presOf" srcId="{D1776C8F-2B10-4075-8DF7-7F65AB725ED5}" destId="{F5034101-5B7D-4FE7-B47A-5A48CF39606B}" srcOrd="0" destOrd="0" presId="urn:microsoft.com/office/officeart/2005/8/layout/vList5"/>
    <dgm:cxn modelId="{CFB036F9-1791-4A99-91A7-5DF64FF71708}" type="presOf" srcId="{02BDCF7C-E4AF-4196-AD1F-B7AB53445F59}" destId="{55221506-98C4-4B6C-BD7E-6152A5B9383E}" srcOrd="0" destOrd="0" presId="urn:microsoft.com/office/officeart/2005/8/layout/vList5"/>
    <dgm:cxn modelId="{CFAD973C-3494-4DBC-B481-CA140CEB4260}" type="presParOf" srcId="{AAE7A1E6-6847-453D-B55B-8A82BF138C1D}" destId="{3CFCF659-B8A7-450D-B0AA-920C249121C4}" srcOrd="0" destOrd="0" presId="urn:microsoft.com/office/officeart/2005/8/layout/vList5"/>
    <dgm:cxn modelId="{0E811A62-560B-4D61-A9C7-4467B465E46D}" type="presParOf" srcId="{3CFCF659-B8A7-450D-B0AA-920C249121C4}" destId="{0EF90DF7-C719-431D-967E-0764CC6BC991}" srcOrd="0" destOrd="0" presId="urn:microsoft.com/office/officeart/2005/8/layout/vList5"/>
    <dgm:cxn modelId="{53D2001F-C4B2-4019-A901-D12DB25CB139}" type="presParOf" srcId="{AAE7A1E6-6847-453D-B55B-8A82BF138C1D}" destId="{83611C5C-A0FA-474F-A1DE-75B62453F3D4}" srcOrd="1" destOrd="0" presId="urn:microsoft.com/office/officeart/2005/8/layout/vList5"/>
    <dgm:cxn modelId="{91E7DC3A-1D81-47E9-A14E-ADC8DF181D88}" type="presParOf" srcId="{AAE7A1E6-6847-453D-B55B-8A82BF138C1D}" destId="{DCF29264-304A-43F7-905E-C8124E71A8B2}" srcOrd="2" destOrd="0" presId="urn:microsoft.com/office/officeart/2005/8/layout/vList5"/>
    <dgm:cxn modelId="{CB325EDE-0CA9-4EAB-A350-E94C8B45A7CA}" type="presParOf" srcId="{DCF29264-304A-43F7-905E-C8124E71A8B2}" destId="{402A49D4-B10B-4DB5-852C-450937C71DBC}" srcOrd="0" destOrd="0" presId="urn:microsoft.com/office/officeart/2005/8/layout/vList5"/>
    <dgm:cxn modelId="{49EB06C9-7AED-4EED-AEDE-3B61A28F8F5C}" type="presParOf" srcId="{AAE7A1E6-6847-453D-B55B-8A82BF138C1D}" destId="{87CBA1AB-0BB7-4EA6-9A63-A0ADFE92EB8A}" srcOrd="3" destOrd="0" presId="urn:microsoft.com/office/officeart/2005/8/layout/vList5"/>
    <dgm:cxn modelId="{FFCE2984-D13F-4294-A75D-14903EFF529D}" type="presParOf" srcId="{AAE7A1E6-6847-453D-B55B-8A82BF138C1D}" destId="{C4407577-18A2-46E0-8805-2838042EB67A}" srcOrd="4" destOrd="0" presId="urn:microsoft.com/office/officeart/2005/8/layout/vList5"/>
    <dgm:cxn modelId="{3FA6CB67-AA13-4738-AE31-A7E91D2692F0}" type="presParOf" srcId="{C4407577-18A2-46E0-8805-2838042EB67A}" destId="{7E429971-BC57-430F-BB25-C0574E5E39E3}" srcOrd="0" destOrd="0" presId="urn:microsoft.com/office/officeart/2005/8/layout/vList5"/>
    <dgm:cxn modelId="{7B5CA125-C33F-4532-B7C1-59ADE0C8A1D4}" type="presParOf" srcId="{AAE7A1E6-6847-453D-B55B-8A82BF138C1D}" destId="{AB8574CC-D4F2-4555-AEE3-F4EE58B11D03}" srcOrd="5" destOrd="0" presId="urn:microsoft.com/office/officeart/2005/8/layout/vList5"/>
    <dgm:cxn modelId="{7D53DC88-06DF-4417-A39C-C3F4AB32D501}" type="presParOf" srcId="{AAE7A1E6-6847-453D-B55B-8A82BF138C1D}" destId="{FBB49638-3D73-41D5-86A1-50ACFA4A31A9}" srcOrd="6" destOrd="0" presId="urn:microsoft.com/office/officeart/2005/8/layout/vList5"/>
    <dgm:cxn modelId="{8D9E36E1-63CB-4A00-BDEA-2609A83116C6}" type="presParOf" srcId="{FBB49638-3D73-41D5-86A1-50ACFA4A31A9}" destId="{E3284811-6CEE-41B8-839F-4FA0E6D5D259}" srcOrd="0" destOrd="0" presId="urn:microsoft.com/office/officeart/2005/8/layout/vList5"/>
    <dgm:cxn modelId="{B1B015B4-ADA4-4EE7-91EB-1C367CDD70A8}" type="presParOf" srcId="{AAE7A1E6-6847-453D-B55B-8A82BF138C1D}" destId="{52611CA0-942A-4103-A7F7-23A51F6D004E}" srcOrd="7" destOrd="0" presId="urn:microsoft.com/office/officeart/2005/8/layout/vList5"/>
    <dgm:cxn modelId="{DE8451B5-3920-48B1-AC7D-B5F9EB2007CA}" type="presParOf" srcId="{AAE7A1E6-6847-453D-B55B-8A82BF138C1D}" destId="{85B8F607-FDD8-476A-ADBE-E1250824F294}" srcOrd="8" destOrd="0" presId="urn:microsoft.com/office/officeart/2005/8/layout/vList5"/>
    <dgm:cxn modelId="{A34808FC-8593-466F-9ACF-7BF2C712A5E6}" type="presParOf" srcId="{85B8F607-FDD8-476A-ADBE-E1250824F294}" destId="{C04276DC-EE64-470A-B8BC-09067B8045FA}" srcOrd="0" destOrd="0" presId="urn:microsoft.com/office/officeart/2005/8/layout/vList5"/>
    <dgm:cxn modelId="{FC6C0EDA-E858-45DD-9A5B-B3BF38BB0571}" type="presParOf" srcId="{AAE7A1E6-6847-453D-B55B-8A82BF138C1D}" destId="{5ACAA866-A8A8-4183-97B5-CEEAB1525C60}" srcOrd="9" destOrd="0" presId="urn:microsoft.com/office/officeart/2005/8/layout/vList5"/>
    <dgm:cxn modelId="{D8858012-0AE3-4B8B-9818-B0F95727773B}" type="presParOf" srcId="{AAE7A1E6-6847-453D-B55B-8A82BF138C1D}" destId="{477213BE-9E91-4950-8451-7F60796F47F4}" srcOrd="10" destOrd="0" presId="urn:microsoft.com/office/officeart/2005/8/layout/vList5"/>
    <dgm:cxn modelId="{FF615FC9-3C3E-4E5D-9E1D-D9E2B6D4C02C}" type="presParOf" srcId="{477213BE-9E91-4950-8451-7F60796F47F4}" destId="{F5034101-5B7D-4FE7-B47A-5A48CF39606B}" srcOrd="0" destOrd="0" presId="urn:microsoft.com/office/officeart/2005/8/layout/vList5"/>
    <dgm:cxn modelId="{2C53F19B-8450-44EC-8398-A40EDB2DD684}" type="presParOf" srcId="{AAE7A1E6-6847-453D-B55B-8A82BF138C1D}" destId="{5FC8784D-8B75-429E-8565-72459F375719}" srcOrd="11" destOrd="0" presId="urn:microsoft.com/office/officeart/2005/8/layout/vList5"/>
    <dgm:cxn modelId="{07131171-7E30-4733-9D34-74AC4ECC86E8}" type="presParOf" srcId="{AAE7A1E6-6847-453D-B55B-8A82BF138C1D}" destId="{6334B2D2-BEF3-459B-979B-9D8C6D463616}" srcOrd="12" destOrd="0" presId="urn:microsoft.com/office/officeart/2005/8/layout/vList5"/>
    <dgm:cxn modelId="{E13FB6FE-8399-47D5-9199-61C729E3D5D5}" type="presParOf" srcId="{6334B2D2-BEF3-459B-979B-9D8C6D463616}" destId="{EDF07EFD-CF44-4DCE-B0F5-C2C10FE0BB81}" srcOrd="0" destOrd="0" presId="urn:microsoft.com/office/officeart/2005/8/layout/vList5"/>
    <dgm:cxn modelId="{96E5482F-5BB0-430D-9CF6-1341FA97BB03}" type="presParOf" srcId="{AAE7A1E6-6847-453D-B55B-8A82BF138C1D}" destId="{510110B9-4150-4730-BE9B-E8C0C8680305}" srcOrd="13" destOrd="0" presId="urn:microsoft.com/office/officeart/2005/8/layout/vList5"/>
    <dgm:cxn modelId="{CC33E8A9-2C83-4B0B-8EB2-C4819F6FC660}" type="presParOf" srcId="{AAE7A1E6-6847-453D-B55B-8A82BF138C1D}" destId="{DA5793F5-E5C8-4D5C-97E1-C46D40C0CA79}" srcOrd="14" destOrd="0" presId="urn:microsoft.com/office/officeart/2005/8/layout/vList5"/>
    <dgm:cxn modelId="{1053DB6A-C86F-473F-A54B-33AA191ADE88}" type="presParOf" srcId="{DA5793F5-E5C8-4D5C-97E1-C46D40C0CA79}" destId="{55221506-98C4-4B6C-BD7E-6152A5B9383E}"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3200" baseline="0" dirty="0"/>
            <a:t>1</a:t>
          </a:r>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3200" baseline="0" dirty="0"/>
            <a:t>2</a:t>
          </a:r>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3200" dirty="0">
              <a:effectLst>
                <a:outerShdw blurRad="38100" dist="38100" dir="2700000" algn="tl">
                  <a:srgbClr val="000000">
                    <a:alpha val="43137"/>
                  </a:srgbClr>
                </a:outerShdw>
              </a:effectLst>
            </a:rPr>
            <a:t>District committees</a:t>
          </a: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3200" baseline="0" dirty="0"/>
            <a:t>3</a:t>
          </a:r>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1E4D3931-0DBD-4211-A24A-6AF364284B1E}">
      <dgm:prSet phldrT="[Text]" custT="1"/>
      <dgm:spPr/>
      <dgm:t>
        <a:bodyPr/>
        <a:lstStyle/>
        <a:p>
          <a:pPr marL="280988" indent="-280988"/>
          <a:r>
            <a:rPr lang="en-US" sz="3200" dirty="0">
              <a:effectLst>
                <a:outerShdw blurRad="38100" dist="38100" dir="2700000" algn="tl">
                  <a:srgbClr val="000000">
                    <a:alpha val="43137"/>
                  </a:srgbClr>
                </a:outerShdw>
              </a:effectLst>
            </a:rPr>
            <a:t>Financial &amp; Admin information</a:t>
          </a: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069EF710-F13F-4EE2-A4A2-D8C1E397AC3F}">
      <dgm:prSet phldrT="[Text]" custT="1"/>
      <dgm:spPr/>
      <dgm:t>
        <a:bodyPr/>
        <a:lstStyle/>
        <a:p>
          <a:r>
            <a:rPr lang="en-US" sz="3200" dirty="0">
              <a:effectLst>
                <a:outerShdw blurRad="38100" dist="38100" dir="2700000" algn="tl">
                  <a:srgbClr val="000000">
                    <a:alpha val="43137"/>
                  </a:srgbClr>
                </a:outerShdw>
              </a:effectLst>
            </a:rPr>
            <a:t>4</a:t>
          </a:r>
        </a:p>
      </dgm:t>
    </dgm:pt>
    <dgm:pt modelId="{4781A62F-C0DC-4EFB-BEC6-5704FD7C9347}" type="parTrans" cxnId="{1B47FD2B-59FC-4449-AA86-FEA69CFBA438}">
      <dgm:prSet/>
      <dgm:spPr/>
      <dgm:t>
        <a:bodyPr/>
        <a:lstStyle/>
        <a:p>
          <a:endParaRPr lang="en-US"/>
        </a:p>
      </dgm:t>
    </dgm:pt>
    <dgm:pt modelId="{FFF323BA-D721-4236-B5B5-AA9BD516CD24}" type="sibTrans" cxnId="{1B47FD2B-59FC-4449-AA86-FEA69CFBA438}">
      <dgm:prSet/>
      <dgm:spPr/>
      <dgm:t>
        <a:bodyPr/>
        <a:lstStyle/>
        <a:p>
          <a:endParaRPr lang="en-US"/>
        </a:p>
      </dgm:t>
    </dgm:pt>
    <dgm:pt modelId="{675E234E-147F-4D55-BF2B-ED00934E5D17}">
      <dgm:prSet phldrT="[Text]" custT="1"/>
      <dgm:spPr/>
      <dgm:t>
        <a:bodyPr/>
        <a:lstStyle/>
        <a:p>
          <a:r>
            <a:rPr lang="en-US" sz="3200" i="0" dirty="0">
              <a:effectLst>
                <a:outerShdw blurRad="38100" dist="38100" dir="2700000" algn="tl">
                  <a:srgbClr val="000000">
                    <a:alpha val="43137"/>
                  </a:srgbClr>
                </a:outerShdw>
              </a:effectLst>
            </a:rPr>
            <a:t>District Newsletters</a:t>
          </a:r>
        </a:p>
      </dgm:t>
    </dgm:pt>
    <dgm:pt modelId="{2B56492B-FF74-424E-88F4-E8D75F12E4A8}" type="parTrans" cxnId="{7A36F859-0B62-4286-9FC3-B4BCAA3DB02A}">
      <dgm:prSet/>
      <dgm:spPr/>
      <dgm:t>
        <a:bodyPr/>
        <a:lstStyle/>
        <a:p>
          <a:endParaRPr lang="en-US"/>
        </a:p>
      </dgm:t>
    </dgm:pt>
    <dgm:pt modelId="{C650CF84-37BE-48DE-8EDE-3462A7764BF6}" type="sibTrans" cxnId="{7A36F859-0B62-4286-9FC3-B4BCAA3DB02A}">
      <dgm:prSet/>
      <dgm:spPr/>
      <dgm:t>
        <a:bodyPr/>
        <a:lstStyle/>
        <a:p>
          <a:endParaRPr lang="en-US"/>
        </a:p>
      </dgm:t>
    </dgm:pt>
    <dgm:pt modelId="{CDA44562-8669-48E6-A554-4FFBF6E663EF}">
      <dgm:prSet phldrT="[Text]" custT="1"/>
      <dgm:spPr/>
      <dgm:t>
        <a:bodyPr/>
        <a:lstStyle/>
        <a:p>
          <a:r>
            <a:rPr lang="en-US" sz="3200" dirty="0">
              <a:effectLst>
                <a:outerShdw blurRad="38100" dist="38100" dir="2700000" algn="tl">
                  <a:srgbClr val="000000">
                    <a:alpha val="43137"/>
                  </a:srgbClr>
                </a:outerShdw>
              </a:effectLst>
            </a:rPr>
            <a:t>5</a:t>
          </a:r>
        </a:p>
      </dgm:t>
    </dgm:pt>
    <dgm:pt modelId="{B0486528-407C-4DEC-9F28-AFF23E6C7C07}" type="parTrans" cxnId="{EB71D706-7E43-4D28-9AEE-E0D0EAF93B9E}">
      <dgm:prSet/>
      <dgm:spPr/>
      <dgm:t>
        <a:bodyPr/>
        <a:lstStyle/>
        <a:p>
          <a:endParaRPr lang="en-US"/>
        </a:p>
      </dgm:t>
    </dgm:pt>
    <dgm:pt modelId="{DF8DCF9E-A4BC-4AAE-89ED-DE70FD378E55}" type="sibTrans" cxnId="{EB71D706-7E43-4D28-9AEE-E0D0EAF93B9E}">
      <dgm:prSet/>
      <dgm:spPr/>
      <dgm:t>
        <a:bodyPr/>
        <a:lstStyle/>
        <a:p>
          <a:endParaRPr lang="en-US"/>
        </a:p>
      </dgm:t>
    </dgm:pt>
    <dgm:pt modelId="{5098ABF8-118C-43DA-89CD-7201AC99950C}">
      <dgm:prSet phldrT="[Text]" custT="1"/>
      <dgm:spPr/>
      <dgm:t>
        <a:bodyPr/>
        <a:lstStyle/>
        <a:p>
          <a:r>
            <a:rPr lang="en-US" sz="3200" dirty="0">
              <a:effectLst>
                <a:outerShdw blurRad="38100" dist="38100" dir="2700000" algn="tl">
                  <a:srgbClr val="000000">
                    <a:alpha val="43137"/>
                  </a:srgbClr>
                </a:outerShdw>
              </a:effectLst>
            </a:rPr>
            <a:t>6</a:t>
          </a:r>
        </a:p>
      </dgm:t>
    </dgm:pt>
    <dgm:pt modelId="{1D66F853-BBF3-413B-A5BD-4FC6B04E32F0}" type="parTrans" cxnId="{1CED7781-071C-44F9-82CD-593E4C4A0DF8}">
      <dgm:prSet/>
      <dgm:spPr/>
      <dgm:t>
        <a:bodyPr/>
        <a:lstStyle/>
        <a:p>
          <a:endParaRPr lang="en-US"/>
        </a:p>
      </dgm:t>
    </dgm:pt>
    <dgm:pt modelId="{82024A3D-3BF6-40B9-9DD8-14FB26518ACB}" type="sibTrans" cxnId="{1CED7781-071C-44F9-82CD-593E4C4A0DF8}">
      <dgm:prSet/>
      <dgm:spPr/>
      <dgm:t>
        <a:bodyPr/>
        <a:lstStyle/>
        <a:p>
          <a:endParaRPr lang="en-US"/>
        </a:p>
      </dgm:t>
    </dgm:pt>
    <dgm:pt modelId="{AD0B0FF2-6908-4A26-BA14-BBCBB2D9064D}">
      <dgm:prSet phldrT="[Text]" custT="1"/>
      <dgm:spPr/>
      <dgm:t>
        <a:bodyPr/>
        <a:lstStyle/>
        <a:p>
          <a:r>
            <a:rPr lang="en-US" sz="3200" dirty="0">
              <a:effectLst>
                <a:outerShdw blurRad="38100" dist="38100" dir="2700000" algn="tl">
                  <a:srgbClr val="000000">
                    <a:alpha val="43137"/>
                  </a:srgbClr>
                </a:outerShdw>
              </a:effectLst>
            </a:rPr>
            <a:t>Rotary Youth Exchange</a:t>
          </a:r>
        </a:p>
      </dgm:t>
    </dgm:pt>
    <dgm:pt modelId="{EBC201C1-03AC-4DB8-9292-5F34EF96A014}" type="parTrans" cxnId="{50FCF7DE-C099-4CB3-A291-0B1E769B68BB}">
      <dgm:prSet/>
      <dgm:spPr/>
      <dgm:t>
        <a:bodyPr/>
        <a:lstStyle/>
        <a:p>
          <a:endParaRPr lang="en-US"/>
        </a:p>
      </dgm:t>
    </dgm:pt>
    <dgm:pt modelId="{11874A50-D365-4F98-8E52-8738AEE830A9}" type="sibTrans" cxnId="{50FCF7DE-C099-4CB3-A291-0B1E769B68BB}">
      <dgm:prSet/>
      <dgm:spPr/>
      <dgm:t>
        <a:bodyPr/>
        <a:lstStyle/>
        <a:p>
          <a:endParaRPr lang="en-US"/>
        </a:p>
      </dgm:t>
    </dgm:pt>
    <dgm:pt modelId="{CBA77C63-A5CF-4D7E-BCDB-125CF831F37D}">
      <dgm:prSet phldrT="[Text]" custT="1"/>
      <dgm:spPr/>
      <dgm:t>
        <a:bodyPr/>
        <a:lstStyle/>
        <a:p>
          <a:r>
            <a:rPr lang="en-US" sz="3200" dirty="0">
              <a:effectLst>
                <a:outerShdw blurRad="38100" dist="38100" dir="2700000" algn="tl">
                  <a:srgbClr val="000000">
                    <a:alpha val="43137"/>
                  </a:srgbClr>
                </a:outerShdw>
              </a:effectLst>
            </a:rPr>
            <a:t>RYLA Forms &amp; Info</a:t>
          </a:r>
        </a:p>
      </dgm:t>
    </dgm:pt>
    <dgm:pt modelId="{4EEA779D-E767-4F4A-B140-1AC4403DA193}" type="parTrans" cxnId="{7E40DDA7-258E-4880-BAB8-AD0A62E09356}">
      <dgm:prSet/>
      <dgm:spPr/>
      <dgm:t>
        <a:bodyPr/>
        <a:lstStyle/>
        <a:p>
          <a:endParaRPr lang="en-US"/>
        </a:p>
      </dgm:t>
    </dgm:pt>
    <dgm:pt modelId="{15E3169B-860A-43ED-9B9A-AB0736E10920}" type="sibTrans" cxnId="{7E40DDA7-258E-4880-BAB8-AD0A62E09356}">
      <dgm:prSet/>
      <dgm:spPr/>
      <dgm:t>
        <a:bodyPr/>
        <a:lstStyle/>
        <a:p>
          <a:endParaRPr lang="en-US"/>
        </a:p>
      </dgm:t>
    </dgm:pt>
    <dgm:pt modelId="{39A1AF87-E544-431D-8ACA-B9B12FF981CE}">
      <dgm:prSet phldrT="[Text]" custT="1"/>
      <dgm:spPr/>
      <dgm:t>
        <a:bodyPr/>
        <a:lstStyle/>
        <a:p>
          <a:r>
            <a:rPr lang="en-US" sz="3200" dirty="0">
              <a:effectLst>
                <a:outerShdw blurRad="38100" dist="38100" dir="2700000" algn="tl">
                  <a:srgbClr val="000000">
                    <a:alpha val="43137"/>
                  </a:srgbClr>
                </a:outerShdw>
              </a:effectLst>
            </a:rPr>
            <a:t>7</a:t>
          </a:r>
        </a:p>
      </dgm:t>
    </dgm:pt>
    <dgm:pt modelId="{13B965E3-0FB9-4EBA-9BB8-1DE573AD46CE}" type="parTrans" cxnId="{51DFBF5A-D296-4917-A3B7-3FC7985C61FE}">
      <dgm:prSet/>
      <dgm:spPr/>
      <dgm:t>
        <a:bodyPr/>
        <a:lstStyle/>
        <a:p>
          <a:endParaRPr lang="en-US"/>
        </a:p>
      </dgm:t>
    </dgm:pt>
    <dgm:pt modelId="{3F998F73-BB1E-44D0-A24A-7E0C951B4580}" type="sibTrans" cxnId="{51DFBF5A-D296-4917-A3B7-3FC7985C61FE}">
      <dgm:prSet/>
      <dgm:spPr/>
      <dgm:t>
        <a:bodyPr/>
        <a:lstStyle/>
        <a:p>
          <a:endParaRPr lang="en-US"/>
        </a:p>
      </dgm:t>
    </dgm:pt>
    <dgm:pt modelId="{596ABFEE-9D26-4872-A809-82148F600930}">
      <dgm:prSet phldrT="[Text]" custT="1"/>
      <dgm:spPr/>
      <dgm:t>
        <a:bodyPr/>
        <a:lstStyle/>
        <a:p>
          <a:r>
            <a:rPr lang="en-US" sz="3200" dirty="0">
              <a:effectLst>
                <a:outerShdw blurRad="38100" dist="38100" dir="2700000" algn="tl">
                  <a:srgbClr val="000000">
                    <a:alpha val="43137"/>
                  </a:srgbClr>
                </a:outerShdw>
              </a:effectLst>
            </a:rPr>
            <a:t>Seminars</a:t>
          </a:r>
        </a:p>
      </dgm:t>
    </dgm:pt>
    <dgm:pt modelId="{B5953546-0591-4EE6-B76E-EF27E7C5712B}" type="parTrans" cxnId="{F7C34556-4F92-49BC-A24E-E60123953E76}">
      <dgm:prSet/>
      <dgm:spPr/>
      <dgm:t>
        <a:bodyPr/>
        <a:lstStyle/>
        <a:p>
          <a:endParaRPr lang="en-US"/>
        </a:p>
      </dgm:t>
    </dgm:pt>
    <dgm:pt modelId="{DD69BFCD-78AC-486B-8779-7D24E6A07188}" type="sibTrans" cxnId="{F7C34556-4F92-49BC-A24E-E60123953E76}">
      <dgm:prSet/>
      <dgm:spPr/>
      <dgm:t>
        <a:bodyPr/>
        <a:lstStyle/>
        <a:p>
          <a:endParaRPr lang="en-US"/>
        </a:p>
      </dgm:t>
    </dgm:pt>
    <dgm:pt modelId="{BA3B2280-0BDE-4C39-BE98-BEF375923709}">
      <dgm:prSet phldrT="[Text]"/>
      <dgm:spPr/>
      <dgm:t>
        <a:bodyPr/>
        <a:lstStyle/>
        <a:p>
          <a:r>
            <a:rPr lang="en-US" dirty="0">
              <a:effectLst>
                <a:outerShdw blurRad="38100" dist="38100" dir="2700000" algn="tl">
                  <a:srgbClr val="000000">
                    <a:alpha val="43137"/>
                  </a:srgbClr>
                </a:outerShdw>
              </a:effectLst>
            </a:rPr>
            <a:t>District Conference Link</a:t>
          </a:r>
        </a:p>
      </dgm:t>
    </dgm:pt>
    <dgm:pt modelId="{3F450248-46DB-45DC-8765-C2B292D380EF}" type="parTrans" cxnId="{02C4C373-FF4E-4401-A97A-3A9CF3C98120}">
      <dgm:prSet/>
      <dgm:spPr/>
      <dgm:t>
        <a:bodyPr/>
        <a:lstStyle/>
        <a:p>
          <a:endParaRPr lang="en-US"/>
        </a:p>
      </dgm:t>
    </dgm:pt>
    <dgm:pt modelId="{837754B3-E532-44CA-B8A1-F6B438CF48E6}" type="sibTrans" cxnId="{02C4C373-FF4E-4401-A97A-3A9CF3C98120}">
      <dgm:prSet/>
      <dgm:spPr/>
      <dgm:t>
        <a:bodyPr/>
        <a:lstStyle/>
        <a:p>
          <a:endParaRPr lang="en-US"/>
        </a:p>
      </dgm:t>
    </dgm:pt>
    <dgm:pt modelId="{AAE7A1E6-6847-453D-B55B-8A82BF138C1D}" type="pres">
      <dgm:prSet presAssocID="{F6FEADD9-F67D-41F5-BA4C-3C84956E7F46}" presName="Name0" presStyleCnt="0">
        <dgm:presLayoutVars>
          <dgm:dir/>
          <dgm:animLvl val="lvl"/>
          <dgm:resizeHandles val="exact"/>
        </dgm:presLayoutVars>
      </dgm:prSet>
      <dgm:spPr/>
    </dgm:pt>
    <dgm:pt modelId="{C4407577-18A2-46E0-8805-2838042EB67A}" type="pres">
      <dgm:prSet presAssocID="{74EE5CD8-078F-4590-BF9C-A341A294A016}" presName="linNode" presStyleCnt="0"/>
      <dgm:spPr/>
    </dgm:pt>
    <dgm:pt modelId="{7E429971-BC57-430F-BB25-C0574E5E39E3}" type="pres">
      <dgm:prSet presAssocID="{74EE5CD8-078F-4590-BF9C-A341A294A016}" presName="parentText" presStyleLbl="node1" presStyleIdx="0" presStyleCnt="7" custScaleX="57032" custScaleY="80381" custLinFactNeighborX="-3100" custLinFactNeighborY="-62">
        <dgm:presLayoutVars>
          <dgm:chMax val="1"/>
          <dgm:bulletEnabled val="1"/>
        </dgm:presLayoutVars>
      </dgm:prSet>
      <dgm:spPr>
        <a:prstGeom prst="roundRect">
          <a:avLst/>
        </a:prstGeom>
      </dgm:spPr>
    </dgm:pt>
    <dgm:pt modelId="{D54B1729-BC98-42C1-9C6C-D65DCBA4358F}" type="pres">
      <dgm:prSet presAssocID="{74EE5CD8-078F-4590-BF9C-A341A294A016}" presName="descendantText" presStyleLbl="alignAccFollowNode1" presStyleIdx="0" presStyleCnt="7" custScaleX="259632">
        <dgm:presLayoutVars>
          <dgm:bulletEnabled val="1"/>
        </dgm:presLayoutVars>
      </dgm:prSet>
      <dgm:spPr>
        <a:prstGeom prst="rect">
          <a:avLst/>
        </a:prstGeom>
      </dgm:spPr>
    </dgm:pt>
    <dgm:pt modelId="{AB8574CC-D4F2-4555-AEE3-F4EE58B11D03}" type="pres">
      <dgm:prSet presAssocID="{CF9FB981-E6ED-4440-AC98-4E4E2ABA2C55}" presName="sp" presStyleCnt="0"/>
      <dgm:spPr/>
    </dgm:pt>
    <dgm:pt modelId="{85B8F607-FDD8-476A-ADBE-E1250824F294}" type="pres">
      <dgm:prSet presAssocID="{AA046201-5C4D-445E-BF0B-5C6D2B0A1945}" presName="linNode" presStyleCnt="0"/>
      <dgm:spPr/>
    </dgm:pt>
    <dgm:pt modelId="{C04276DC-EE64-470A-B8BC-09067B8045FA}" type="pres">
      <dgm:prSet presAssocID="{AA046201-5C4D-445E-BF0B-5C6D2B0A1945}" presName="parentText" presStyleLbl="node1" presStyleIdx="1" presStyleCnt="7" custScaleX="57253">
        <dgm:presLayoutVars>
          <dgm:chMax val="1"/>
          <dgm:bulletEnabled val="1"/>
        </dgm:presLayoutVars>
      </dgm:prSet>
      <dgm:spPr>
        <a:prstGeom prst="roundRect">
          <a:avLst/>
        </a:prstGeom>
      </dgm:spPr>
    </dgm:pt>
    <dgm:pt modelId="{B37A5355-225B-4C6F-AED7-6C620F99EECC}" type="pres">
      <dgm:prSet presAssocID="{AA046201-5C4D-445E-BF0B-5C6D2B0A1945}" presName="descendantText" presStyleLbl="alignAccFollowNode1" presStyleIdx="1" presStyleCnt="7" custScaleX="259632">
        <dgm:presLayoutVars>
          <dgm:bulletEnabled val="1"/>
        </dgm:presLayoutVars>
      </dgm:prSet>
      <dgm:spPr>
        <a:prstGeom prst="rect">
          <a:avLst/>
        </a:prstGeom>
      </dgm:spPr>
    </dgm:pt>
    <dgm:pt modelId="{5ACAA866-A8A8-4183-97B5-CEEAB1525C60}" type="pres">
      <dgm:prSet presAssocID="{40767EFF-7D52-4469-ACEE-7D28E67337E2}" presName="sp" presStyleCnt="0"/>
      <dgm:spPr/>
    </dgm:pt>
    <dgm:pt modelId="{477213BE-9E91-4950-8451-7F60796F47F4}" type="pres">
      <dgm:prSet presAssocID="{D1776C8F-2B10-4075-8DF7-7F65AB725ED5}" presName="linNode" presStyleCnt="0"/>
      <dgm:spPr/>
    </dgm:pt>
    <dgm:pt modelId="{F5034101-5B7D-4FE7-B47A-5A48CF39606B}" type="pres">
      <dgm:prSet presAssocID="{D1776C8F-2B10-4075-8DF7-7F65AB725ED5}" presName="parentText" presStyleLbl="node1" presStyleIdx="2" presStyleCnt="7" custScaleX="41350" custLinFactNeighborX="-5023" custLinFactNeighborY="-1857">
        <dgm:presLayoutVars>
          <dgm:chMax val="1"/>
          <dgm:bulletEnabled val="1"/>
        </dgm:presLayoutVars>
      </dgm:prSet>
      <dgm:spPr>
        <a:prstGeom prst="roundRect">
          <a:avLst/>
        </a:prstGeom>
      </dgm:spPr>
    </dgm:pt>
    <dgm:pt modelId="{C7C3E6FD-D83F-4BDA-907E-B5EE041DA931}" type="pres">
      <dgm:prSet presAssocID="{D1776C8F-2B10-4075-8DF7-7F65AB725ED5}" presName="descendantText" presStyleLbl="alignAccFollowNode1" presStyleIdx="2" presStyleCnt="7" custScaleX="192864" custLinFactNeighborX="2419" custLinFactNeighborY="6706">
        <dgm:presLayoutVars>
          <dgm:bulletEnabled val="1"/>
        </dgm:presLayoutVars>
      </dgm:prSet>
      <dgm:spPr>
        <a:prstGeom prst="rect">
          <a:avLst/>
        </a:prstGeom>
      </dgm:spPr>
    </dgm:pt>
    <dgm:pt modelId="{E6BF6197-0ADA-4700-8F72-EE158C9120E0}" type="pres">
      <dgm:prSet presAssocID="{88B75C29-8054-417D-BCE3-878A55118F6D}" presName="sp" presStyleCnt="0"/>
      <dgm:spPr/>
    </dgm:pt>
    <dgm:pt modelId="{820F7CE4-7C94-44DB-BE96-D401DD331AA3}" type="pres">
      <dgm:prSet presAssocID="{069EF710-F13F-4EE2-A4A2-D8C1E397AC3F}" presName="linNode" presStyleCnt="0"/>
      <dgm:spPr/>
    </dgm:pt>
    <dgm:pt modelId="{D2A5009A-1AF1-4DFF-8D5A-1364DFF42B4A}" type="pres">
      <dgm:prSet presAssocID="{069EF710-F13F-4EE2-A4A2-D8C1E397AC3F}" presName="parentText" presStyleLbl="node1" presStyleIdx="3" presStyleCnt="7" custScaleX="434488" custLinFactNeighborX="-1698" custLinFactNeighborY="4254">
        <dgm:presLayoutVars>
          <dgm:chMax val="1"/>
          <dgm:bulletEnabled val="1"/>
        </dgm:presLayoutVars>
      </dgm:prSet>
      <dgm:spPr/>
    </dgm:pt>
    <dgm:pt modelId="{A8BAECBD-9728-499E-BF95-51237E2A80A4}" type="pres">
      <dgm:prSet presAssocID="{069EF710-F13F-4EE2-A4A2-D8C1E397AC3F}" presName="descendantText" presStyleLbl="alignAccFollowNode1" presStyleIdx="3" presStyleCnt="7" custScaleX="1855072" custLinFactNeighborX="2419" custLinFactNeighborY="6706">
        <dgm:presLayoutVars>
          <dgm:bulletEnabled val="1"/>
        </dgm:presLayoutVars>
      </dgm:prSet>
      <dgm:spPr/>
    </dgm:pt>
    <dgm:pt modelId="{2C357726-8E4C-41FA-9E3A-9CA17500ACF8}" type="pres">
      <dgm:prSet presAssocID="{FFF323BA-D721-4236-B5B5-AA9BD516CD24}" presName="sp" presStyleCnt="0"/>
      <dgm:spPr/>
    </dgm:pt>
    <dgm:pt modelId="{485A84B7-3A5B-4618-99E1-8FE4A2C61A20}" type="pres">
      <dgm:prSet presAssocID="{CDA44562-8669-48E6-A554-4FFBF6E663EF}" presName="linNode" presStyleCnt="0"/>
      <dgm:spPr/>
    </dgm:pt>
    <dgm:pt modelId="{251D6BC3-B8E2-4297-BBC6-1ECA1C1C2EF7}" type="pres">
      <dgm:prSet presAssocID="{CDA44562-8669-48E6-A554-4FFBF6E663EF}" presName="parentText" presStyleLbl="node1" presStyleIdx="4" presStyleCnt="7" custScaleX="468598" custLinFactNeighborX="-26047" custLinFactNeighborY="-746">
        <dgm:presLayoutVars>
          <dgm:chMax val="1"/>
          <dgm:bulletEnabled val="1"/>
        </dgm:presLayoutVars>
      </dgm:prSet>
      <dgm:spPr/>
    </dgm:pt>
    <dgm:pt modelId="{2C0BBDD5-2447-4179-8C59-509BBB54EC24}" type="pres">
      <dgm:prSet presAssocID="{CDA44562-8669-48E6-A554-4FFBF6E663EF}" presName="descendantText" presStyleLbl="alignAccFollowNode1" presStyleIdx="4" presStyleCnt="7" custScaleX="2000000">
        <dgm:presLayoutVars>
          <dgm:bulletEnabled val="1"/>
        </dgm:presLayoutVars>
      </dgm:prSet>
      <dgm:spPr/>
    </dgm:pt>
    <dgm:pt modelId="{5EE9C42B-E911-44D5-8C3D-CA67D4846752}" type="pres">
      <dgm:prSet presAssocID="{DF8DCF9E-A4BC-4AAE-89ED-DE70FD378E55}" presName="sp" presStyleCnt="0"/>
      <dgm:spPr/>
    </dgm:pt>
    <dgm:pt modelId="{2B6D0FD9-E348-4F8D-B1C2-B874FE9EA592}" type="pres">
      <dgm:prSet presAssocID="{5098ABF8-118C-43DA-89CD-7201AC99950C}" presName="linNode" presStyleCnt="0"/>
      <dgm:spPr/>
    </dgm:pt>
    <dgm:pt modelId="{322F1291-87DF-4C2D-8AB1-C65B3C79496C}" type="pres">
      <dgm:prSet presAssocID="{5098ABF8-118C-43DA-89CD-7201AC99950C}" presName="parentText" presStyleLbl="node1" presStyleIdx="5" presStyleCnt="7" custScaleX="468271">
        <dgm:presLayoutVars>
          <dgm:chMax val="1"/>
          <dgm:bulletEnabled val="1"/>
        </dgm:presLayoutVars>
      </dgm:prSet>
      <dgm:spPr/>
    </dgm:pt>
    <dgm:pt modelId="{F21855F0-E86B-4306-800D-4814798E3EA8}" type="pres">
      <dgm:prSet presAssocID="{5098ABF8-118C-43DA-89CD-7201AC99950C}" presName="descendantText" presStyleLbl="alignAccFollowNode1" presStyleIdx="5" presStyleCnt="7" custScaleX="2000000">
        <dgm:presLayoutVars>
          <dgm:bulletEnabled val="1"/>
        </dgm:presLayoutVars>
      </dgm:prSet>
      <dgm:spPr/>
    </dgm:pt>
    <dgm:pt modelId="{080F4AE1-D290-4FAC-BD1E-0784F0D12B24}" type="pres">
      <dgm:prSet presAssocID="{82024A3D-3BF6-40B9-9DD8-14FB26518ACB}" presName="sp" presStyleCnt="0"/>
      <dgm:spPr/>
    </dgm:pt>
    <dgm:pt modelId="{998FF48B-E500-4F4B-8B05-DCBE8DB867D4}" type="pres">
      <dgm:prSet presAssocID="{39A1AF87-E544-431D-8ACA-B9B12FF981CE}" presName="linNode" presStyleCnt="0"/>
      <dgm:spPr/>
    </dgm:pt>
    <dgm:pt modelId="{5D7CE4D5-93DD-4971-972E-8BB4ACD45352}" type="pres">
      <dgm:prSet presAssocID="{39A1AF87-E544-431D-8ACA-B9B12FF981CE}" presName="parentText" presStyleLbl="node1" presStyleIdx="6" presStyleCnt="7" custScaleX="465787">
        <dgm:presLayoutVars>
          <dgm:chMax val="1"/>
          <dgm:bulletEnabled val="1"/>
        </dgm:presLayoutVars>
      </dgm:prSet>
      <dgm:spPr/>
    </dgm:pt>
    <dgm:pt modelId="{CA7BEAB5-266E-4DDA-9BAD-409A1975A71E}" type="pres">
      <dgm:prSet presAssocID="{39A1AF87-E544-431D-8ACA-B9B12FF981CE}" presName="descendantText" presStyleLbl="alignAccFollowNode1" presStyleIdx="6" presStyleCnt="7" custScaleX="1990669" custLinFactNeighborX="31" custLinFactNeighborY="-12044">
        <dgm:presLayoutVars>
          <dgm:bulletEnabled val="1"/>
        </dgm:presLayoutVars>
      </dgm:prSet>
      <dgm:spPr/>
    </dgm:pt>
  </dgm:ptLst>
  <dgm:cxnLst>
    <dgm:cxn modelId="{EB71D706-7E43-4D28-9AEE-E0D0EAF93B9E}" srcId="{F6FEADD9-F67D-41F5-BA4C-3C84956E7F46}" destId="{CDA44562-8669-48E6-A554-4FFBF6E663EF}" srcOrd="4" destOrd="0" parTransId="{B0486528-407C-4DEC-9F28-AFF23E6C7C07}" sibTransId="{DF8DCF9E-A4BC-4AAE-89ED-DE70FD378E55}"/>
    <dgm:cxn modelId="{7F5D2B19-E2DC-43F2-B36E-D4DC38158334}" type="presOf" srcId="{596ABFEE-9D26-4872-A809-82148F600930}" destId="{CA7BEAB5-266E-4DDA-9BAD-409A1975A71E}" srcOrd="0" destOrd="0" presId="urn:microsoft.com/office/officeart/2005/8/layout/vList5"/>
    <dgm:cxn modelId="{FB54DC19-C965-434C-AC6F-ACD1F11DA93A}" type="presOf" srcId="{AD0B0FF2-6908-4A26-BA14-BBCBB2D9064D}" destId="{2C0BBDD5-2447-4179-8C59-509BBB54EC24}"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1B47FD2B-59FC-4449-AA86-FEA69CFBA438}" srcId="{F6FEADD9-F67D-41F5-BA4C-3C84956E7F46}" destId="{069EF710-F13F-4EE2-A4A2-D8C1E397AC3F}" srcOrd="3" destOrd="0" parTransId="{4781A62F-C0DC-4EFB-BEC6-5704FD7C9347}" sibTransId="{FFF323BA-D721-4236-B5B5-AA9BD516CD24}"/>
    <dgm:cxn modelId="{B96B0932-85FB-4096-BE31-EB732092BDF3}" type="presOf" srcId="{CBA77C63-A5CF-4D7E-BCDB-125CF831F37D}" destId="{F21855F0-E86B-4306-800D-4814798E3EA8}"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F40F9561-0D4C-44CF-91EF-A92B1DBDE44B}" srcId="{F6FEADD9-F67D-41F5-BA4C-3C84956E7F46}" destId="{74EE5CD8-078F-4590-BF9C-A341A294A016}" srcOrd="0" destOrd="0" parTransId="{BB568D76-3363-43D3-B00C-3359A643216C}" sibTransId="{CF9FB981-E6ED-4440-AC98-4E4E2ABA2C55}"/>
    <dgm:cxn modelId="{3334934B-6D56-4518-BC24-CB2697EDA752}" type="presOf" srcId="{F6FEADD9-F67D-41F5-BA4C-3C84956E7F46}" destId="{AAE7A1E6-6847-453D-B55B-8A82BF138C1D}" srcOrd="0" destOrd="0" presId="urn:microsoft.com/office/officeart/2005/8/layout/vList5"/>
    <dgm:cxn modelId="{BD727771-E92E-4FDB-9F5A-12A5B70CFCF9}" type="presOf" srcId="{D1776C8F-2B10-4075-8DF7-7F65AB725ED5}" destId="{F5034101-5B7D-4FE7-B47A-5A48CF39606B}" srcOrd="0" destOrd="0" presId="urn:microsoft.com/office/officeart/2005/8/layout/vList5"/>
    <dgm:cxn modelId="{02C4C373-FF4E-4401-A97A-3A9CF3C98120}" srcId="{D1776C8F-2B10-4075-8DF7-7F65AB725ED5}" destId="{BA3B2280-0BDE-4C39-BE98-BEF375923709}" srcOrd="0" destOrd="0" parTransId="{3F450248-46DB-45DC-8765-C2B292D380EF}" sibTransId="{837754B3-E532-44CA-B8A1-F6B438CF48E6}"/>
    <dgm:cxn modelId="{30352055-3C67-443E-93AA-62619F95158D}" type="presOf" srcId="{AA046201-5C4D-445E-BF0B-5C6D2B0A1945}" destId="{C04276DC-EE64-470A-B8BC-09067B8045FA}" srcOrd="0" destOrd="0" presId="urn:microsoft.com/office/officeart/2005/8/layout/vList5"/>
    <dgm:cxn modelId="{F7C34556-4F92-49BC-A24E-E60123953E76}" srcId="{39A1AF87-E544-431D-8ACA-B9B12FF981CE}" destId="{596ABFEE-9D26-4872-A809-82148F600930}" srcOrd="0" destOrd="0" parTransId="{B5953546-0591-4EE6-B76E-EF27E7C5712B}" sibTransId="{DD69BFCD-78AC-486B-8779-7D24E6A07188}"/>
    <dgm:cxn modelId="{7A36F859-0B62-4286-9FC3-B4BCAA3DB02A}" srcId="{069EF710-F13F-4EE2-A4A2-D8C1E397AC3F}" destId="{675E234E-147F-4D55-BF2B-ED00934E5D17}" srcOrd="0" destOrd="0" parTransId="{2B56492B-FF74-424E-88F4-E8D75F12E4A8}" sibTransId="{C650CF84-37BE-48DE-8EDE-3462A7764BF6}"/>
    <dgm:cxn modelId="{51DFBF5A-D296-4917-A3B7-3FC7985C61FE}" srcId="{F6FEADD9-F67D-41F5-BA4C-3C84956E7F46}" destId="{39A1AF87-E544-431D-8ACA-B9B12FF981CE}" srcOrd="6" destOrd="0" parTransId="{13B965E3-0FB9-4EBA-9BB8-1DE573AD46CE}" sibTransId="{3F998F73-BB1E-44D0-A24A-7E0C951B4580}"/>
    <dgm:cxn modelId="{39ADC07E-FBEA-42FB-8FFB-98B8D6D07DF1}" type="presOf" srcId="{CDA44562-8669-48E6-A554-4FFBF6E663EF}" destId="{251D6BC3-B8E2-4297-BBC6-1ECA1C1C2EF7}" srcOrd="0" destOrd="0" presId="urn:microsoft.com/office/officeart/2005/8/layout/vList5"/>
    <dgm:cxn modelId="{1CED7781-071C-44F9-82CD-593E4C4A0DF8}" srcId="{F6FEADD9-F67D-41F5-BA4C-3C84956E7F46}" destId="{5098ABF8-118C-43DA-89CD-7201AC99950C}" srcOrd="5" destOrd="0" parTransId="{1D66F853-BBF3-413B-A5BD-4FC6B04E32F0}" sibTransId="{82024A3D-3BF6-40B9-9DD8-14FB26518ACB}"/>
    <dgm:cxn modelId="{B8AF1086-D7BE-446F-9133-738B599E9A7D}" srcId="{F6FEADD9-F67D-41F5-BA4C-3C84956E7F46}" destId="{AA046201-5C4D-445E-BF0B-5C6D2B0A1945}" srcOrd="1" destOrd="0" parTransId="{FE92FC33-5E0F-4302-9E80-A69E8ACDDE56}" sibTransId="{40767EFF-7D52-4469-ACEE-7D28E67337E2}"/>
    <dgm:cxn modelId="{71E05687-ECE0-42B4-8553-C4561DFEB9F1}" type="presOf" srcId="{39A1AF87-E544-431D-8ACA-B9B12FF981CE}" destId="{5D7CE4D5-93DD-4971-972E-8BB4ACD45352}" srcOrd="0" destOrd="0" presId="urn:microsoft.com/office/officeart/2005/8/layout/vList5"/>
    <dgm:cxn modelId="{7077B78D-FCDC-4519-8416-DC357ACD5043}" srcId="{F6FEADD9-F67D-41F5-BA4C-3C84956E7F46}" destId="{D1776C8F-2B10-4075-8DF7-7F65AB725ED5}" srcOrd="2" destOrd="0" parTransId="{7291E740-3E17-41B3-99D3-1D67AE37CC3F}" sibTransId="{88B75C29-8054-417D-BCE3-878A55118F6D}"/>
    <dgm:cxn modelId="{96DC1A9B-1446-4C1F-9F36-364DD56A0787}" type="presOf" srcId="{675E234E-147F-4D55-BF2B-ED00934E5D17}" destId="{A8BAECBD-9728-499E-BF95-51237E2A80A4}" srcOrd="0" destOrd="0" presId="urn:microsoft.com/office/officeart/2005/8/layout/vList5"/>
    <dgm:cxn modelId="{54DFE6A3-ED7E-489E-8EF5-AE45E7523653}" type="presOf" srcId="{1E4D3931-0DBD-4211-A24A-6AF364284B1E}" destId="{D54B1729-BC98-42C1-9C6C-D65DCBA4358F}" srcOrd="0" destOrd="0" presId="urn:microsoft.com/office/officeart/2005/8/layout/vList5"/>
    <dgm:cxn modelId="{FF3C99A6-A08C-4195-90A7-E5279B339054}" type="presOf" srcId="{C59269D0-92A5-481C-BA64-727AFB0DD545}" destId="{B37A5355-225B-4C6F-AED7-6C620F99EECC}" srcOrd="0" destOrd="0" presId="urn:microsoft.com/office/officeart/2005/8/layout/vList5"/>
    <dgm:cxn modelId="{7E40DDA7-258E-4880-BAB8-AD0A62E09356}" srcId="{5098ABF8-118C-43DA-89CD-7201AC99950C}" destId="{CBA77C63-A5CF-4D7E-BCDB-125CF831F37D}" srcOrd="0" destOrd="0" parTransId="{4EEA779D-E767-4F4A-B140-1AC4403DA193}" sibTransId="{15E3169B-860A-43ED-9B9A-AB0736E10920}"/>
    <dgm:cxn modelId="{BA3DF0A9-91BA-42FB-BC4D-F7EA7E97F7EB}" type="presOf" srcId="{BA3B2280-0BDE-4C39-BE98-BEF375923709}" destId="{C7C3E6FD-D83F-4BDA-907E-B5EE041DA931}" srcOrd="0" destOrd="0" presId="urn:microsoft.com/office/officeart/2005/8/layout/vList5"/>
    <dgm:cxn modelId="{EA129FC8-6A5F-4FAC-9788-845BAF6D4A8E}" type="presOf" srcId="{5098ABF8-118C-43DA-89CD-7201AC99950C}" destId="{322F1291-87DF-4C2D-8AB1-C65B3C79496C}" srcOrd="0" destOrd="0" presId="urn:microsoft.com/office/officeart/2005/8/layout/vList5"/>
    <dgm:cxn modelId="{BC9996D2-92C3-4C9B-9F1A-DC0A7EB2DA51}" type="presOf" srcId="{069EF710-F13F-4EE2-A4A2-D8C1E397AC3F}" destId="{D2A5009A-1AF1-4DFF-8D5A-1364DFF42B4A}" srcOrd="0" destOrd="0" presId="urn:microsoft.com/office/officeart/2005/8/layout/vList5"/>
    <dgm:cxn modelId="{7F742DD3-E159-4EAE-9DFE-6E54BF4AE426}" type="presOf" srcId="{74EE5CD8-078F-4590-BF9C-A341A294A016}" destId="{7E429971-BC57-430F-BB25-C0574E5E39E3}" srcOrd="0" destOrd="0" presId="urn:microsoft.com/office/officeart/2005/8/layout/vList5"/>
    <dgm:cxn modelId="{50FCF7DE-C099-4CB3-A291-0B1E769B68BB}" srcId="{CDA44562-8669-48E6-A554-4FFBF6E663EF}" destId="{AD0B0FF2-6908-4A26-BA14-BBCBB2D9064D}" srcOrd="0" destOrd="0" parTransId="{EBC201C1-03AC-4DB8-9292-5F34EF96A014}" sibTransId="{11874A50-D365-4F98-8E52-8738AEE830A9}"/>
    <dgm:cxn modelId="{A643B443-8615-4C73-B9E0-8992BBEEF27B}" type="presParOf" srcId="{AAE7A1E6-6847-453D-B55B-8A82BF138C1D}" destId="{C4407577-18A2-46E0-8805-2838042EB67A}" srcOrd="0" destOrd="0" presId="urn:microsoft.com/office/officeart/2005/8/layout/vList5"/>
    <dgm:cxn modelId="{441A0004-BEF2-4361-9288-8FC01F28C82E}" type="presParOf" srcId="{C4407577-18A2-46E0-8805-2838042EB67A}" destId="{7E429971-BC57-430F-BB25-C0574E5E39E3}" srcOrd="0" destOrd="0" presId="urn:microsoft.com/office/officeart/2005/8/layout/vList5"/>
    <dgm:cxn modelId="{4D05E2B4-879C-4C0F-B959-49CE185F06DE}" type="presParOf" srcId="{C4407577-18A2-46E0-8805-2838042EB67A}" destId="{D54B1729-BC98-42C1-9C6C-D65DCBA4358F}" srcOrd="1" destOrd="0" presId="urn:microsoft.com/office/officeart/2005/8/layout/vList5"/>
    <dgm:cxn modelId="{1427BE02-A35D-43EC-A4C9-9EC748155CED}" type="presParOf" srcId="{AAE7A1E6-6847-453D-B55B-8A82BF138C1D}" destId="{AB8574CC-D4F2-4555-AEE3-F4EE58B11D03}" srcOrd="1" destOrd="0" presId="urn:microsoft.com/office/officeart/2005/8/layout/vList5"/>
    <dgm:cxn modelId="{2E3EE13B-2B49-4242-B2B4-5D9BE9BFFCB8}" type="presParOf" srcId="{AAE7A1E6-6847-453D-B55B-8A82BF138C1D}" destId="{85B8F607-FDD8-476A-ADBE-E1250824F294}" srcOrd="2" destOrd="0" presId="urn:microsoft.com/office/officeart/2005/8/layout/vList5"/>
    <dgm:cxn modelId="{297C67D1-2EF6-406F-987A-B5DA1CCBAEA2}" type="presParOf" srcId="{85B8F607-FDD8-476A-ADBE-E1250824F294}" destId="{C04276DC-EE64-470A-B8BC-09067B8045FA}" srcOrd="0" destOrd="0" presId="urn:microsoft.com/office/officeart/2005/8/layout/vList5"/>
    <dgm:cxn modelId="{0EB32566-A11B-4B6C-B8DA-40209A266E05}" type="presParOf" srcId="{85B8F607-FDD8-476A-ADBE-E1250824F294}" destId="{B37A5355-225B-4C6F-AED7-6C620F99EECC}" srcOrd="1" destOrd="0" presId="urn:microsoft.com/office/officeart/2005/8/layout/vList5"/>
    <dgm:cxn modelId="{1789B99F-7FCD-4CF5-9C0E-59623500B694}" type="presParOf" srcId="{AAE7A1E6-6847-453D-B55B-8A82BF138C1D}" destId="{5ACAA866-A8A8-4183-97B5-CEEAB1525C60}" srcOrd="3" destOrd="0" presId="urn:microsoft.com/office/officeart/2005/8/layout/vList5"/>
    <dgm:cxn modelId="{C3D2E133-0F6F-4F81-981C-E02C68877D3F}" type="presParOf" srcId="{AAE7A1E6-6847-453D-B55B-8A82BF138C1D}" destId="{477213BE-9E91-4950-8451-7F60796F47F4}" srcOrd="4" destOrd="0" presId="urn:microsoft.com/office/officeart/2005/8/layout/vList5"/>
    <dgm:cxn modelId="{ED5124CD-8DD9-427B-B353-3C32122E32E9}" type="presParOf" srcId="{477213BE-9E91-4950-8451-7F60796F47F4}" destId="{F5034101-5B7D-4FE7-B47A-5A48CF39606B}" srcOrd="0" destOrd="0" presId="urn:microsoft.com/office/officeart/2005/8/layout/vList5"/>
    <dgm:cxn modelId="{6CB979CA-4707-452C-992E-2F023369E21D}" type="presParOf" srcId="{477213BE-9E91-4950-8451-7F60796F47F4}" destId="{C7C3E6FD-D83F-4BDA-907E-B5EE041DA931}" srcOrd="1" destOrd="0" presId="urn:microsoft.com/office/officeart/2005/8/layout/vList5"/>
    <dgm:cxn modelId="{3BFBC17B-9AA7-41D9-A111-FA37DAB88A81}" type="presParOf" srcId="{AAE7A1E6-6847-453D-B55B-8A82BF138C1D}" destId="{E6BF6197-0ADA-4700-8F72-EE158C9120E0}" srcOrd="5" destOrd="0" presId="urn:microsoft.com/office/officeart/2005/8/layout/vList5"/>
    <dgm:cxn modelId="{BC4D02B0-CDF8-450D-BCC6-414368BA9EBC}" type="presParOf" srcId="{AAE7A1E6-6847-453D-B55B-8A82BF138C1D}" destId="{820F7CE4-7C94-44DB-BE96-D401DD331AA3}" srcOrd="6" destOrd="0" presId="urn:microsoft.com/office/officeart/2005/8/layout/vList5"/>
    <dgm:cxn modelId="{03BBBA30-8CBE-40C1-96D1-A999D5EA4C44}" type="presParOf" srcId="{820F7CE4-7C94-44DB-BE96-D401DD331AA3}" destId="{D2A5009A-1AF1-4DFF-8D5A-1364DFF42B4A}" srcOrd="0" destOrd="0" presId="urn:microsoft.com/office/officeart/2005/8/layout/vList5"/>
    <dgm:cxn modelId="{5FA26F3F-E78A-4BD0-B800-7F866F272E4B}" type="presParOf" srcId="{820F7CE4-7C94-44DB-BE96-D401DD331AA3}" destId="{A8BAECBD-9728-499E-BF95-51237E2A80A4}" srcOrd="1" destOrd="0" presId="urn:microsoft.com/office/officeart/2005/8/layout/vList5"/>
    <dgm:cxn modelId="{3AEA463C-F0CA-4B47-9397-5F010C459214}" type="presParOf" srcId="{AAE7A1E6-6847-453D-B55B-8A82BF138C1D}" destId="{2C357726-8E4C-41FA-9E3A-9CA17500ACF8}" srcOrd="7" destOrd="0" presId="urn:microsoft.com/office/officeart/2005/8/layout/vList5"/>
    <dgm:cxn modelId="{BCC77726-39AE-458F-BC66-E771998B1904}" type="presParOf" srcId="{AAE7A1E6-6847-453D-B55B-8A82BF138C1D}" destId="{485A84B7-3A5B-4618-99E1-8FE4A2C61A20}" srcOrd="8" destOrd="0" presId="urn:microsoft.com/office/officeart/2005/8/layout/vList5"/>
    <dgm:cxn modelId="{750DF682-441A-42DE-BE03-2B12C6CCB669}" type="presParOf" srcId="{485A84B7-3A5B-4618-99E1-8FE4A2C61A20}" destId="{251D6BC3-B8E2-4297-BBC6-1ECA1C1C2EF7}" srcOrd="0" destOrd="0" presId="urn:microsoft.com/office/officeart/2005/8/layout/vList5"/>
    <dgm:cxn modelId="{C2DD0848-530F-4F36-A998-216B15E53CE1}" type="presParOf" srcId="{485A84B7-3A5B-4618-99E1-8FE4A2C61A20}" destId="{2C0BBDD5-2447-4179-8C59-509BBB54EC24}" srcOrd="1" destOrd="0" presId="urn:microsoft.com/office/officeart/2005/8/layout/vList5"/>
    <dgm:cxn modelId="{DF44BB12-3ABD-4D79-87B5-C20B36D2969B}" type="presParOf" srcId="{AAE7A1E6-6847-453D-B55B-8A82BF138C1D}" destId="{5EE9C42B-E911-44D5-8C3D-CA67D4846752}" srcOrd="9" destOrd="0" presId="urn:microsoft.com/office/officeart/2005/8/layout/vList5"/>
    <dgm:cxn modelId="{2E72BCC5-CFE1-4E9D-A823-BD21CFD72AFA}" type="presParOf" srcId="{AAE7A1E6-6847-453D-B55B-8A82BF138C1D}" destId="{2B6D0FD9-E348-4F8D-B1C2-B874FE9EA592}" srcOrd="10" destOrd="0" presId="urn:microsoft.com/office/officeart/2005/8/layout/vList5"/>
    <dgm:cxn modelId="{5E626F5C-E492-4FA2-83ED-74096E0D429F}" type="presParOf" srcId="{2B6D0FD9-E348-4F8D-B1C2-B874FE9EA592}" destId="{322F1291-87DF-4C2D-8AB1-C65B3C79496C}" srcOrd="0" destOrd="0" presId="urn:microsoft.com/office/officeart/2005/8/layout/vList5"/>
    <dgm:cxn modelId="{DCBEE7D8-B398-4503-A377-B99118F2613E}" type="presParOf" srcId="{2B6D0FD9-E348-4F8D-B1C2-B874FE9EA592}" destId="{F21855F0-E86B-4306-800D-4814798E3EA8}" srcOrd="1" destOrd="0" presId="urn:microsoft.com/office/officeart/2005/8/layout/vList5"/>
    <dgm:cxn modelId="{ABC52E41-D4E7-4639-A434-2260EDFFF4E4}" type="presParOf" srcId="{AAE7A1E6-6847-453D-B55B-8A82BF138C1D}" destId="{080F4AE1-D290-4FAC-BD1E-0784F0D12B24}" srcOrd="11" destOrd="0" presId="urn:microsoft.com/office/officeart/2005/8/layout/vList5"/>
    <dgm:cxn modelId="{DC038096-DDC7-46A6-A79E-D7EE83F90150}" type="presParOf" srcId="{AAE7A1E6-6847-453D-B55B-8A82BF138C1D}" destId="{998FF48B-E500-4F4B-8B05-DCBE8DB867D4}" srcOrd="12" destOrd="0" presId="urn:microsoft.com/office/officeart/2005/8/layout/vList5"/>
    <dgm:cxn modelId="{A73BF9D0-70F1-48F7-A8B5-2B034C96AF67}" type="presParOf" srcId="{998FF48B-E500-4F4B-8B05-DCBE8DB867D4}" destId="{5D7CE4D5-93DD-4971-972E-8BB4ACD45352}" srcOrd="0" destOrd="0" presId="urn:microsoft.com/office/officeart/2005/8/layout/vList5"/>
    <dgm:cxn modelId="{E32B4FD9-ADA5-4367-8714-24432553F29A}" type="presParOf" srcId="{998FF48B-E500-4F4B-8B05-DCBE8DB867D4}" destId="{CA7BEAB5-266E-4DDA-9BAD-409A1975A71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367F07-0AFC-4FFF-8494-F0460B6AEA2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D9CC93D-7CF3-408B-A3A7-536E4AD6CD19}">
      <dgm:prSet phldrT="[Text]"/>
      <dgm:spPr/>
      <dgm:t>
        <a:bodyPr/>
        <a:lstStyle/>
        <a:p>
          <a:r>
            <a:rPr lang="en-US" dirty="0"/>
            <a:t>Club President</a:t>
          </a:r>
        </a:p>
      </dgm:t>
    </dgm:pt>
    <dgm:pt modelId="{F74C275A-7296-4801-AB9C-A521B28878A0}" type="parTrans" cxnId="{2C58B164-8DF1-4C4C-B283-B59AC287BC36}">
      <dgm:prSet/>
      <dgm:spPr/>
      <dgm:t>
        <a:bodyPr/>
        <a:lstStyle/>
        <a:p>
          <a:endParaRPr lang="en-US"/>
        </a:p>
      </dgm:t>
    </dgm:pt>
    <dgm:pt modelId="{1F08B591-288A-4449-BF52-F68F827FD512}" type="sibTrans" cxnId="{2C58B164-8DF1-4C4C-B283-B59AC287BC36}">
      <dgm:prSet/>
      <dgm:spPr/>
      <dgm:t>
        <a:bodyPr/>
        <a:lstStyle/>
        <a:p>
          <a:endParaRPr lang="en-US"/>
        </a:p>
      </dgm:t>
    </dgm:pt>
    <dgm:pt modelId="{D0EC2CA6-187F-44E7-8DDA-05C66E68A691}" type="asst">
      <dgm:prSet phldrT="[Text]"/>
      <dgm:spPr/>
      <dgm:t>
        <a:bodyPr/>
        <a:lstStyle/>
        <a:p>
          <a:r>
            <a:rPr lang="en-US" dirty="0"/>
            <a:t>President Elect  Jack Timm</a:t>
          </a:r>
        </a:p>
      </dgm:t>
    </dgm:pt>
    <dgm:pt modelId="{750DD476-7C14-4AB5-8A39-F2DECE5BECF2}" type="parTrans" cxnId="{92C5D9BC-45F1-4204-971B-BD0C8DC69A44}">
      <dgm:prSet/>
      <dgm:spPr/>
      <dgm:t>
        <a:bodyPr/>
        <a:lstStyle/>
        <a:p>
          <a:endParaRPr lang="en-US"/>
        </a:p>
      </dgm:t>
    </dgm:pt>
    <dgm:pt modelId="{2FDE1E45-D5EB-42E2-9E84-3118A7B7E4AE}" type="sibTrans" cxnId="{92C5D9BC-45F1-4204-971B-BD0C8DC69A44}">
      <dgm:prSet/>
      <dgm:spPr/>
      <dgm:t>
        <a:bodyPr/>
        <a:lstStyle/>
        <a:p>
          <a:endParaRPr lang="en-US"/>
        </a:p>
      </dgm:t>
    </dgm:pt>
    <dgm:pt modelId="{A88CB4E3-637B-49CF-B68E-AA8240828CB5}">
      <dgm:prSet phldrT="[Text]"/>
      <dgm:spPr/>
      <dgm:t>
        <a:bodyPr/>
        <a:lstStyle/>
        <a:p>
          <a:r>
            <a:rPr lang="en-US" dirty="0"/>
            <a:t>Foundation       Rob Grogan</a:t>
          </a:r>
        </a:p>
      </dgm:t>
    </dgm:pt>
    <dgm:pt modelId="{9EB9C466-1D4A-4A1E-898A-EC5D320C7CB6}" type="parTrans" cxnId="{0CC0D316-DE36-4B1A-8C86-E9B92BEB785A}">
      <dgm:prSet/>
      <dgm:spPr/>
      <dgm:t>
        <a:bodyPr/>
        <a:lstStyle/>
        <a:p>
          <a:endParaRPr lang="en-US"/>
        </a:p>
      </dgm:t>
    </dgm:pt>
    <dgm:pt modelId="{997EE998-89DE-43E9-98BB-053963571EC0}" type="sibTrans" cxnId="{0CC0D316-DE36-4B1A-8C86-E9B92BEB785A}">
      <dgm:prSet/>
      <dgm:spPr/>
      <dgm:t>
        <a:bodyPr/>
        <a:lstStyle/>
        <a:p>
          <a:endParaRPr lang="en-US"/>
        </a:p>
      </dgm:t>
    </dgm:pt>
    <dgm:pt modelId="{A6B18FD7-33D4-4283-A127-96452F5F4652}">
      <dgm:prSet phldrT="[Text]"/>
      <dgm:spPr/>
      <dgm:t>
        <a:bodyPr/>
        <a:lstStyle/>
        <a:p>
          <a:r>
            <a:rPr lang="en-US" dirty="0"/>
            <a:t>Membership  Kathy Timm and Lanissa Grogan </a:t>
          </a:r>
        </a:p>
      </dgm:t>
    </dgm:pt>
    <dgm:pt modelId="{6C426464-DDF1-45B8-BD91-4A3B0296EEB3}" type="parTrans" cxnId="{05F6DD77-6D1C-451B-9FB1-CA2AC328C227}">
      <dgm:prSet/>
      <dgm:spPr/>
      <dgm:t>
        <a:bodyPr/>
        <a:lstStyle/>
        <a:p>
          <a:endParaRPr lang="en-US"/>
        </a:p>
      </dgm:t>
    </dgm:pt>
    <dgm:pt modelId="{A4AAC895-94E4-4D17-92CB-2A16B2B84BA7}" type="sibTrans" cxnId="{05F6DD77-6D1C-451B-9FB1-CA2AC328C227}">
      <dgm:prSet/>
      <dgm:spPr/>
      <dgm:t>
        <a:bodyPr/>
        <a:lstStyle/>
        <a:p>
          <a:endParaRPr lang="en-US"/>
        </a:p>
      </dgm:t>
    </dgm:pt>
    <dgm:pt modelId="{7D84F44A-F98B-453B-9182-FB903809CB98}">
      <dgm:prSet phldrT="[Text]"/>
      <dgm:spPr/>
      <dgm:t>
        <a:bodyPr/>
        <a:lstStyle/>
        <a:p>
          <a:r>
            <a:rPr lang="en-US" dirty="0"/>
            <a:t>Service Projects       Marty Metiva and Claire Horton</a:t>
          </a:r>
        </a:p>
      </dgm:t>
    </dgm:pt>
    <dgm:pt modelId="{D35C8FA9-70D9-4932-A9C2-1978F25D1779}" type="parTrans" cxnId="{FBA19A49-8CEB-4637-8161-BACEAC9DB6D4}">
      <dgm:prSet/>
      <dgm:spPr/>
      <dgm:t>
        <a:bodyPr/>
        <a:lstStyle/>
        <a:p>
          <a:endParaRPr lang="en-US"/>
        </a:p>
      </dgm:t>
    </dgm:pt>
    <dgm:pt modelId="{E3C756CB-1A70-4F51-87AA-4037E8207380}" type="sibTrans" cxnId="{FBA19A49-8CEB-4637-8161-BACEAC9DB6D4}">
      <dgm:prSet/>
      <dgm:spPr/>
      <dgm:t>
        <a:bodyPr/>
        <a:lstStyle/>
        <a:p>
          <a:endParaRPr lang="en-US"/>
        </a:p>
      </dgm:t>
    </dgm:pt>
    <dgm:pt modelId="{DD8BB90C-D5C2-4419-812F-1FF536644A5B}" type="asst">
      <dgm:prSet phldrT="[Text]"/>
      <dgm:spPr/>
      <dgm:t>
        <a:bodyPr/>
        <a:lstStyle/>
        <a:p>
          <a:r>
            <a:rPr lang="en-US" dirty="0"/>
            <a:t>Secretary       Cathy Kochendorfer</a:t>
          </a:r>
        </a:p>
      </dgm:t>
    </dgm:pt>
    <dgm:pt modelId="{ACB939AA-732B-4219-9856-72B7A1404CC8}" type="parTrans" cxnId="{774F897D-3185-4816-992F-55B5BAED8E4C}">
      <dgm:prSet/>
      <dgm:spPr/>
      <dgm:t>
        <a:bodyPr/>
        <a:lstStyle/>
        <a:p>
          <a:endParaRPr lang="en-US"/>
        </a:p>
      </dgm:t>
    </dgm:pt>
    <dgm:pt modelId="{DE020F31-AB5F-492A-A413-997430C525C2}" type="sibTrans" cxnId="{774F897D-3185-4816-992F-55B5BAED8E4C}">
      <dgm:prSet/>
      <dgm:spPr/>
      <dgm:t>
        <a:bodyPr/>
        <a:lstStyle/>
        <a:p>
          <a:endParaRPr lang="en-US"/>
        </a:p>
      </dgm:t>
    </dgm:pt>
    <dgm:pt modelId="{F12420EB-9551-48D3-9A3E-56A7280DF75C}" type="asst">
      <dgm:prSet phldrT="[Text]"/>
      <dgm:spPr/>
      <dgm:t>
        <a:bodyPr/>
        <a:lstStyle/>
        <a:p>
          <a:r>
            <a:rPr lang="en-US" dirty="0"/>
            <a:t>Treasurer    Evelyna Kuhr</a:t>
          </a:r>
        </a:p>
      </dgm:t>
    </dgm:pt>
    <dgm:pt modelId="{4EA702EE-90BF-46BD-B920-E6A71B31CA35}" type="parTrans" cxnId="{8FA6110E-6B80-4949-AF8E-80D6B90E7AF3}">
      <dgm:prSet/>
      <dgm:spPr/>
      <dgm:t>
        <a:bodyPr/>
        <a:lstStyle/>
        <a:p>
          <a:endParaRPr lang="en-US"/>
        </a:p>
      </dgm:t>
    </dgm:pt>
    <dgm:pt modelId="{1559DC0E-5EF8-439C-ACF3-540974D2ACB9}" type="sibTrans" cxnId="{8FA6110E-6B80-4949-AF8E-80D6B90E7AF3}">
      <dgm:prSet/>
      <dgm:spPr/>
      <dgm:t>
        <a:bodyPr/>
        <a:lstStyle/>
        <a:p>
          <a:endParaRPr lang="en-US"/>
        </a:p>
      </dgm:t>
    </dgm:pt>
    <dgm:pt modelId="{8BD4AE29-47CA-4CCA-9392-44E92D4F78EF}" type="asst">
      <dgm:prSet phldrT="[Text]"/>
      <dgm:spPr/>
      <dgm:t>
        <a:bodyPr/>
        <a:lstStyle/>
        <a:p>
          <a:r>
            <a:rPr lang="en-US" dirty="0"/>
            <a:t>Immediate Past President        Chuck Foster</a:t>
          </a:r>
        </a:p>
      </dgm:t>
    </dgm:pt>
    <dgm:pt modelId="{A2DBCB7B-F239-4D50-A7EC-41A63B8F88D0}" type="parTrans" cxnId="{EE638862-7EB1-4797-A0FB-D15AD2B342E1}">
      <dgm:prSet/>
      <dgm:spPr/>
      <dgm:t>
        <a:bodyPr/>
        <a:lstStyle/>
        <a:p>
          <a:endParaRPr lang="en-US"/>
        </a:p>
      </dgm:t>
    </dgm:pt>
    <dgm:pt modelId="{ACC8DE24-32CE-4AEC-BDA4-12DD6AE082E2}" type="sibTrans" cxnId="{EE638862-7EB1-4797-A0FB-D15AD2B342E1}">
      <dgm:prSet/>
      <dgm:spPr/>
      <dgm:t>
        <a:bodyPr/>
        <a:lstStyle/>
        <a:p>
          <a:endParaRPr lang="en-US"/>
        </a:p>
      </dgm:t>
    </dgm:pt>
    <dgm:pt modelId="{706A38CB-6E4F-4D75-A09D-40248849EEAE}">
      <dgm:prSet phldrT="[Text]"/>
      <dgm:spPr/>
      <dgm:t>
        <a:bodyPr/>
        <a:lstStyle/>
        <a:p>
          <a:r>
            <a:rPr lang="en-US" dirty="0"/>
            <a:t>Public Relations  Rylee Rudd</a:t>
          </a:r>
        </a:p>
      </dgm:t>
    </dgm:pt>
    <dgm:pt modelId="{E3F14ADA-0516-4676-8F29-D4FE7AA387BD}" type="parTrans" cxnId="{B71B0EDE-3AAE-43FD-BFAC-3C6D0873F527}">
      <dgm:prSet/>
      <dgm:spPr/>
      <dgm:t>
        <a:bodyPr/>
        <a:lstStyle/>
        <a:p>
          <a:endParaRPr lang="en-US"/>
        </a:p>
      </dgm:t>
    </dgm:pt>
    <dgm:pt modelId="{62DD7222-5CA0-4B22-8BA6-B51F5E5218AD}" type="sibTrans" cxnId="{B71B0EDE-3AAE-43FD-BFAC-3C6D0873F527}">
      <dgm:prSet/>
      <dgm:spPr/>
      <dgm:t>
        <a:bodyPr/>
        <a:lstStyle/>
        <a:p>
          <a:endParaRPr lang="en-US"/>
        </a:p>
      </dgm:t>
    </dgm:pt>
    <dgm:pt modelId="{95E2175E-82E9-4A8C-BE95-4B0F15D58CEF}">
      <dgm:prSet phldrT="[Text]"/>
      <dgm:spPr/>
      <dgm:t>
        <a:bodyPr/>
        <a:lstStyle/>
        <a:p>
          <a:r>
            <a:rPr lang="en-US" dirty="0"/>
            <a:t>Sgt. at Arms      Kelly Kochendorfer</a:t>
          </a:r>
        </a:p>
      </dgm:t>
    </dgm:pt>
    <dgm:pt modelId="{60ACF146-A1AF-4736-BA16-DF4DCF4BA844}" type="parTrans" cxnId="{C6923668-EF1A-48D7-B935-739DDB95C91F}">
      <dgm:prSet/>
      <dgm:spPr/>
      <dgm:t>
        <a:bodyPr/>
        <a:lstStyle/>
        <a:p>
          <a:endParaRPr lang="en-US"/>
        </a:p>
      </dgm:t>
    </dgm:pt>
    <dgm:pt modelId="{C77705CD-2B77-42F9-B037-70056681517C}" type="sibTrans" cxnId="{C6923668-EF1A-48D7-B935-739DDB95C91F}">
      <dgm:prSet/>
      <dgm:spPr/>
      <dgm:t>
        <a:bodyPr/>
        <a:lstStyle/>
        <a:p>
          <a:endParaRPr lang="en-US"/>
        </a:p>
      </dgm:t>
    </dgm:pt>
    <dgm:pt modelId="{BB328B41-5609-46A7-90AF-B76D20896174}">
      <dgm:prSet phldrT="[Text]"/>
      <dgm:spPr/>
      <dgm:t>
        <a:bodyPr/>
        <a:lstStyle/>
        <a:p>
          <a:r>
            <a:rPr lang="en-US" dirty="0"/>
            <a:t>Youth                 Lana </a:t>
          </a:r>
          <a:r>
            <a:rPr lang="en-US" dirty="0" err="1"/>
            <a:t>Kosek</a:t>
          </a:r>
          <a:endParaRPr lang="en-US" dirty="0"/>
        </a:p>
      </dgm:t>
    </dgm:pt>
    <dgm:pt modelId="{CEE5A1F5-35AD-4F89-A6AE-0822AB66ECC6}" type="parTrans" cxnId="{ED3CCD9D-4E87-4CBD-B4C6-AFA3071F2F5E}">
      <dgm:prSet/>
      <dgm:spPr/>
      <dgm:t>
        <a:bodyPr/>
        <a:lstStyle/>
        <a:p>
          <a:endParaRPr lang="en-US"/>
        </a:p>
      </dgm:t>
    </dgm:pt>
    <dgm:pt modelId="{18F96A79-6991-42AE-A4B2-6DAD370BDEBC}" type="sibTrans" cxnId="{ED3CCD9D-4E87-4CBD-B4C6-AFA3071F2F5E}">
      <dgm:prSet/>
      <dgm:spPr/>
      <dgm:t>
        <a:bodyPr/>
        <a:lstStyle/>
        <a:p>
          <a:endParaRPr lang="en-US"/>
        </a:p>
      </dgm:t>
    </dgm:pt>
    <dgm:pt modelId="{828089B9-CD31-4427-A3B2-BB9E82888E51}" type="pres">
      <dgm:prSet presAssocID="{EE367F07-0AFC-4FFF-8494-F0460B6AEA26}" presName="hierChild1" presStyleCnt="0">
        <dgm:presLayoutVars>
          <dgm:orgChart val="1"/>
          <dgm:chPref val="1"/>
          <dgm:dir/>
          <dgm:animOne val="branch"/>
          <dgm:animLvl val="lvl"/>
          <dgm:resizeHandles/>
        </dgm:presLayoutVars>
      </dgm:prSet>
      <dgm:spPr/>
    </dgm:pt>
    <dgm:pt modelId="{FDB94D0C-FE29-4D71-B0BA-51AF66DF186B}" type="pres">
      <dgm:prSet presAssocID="{AD9CC93D-7CF3-408B-A3A7-536E4AD6CD19}" presName="hierRoot1" presStyleCnt="0">
        <dgm:presLayoutVars>
          <dgm:hierBranch val="init"/>
        </dgm:presLayoutVars>
      </dgm:prSet>
      <dgm:spPr/>
    </dgm:pt>
    <dgm:pt modelId="{D83418D8-A3DE-44F3-BC37-8D5E8E4EFFCB}" type="pres">
      <dgm:prSet presAssocID="{AD9CC93D-7CF3-408B-A3A7-536E4AD6CD19}" presName="rootComposite1" presStyleCnt="0"/>
      <dgm:spPr/>
    </dgm:pt>
    <dgm:pt modelId="{A4B42BD0-FA6D-4B67-8712-AB256AB0B60C}" type="pres">
      <dgm:prSet presAssocID="{AD9CC93D-7CF3-408B-A3A7-536E4AD6CD19}" presName="rootText1" presStyleLbl="node0" presStyleIdx="0" presStyleCnt="1">
        <dgm:presLayoutVars>
          <dgm:chPref val="3"/>
        </dgm:presLayoutVars>
      </dgm:prSet>
      <dgm:spPr/>
    </dgm:pt>
    <dgm:pt modelId="{34B46A91-149B-43A3-A415-182F57824B44}" type="pres">
      <dgm:prSet presAssocID="{AD9CC93D-7CF3-408B-A3A7-536E4AD6CD19}" presName="rootConnector1" presStyleLbl="node1" presStyleIdx="0" presStyleCnt="0"/>
      <dgm:spPr/>
    </dgm:pt>
    <dgm:pt modelId="{11345E56-1D9C-41E2-A2F9-1888A5C5BBA0}" type="pres">
      <dgm:prSet presAssocID="{AD9CC93D-7CF3-408B-A3A7-536E4AD6CD19}" presName="hierChild2" presStyleCnt="0"/>
      <dgm:spPr/>
    </dgm:pt>
    <dgm:pt modelId="{B36A4328-2FE3-4627-8A54-61994D76C3D9}" type="pres">
      <dgm:prSet presAssocID="{9EB9C466-1D4A-4A1E-898A-EC5D320C7CB6}" presName="Name37" presStyleLbl="parChTrans1D2" presStyleIdx="0" presStyleCnt="10"/>
      <dgm:spPr/>
    </dgm:pt>
    <dgm:pt modelId="{1FDA08EB-44B7-433F-800A-9928CDF1033D}" type="pres">
      <dgm:prSet presAssocID="{A88CB4E3-637B-49CF-B68E-AA8240828CB5}" presName="hierRoot2" presStyleCnt="0">
        <dgm:presLayoutVars>
          <dgm:hierBranch val="init"/>
        </dgm:presLayoutVars>
      </dgm:prSet>
      <dgm:spPr/>
    </dgm:pt>
    <dgm:pt modelId="{46387056-E039-46BB-A369-E7E9BCC8DFD9}" type="pres">
      <dgm:prSet presAssocID="{A88CB4E3-637B-49CF-B68E-AA8240828CB5}" presName="rootComposite" presStyleCnt="0"/>
      <dgm:spPr/>
    </dgm:pt>
    <dgm:pt modelId="{9679D126-E380-493A-A335-1D644C179219}" type="pres">
      <dgm:prSet presAssocID="{A88CB4E3-637B-49CF-B68E-AA8240828CB5}" presName="rootText" presStyleLbl="node2" presStyleIdx="0" presStyleCnt="6">
        <dgm:presLayoutVars>
          <dgm:chPref val="3"/>
        </dgm:presLayoutVars>
      </dgm:prSet>
      <dgm:spPr/>
    </dgm:pt>
    <dgm:pt modelId="{7207EA94-AC2D-4E37-8FFA-2A7C93008579}" type="pres">
      <dgm:prSet presAssocID="{A88CB4E3-637B-49CF-B68E-AA8240828CB5}" presName="rootConnector" presStyleLbl="node2" presStyleIdx="0" presStyleCnt="6"/>
      <dgm:spPr/>
    </dgm:pt>
    <dgm:pt modelId="{7E860D03-12F9-45AE-9A86-BE82D39C5D2D}" type="pres">
      <dgm:prSet presAssocID="{A88CB4E3-637B-49CF-B68E-AA8240828CB5}" presName="hierChild4" presStyleCnt="0"/>
      <dgm:spPr/>
    </dgm:pt>
    <dgm:pt modelId="{92D43771-60CC-4B0F-B829-32C526C9E2B0}" type="pres">
      <dgm:prSet presAssocID="{A88CB4E3-637B-49CF-B68E-AA8240828CB5}" presName="hierChild5" presStyleCnt="0"/>
      <dgm:spPr/>
    </dgm:pt>
    <dgm:pt modelId="{40D73875-7683-4857-A57F-A55B5F448C61}" type="pres">
      <dgm:prSet presAssocID="{6C426464-DDF1-45B8-BD91-4A3B0296EEB3}" presName="Name37" presStyleLbl="parChTrans1D2" presStyleIdx="1" presStyleCnt="10"/>
      <dgm:spPr/>
    </dgm:pt>
    <dgm:pt modelId="{4B41B784-FA53-4FBF-8554-5CEF2F64EDB5}" type="pres">
      <dgm:prSet presAssocID="{A6B18FD7-33D4-4283-A127-96452F5F4652}" presName="hierRoot2" presStyleCnt="0">
        <dgm:presLayoutVars>
          <dgm:hierBranch val="init"/>
        </dgm:presLayoutVars>
      </dgm:prSet>
      <dgm:spPr/>
    </dgm:pt>
    <dgm:pt modelId="{D27EDA84-07D4-4143-A28D-E70F741AA347}" type="pres">
      <dgm:prSet presAssocID="{A6B18FD7-33D4-4283-A127-96452F5F4652}" presName="rootComposite" presStyleCnt="0"/>
      <dgm:spPr/>
    </dgm:pt>
    <dgm:pt modelId="{974F5379-6DAA-4CEB-A125-83FA87EF6E5F}" type="pres">
      <dgm:prSet presAssocID="{A6B18FD7-33D4-4283-A127-96452F5F4652}" presName="rootText" presStyleLbl="node2" presStyleIdx="1" presStyleCnt="6">
        <dgm:presLayoutVars>
          <dgm:chPref val="3"/>
        </dgm:presLayoutVars>
      </dgm:prSet>
      <dgm:spPr/>
    </dgm:pt>
    <dgm:pt modelId="{628FA1F1-F363-4FD9-9148-6956B1FBA2D5}" type="pres">
      <dgm:prSet presAssocID="{A6B18FD7-33D4-4283-A127-96452F5F4652}" presName="rootConnector" presStyleLbl="node2" presStyleIdx="1" presStyleCnt="6"/>
      <dgm:spPr/>
    </dgm:pt>
    <dgm:pt modelId="{1AF5AB55-B684-4CFE-A05C-7134C06283C9}" type="pres">
      <dgm:prSet presAssocID="{A6B18FD7-33D4-4283-A127-96452F5F4652}" presName="hierChild4" presStyleCnt="0"/>
      <dgm:spPr/>
    </dgm:pt>
    <dgm:pt modelId="{F17D4F32-F8C7-4A3A-9A20-69C65D21FCDA}" type="pres">
      <dgm:prSet presAssocID="{A6B18FD7-33D4-4283-A127-96452F5F4652}" presName="hierChild5" presStyleCnt="0"/>
      <dgm:spPr/>
    </dgm:pt>
    <dgm:pt modelId="{6EB041E1-D456-4EED-B157-09540B38E863}" type="pres">
      <dgm:prSet presAssocID="{D35C8FA9-70D9-4932-A9C2-1978F25D1779}" presName="Name37" presStyleLbl="parChTrans1D2" presStyleIdx="2" presStyleCnt="10"/>
      <dgm:spPr/>
    </dgm:pt>
    <dgm:pt modelId="{B70EBBF0-E2A8-4192-B5FA-55BE9F7BA204}" type="pres">
      <dgm:prSet presAssocID="{7D84F44A-F98B-453B-9182-FB903809CB98}" presName="hierRoot2" presStyleCnt="0">
        <dgm:presLayoutVars>
          <dgm:hierBranch val="init"/>
        </dgm:presLayoutVars>
      </dgm:prSet>
      <dgm:spPr/>
    </dgm:pt>
    <dgm:pt modelId="{B7E52086-C4CE-4718-9ADF-9447D2EFD1B8}" type="pres">
      <dgm:prSet presAssocID="{7D84F44A-F98B-453B-9182-FB903809CB98}" presName="rootComposite" presStyleCnt="0"/>
      <dgm:spPr/>
    </dgm:pt>
    <dgm:pt modelId="{A67CD884-F8B2-4FDF-958A-33E2F4EF22FB}" type="pres">
      <dgm:prSet presAssocID="{7D84F44A-F98B-453B-9182-FB903809CB98}" presName="rootText" presStyleLbl="node2" presStyleIdx="2" presStyleCnt="6">
        <dgm:presLayoutVars>
          <dgm:chPref val="3"/>
        </dgm:presLayoutVars>
      </dgm:prSet>
      <dgm:spPr/>
    </dgm:pt>
    <dgm:pt modelId="{9011F038-B6B1-4787-9052-98D301E6EBA3}" type="pres">
      <dgm:prSet presAssocID="{7D84F44A-F98B-453B-9182-FB903809CB98}" presName="rootConnector" presStyleLbl="node2" presStyleIdx="2" presStyleCnt="6"/>
      <dgm:spPr/>
    </dgm:pt>
    <dgm:pt modelId="{3D84ABE5-2BC6-4755-93A5-BA826925B7AD}" type="pres">
      <dgm:prSet presAssocID="{7D84F44A-F98B-453B-9182-FB903809CB98}" presName="hierChild4" presStyleCnt="0"/>
      <dgm:spPr/>
    </dgm:pt>
    <dgm:pt modelId="{90071A20-99E5-46F4-A11E-6718C76C831E}" type="pres">
      <dgm:prSet presAssocID="{7D84F44A-F98B-453B-9182-FB903809CB98}" presName="hierChild5" presStyleCnt="0"/>
      <dgm:spPr/>
    </dgm:pt>
    <dgm:pt modelId="{D23CB3A0-D141-415E-8480-91E6C78945FA}" type="pres">
      <dgm:prSet presAssocID="{E3F14ADA-0516-4676-8F29-D4FE7AA387BD}" presName="Name37" presStyleLbl="parChTrans1D2" presStyleIdx="3" presStyleCnt="10"/>
      <dgm:spPr/>
    </dgm:pt>
    <dgm:pt modelId="{70FEA1D3-7FCB-4EEE-85B7-52CFC218EA85}" type="pres">
      <dgm:prSet presAssocID="{706A38CB-6E4F-4D75-A09D-40248849EEAE}" presName="hierRoot2" presStyleCnt="0">
        <dgm:presLayoutVars>
          <dgm:hierBranch val="init"/>
        </dgm:presLayoutVars>
      </dgm:prSet>
      <dgm:spPr/>
    </dgm:pt>
    <dgm:pt modelId="{1AD96724-CBD5-44E3-B1E9-68D40E38670C}" type="pres">
      <dgm:prSet presAssocID="{706A38CB-6E4F-4D75-A09D-40248849EEAE}" presName="rootComposite" presStyleCnt="0"/>
      <dgm:spPr/>
    </dgm:pt>
    <dgm:pt modelId="{B2A69127-5087-4B44-A7FE-8E2DEF56B0C8}" type="pres">
      <dgm:prSet presAssocID="{706A38CB-6E4F-4D75-A09D-40248849EEAE}" presName="rootText" presStyleLbl="node2" presStyleIdx="3" presStyleCnt="6" custLinFactX="25639" custLinFactNeighborX="100000" custLinFactNeighborY="-2108">
        <dgm:presLayoutVars>
          <dgm:chPref val="3"/>
        </dgm:presLayoutVars>
      </dgm:prSet>
      <dgm:spPr/>
    </dgm:pt>
    <dgm:pt modelId="{4736409D-3CF4-40CB-AC3D-090327B7911C}" type="pres">
      <dgm:prSet presAssocID="{706A38CB-6E4F-4D75-A09D-40248849EEAE}" presName="rootConnector" presStyleLbl="node2" presStyleIdx="3" presStyleCnt="6"/>
      <dgm:spPr/>
    </dgm:pt>
    <dgm:pt modelId="{A7772A7A-8551-4B8A-94ED-9FF1004D0026}" type="pres">
      <dgm:prSet presAssocID="{706A38CB-6E4F-4D75-A09D-40248849EEAE}" presName="hierChild4" presStyleCnt="0"/>
      <dgm:spPr/>
    </dgm:pt>
    <dgm:pt modelId="{DB87F38E-BF44-45EA-896B-66681DBC9FDB}" type="pres">
      <dgm:prSet presAssocID="{706A38CB-6E4F-4D75-A09D-40248849EEAE}" presName="hierChild5" presStyleCnt="0"/>
      <dgm:spPr/>
    </dgm:pt>
    <dgm:pt modelId="{434B91EB-0D11-4FB8-9585-629AA5604886}" type="pres">
      <dgm:prSet presAssocID="{CEE5A1F5-35AD-4F89-A6AE-0822AB66ECC6}" presName="Name37" presStyleLbl="parChTrans1D2" presStyleIdx="4" presStyleCnt="10"/>
      <dgm:spPr/>
    </dgm:pt>
    <dgm:pt modelId="{C1F22C21-2D08-412F-9853-AA49346E942E}" type="pres">
      <dgm:prSet presAssocID="{BB328B41-5609-46A7-90AF-B76D20896174}" presName="hierRoot2" presStyleCnt="0">
        <dgm:presLayoutVars>
          <dgm:hierBranch val="init"/>
        </dgm:presLayoutVars>
      </dgm:prSet>
      <dgm:spPr/>
    </dgm:pt>
    <dgm:pt modelId="{C3406B93-5FD8-4F58-B499-C48E0F8B1BAA}" type="pres">
      <dgm:prSet presAssocID="{BB328B41-5609-46A7-90AF-B76D20896174}" presName="rootComposite" presStyleCnt="0"/>
      <dgm:spPr/>
    </dgm:pt>
    <dgm:pt modelId="{DB037372-EBE1-4A92-838C-48D177ECD936}" type="pres">
      <dgm:prSet presAssocID="{BB328B41-5609-46A7-90AF-B76D20896174}" presName="rootText" presStyleLbl="node2" presStyleIdx="4" presStyleCnt="6" custLinFactX="-11062" custLinFactNeighborX="-100000" custLinFactNeighborY="-2109">
        <dgm:presLayoutVars>
          <dgm:chPref val="3"/>
        </dgm:presLayoutVars>
      </dgm:prSet>
      <dgm:spPr/>
    </dgm:pt>
    <dgm:pt modelId="{2FDAA457-34C0-4D6B-8BC7-0FFE2EFCCCDB}" type="pres">
      <dgm:prSet presAssocID="{BB328B41-5609-46A7-90AF-B76D20896174}" presName="rootConnector" presStyleLbl="node2" presStyleIdx="4" presStyleCnt="6"/>
      <dgm:spPr/>
    </dgm:pt>
    <dgm:pt modelId="{ECED9D32-BB6D-47F1-8F88-EF935CEB74AB}" type="pres">
      <dgm:prSet presAssocID="{BB328B41-5609-46A7-90AF-B76D20896174}" presName="hierChild4" presStyleCnt="0"/>
      <dgm:spPr/>
    </dgm:pt>
    <dgm:pt modelId="{9A8A7460-8475-4E4F-8437-38A3B7CF7FD9}" type="pres">
      <dgm:prSet presAssocID="{BB328B41-5609-46A7-90AF-B76D20896174}" presName="hierChild5" presStyleCnt="0"/>
      <dgm:spPr/>
    </dgm:pt>
    <dgm:pt modelId="{859A336B-FADD-40BA-89DF-67AF5FAD239A}" type="pres">
      <dgm:prSet presAssocID="{60ACF146-A1AF-4736-BA16-DF4DCF4BA844}" presName="Name37" presStyleLbl="parChTrans1D2" presStyleIdx="5" presStyleCnt="10"/>
      <dgm:spPr/>
    </dgm:pt>
    <dgm:pt modelId="{788D5FCA-0507-4B44-87A3-DCD56AD66744}" type="pres">
      <dgm:prSet presAssocID="{95E2175E-82E9-4A8C-BE95-4B0F15D58CEF}" presName="hierRoot2" presStyleCnt="0">
        <dgm:presLayoutVars>
          <dgm:hierBranch val="init"/>
        </dgm:presLayoutVars>
      </dgm:prSet>
      <dgm:spPr/>
    </dgm:pt>
    <dgm:pt modelId="{6C3D46FC-22F1-471D-B03A-19B8DCDF07BA}" type="pres">
      <dgm:prSet presAssocID="{95E2175E-82E9-4A8C-BE95-4B0F15D58CEF}" presName="rootComposite" presStyleCnt="0"/>
      <dgm:spPr/>
    </dgm:pt>
    <dgm:pt modelId="{E865A28F-1EA9-4EB1-AE52-9F2CB0423024}" type="pres">
      <dgm:prSet presAssocID="{95E2175E-82E9-4A8C-BE95-4B0F15D58CEF}" presName="rootText" presStyleLbl="node2" presStyleIdx="5" presStyleCnt="6">
        <dgm:presLayoutVars>
          <dgm:chPref val="3"/>
        </dgm:presLayoutVars>
      </dgm:prSet>
      <dgm:spPr/>
    </dgm:pt>
    <dgm:pt modelId="{681AB10F-FB02-4157-9041-51BF674AA674}" type="pres">
      <dgm:prSet presAssocID="{95E2175E-82E9-4A8C-BE95-4B0F15D58CEF}" presName="rootConnector" presStyleLbl="node2" presStyleIdx="5" presStyleCnt="6"/>
      <dgm:spPr/>
    </dgm:pt>
    <dgm:pt modelId="{9CF9688C-CC7C-4C7E-9A1B-ECFF90D853A2}" type="pres">
      <dgm:prSet presAssocID="{95E2175E-82E9-4A8C-BE95-4B0F15D58CEF}" presName="hierChild4" presStyleCnt="0"/>
      <dgm:spPr/>
    </dgm:pt>
    <dgm:pt modelId="{5039E9C3-FAFD-4845-B75E-AFA79C488F25}" type="pres">
      <dgm:prSet presAssocID="{95E2175E-82E9-4A8C-BE95-4B0F15D58CEF}" presName="hierChild5" presStyleCnt="0"/>
      <dgm:spPr/>
    </dgm:pt>
    <dgm:pt modelId="{1E93910D-515A-4E7E-A2E5-9074E75785CF}" type="pres">
      <dgm:prSet presAssocID="{AD9CC93D-7CF3-408B-A3A7-536E4AD6CD19}" presName="hierChild3" presStyleCnt="0"/>
      <dgm:spPr/>
    </dgm:pt>
    <dgm:pt modelId="{CC5E4D11-7B0A-4E9F-AE79-D2B563036914}" type="pres">
      <dgm:prSet presAssocID="{750DD476-7C14-4AB5-8A39-F2DECE5BECF2}" presName="Name111" presStyleLbl="parChTrans1D2" presStyleIdx="6" presStyleCnt="10"/>
      <dgm:spPr/>
    </dgm:pt>
    <dgm:pt modelId="{7D52FB8A-0105-4F77-A10D-2E78133DA38A}" type="pres">
      <dgm:prSet presAssocID="{D0EC2CA6-187F-44E7-8DDA-05C66E68A691}" presName="hierRoot3" presStyleCnt="0">
        <dgm:presLayoutVars>
          <dgm:hierBranch val="init"/>
        </dgm:presLayoutVars>
      </dgm:prSet>
      <dgm:spPr/>
    </dgm:pt>
    <dgm:pt modelId="{00420400-7B76-4A95-9948-7A252657A795}" type="pres">
      <dgm:prSet presAssocID="{D0EC2CA6-187F-44E7-8DDA-05C66E68A691}" presName="rootComposite3" presStyleCnt="0"/>
      <dgm:spPr/>
    </dgm:pt>
    <dgm:pt modelId="{20C2E3E3-1E7C-4E61-89A0-DF8263BFA91C}" type="pres">
      <dgm:prSet presAssocID="{D0EC2CA6-187F-44E7-8DDA-05C66E68A691}" presName="rootText3" presStyleLbl="asst1" presStyleIdx="0" presStyleCnt="4">
        <dgm:presLayoutVars>
          <dgm:chPref val="3"/>
        </dgm:presLayoutVars>
      </dgm:prSet>
      <dgm:spPr/>
    </dgm:pt>
    <dgm:pt modelId="{F6E77FB3-7A1D-47B9-ADD8-22A058DD4C95}" type="pres">
      <dgm:prSet presAssocID="{D0EC2CA6-187F-44E7-8DDA-05C66E68A691}" presName="rootConnector3" presStyleLbl="asst1" presStyleIdx="0" presStyleCnt="4"/>
      <dgm:spPr/>
    </dgm:pt>
    <dgm:pt modelId="{DEBBEC28-A867-489E-8FC4-33CAC51D3EC2}" type="pres">
      <dgm:prSet presAssocID="{D0EC2CA6-187F-44E7-8DDA-05C66E68A691}" presName="hierChild6" presStyleCnt="0"/>
      <dgm:spPr/>
    </dgm:pt>
    <dgm:pt modelId="{F7185DF5-E8CF-404D-8733-872165BA2D66}" type="pres">
      <dgm:prSet presAssocID="{D0EC2CA6-187F-44E7-8DDA-05C66E68A691}" presName="hierChild7" presStyleCnt="0"/>
      <dgm:spPr/>
    </dgm:pt>
    <dgm:pt modelId="{11BC8132-4DA6-48B6-9FED-068391D6CAEA}" type="pres">
      <dgm:prSet presAssocID="{ACB939AA-732B-4219-9856-72B7A1404CC8}" presName="Name111" presStyleLbl="parChTrans1D2" presStyleIdx="7" presStyleCnt="10"/>
      <dgm:spPr/>
    </dgm:pt>
    <dgm:pt modelId="{90EABCCF-5E9A-401C-A387-BDBB59211DF3}" type="pres">
      <dgm:prSet presAssocID="{DD8BB90C-D5C2-4419-812F-1FF536644A5B}" presName="hierRoot3" presStyleCnt="0">
        <dgm:presLayoutVars>
          <dgm:hierBranch val="init"/>
        </dgm:presLayoutVars>
      </dgm:prSet>
      <dgm:spPr/>
    </dgm:pt>
    <dgm:pt modelId="{6CEA53F3-235B-4A66-8DFA-084B6BAA8ED8}" type="pres">
      <dgm:prSet presAssocID="{DD8BB90C-D5C2-4419-812F-1FF536644A5B}" presName="rootComposite3" presStyleCnt="0"/>
      <dgm:spPr/>
    </dgm:pt>
    <dgm:pt modelId="{14441303-BB4F-4359-8D54-012B1A1956AF}" type="pres">
      <dgm:prSet presAssocID="{DD8BB90C-D5C2-4419-812F-1FF536644A5B}" presName="rootText3" presStyleLbl="asst1" presStyleIdx="1" presStyleCnt="4">
        <dgm:presLayoutVars>
          <dgm:chPref val="3"/>
        </dgm:presLayoutVars>
      </dgm:prSet>
      <dgm:spPr/>
    </dgm:pt>
    <dgm:pt modelId="{2DE0C7C7-2426-436B-B2DC-3FEE0A96D369}" type="pres">
      <dgm:prSet presAssocID="{DD8BB90C-D5C2-4419-812F-1FF536644A5B}" presName="rootConnector3" presStyleLbl="asst1" presStyleIdx="1" presStyleCnt="4"/>
      <dgm:spPr/>
    </dgm:pt>
    <dgm:pt modelId="{2D0B07E1-12C9-4B62-8DFF-2DBEE0C8EC31}" type="pres">
      <dgm:prSet presAssocID="{DD8BB90C-D5C2-4419-812F-1FF536644A5B}" presName="hierChild6" presStyleCnt="0"/>
      <dgm:spPr/>
    </dgm:pt>
    <dgm:pt modelId="{7AEE873B-1FAC-4582-85EA-8F7086B06D47}" type="pres">
      <dgm:prSet presAssocID="{DD8BB90C-D5C2-4419-812F-1FF536644A5B}" presName="hierChild7" presStyleCnt="0"/>
      <dgm:spPr/>
    </dgm:pt>
    <dgm:pt modelId="{6EE9C046-47ED-4C71-8689-A4C5AC815AFB}" type="pres">
      <dgm:prSet presAssocID="{4EA702EE-90BF-46BD-B920-E6A71B31CA35}" presName="Name111" presStyleLbl="parChTrans1D2" presStyleIdx="8" presStyleCnt="10"/>
      <dgm:spPr/>
    </dgm:pt>
    <dgm:pt modelId="{F31BAC69-0A1B-4F7C-A665-AF3715F514F2}" type="pres">
      <dgm:prSet presAssocID="{F12420EB-9551-48D3-9A3E-56A7280DF75C}" presName="hierRoot3" presStyleCnt="0">
        <dgm:presLayoutVars>
          <dgm:hierBranch val="init"/>
        </dgm:presLayoutVars>
      </dgm:prSet>
      <dgm:spPr/>
    </dgm:pt>
    <dgm:pt modelId="{1E256A45-B0F6-4035-9028-EB2FA25E3AF9}" type="pres">
      <dgm:prSet presAssocID="{F12420EB-9551-48D3-9A3E-56A7280DF75C}" presName="rootComposite3" presStyleCnt="0"/>
      <dgm:spPr/>
    </dgm:pt>
    <dgm:pt modelId="{EDFEE9F8-B4F5-447E-9D5D-012E5DAC0B92}" type="pres">
      <dgm:prSet presAssocID="{F12420EB-9551-48D3-9A3E-56A7280DF75C}" presName="rootText3" presStyleLbl="asst1" presStyleIdx="2" presStyleCnt="4">
        <dgm:presLayoutVars>
          <dgm:chPref val="3"/>
        </dgm:presLayoutVars>
      </dgm:prSet>
      <dgm:spPr/>
    </dgm:pt>
    <dgm:pt modelId="{DB96F444-13B2-4D04-92B1-6CFA05F34157}" type="pres">
      <dgm:prSet presAssocID="{F12420EB-9551-48D3-9A3E-56A7280DF75C}" presName="rootConnector3" presStyleLbl="asst1" presStyleIdx="2" presStyleCnt="4"/>
      <dgm:spPr/>
    </dgm:pt>
    <dgm:pt modelId="{5BB921B1-F624-44AB-9B5A-9AC26C7071AA}" type="pres">
      <dgm:prSet presAssocID="{F12420EB-9551-48D3-9A3E-56A7280DF75C}" presName="hierChild6" presStyleCnt="0"/>
      <dgm:spPr/>
    </dgm:pt>
    <dgm:pt modelId="{000D9309-2FFB-48A4-987D-96E6B509CF8F}" type="pres">
      <dgm:prSet presAssocID="{F12420EB-9551-48D3-9A3E-56A7280DF75C}" presName="hierChild7" presStyleCnt="0"/>
      <dgm:spPr/>
    </dgm:pt>
    <dgm:pt modelId="{A4A9530D-639D-4223-B22C-8025577AC8FE}" type="pres">
      <dgm:prSet presAssocID="{A2DBCB7B-F239-4D50-A7EC-41A63B8F88D0}" presName="Name111" presStyleLbl="parChTrans1D2" presStyleIdx="9" presStyleCnt="10"/>
      <dgm:spPr/>
    </dgm:pt>
    <dgm:pt modelId="{714A4D37-0279-4B67-92D2-301740EAC5C3}" type="pres">
      <dgm:prSet presAssocID="{8BD4AE29-47CA-4CCA-9392-44E92D4F78EF}" presName="hierRoot3" presStyleCnt="0">
        <dgm:presLayoutVars>
          <dgm:hierBranch val="init"/>
        </dgm:presLayoutVars>
      </dgm:prSet>
      <dgm:spPr/>
    </dgm:pt>
    <dgm:pt modelId="{0EE31AB3-1C61-4EB0-A932-32165241B25D}" type="pres">
      <dgm:prSet presAssocID="{8BD4AE29-47CA-4CCA-9392-44E92D4F78EF}" presName="rootComposite3" presStyleCnt="0"/>
      <dgm:spPr/>
    </dgm:pt>
    <dgm:pt modelId="{CA919319-5CA9-45F5-8250-933CBF6D1454}" type="pres">
      <dgm:prSet presAssocID="{8BD4AE29-47CA-4CCA-9392-44E92D4F78EF}" presName="rootText3" presStyleLbl="asst1" presStyleIdx="3" presStyleCnt="4">
        <dgm:presLayoutVars>
          <dgm:chPref val="3"/>
        </dgm:presLayoutVars>
      </dgm:prSet>
      <dgm:spPr/>
    </dgm:pt>
    <dgm:pt modelId="{D68798CC-69A5-4A0E-A8CA-981D2D24D7DF}" type="pres">
      <dgm:prSet presAssocID="{8BD4AE29-47CA-4CCA-9392-44E92D4F78EF}" presName="rootConnector3" presStyleLbl="asst1" presStyleIdx="3" presStyleCnt="4"/>
      <dgm:spPr/>
    </dgm:pt>
    <dgm:pt modelId="{FE5FD88F-B493-42AA-A3F2-DFB14C08D82E}" type="pres">
      <dgm:prSet presAssocID="{8BD4AE29-47CA-4CCA-9392-44E92D4F78EF}" presName="hierChild6" presStyleCnt="0"/>
      <dgm:spPr/>
    </dgm:pt>
    <dgm:pt modelId="{A1DB91E5-8837-4944-B0B1-062C4AC8B8DB}" type="pres">
      <dgm:prSet presAssocID="{8BD4AE29-47CA-4CCA-9392-44E92D4F78EF}" presName="hierChild7" presStyleCnt="0"/>
      <dgm:spPr/>
    </dgm:pt>
  </dgm:ptLst>
  <dgm:cxnLst>
    <dgm:cxn modelId="{B407DD00-1EAB-46CC-A2D2-BF552F63DF8F}" type="presOf" srcId="{D0EC2CA6-187F-44E7-8DDA-05C66E68A691}" destId="{F6E77FB3-7A1D-47B9-ADD8-22A058DD4C95}" srcOrd="1" destOrd="0" presId="urn:microsoft.com/office/officeart/2005/8/layout/orgChart1"/>
    <dgm:cxn modelId="{8FB71E04-8F4C-4AB6-B051-B96D8BC08F62}" type="presOf" srcId="{706A38CB-6E4F-4D75-A09D-40248849EEAE}" destId="{4736409D-3CF4-40CB-AC3D-090327B7911C}" srcOrd="1" destOrd="0" presId="urn:microsoft.com/office/officeart/2005/8/layout/orgChart1"/>
    <dgm:cxn modelId="{8FA6110E-6B80-4949-AF8E-80D6B90E7AF3}" srcId="{AD9CC93D-7CF3-408B-A3A7-536E4AD6CD19}" destId="{F12420EB-9551-48D3-9A3E-56A7280DF75C}" srcOrd="2" destOrd="0" parTransId="{4EA702EE-90BF-46BD-B920-E6A71B31CA35}" sibTransId="{1559DC0E-5EF8-439C-ACF3-540974D2ACB9}"/>
    <dgm:cxn modelId="{0CC0D316-DE36-4B1A-8C86-E9B92BEB785A}" srcId="{AD9CC93D-7CF3-408B-A3A7-536E4AD6CD19}" destId="{A88CB4E3-637B-49CF-B68E-AA8240828CB5}" srcOrd="4" destOrd="0" parTransId="{9EB9C466-1D4A-4A1E-898A-EC5D320C7CB6}" sibTransId="{997EE998-89DE-43E9-98BB-053963571EC0}"/>
    <dgm:cxn modelId="{DD06E11D-EAED-4171-A57B-83D3E027500A}" type="presOf" srcId="{9EB9C466-1D4A-4A1E-898A-EC5D320C7CB6}" destId="{B36A4328-2FE3-4627-8A54-61994D76C3D9}" srcOrd="0" destOrd="0" presId="urn:microsoft.com/office/officeart/2005/8/layout/orgChart1"/>
    <dgm:cxn modelId="{689E8625-1680-4A20-8435-7B58DFED3BB6}" type="presOf" srcId="{EE367F07-0AFC-4FFF-8494-F0460B6AEA26}" destId="{828089B9-CD31-4427-A3B2-BB9E82888E51}" srcOrd="0" destOrd="0" presId="urn:microsoft.com/office/officeart/2005/8/layout/orgChart1"/>
    <dgm:cxn modelId="{26F6B034-DA8F-4C31-8B78-2175ABA91A3C}" type="presOf" srcId="{7D84F44A-F98B-453B-9182-FB903809CB98}" destId="{A67CD884-F8B2-4FDF-958A-33E2F4EF22FB}" srcOrd="0" destOrd="0" presId="urn:microsoft.com/office/officeart/2005/8/layout/orgChart1"/>
    <dgm:cxn modelId="{9EE35E38-CFDD-4794-8896-F20A0ACF6F4A}" type="presOf" srcId="{A6B18FD7-33D4-4283-A127-96452F5F4652}" destId="{974F5379-6DAA-4CEB-A125-83FA87EF6E5F}" srcOrd="0" destOrd="0" presId="urn:microsoft.com/office/officeart/2005/8/layout/orgChart1"/>
    <dgm:cxn modelId="{28A4033A-97DB-4305-882D-936A57DF0816}" type="presOf" srcId="{A88CB4E3-637B-49CF-B68E-AA8240828CB5}" destId="{7207EA94-AC2D-4E37-8FFA-2A7C93008579}" srcOrd="1" destOrd="0" presId="urn:microsoft.com/office/officeart/2005/8/layout/orgChart1"/>
    <dgm:cxn modelId="{08BF1D41-4200-46FA-BF45-85C99742852C}" type="presOf" srcId="{8BD4AE29-47CA-4CCA-9392-44E92D4F78EF}" destId="{D68798CC-69A5-4A0E-A8CA-981D2D24D7DF}" srcOrd="1" destOrd="0" presId="urn:microsoft.com/office/officeart/2005/8/layout/orgChart1"/>
    <dgm:cxn modelId="{A8891942-E0D3-40EB-884D-69F0F33BD76B}" type="presOf" srcId="{7D84F44A-F98B-453B-9182-FB903809CB98}" destId="{9011F038-B6B1-4787-9052-98D301E6EBA3}" srcOrd="1" destOrd="0" presId="urn:microsoft.com/office/officeart/2005/8/layout/orgChart1"/>
    <dgm:cxn modelId="{EE638862-7EB1-4797-A0FB-D15AD2B342E1}" srcId="{AD9CC93D-7CF3-408B-A3A7-536E4AD6CD19}" destId="{8BD4AE29-47CA-4CCA-9392-44E92D4F78EF}" srcOrd="3" destOrd="0" parTransId="{A2DBCB7B-F239-4D50-A7EC-41A63B8F88D0}" sibTransId="{ACC8DE24-32CE-4AEC-BDA4-12DD6AE082E2}"/>
    <dgm:cxn modelId="{2C58B164-8DF1-4C4C-B283-B59AC287BC36}" srcId="{EE367F07-0AFC-4FFF-8494-F0460B6AEA26}" destId="{AD9CC93D-7CF3-408B-A3A7-536E4AD6CD19}" srcOrd="0" destOrd="0" parTransId="{F74C275A-7296-4801-AB9C-A521B28878A0}" sibTransId="{1F08B591-288A-4449-BF52-F68F827FD512}"/>
    <dgm:cxn modelId="{D087F745-70E1-471D-8246-EEAF44466064}" type="presOf" srcId="{D35C8FA9-70D9-4932-A9C2-1978F25D1779}" destId="{6EB041E1-D456-4EED-B157-09540B38E863}" srcOrd="0" destOrd="0" presId="urn:microsoft.com/office/officeart/2005/8/layout/orgChart1"/>
    <dgm:cxn modelId="{01334246-4E92-45A3-8356-63DBDDF984AB}" type="presOf" srcId="{A6B18FD7-33D4-4283-A127-96452F5F4652}" destId="{628FA1F1-F363-4FD9-9148-6956B1FBA2D5}" srcOrd="1" destOrd="0" presId="urn:microsoft.com/office/officeart/2005/8/layout/orgChart1"/>
    <dgm:cxn modelId="{C6923668-EF1A-48D7-B935-739DDB95C91F}" srcId="{AD9CC93D-7CF3-408B-A3A7-536E4AD6CD19}" destId="{95E2175E-82E9-4A8C-BE95-4B0F15D58CEF}" srcOrd="9" destOrd="0" parTransId="{60ACF146-A1AF-4736-BA16-DF4DCF4BA844}" sibTransId="{C77705CD-2B77-42F9-B037-70056681517C}"/>
    <dgm:cxn modelId="{FBA19A49-8CEB-4637-8161-BACEAC9DB6D4}" srcId="{AD9CC93D-7CF3-408B-A3A7-536E4AD6CD19}" destId="{7D84F44A-F98B-453B-9182-FB903809CB98}" srcOrd="6" destOrd="0" parTransId="{D35C8FA9-70D9-4932-A9C2-1978F25D1779}" sibTransId="{E3C756CB-1A70-4F51-87AA-4037E8207380}"/>
    <dgm:cxn modelId="{3241F34C-9D46-4AFA-97E4-5507626D5E51}" type="presOf" srcId="{DD8BB90C-D5C2-4419-812F-1FF536644A5B}" destId="{2DE0C7C7-2426-436B-B2DC-3FEE0A96D369}" srcOrd="1" destOrd="0" presId="urn:microsoft.com/office/officeart/2005/8/layout/orgChart1"/>
    <dgm:cxn modelId="{415F7851-EAC4-4AF5-A3A0-A12FDBE5FA9B}" type="presOf" srcId="{CEE5A1F5-35AD-4F89-A6AE-0822AB66ECC6}" destId="{434B91EB-0D11-4FB8-9585-629AA5604886}" srcOrd="0" destOrd="0" presId="urn:microsoft.com/office/officeart/2005/8/layout/orgChart1"/>
    <dgm:cxn modelId="{457DD277-E9D6-44AF-8188-B238DB2BB1BC}" type="presOf" srcId="{750DD476-7C14-4AB5-8A39-F2DECE5BECF2}" destId="{CC5E4D11-7B0A-4E9F-AE79-D2B563036914}" srcOrd="0" destOrd="0" presId="urn:microsoft.com/office/officeart/2005/8/layout/orgChart1"/>
    <dgm:cxn modelId="{05F6DD77-6D1C-451B-9FB1-CA2AC328C227}" srcId="{AD9CC93D-7CF3-408B-A3A7-536E4AD6CD19}" destId="{A6B18FD7-33D4-4283-A127-96452F5F4652}" srcOrd="5" destOrd="0" parTransId="{6C426464-DDF1-45B8-BD91-4A3B0296EEB3}" sibTransId="{A4AAC895-94E4-4D17-92CB-2A16B2B84BA7}"/>
    <dgm:cxn modelId="{561CC678-D496-4A38-86C1-D1FA7E7B8CA0}" type="presOf" srcId="{8BD4AE29-47CA-4CCA-9392-44E92D4F78EF}" destId="{CA919319-5CA9-45F5-8250-933CBF6D1454}" srcOrd="0" destOrd="0" presId="urn:microsoft.com/office/officeart/2005/8/layout/orgChart1"/>
    <dgm:cxn modelId="{C69FB159-DB6E-429D-90C1-DE9233D2656B}" type="presOf" srcId="{4EA702EE-90BF-46BD-B920-E6A71B31CA35}" destId="{6EE9C046-47ED-4C71-8689-A4C5AC815AFB}" srcOrd="0" destOrd="0" presId="urn:microsoft.com/office/officeart/2005/8/layout/orgChart1"/>
    <dgm:cxn modelId="{774F897D-3185-4816-992F-55B5BAED8E4C}" srcId="{AD9CC93D-7CF3-408B-A3A7-536E4AD6CD19}" destId="{DD8BB90C-D5C2-4419-812F-1FF536644A5B}" srcOrd="1" destOrd="0" parTransId="{ACB939AA-732B-4219-9856-72B7A1404CC8}" sibTransId="{DE020F31-AB5F-492A-A413-997430C525C2}"/>
    <dgm:cxn modelId="{5A9CE28F-8365-4BAE-B593-A920BF6DC5AB}" type="presOf" srcId="{706A38CB-6E4F-4D75-A09D-40248849EEAE}" destId="{B2A69127-5087-4B44-A7FE-8E2DEF56B0C8}" srcOrd="0" destOrd="0" presId="urn:microsoft.com/office/officeart/2005/8/layout/orgChart1"/>
    <dgm:cxn modelId="{C607F592-FD0C-4E51-B08F-0E43A46508BB}" type="presOf" srcId="{AD9CC93D-7CF3-408B-A3A7-536E4AD6CD19}" destId="{34B46A91-149B-43A3-A415-182F57824B44}" srcOrd="1" destOrd="0" presId="urn:microsoft.com/office/officeart/2005/8/layout/orgChart1"/>
    <dgm:cxn modelId="{6262A497-9918-47FD-9C55-3DB9EA1231E8}" type="presOf" srcId="{95E2175E-82E9-4A8C-BE95-4B0F15D58CEF}" destId="{681AB10F-FB02-4157-9041-51BF674AA674}" srcOrd="1" destOrd="0" presId="urn:microsoft.com/office/officeart/2005/8/layout/orgChart1"/>
    <dgm:cxn modelId="{8601C997-7DA0-420C-BEEF-CC5169F9235E}" type="presOf" srcId="{6C426464-DDF1-45B8-BD91-4A3B0296EEB3}" destId="{40D73875-7683-4857-A57F-A55B5F448C61}" srcOrd="0" destOrd="0" presId="urn:microsoft.com/office/officeart/2005/8/layout/orgChart1"/>
    <dgm:cxn modelId="{ED3CCD9D-4E87-4CBD-B4C6-AFA3071F2F5E}" srcId="{AD9CC93D-7CF3-408B-A3A7-536E4AD6CD19}" destId="{BB328B41-5609-46A7-90AF-B76D20896174}" srcOrd="8" destOrd="0" parTransId="{CEE5A1F5-35AD-4F89-A6AE-0822AB66ECC6}" sibTransId="{18F96A79-6991-42AE-A4B2-6DAD370BDEBC}"/>
    <dgm:cxn modelId="{99F132A1-3394-49A5-9CB2-BC5A30F54CA7}" type="presOf" srcId="{ACB939AA-732B-4219-9856-72B7A1404CC8}" destId="{11BC8132-4DA6-48B6-9FED-068391D6CAEA}" srcOrd="0" destOrd="0" presId="urn:microsoft.com/office/officeart/2005/8/layout/orgChart1"/>
    <dgm:cxn modelId="{F7DD26B9-C4A1-4379-9793-049DDD702E7C}" type="presOf" srcId="{BB328B41-5609-46A7-90AF-B76D20896174}" destId="{2FDAA457-34C0-4D6B-8BC7-0FFE2EFCCCDB}" srcOrd="1" destOrd="0" presId="urn:microsoft.com/office/officeart/2005/8/layout/orgChart1"/>
    <dgm:cxn modelId="{30EE03BC-BBD2-4D27-B897-AD04D92B1E4D}" type="presOf" srcId="{F12420EB-9551-48D3-9A3E-56A7280DF75C}" destId="{EDFEE9F8-B4F5-447E-9D5D-012E5DAC0B92}" srcOrd="0" destOrd="0" presId="urn:microsoft.com/office/officeart/2005/8/layout/orgChart1"/>
    <dgm:cxn modelId="{92C5D9BC-45F1-4204-971B-BD0C8DC69A44}" srcId="{AD9CC93D-7CF3-408B-A3A7-536E4AD6CD19}" destId="{D0EC2CA6-187F-44E7-8DDA-05C66E68A691}" srcOrd="0" destOrd="0" parTransId="{750DD476-7C14-4AB5-8A39-F2DECE5BECF2}" sibTransId="{2FDE1E45-D5EB-42E2-9E84-3118A7B7E4AE}"/>
    <dgm:cxn modelId="{39413DC3-E885-4F6F-9B4A-C5D3D3D7DCA1}" type="presOf" srcId="{95E2175E-82E9-4A8C-BE95-4B0F15D58CEF}" destId="{E865A28F-1EA9-4EB1-AE52-9F2CB0423024}" srcOrd="0" destOrd="0" presId="urn:microsoft.com/office/officeart/2005/8/layout/orgChart1"/>
    <dgm:cxn modelId="{D5092FC5-2E94-4309-9626-B1B85999A9CA}" type="presOf" srcId="{D0EC2CA6-187F-44E7-8DDA-05C66E68A691}" destId="{20C2E3E3-1E7C-4E61-89A0-DF8263BFA91C}" srcOrd="0" destOrd="0" presId="urn:microsoft.com/office/officeart/2005/8/layout/orgChart1"/>
    <dgm:cxn modelId="{DDD72BD0-4BE8-48EA-93F5-E86F2CE8BD53}" type="presOf" srcId="{A88CB4E3-637B-49CF-B68E-AA8240828CB5}" destId="{9679D126-E380-493A-A335-1D644C179219}" srcOrd="0" destOrd="0" presId="urn:microsoft.com/office/officeart/2005/8/layout/orgChart1"/>
    <dgm:cxn modelId="{B6B111D1-638F-4274-ADE8-59BAF8B05AB8}" type="presOf" srcId="{60ACF146-A1AF-4736-BA16-DF4DCF4BA844}" destId="{859A336B-FADD-40BA-89DF-67AF5FAD239A}" srcOrd="0" destOrd="0" presId="urn:microsoft.com/office/officeart/2005/8/layout/orgChart1"/>
    <dgm:cxn modelId="{20C1DBD2-7D53-4619-9088-325E024DDF9A}" type="presOf" srcId="{F12420EB-9551-48D3-9A3E-56A7280DF75C}" destId="{DB96F444-13B2-4D04-92B1-6CFA05F34157}" srcOrd="1" destOrd="0" presId="urn:microsoft.com/office/officeart/2005/8/layout/orgChart1"/>
    <dgm:cxn modelId="{2D5B9DD9-6717-404D-A825-9644C8E589AE}" type="presOf" srcId="{DD8BB90C-D5C2-4419-812F-1FF536644A5B}" destId="{14441303-BB4F-4359-8D54-012B1A1956AF}" srcOrd="0" destOrd="0" presId="urn:microsoft.com/office/officeart/2005/8/layout/orgChart1"/>
    <dgm:cxn modelId="{B71B0EDE-3AAE-43FD-BFAC-3C6D0873F527}" srcId="{AD9CC93D-7CF3-408B-A3A7-536E4AD6CD19}" destId="{706A38CB-6E4F-4D75-A09D-40248849EEAE}" srcOrd="7" destOrd="0" parTransId="{E3F14ADA-0516-4676-8F29-D4FE7AA387BD}" sibTransId="{62DD7222-5CA0-4B22-8BA6-B51F5E5218AD}"/>
    <dgm:cxn modelId="{19AA5AE2-C9F2-403E-878A-83426EEB0C8F}" type="presOf" srcId="{A2DBCB7B-F239-4D50-A7EC-41A63B8F88D0}" destId="{A4A9530D-639D-4223-B22C-8025577AC8FE}" srcOrd="0" destOrd="0" presId="urn:microsoft.com/office/officeart/2005/8/layout/orgChart1"/>
    <dgm:cxn modelId="{FEC5AAEB-482F-4CAD-9BBD-902687EE281D}" type="presOf" srcId="{AD9CC93D-7CF3-408B-A3A7-536E4AD6CD19}" destId="{A4B42BD0-FA6D-4B67-8712-AB256AB0B60C}" srcOrd="0" destOrd="0" presId="urn:microsoft.com/office/officeart/2005/8/layout/orgChart1"/>
    <dgm:cxn modelId="{703515ED-241D-438D-8FAA-D2B62C8471CF}" type="presOf" srcId="{BB328B41-5609-46A7-90AF-B76D20896174}" destId="{DB037372-EBE1-4A92-838C-48D177ECD936}" srcOrd="0" destOrd="0" presId="urn:microsoft.com/office/officeart/2005/8/layout/orgChart1"/>
    <dgm:cxn modelId="{C70539F7-AFE5-4669-A5BE-9AE313649D59}" type="presOf" srcId="{E3F14ADA-0516-4676-8F29-D4FE7AA387BD}" destId="{D23CB3A0-D141-415E-8480-91E6C78945FA}" srcOrd="0" destOrd="0" presId="urn:microsoft.com/office/officeart/2005/8/layout/orgChart1"/>
    <dgm:cxn modelId="{8DF82FC5-E4F6-41AF-B57F-C6D8B76252E8}" type="presParOf" srcId="{828089B9-CD31-4427-A3B2-BB9E82888E51}" destId="{FDB94D0C-FE29-4D71-B0BA-51AF66DF186B}" srcOrd="0" destOrd="0" presId="urn:microsoft.com/office/officeart/2005/8/layout/orgChart1"/>
    <dgm:cxn modelId="{684C9F8E-03F9-4459-9C41-4821F89CA93C}" type="presParOf" srcId="{FDB94D0C-FE29-4D71-B0BA-51AF66DF186B}" destId="{D83418D8-A3DE-44F3-BC37-8D5E8E4EFFCB}" srcOrd="0" destOrd="0" presId="urn:microsoft.com/office/officeart/2005/8/layout/orgChart1"/>
    <dgm:cxn modelId="{084CE5D7-4AE6-4644-BA84-7FB6DD5D8C31}" type="presParOf" srcId="{D83418D8-A3DE-44F3-BC37-8D5E8E4EFFCB}" destId="{A4B42BD0-FA6D-4B67-8712-AB256AB0B60C}" srcOrd="0" destOrd="0" presId="urn:microsoft.com/office/officeart/2005/8/layout/orgChart1"/>
    <dgm:cxn modelId="{990E7A35-712B-4CC4-A095-C8D99B51A46C}" type="presParOf" srcId="{D83418D8-A3DE-44F3-BC37-8D5E8E4EFFCB}" destId="{34B46A91-149B-43A3-A415-182F57824B44}" srcOrd="1" destOrd="0" presId="urn:microsoft.com/office/officeart/2005/8/layout/orgChart1"/>
    <dgm:cxn modelId="{FECB203F-77D0-4BFE-877B-422A91A5C819}" type="presParOf" srcId="{FDB94D0C-FE29-4D71-B0BA-51AF66DF186B}" destId="{11345E56-1D9C-41E2-A2F9-1888A5C5BBA0}" srcOrd="1" destOrd="0" presId="urn:microsoft.com/office/officeart/2005/8/layout/orgChart1"/>
    <dgm:cxn modelId="{D9B79CC4-EEE2-493A-9FD7-5C11C753763A}" type="presParOf" srcId="{11345E56-1D9C-41E2-A2F9-1888A5C5BBA0}" destId="{B36A4328-2FE3-4627-8A54-61994D76C3D9}" srcOrd="0" destOrd="0" presId="urn:microsoft.com/office/officeart/2005/8/layout/orgChart1"/>
    <dgm:cxn modelId="{1DF93FB6-BD93-43C0-94A6-4021BCCA29E6}" type="presParOf" srcId="{11345E56-1D9C-41E2-A2F9-1888A5C5BBA0}" destId="{1FDA08EB-44B7-433F-800A-9928CDF1033D}" srcOrd="1" destOrd="0" presId="urn:microsoft.com/office/officeart/2005/8/layout/orgChart1"/>
    <dgm:cxn modelId="{FE7F9328-AB47-43D2-9916-349CB46A1AD8}" type="presParOf" srcId="{1FDA08EB-44B7-433F-800A-9928CDF1033D}" destId="{46387056-E039-46BB-A369-E7E9BCC8DFD9}" srcOrd="0" destOrd="0" presId="urn:microsoft.com/office/officeart/2005/8/layout/orgChart1"/>
    <dgm:cxn modelId="{16597CBB-BB60-4F43-85C4-4E78DC556BF4}" type="presParOf" srcId="{46387056-E039-46BB-A369-E7E9BCC8DFD9}" destId="{9679D126-E380-493A-A335-1D644C179219}" srcOrd="0" destOrd="0" presId="urn:microsoft.com/office/officeart/2005/8/layout/orgChart1"/>
    <dgm:cxn modelId="{65158708-FE70-47B1-99A6-A6D387A95CB4}" type="presParOf" srcId="{46387056-E039-46BB-A369-E7E9BCC8DFD9}" destId="{7207EA94-AC2D-4E37-8FFA-2A7C93008579}" srcOrd="1" destOrd="0" presId="urn:microsoft.com/office/officeart/2005/8/layout/orgChart1"/>
    <dgm:cxn modelId="{13212258-BF2E-4F96-9857-BB20AAC0AFDD}" type="presParOf" srcId="{1FDA08EB-44B7-433F-800A-9928CDF1033D}" destId="{7E860D03-12F9-45AE-9A86-BE82D39C5D2D}" srcOrd="1" destOrd="0" presId="urn:microsoft.com/office/officeart/2005/8/layout/orgChart1"/>
    <dgm:cxn modelId="{143F986D-8CA1-4102-A04A-DEB0EFF0BCCB}" type="presParOf" srcId="{1FDA08EB-44B7-433F-800A-9928CDF1033D}" destId="{92D43771-60CC-4B0F-B829-32C526C9E2B0}" srcOrd="2" destOrd="0" presId="urn:microsoft.com/office/officeart/2005/8/layout/orgChart1"/>
    <dgm:cxn modelId="{EBB60E46-3375-427E-93E2-B49AD54EF0C7}" type="presParOf" srcId="{11345E56-1D9C-41E2-A2F9-1888A5C5BBA0}" destId="{40D73875-7683-4857-A57F-A55B5F448C61}" srcOrd="2" destOrd="0" presId="urn:microsoft.com/office/officeart/2005/8/layout/orgChart1"/>
    <dgm:cxn modelId="{EA4E46AD-BBD5-4095-A3D3-6D1CB9E02EE0}" type="presParOf" srcId="{11345E56-1D9C-41E2-A2F9-1888A5C5BBA0}" destId="{4B41B784-FA53-4FBF-8554-5CEF2F64EDB5}" srcOrd="3" destOrd="0" presId="urn:microsoft.com/office/officeart/2005/8/layout/orgChart1"/>
    <dgm:cxn modelId="{0E52DC7E-58C4-4D7B-BC53-4616570DEAC0}" type="presParOf" srcId="{4B41B784-FA53-4FBF-8554-5CEF2F64EDB5}" destId="{D27EDA84-07D4-4143-A28D-E70F741AA347}" srcOrd="0" destOrd="0" presId="urn:microsoft.com/office/officeart/2005/8/layout/orgChart1"/>
    <dgm:cxn modelId="{9D6D255D-413A-407E-A8BB-D34D1E051EAE}" type="presParOf" srcId="{D27EDA84-07D4-4143-A28D-E70F741AA347}" destId="{974F5379-6DAA-4CEB-A125-83FA87EF6E5F}" srcOrd="0" destOrd="0" presId="urn:microsoft.com/office/officeart/2005/8/layout/orgChart1"/>
    <dgm:cxn modelId="{553FFC6D-18BD-4AA7-9A26-B7746FCD6700}" type="presParOf" srcId="{D27EDA84-07D4-4143-A28D-E70F741AA347}" destId="{628FA1F1-F363-4FD9-9148-6956B1FBA2D5}" srcOrd="1" destOrd="0" presId="urn:microsoft.com/office/officeart/2005/8/layout/orgChart1"/>
    <dgm:cxn modelId="{7FB0D758-61A3-4449-93B7-6EC85E324708}" type="presParOf" srcId="{4B41B784-FA53-4FBF-8554-5CEF2F64EDB5}" destId="{1AF5AB55-B684-4CFE-A05C-7134C06283C9}" srcOrd="1" destOrd="0" presId="urn:microsoft.com/office/officeart/2005/8/layout/orgChart1"/>
    <dgm:cxn modelId="{F2FD771F-164F-478D-BB25-D77B18334EDB}" type="presParOf" srcId="{4B41B784-FA53-4FBF-8554-5CEF2F64EDB5}" destId="{F17D4F32-F8C7-4A3A-9A20-69C65D21FCDA}" srcOrd="2" destOrd="0" presId="urn:microsoft.com/office/officeart/2005/8/layout/orgChart1"/>
    <dgm:cxn modelId="{6E8F508B-80DC-4CB1-8216-1E2143CE0AE8}" type="presParOf" srcId="{11345E56-1D9C-41E2-A2F9-1888A5C5BBA0}" destId="{6EB041E1-D456-4EED-B157-09540B38E863}" srcOrd="4" destOrd="0" presId="urn:microsoft.com/office/officeart/2005/8/layout/orgChart1"/>
    <dgm:cxn modelId="{4B0B4246-08FC-4D74-9340-65EA72D2DD99}" type="presParOf" srcId="{11345E56-1D9C-41E2-A2F9-1888A5C5BBA0}" destId="{B70EBBF0-E2A8-4192-B5FA-55BE9F7BA204}" srcOrd="5" destOrd="0" presId="urn:microsoft.com/office/officeart/2005/8/layout/orgChart1"/>
    <dgm:cxn modelId="{3FF8AAD9-C2F3-4481-AD06-1C7A5891B3C5}" type="presParOf" srcId="{B70EBBF0-E2A8-4192-B5FA-55BE9F7BA204}" destId="{B7E52086-C4CE-4718-9ADF-9447D2EFD1B8}" srcOrd="0" destOrd="0" presId="urn:microsoft.com/office/officeart/2005/8/layout/orgChart1"/>
    <dgm:cxn modelId="{7B0CE3A8-5B5D-46B2-9686-A0752F882C68}" type="presParOf" srcId="{B7E52086-C4CE-4718-9ADF-9447D2EFD1B8}" destId="{A67CD884-F8B2-4FDF-958A-33E2F4EF22FB}" srcOrd="0" destOrd="0" presId="urn:microsoft.com/office/officeart/2005/8/layout/orgChart1"/>
    <dgm:cxn modelId="{D9C5B7C2-04D7-49BA-AD91-F53006BE07F8}" type="presParOf" srcId="{B7E52086-C4CE-4718-9ADF-9447D2EFD1B8}" destId="{9011F038-B6B1-4787-9052-98D301E6EBA3}" srcOrd="1" destOrd="0" presId="urn:microsoft.com/office/officeart/2005/8/layout/orgChart1"/>
    <dgm:cxn modelId="{95FD036C-05DE-496D-ACD9-11B32B1437AC}" type="presParOf" srcId="{B70EBBF0-E2A8-4192-B5FA-55BE9F7BA204}" destId="{3D84ABE5-2BC6-4755-93A5-BA826925B7AD}" srcOrd="1" destOrd="0" presId="urn:microsoft.com/office/officeart/2005/8/layout/orgChart1"/>
    <dgm:cxn modelId="{385A450F-9010-4F09-B307-D5FE07A6BABB}" type="presParOf" srcId="{B70EBBF0-E2A8-4192-B5FA-55BE9F7BA204}" destId="{90071A20-99E5-46F4-A11E-6718C76C831E}" srcOrd="2" destOrd="0" presId="urn:microsoft.com/office/officeart/2005/8/layout/orgChart1"/>
    <dgm:cxn modelId="{2E3DCBC1-207E-4EF8-BC7C-8C3B92280D08}" type="presParOf" srcId="{11345E56-1D9C-41E2-A2F9-1888A5C5BBA0}" destId="{D23CB3A0-D141-415E-8480-91E6C78945FA}" srcOrd="6" destOrd="0" presId="urn:microsoft.com/office/officeart/2005/8/layout/orgChart1"/>
    <dgm:cxn modelId="{68579A3F-526A-4B27-B1C8-EB28B9B6E55A}" type="presParOf" srcId="{11345E56-1D9C-41E2-A2F9-1888A5C5BBA0}" destId="{70FEA1D3-7FCB-4EEE-85B7-52CFC218EA85}" srcOrd="7" destOrd="0" presId="urn:microsoft.com/office/officeart/2005/8/layout/orgChart1"/>
    <dgm:cxn modelId="{68B442C6-5224-455C-97FA-99D5D4AF69E0}" type="presParOf" srcId="{70FEA1D3-7FCB-4EEE-85B7-52CFC218EA85}" destId="{1AD96724-CBD5-44E3-B1E9-68D40E38670C}" srcOrd="0" destOrd="0" presId="urn:microsoft.com/office/officeart/2005/8/layout/orgChart1"/>
    <dgm:cxn modelId="{5761754C-CD24-4CAE-AFAA-7322D0A36BDF}" type="presParOf" srcId="{1AD96724-CBD5-44E3-B1E9-68D40E38670C}" destId="{B2A69127-5087-4B44-A7FE-8E2DEF56B0C8}" srcOrd="0" destOrd="0" presId="urn:microsoft.com/office/officeart/2005/8/layout/orgChart1"/>
    <dgm:cxn modelId="{E2F9C67C-4FD0-49DA-B873-B51548D1661B}" type="presParOf" srcId="{1AD96724-CBD5-44E3-B1E9-68D40E38670C}" destId="{4736409D-3CF4-40CB-AC3D-090327B7911C}" srcOrd="1" destOrd="0" presId="urn:microsoft.com/office/officeart/2005/8/layout/orgChart1"/>
    <dgm:cxn modelId="{731204CB-EC98-4667-865D-168D93E9297B}" type="presParOf" srcId="{70FEA1D3-7FCB-4EEE-85B7-52CFC218EA85}" destId="{A7772A7A-8551-4B8A-94ED-9FF1004D0026}" srcOrd="1" destOrd="0" presId="urn:microsoft.com/office/officeart/2005/8/layout/orgChart1"/>
    <dgm:cxn modelId="{62F74978-64DF-46D0-95ED-79FC2C82A0F9}" type="presParOf" srcId="{70FEA1D3-7FCB-4EEE-85B7-52CFC218EA85}" destId="{DB87F38E-BF44-45EA-896B-66681DBC9FDB}" srcOrd="2" destOrd="0" presId="urn:microsoft.com/office/officeart/2005/8/layout/orgChart1"/>
    <dgm:cxn modelId="{988EE93E-0413-44D1-8F16-AE2423E3B9BC}" type="presParOf" srcId="{11345E56-1D9C-41E2-A2F9-1888A5C5BBA0}" destId="{434B91EB-0D11-4FB8-9585-629AA5604886}" srcOrd="8" destOrd="0" presId="urn:microsoft.com/office/officeart/2005/8/layout/orgChart1"/>
    <dgm:cxn modelId="{CD1BB731-A549-432E-A26A-8905BC130713}" type="presParOf" srcId="{11345E56-1D9C-41E2-A2F9-1888A5C5BBA0}" destId="{C1F22C21-2D08-412F-9853-AA49346E942E}" srcOrd="9" destOrd="0" presId="urn:microsoft.com/office/officeart/2005/8/layout/orgChart1"/>
    <dgm:cxn modelId="{261D39CD-D88B-4D92-BF77-2ED95681011D}" type="presParOf" srcId="{C1F22C21-2D08-412F-9853-AA49346E942E}" destId="{C3406B93-5FD8-4F58-B499-C48E0F8B1BAA}" srcOrd="0" destOrd="0" presId="urn:microsoft.com/office/officeart/2005/8/layout/orgChart1"/>
    <dgm:cxn modelId="{63460CF0-A7F6-493A-B7E8-960442E3BDEF}" type="presParOf" srcId="{C3406B93-5FD8-4F58-B499-C48E0F8B1BAA}" destId="{DB037372-EBE1-4A92-838C-48D177ECD936}" srcOrd="0" destOrd="0" presId="urn:microsoft.com/office/officeart/2005/8/layout/orgChart1"/>
    <dgm:cxn modelId="{5E7F2282-91E4-41DF-BB05-123F11789D65}" type="presParOf" srcId="{C3406B93-5FD8-4F58-B499-C48E0F8B1BAA}" destId="{2FDAA457-34C0-4D6B-8BC7-0FFE2EFCCCDB}" srcOrd="1" destOrd="0" presId="urn:microsoft.com/office/officeart/2005/8/layout/orgChart1"/>
    <dgm:cxn modelId="{2D3254BD-BF88-4993-9A95-1EF47B4339F3}" type="presParOf" srcId="{C1F22C21-2D08-412F-9853-AA49346E942E}" destId="{ECED9D32-BB6D-47F1-8F88-EF935CEB74AB}" srcOrd="1" destOrd="0" presId="urn:microsoft.com/office/officeart/2005/8/layout/orgChart1"/>
    <dgm:cxn modelId="{68DD0DEB-DFA3-4B9F-9635-4992FECC7E3A}" type="presParOf" srcId="{C1F22C21-2D08-412F-9853-AA49346E942E}" destId="{9A8A7460-8475-4E4F-8437-38A3B7CF7FD9}" srcOrd="2" destOrd="0" presId="urn:microsoft.com/office/officeart/2005/8/layout/orgChart1"/>
    <dgm:cxn modelId="{E04C8FBB-C882-4A30-B3EA-5314F3100EC2}" type="presParOf" srcId="{11345E56-1D9C-41E2-A2F9-1888A5C5BBA0}" destId="{859A336B-FADD-40BA-89DF-67AF5FAD239A}" srcOrd="10" destOrd="0" presId="urn:microsoft.com/office/officeart/2005/8/layout/orgChart1"/>
    <dgm:cxn modelId="{6B3BDB21-91AB-43D1-BEEB-9DF604EE410F}" type="presParOf" srcId="{11345E56-1D9C-41E2-A2F9-1888A5C5BBA0}" destId="{788D5FCA-0507-4B44-87A3-DCD56AD66744}" srcOrd="11" destOrd="0" presId="urn:microsoft.com/office/officeart/2005/8/layout/orgChart1"/>
    <dgm:cxn modelId="{C2DA72F1-0657-45DC-8434-DAC0309EB762}" type="presParOf" srcId="{788D5FCA-0507-4B44-87A3-DCD56AD66744}" destId="{6C3D46FC-22F1-471D-B03A-19B8DCDF07BA}" srcOrd="0" destOrd="0" presId="urn:microsoft.com/office/officeart/2005/8/layout/orgChart1"/>
    <dgm:cxn modelId="{154A148A-B294-47BA-A5DE-D3DAD5B22DD7}" type="presParOf" srcId="{6C3D46FC-22F1-471D-B03A-19B8DCDF07BA}" destId="{E865A28F-1EA9-4EB1-AE52-9F2CB0423024}" srcOrd="0" destOrd="0" presId="urn:microsoft.com/office/officeart/2005/8/layout/orgChart1"/>
    <dgm:cxn modelId="{38FAE968-86D4-4F0C-88B5-7D43D8022EAB}" type="presParOf" srcId="{6C3D46FC-22F1-471D-B03A-19B8DCDF07BA}" destId="{681AB10F-FB02-4157-9041-51BF674AA674}" srcOrd="1" destOrd="0" presId="urn:microsoft.com/office/officeart/2005/8/layout/orgChart1"/>
    <dgm:cxn modelId="{BB17D031-91D6-4F15-9EA4-469FFA174F7A}" type="presParOf" srcId="{788D5FCA-0507-4B44-87A3-DCD56AD66744}" destId="{9CF9688C-CC7C-4C7E-9A1B-ECFF90D853A2}" srcOrd="1" destOrd="0" presId="urn:microsoft.com/office/officeart/2005/8/layout/orgChart1"/>
    <dgm:cxn modelId="{CB2DC058-4E10-4E88-BD75-3F1A5414916D}" type="presParOf" srcId="{788D5FCA-0507-4B44-87A3-DCD56AD66744}" destId="{5039E9C3-FAFD-4845-B75E-AFA79C488F25}" srcOrd="2" destOrd="0" presId="urn:microsoft.com/office/officeart/2005/8/layout/orgChart1"/>
    <dgm:cxn modelId="{4F59B858-DE26-41FA-9B71-8E1D5B410A9D}" type="presParOf" srcId="{FDB94D0C-FE29-4D71-B0BA-51AF66DF186B}" destId="{1E93910D-515A-4E7E-A2E5-9074E75785CF}" srcOrd="2" destOrd="0" presId="urn:microsoft.com/office/officeart/2005/8/layout/orgChart1"/>
    <dgm:cxn modelId="{D636775D-6968-4AA2-80F9-13A6F592F308}" type="presParOf" srcId="{1E93910D-515A-4E7E-A2E5-9074E75785CF}" destId="{CC5E4D11-7B0A-4E9F-AE79-D2B563036914}" srcOrd="0" destOrd="0" presId="urn:microsoft.com/office/officeart/2005/8/layout/orgChart1"/>
    <dgm:cxn modelId="{0C47921D-B6D6-4132-B444-209FD523C435}" type="presParOf" srcId="{1E93910D-515A-4E7E-A2E5-9074E75785CF}" destId="{7D52FB8A-0105-4F77-A10D-2E78133DA38A}" srcOrd="1" destOrd="0" presId="urn:microsoft.com/office/officeart/2005/8/layout/orgChart1"/>
    <dgm:cxn modelId="{EE6CD216-BEF8-41D6-9146-CC00438A7C88}" type="presParOf" srcId="{7D52FB8A-0105-4F77-A10D-2E78133DA38A}" destId="{00420400-7B76-4A95-9948-7A252657A795}" srcOrd="0" destOrd="0" presId="urn:microsoft.com/office/officeart/2005/8/layout/orgChart1"/>
    <dgm:cxn modelId="{D8A10F8F-0101-4607-B890-30B65EB7F0E5}" type="presParOf" srcId="{00420400-7B76-4A95-9948-7A252657A795}" destId="{20C2E3E3-1E7C-4E61-89A0-DF8263BFA91C}" srcOrd="0" destOrd="0" presId="urn:microsoft.com/office/officeart/2005/8/layout/orgChart1"/>
    <dgm:cxn modelId="{0AFDB7E0-08EB-42EA-B035-B987FCAC9C5A}" type="presParOf" srcId="{00420400-7B76-4A95-9948-7A252657A795}" destId="{F6E77FB3-7A1D-47B9-ADD8-22A058DD4C95}" srcOrd="1" destOrd="0" presId="urn:microsoft.com/office/officeart/2005/8/layout/orgChart1"/>
    <dgm:cxn modelId="{B5026A7D-0BD1-4E46-A21A-D0D40FE3A9D5}" type="presParOf" srcId="{7D52FB8A-0105-4F77-A10D-2E78133DA38A}" destId="{DEBBEC28-A867-489E-8FC4-33CAC51D3EC2}" srcOrd="1" destOrd="0" presId="urn:microsoft.com/office/officeart/2005/8/layout/orgChart1"/>
    <dgm:cxn modelId="{04EE8A07-789C-473D-98FA-FA9264674270}" type="presParOf" srcId="{7D52FB8A-0105-4F77-A10D-2E78133DA38A}" destId="{F7185DF5-E8CF-404D-8733-872165BA2D66}" srcOrd="2" destOrd="0" presId="urn:microsoft.com/office/officeart/2005/8/layout/orgChart1"/>
    <dgm:cxn modelId="{C85E5246-154B-4FF6-B723-35B7C03DF6CE}" type="presParOf" srcId="{1E93910D-515A-4E7E-A2E5-9074E75785CF}" destId="{11BC8132-4DA6-48B6-9FED-068391D6CAEA}" srcOrd="2" destOrd="0" presId="urn:microsoft.com/office/officeart/2005/8/layout/orgChart1"/>
    <dgm:cxn modelId="{FA6E7C15-8249-439B-9390-1052325A02A6}" type="presParOf" srcId="{1E93910D-515A-4E7E-A2E5-9074E75785CF}" destId="{90EABCCF-5E9A-401C-A387-BDBB59211DF3}" srcOrd="3" destOrd="0" presId="urn:microsoft.com/office/officeart/2005/8/layout/orgChart1"/>
    <dgm:cxn modelId="{330EBADE-41F4-48B1-8821-5884E18E7E29}" type="presParOf" srcId="{90EABCCF-5E9A-401C-A387-BDBB59211DF3}" destId="{6CEA53F3-235B-4A66-8DFA-084B6BAA8ED8}" srcOrd="0" destOrd="0" presId="urn:microsoft.com/office/officeart/2005/8/layout/orgChart1"/>
    <dgm:cxn modelId="{43F6C694-76BC-4C09-A648-2C77E429F609}" type="presParOf" srcId="{6CEA53F3-235B-4A66-8DFA-084B6BAA8ED8}" destId="{14441303-BB4F-4359-8D54-012B1A1956AF}" srcOrd="0" destOrd="0" presId="urn:microsoft.com/office/officeart/2005/8/layout/orgChart1"/>
    <dgm:cxn modelId="{09044716-92C1-4BF4-81C1-E85557A1B5CE}" type="presParOf" srcId="{6CEA53F3-235B-4A66-8DFA-084B6BAA8ED8}" destId="{2DE0C7C7-2426-436B-B2DC-3FEE0A96D369}" srcOrd="1" destOrd="0" presId="urn:microsoft.com/office/officeart/2005/8/layout/orgChart1"/>
    <dgm:cxn modelId="{C52E4A25-D477-49DD-B19E-466BC17BBC3B}" type="presParOf" srcId="{90EABCCF-5E9A-401C-A387-BDBB59211DF3}" destId="{2D0B07E1-12C9-4B62-8DFF-2DBEE0C8EC31}" srcOrd="1" destOrd="0" presId="urn:microsoft.com/office/officeart/2005/8/layout/orgChart1"/>
    <dgm:cxn modelId="{A3EA6538-4FBF-4EBB-A682-EB78CA5CD9FC}" type="presParOf" srcId="{90EABCCF-5E9A-401C-A387-BDBB59211DF3}" destId="{7AEE873B-1FAC-4582-85EA-8F7086B06D47}" srcOrd="2" destOrd="0" presId="urn:microsoft.com/office/officeart/2005/8/layout/orgChart1"/>
    <dgm:cxn modelId="{A2B2FBF7-0BCA-49CF-95B3-913897ACE045}" type="presParOf" srcId="{1E93910D-515A-4E7E-A2E5-9074E75785CF}" destId="{6EE9C046-47ED-4C71-8689-A4C5AC815AFB}" srcOrd="4" destOrd="0" presId="urn:microsoft.com/office/officeart/2005/8/layout/orgChart1"/>
    <dgm:cxn modelId="{197F8B73-7C4B-4FEF-B362-48F4ED172EE3}" type="presParOf" srcId="{1E93910D-515A-4E7E-A2E5-9074E75785CF}" destId="{F31BAC69-0A1B-4F7C-A665-AF3715F514F2}" srcOrd="5" destOrd="0" presId="urn:microsoft.com/office/officeart/2005/8/layout/orgChart1"/>
    <dgm:cxn modelId="{B8DDE295-3C82-42E8-BFEA-3DC34261D34C}" type="presParOf" srcId="{F31BAC69-0A1B-4F7C-A665-AF3715F514F2}" destId="{1E256A45-B0F6-4035-9028-EB2FA25E3AF9}" srcOrd="0" destOrd="0" presId="urn:microsoft.com/office/officeart/2005/8/layout/orgChart1"/>
    <dgm:cxn modelId="{BA9EDEA2-D242-4E5A-AE06-B1ABE8881137}" type="presParOf" srcId="{1E256A45-B0F6-4035-9028-EB2FA25E3AF9}" destId="{EDFEE9F8-B4F5-447E-9D5D-012E5DAC0B92}" srcOrd="0" destOrd="0" presId="urn:microsoft.com/office/officeart/2005/8/layout/orgChart1"/>
    <dgm:cxn modelId="{8C1B5622-12CF-45EF-8735-B2DEF9261FCF}" type="presParOf" srcId="{1E256A45-B0F6-4035-9028-EB2FA25E3AF9}" destId="{DB96F444-13B2-4D04-92B1-6CFA05F34157}" srcOrd="1" destOrd="0" presId="urn:microsoft.com/office/officeart/2005/8/layout/orgChart1"/>
    <dgm:cxn modelId="{6F8208CE-7C3C-40F1-B70E-0B7C3186F745}" type="presParOf" srcId="{F31BAC69-0A1B-4F7C-A665-AF3715F514F2}" destId="{5BB921B1-F624-44AB-9B5A-9AC26C7071AA}" srcOrd="1" destOrd="0" presId="urn:microsoft.com/office/officeart/2005/8/layout/orgChart1"/>
    <dgm:cxn modelId="{8591337E-1AF0-4799-8580-9593F419F52C}" type="presParOf" srcId="{F31BAC69-0A1B-4F7C-A665-AF3715F514F2}" destId="{000D9309-2FFB-48A4-987D-96E6B509CF8F}" srcOrd="2" destOrd="0" presId="urn:microsoft.com/office/officeart/2005/8/layout/orgChart1"/>
    <dgm:cxn modelId="{26E44C1F-1787-4EDB-993A-1B4DA8C87DBD}" type="presParOf" srcId="{1E93910D-515A-4E7E-A2E5-9074E75785CF}" destId="{A4A9530D-639D-4223-B22C-8025577AC8FE}" srcOrd="6" destOrd="0" presId="urn:microsoft.com/office/officeart/2005/8/layout/orgChart1"/>
    <dgm:cxn modelId="{CEE44E40-1816-4036-B111-D76E0D6BB125}" type="presParOf" srcId="{1E93910D-515A-4E7E-A2E5-9074E75785CF}" destId="{714A4D37-0279-4B67-92D2-301740EAC5C3}" srcOrd="7" destOrd="0" presId="urn:microsoft.com/office/officeart/2005/8/layout/orgChart1"/>
    <dgm:cxn modelId="{C83B0BC7-14EC-489A-A7CF-3EE68EDEDFC3}" type="presParOf" srcId="{714A4D37-0279-4B67-92D2-301740EAC5C3}" destId="{0EE31AB3-1C61-4EB0-A932-32165241B25D}" srcOrd="0" destOrd="0" presId="urn:microsoft.com/office/officeart/2005/8/layout/orgChart1"/>
    <dgm:cxn modelId="{EFC1D07E-A824-4E3D-A4A8-7CFAEBAA38C0}" type="presParOf" srcId="{0EE31AB3-1C61-4EB0-A932-32165241B25D}" destId="{CA919319-5CA9-45F5-8250-933CBF6D1454}" srcOrd="0" destOrd="0" presId="urn:microsoft.com/office/officeart/2005/8/layout/orgChart1"/>
    <dgm:cxn modelId="{F97676C4-C39C-487D-ABCB-3E9628D9773F}" type="presParOf" srcId="{0EE31AB3-1C61-4EB0-A932-32165241B25D}" destId="{D68798CC-69A5-4A0E-A8CA-981D2D24D7DF}" srcOrd="1" destOrd="0" presId="urn:microsoft.com/office/officeart/2005/8/layout/orgChart1"/>
    <dgm:cxn modelId="{13ADF3A1-85C0-47F8-9B8A-C7DBEDF2BE8E}" type="presParOf" srcId="{714A4D37-0279-4B67-92D2-301740EAC5C3}" destId="{FE5FD88F-B493-42AA-A3F2-DFB14C08D82E}" srcOrd="1" destOrd="0" presId="urn:microsoft.com/office/officeart/2005/8/layout/orgChart1"/>
    <dgm:cxn modelId="{BFB935A8-EE81-40C6-A3FA-4EF054ACD118}" type="presParOf" srcId="{714A4D37-0279-4B67-92D2-301740EAC5C3}" destId="{A1DB91E5-8837-4944-B0B1-062C4AC8B8DB}"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128F7D-2AD9-45A3-B27E-B7FDDD02FA89}"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E671F795-BE48-4242-87BF-5035EF065DB6}">
      <dgm:prSet phldrT="[Text]"/>
      <dgm:spPr/>
      <dgm:t>
        <a:bodyPr/>
        <a:lstStyle/>
        <a:p>
          <a:r>
            <a:rPr lang="en-US" dirty="0"/>
            <a:t>Rotarian</a:t>
          </a:r>
        </a:p>
      </dgm:t>
    </dgm:pt>
    <dgm:pt modelId="{36D94710-5393-4702-9184-0C795EEA4592}" type="parTrans" cxnId="{D668EC85-743C-4BD8-9450-C089B2DEE840}">
      <dgm:prSet/>
      <dgm:spPr/>
      <dgm:t>
        <a:bodyPr/>
        <a:lstStyle/>
        <a:p>
          <a:endParaRPr lang="en-US"/>
        </a:p>
      </dgm:t>
    </dgm:pt>
    <dgm:pt modelId="{58B72C5B-692A-493B-830B-C28F5091C9EB}" type="sibTrans" cxnId="{D668EC85-743C-4BD8-9450-C089B2DEE840}">
      <dgm:prSet/>
      <dgm:spPr/>
      <dgm:t>
        <a:bodyPr/>
        <a:lstStyle/>
        <a:p>
          <a:endParaRPr lang="en-US"/>
        </a:p>
      </dgm:t>
    </dgm:pt>
    <dgm:pt modelId="{B719C389-CD54-467F-A449-97675A715DFC}">
      <dgm:prSet phldrT="[Text]" custT="1"/>
      <dgm:spPr/>
      <dgm:t>
        <a:bodyPr/>
        <a:lstStyle/>
        <a:p>
          <a:r>
            <a:rPr lang="en-US" sz="1600" b="1" dirty="0"/>
            <a:t>Attend another Rotary Event:</a:t>
          </a:r>
        </a:p>
      </dgm:t>
    </dgm:pt>
    <dgm:pt modelId="{E38D46CD-111D-41B2-A770-9853F0283152}" type="parTrans" cxnId="{61C45F93-5020-4296-9A2A-59FE309B1E6B}">
      <dgm:prSet/>
      <dgm:spPr/>
      <dgm:t>
        <a:bodyPr/>
        <a:lstStyle/>
        <a:p>
          <a:endParaRPr lang="en-US"/>
        </a:p>
      </dgm:t>
    </dgm:pt>
    <dgm:pt modelId="{53AD5194-8426-4BB6-9F36-C92BF6ABEDBE}" type="sibTrans" cxnId="{61C45F93-5020-4296-9A2A-59FE309B1E6B}">
      <dgm:prSet/>
      <dgm:spPr/>
      <dgm:t>
        <a:bodyPr/>
        <a:lstStyle/>
        <a:p>
          <a:endParaRPr lang="en-US"/>
        </a:p>
      </dgm:t>
    </dgm:pt>
    <dgm:pt modelId="{C5241AE5-ACC6-4492-8640-1C7108EF560F}">
      <dgm:prSet phldrT="[Text]" custT="1"/>
      <dgm:spPr/>
      <dgm:t>
        <a:bodyPr/>
        <a:lstStyle/>
        <a:p>
          <a:r>
            <a:rPr lang="en-US" sz="1400" dirty="0"/>
            <a:t>Firesides</a:t>
          </a:r>
        </a:p>
      </dgm:t>
    </dgm:pt>
    <dgm:pt modelId="{67BDEA08-B975-4FFB-A2A8-2A83AE9675E8}" type="parTrans" cxnId="{0443CB3A-C9D4-425B-A8B3-7E13B334C299}">
      <dgm:prSet/>
      <dgm:spPr/>
      <dgm:t>
        <a:bodyPr/>
        <a:lstStyle/>
        <a:p>
          <a:endParaRPr lang="en-US"/>
        </a:p>
      </dgm:t>
    </dgm:pt>
    <dgm:pt modelId="{B87DA4D3-67D8-42D1-99D7-21B1FFB892EB}" type="sibTrans" cxnId="{0443CB3A-C9D4-425B-A8B3-7E13B334C299}">
      <dgm:prSet/>
      <dgm:spPr/>
      <dgm:t>
        <a:bodyPr/>
        <a:lstStyle/>
        <a:p>
          <a:endParaRPr lang="en-US"/>
        </a:p>
      </dgm:t>
    </dgm:pt>
    <dgm:pt modelId="{AF1AD53A-FB98-49F3-B000-D99DAFF425B5}">
      <dgm:prSet phldrT="[Text]" custT="1"/>
      <dgm:spPr/>
      <dgm:t>
        <a:bodyPr/>
        <a:lstStyle/>
        <a:p>
          <a:r>
            <a:rPr lang="en-US" sz="1400" dirty="0"/>
            <a:t>Service Projects</a:t>
          </a:r>
        </a:p>
      </dgm:t>
    </dgm:pt>
    <dgm:pt modelId="{599DB5DD-60CB-4F91-B1D3-765CC60BE38C}" type="parTrans" cxnId="{E94970AC-3221-432F-B4B3-64B209968BDD}">
      <dgm:prSet/>
      <dgm:spPr/>
      <dgm:t>
        <a:bodyPr/>
        <a:lstStyle/>
        <a:p>
          <a:endParaRPr lang="en-US"/>
        </a:p>
      </dgm:t>
    </dgm:pt>
    <dgm:pt modelId="{64171DE5-CC98-492C-A317-21495D8E9234}" type="sibTrans" cxnId="{E94970AC-3221-432F-B4B3-64B209968BDD}">
      <dgm:prSet/>
      <dgm:spPr/>
      <dgm:t>
        <a:bodyPr/>
        <a:lstStyle/>
        <a:p>
          <a:endParaRPr lang="en-US"/>
        </a:p>
      </dgm:t>
    </dgm:pt>
    <dgm:pt modelId="{6CC8B0CB-753C-4994-B6AF-9859AEFC9608}">
      <dgm:prSet phldrT="[Text]" custT="1"/>
      <dgm:spPr/>
      <dgm:t>
        <a:bodyPr/>
        <a:lstStyle/>
        <a:p>
          <a:r>
            <a:rPr lang="en-US" sz="1400" dirty="0"/>
            <a:t>Committee Meetings</a:t>
          </a:r>
        </a:p>
      </dgm:t>
    </dgm:pt>
    <dgm:pt modelId="{849FA6EA-8082-4685-89CA-E0DDF3444147}" type="parTrans" cxnId="{A0D91379-3E2B-4B40-A1A7-EAFF9B972427}">
      <dgm:prSet/>
      <dgm:spPr/>
      <dgm:t>
        <a:bodyPr/>
        <a:lstStyle/>
        <a:p>
          <a:endParaRPr lang="en-US"/>
        </a:p>
      </dgm:t>
    </dgm:pt>
    <dgm:pt modelId="{068CE151-9F8B-4D51-86A8-8B9220A0937F}" type="sibTrans" cxnId="{A0D91379-3E2B-4B40-A1A7-EAFF9B972427}">
      <dgm:prSet/>
      <dgm:spPr/>
      <dgm:t>
        <a:bodyPr/>
        <a:lstStyle/>
        <a:p>
          <a:endParaRPr lang="en-US"/>
        </a:p>
      </dgm:t>
    </dgm:pt>
    <dgm:pt modelId="{FB468994-B820-4676-A055-DB1BD0C1B7B2}">
      <dgm:prSet phldrT="[Text]" custT="1"/>
      <dgm:spPr/>
      <dgm:t>
        <a:bodyPr/>
        <a:lstStyle/>
        <a:p>
          <a:r>
            <a:rPr lang="en-US" sz="1400" dirty="0"/>
            <a:t>Rotary Conferences</a:t>
          </a:r>
        </a:p>
      </dgm:t>
    </dgm:pt>
    <dgm:pt modelId="{CB960D56-8B2D-49AC-B47B-997B541E9A6E}" type="parTrans" cxnId="{428DA9CD-8D79-4F2C-937F-68AD9BDC5200}">
      <dgm:prSet/>
      <dgm:spPr/>
      <dgm:t>
        <a:bodyPr/>
        <a:lstStyle/>
        <a:p>
          <a:endParaRPr lang="en-US"/>
        </a:p>
      </dgm:t>
    </dgm:pt>
    <dgm:pt modelId="{F1DEE3D0-C446-46F7-8360-DC073268880B}" type="sibTrans" cxnId="{428DA9CD-8D79-4F2C-937F-68AD9BDC5200}">
      <dgm:prSet/>
      <dgm:spPr/>
      <dgm:t>
        <a:bodyPr/>
        <a:lstStyle/>
        <a:p>
          <a:endParaRPr lang="en-US"/>
        </a:p>
      </dgm:t>
    </dgm:pt>
    <dgm:pt modelId="{D7F98844-5840-4BF8-8308-2446D064C156}">
      <dgm:prSet phldrT="[Text]" custT="1"/>
      <dgm:spPr/>
      <dgm:t>
        <a:bodyPr/>
        <a:lstStyle/>
        <a:p>
          <a:r>
            <a:rPr lang="en-US" sz="1400" dirty="0"/>
            <a:t>Rotary Seminars</a:t>
          </a:r>
        </a:p>
      </dgm:t>
    </dgm:pt>
    <dgm:pt modelId="{2FF068FC-24AD-465C-A24C-2EA163F126B2}" type="parTrans" cxnId="{C2247CCD-37B7-46A2-BD91-5733C8961059}">
      <dgm:prSet/>
      <dgm:spPr/>
      <dgm:t>
        <a:bodyPr/>
        <a:lstStyle/>
        <a:p>
          <a:endParaRPr lang="en-US"/>
        </a:p>
      </dgm:t>
    </dgm:pt>
    <dgm:pt modelId="{E6CE0E54-9117-4548-894D-1CEE666AC3DF}" type="sibTrans" cxnId="{C2247CCD-37B7-46A2-BD91-5733C8961059}">
      <dgm:prSet/>
      <dgm:spPr/>
      <dgm:t>
        <a:bodyPr/>
        <a:lstStyle/>
        <a:p>
          <a:endParaRPr lang="en-US"/>
        </a:p>
      </dgm:t>
    </dgm:pt>
    <dgm:pt modelId="{341CF0CE-A39A-4C9C-A629-4D52144E5FE4}">
      <dgm:prSet phldrT="[Text]" custT="1"/>
      <dgm:spPr/>
      <dgm:t>
        <a:bodyPr/>
        <a:lstStyle/>
        <a:p>
          <a:r>
            <a:rPr lang="en-US" sz="1400" dirty="0"/>
            <a:t>Rotary Webinars</a:t>
          </a:r>
        </a:p>
      </dgm:t>
    </dgm:pt>
    <dgm:pt modelId="{B9CD1A21-4209-4419-8D4D-B777747BF5EB}" type="parTrans" cxnId="{96D675EC-D1D5-40EC-822F-7E39CA128B8B}">
      <dgm:prSet/>
      <dgm:spPr/>
      <dgm:t>
        <a:bodyPr/>
        <a:lstStyle/>
        <a:p>
          <a:endParaRPr lang="en-US"/>
        </a:p>
      </dgm:t>
    </dgm:pt>
    <dgm:pt modelId="{D3E27A5D-B213-49CB-9DF0-768EA86999DE}" type="sibTrans" cxnId="{96D675EC-D1D5-40EC-822F-7E39CA128B8B}">
      <dgm:prSet/>
      <dgm:spPr/>
      <dgm:t>
        <a:bodyPr/>
        <a:lstStyle/>
        <a:p>
          <a:endParaRPr lang="en-US"/>
        </a:p>
      </dgm:t>
    </dgm:pt>
    <dgm:pt modelId="{619408BC-B919-43F0-AA9E-C1324881A41F}">
      <dgm:prSet phldrT="[Text]" custT="1"/>
      <dgm:spPr/>
      <dgm:t>
        <a:bodyPr/>
        <a:lstStyle/>
        <a:p>
          <a:r>
            <a:rPr lang="en-US" sz="1400" dirty="0"/>
            <a:t>Fellowship Events</a:t>
          </a:r>
        </a:p>
      </dgm:t>
    </dgm:pt>
    <dgm:pt modelId="{31628B17-6389-44FC-9D73-C40DC9B9B68F}" type="parTrans" cxnId="{7011C1A9-39D3-44A5-BB99-98CFF29F471E}">
      <dgm:prSet/>
      <dgm:spPr/>
      <dgm:t>
        <a:bodyPr/>
        <a:lstStyle/>
        <a:p>
          <a:endParaRPr lang="en-US"/>
        </a:p>
      </dgm:t>
    </dgm:pt>
    <dgm:pt modelId="{7CA618EC-CD00-42CB-83B6-AD7C9A3A4A70}" type="sibTrans" cxnId="{7011C1A9-39D3-44A5-BB99-98CFF29F471E}">
      <dgm:prSet/>
      <dgm:spPr/>
      <dgm:t>
        <a:bodyPr/>
        <a:lstStyle/>
        <a:p>
          <a:endParaRPr lang="en-US"/>
        </a:p>
      </dgm:t>
    </dgm:pt>
    <dgm:pt modelId="{D1AC67FF-56C6-448C-9D10-7477013D5E13}">
      <dgm:prSet phldrT="[Text]" custT="1"/>
      <dgm:spPr/>
      <dgm:t>
        <a:bodyPr/>
        <a:lstStyle/>
        <a:p>
          <a:r>
            <a:rPr lang="en-US" sz="1400" dirty="0"/>
            <a:t>Another Club (</a:t>
          </a:r>
          <a:r>
            <a:rPr lang="en-US" sz="1400" b="1" dirty="0">
              <a:solidFill>
                <a:schemeClr val="tx1">
                  <a:lumMod val="95000"/>
                </a:schemeClr>
              </a:solidFill>
              <a:hlinkClick xmlns:r="http://schemas.openxmlformats.org/officeDocument/2006/relationships" r:id="rId1"/>
            </a:rPr>
            <a:t>use Club Finder)</a:t>
          </a:r>
          <a:endParaRPr lang="en-US" sz="1400" b="1" dirty="0">
            <a:solidFill>
              <a:schemeClr val="tx1">
                <a:lumMod val="95000"/>
              </a:schemeClr>
            </a:solidFill>
          </a:endParaRPr>
        </a:p>
      </dgm:t>
    </dgm:pt>
    <dgm:pt modelId="{30762490-6B8D-43EA-B5BE-8BA8C42D136E}" type="parTrans" cxnId="{5995CF07-D834-4291-8615-AB3756E6A8BE}">
      <dgm:prSet/>
      <dgm:spPr/>
      <dgm:t>
        <a:bodyPr/>
        <a:lstStyle/>
        <a:p>
          <a:endParaRPr lang="en-US"/>
        </a:p>
      </dgm:t>
    </dgm:pt>
    <dgm:pt modelId="{66593541-D212-411B-AC03-AF58C06BC467}" type="sibTrans" cxnId="{5995CF07-D834-4291-8615-AB3756E6A8BE}">
      <dgm:prSet/>
      <dgm:spPr/>
      <dgm:t>
        <a:bodyPr/>
        <a:lstStyle/>
        <a:p>
          <a:endParaRPr lang="en-US"/>
        </a:p>
      </dgm:t>
    </dgm:pt>
    <dgm:pt modelId="{524F9B31-208A-43C5-BB24-8D5C01D08420}" type="pres">
      <dgm:prSet presAssocID="{5C128F7D-2AD9-45A3-B27E-B7FDDD02FA89}" presName="diagram" presStyleCnt="0">
        <dgm:presLayoutVars>
          <dgm:dir/>
          <dgm:resizeHandles val="exact"/>
        </dgm:presLayoutVars>
      </dgm:prSet>
      <dgm:spPr/>
    </dgm:pt>
    <dgm:pt modelId="{4D9A52E0-D09F-4509-88A3-9AB0976879FC}" type="pres">
      <dgm:prSet presAssocID="{E671F795-BE48-4242-87BF-5035EF065DB6}" presName="arrow" presStyleLbl="node1" presStyleIdx="0" presStyleCnt="2" custScaleX="142812" custScaleY="100026" custRadScaleRad="103923" custRadScaleInc="4408">
        <dgm:presLayoutVars>
          <dgm:bulletEnabled val="1"/>
        </dgm:presLayoutVars>
      </dgm:prSet>
      <dgm:spPr/>
    </dgm:pt>
    <dgm:pt modelId="{63A7F9AE-1717-412E-B07C-4FA86F77F3EE}" type="pres">
      <dgm:prSet presAssocID="{B719C389-CD54-467F-A449-97675A715DFC}" presName="arrow" presStyleLbl="node1" presStyleIdx="1" presStyleCnt="2" custScaleX="142462" custScaleY="108614" custRadScaleRad="91934" custRadScaleInc="657">
        <dgm:presLayoutVars>
          <dgm:bulletEnabled val="1"/>
        </dgm:presLayoutVars>
      </dgm:prSet>
      <dgm:spPr/>
    </dgm:pt>
  </dgm:ptLst>
  <dgm:cxnLst>
    <dgm:cxn modelId="{5995CF07-D834-4291-8615-AB3756E6A8BE}" srcId="{B719C389-CD54-467F-A449-97675A715DFC}" destId="{D1AC67FF-56C6-448C-9D10-7477013D5E13}" srcOrd="0" destOrd="0" parTransId="{30762490-6B8D-43EA-B5BE-8BA8C42D136E}" sibTransId="{66593541-D212-411B-AC03-AF58C06BC467}"/>
    <dgm:cxn modelId="{74047C0C-EBC6-4FD3-A08E-48AA7946DE15}" type="presOf" srcId="{AF1AD53A-FB98-49F3-B000-D99DAFF425B5}" destId="{63A7F9AE-1717-412E-B07C-4FA86F77F3EE}" srcOrd="0" destOrd="4" presId="urn:microsoft.com/office/officeart/2005/8/layout/arrow5"/>
    <dgm:cxn modelId="{943AE62B-9944-4BF9-801F-36B7E268BB0E}" type="presOf" srcId="{FB468994-B820-4676-A055-DB1BD0C1B7B2}" destId="{63A7F9AE-1717-412E-B07C-4FA86F77F3EE}" srcOrd="0" destOrd="6" presId="urn:microsoft.com/office/officeart/2005/8/layout/arrow5"/>
    <dgm:cxn modelId="{D3463F31-7682-4C84-A5F0-66921AB4D5CA}" type="presOf" srcId="{619408BC-B919-43F0-AA9E-C1324881A41F}" destId="{63A7F9AE-1717-412E-B07C-4FA86F77F3EE}" srcOrd="0" destOrd="3" presId="urn:microsoft.com/office/officeart/2005/8/layout/arrow5"/>
    <dgm:cxn modelId="{0443CB3A-C9D4-425B-A8B3-7E13B334C299}" srcId="{B719C389-CD54-467F-A449-97675A715DFC}" destId="{C5241AE5-ACC6-4492-8640-1C7108EF560F}" srcOrd="1" destOrd="0" parTransId="{67BDEA08-B975-4FFB-A2A8-2A83AE9675E8}" sibTransId="{B87DA4D3-67D8-42D1-99D7-21B1FFB892EB}"/>
    <dgm:cxn modelId="{22050A51-B2E5-4901-92BB-B4D5F6216C6E}" type="presOf" srcId="{B719C389-CD54-467F-A449-97675A715DFC}" destId="{63A7F9AE-1717-412E-B07C-4FA86F77F3EE}" srcOrd="0" destOrd="0" presId="urn:microsoft.com/office/officeart/2005/8/layout/arrow5"/>
    <dgm:cxn modelId="{A0D91379-3E2B-4B40-A1A7-EAFF9B972427}" srcId="{B719C389-CD54-467F-A449-97675A715DFC}" destId="{6CC8B0CB-753C-4994-B6AF-9859AEFC9608}" srcOrd="4" destOrd="0" parTransId="{849FA6EA-8082-4685-89CA-E0DDF3444147}" sibTransId="{068CE151-9F8B-4D51-86A8-8B9220A0937F}"/>
    <dgm:cxn modelId="{B75BA37E-C686-4152-ACC6-862FF864F30A}" type="presOf" srcId="{D1AC67FF-56C6-448C-9D10-7477013D5E13}" destId="{63A7F9AE-1717-412E-B07C-4FA86F77F3EE}" srcOrd="0" destOrd="1" presId="urn:microsoft.com/office/officeart/2005/8/layout/arrow5"/>
    <dgm:cxn modelId="{D668EC85-743C-4BD8-9450-C089B2DEE840}" srcId="{5C128F7D-2AD9-45A3-B27E-B7FDDD02FA89}" destId="{E671F795-BE48-4242-87BF-5035EF065DB6}" srcOrd="0" destOrd="0" parTransId="{36D94710-5393-4702-9184-0C795EEA4592}" sibTransId="{58B72C5B-692A-493B-830B-C28F5091C9EB}"/>
    <dgm:cxn modelId="{61C45F93-5020-4296-9A2A-59FE309B1E6B}" srcId="{5C128F7D-2AD9-45A3-B27E-B7FDDD02FA89}" destId="{B719C389-CD54-467F-A449-97675A715DFC}" srcOrd="1" destOrd="0" parTransId="{E38D46CD-111D-41B2-A770-9853F0283152}" sibTransId="{53AD5194-8426-4BB6-9F36-C92BF6ABEDBE}"/>
    <dgm:cxn modelId="{C81E4F93-1BB3-4440-BE8F-190DA22133BC}" type="presOf" srcId="{E671F795-BE48-4242-87BF-5035EF065DB6}" destId="{4D9A52E0-D09F-4509-88A3-9AB0976879FC}" srcOrd="0" destOrd="0" presId="urn:microsoft.com/office/officeart/2005/8/layout/arrow5"/>
    <dgm:cxn modelId="{D4BC74A0-A431-43BB-AA24-FF917C33EE83}" type="presOf" srcId="{5C128F7D-2AD9-45A3-B27E-B7FDDD02FA89}" destId="{524F9B31-208A-43C5-BB24-8D5C01D08420}" srcOrd="0" destOrd="0" presId="urn:microsoft.com/office/officeart/2005/8/layout/arrow5"/>
    <dgm:cxn modelId="{7011C1A9-39D3-44A5-BB99-98CFF29F471E}" srcId="{B719C389-CD54-467F-A449-97675A715DFC}" destId="{619408BC-B919-43F0-AA9E-C1324881A41F}" srcOrd="2" destOrd="0" parTransId="{31628B17-6389-44FC-9D73-C40DC9B9B68F}" sibTransId="{7CA618EC-CD00-42CB-83B6-AD7C9A3A4A70}"/>
    <dgm:cxn modelId="{ADA1D1AA-A103-4AE8-ABBE-3CC6A00CA2E5}" type="presOf" srcId="{D7F98844-5840-4BF8-8308-2446D064C156}" destId="{63A7F9AE-1717-412E-B07C-4FA86F77F3EE}" srcOrd="0" destOrd="7" presId="urn:microsoft.com/office/officeart/2005/8/layout/arrow5"/>
    <dgm:cxn modelId="{E94970AC-3221-432F-B4B3-64B209968BDD}" srcId="{B719C389-CD54-467F-A449-97675A715DFC}" destId="{AF1AD53A-FB98-49F3-B000-D99DAFF425B5}" srcOrd="3" destOrd="0" parTransId="{599DB5DD-60CB-4F91-B1D3-765CC60BE38C}" sibTransId="{64171DE5-CC98-492C-A317-21495D8E9234}"/>
    <dgm:cxn modelId="{52A125AE-014D-451F-BB9E-3BC1C446AFD7}" type="presOf" srcId="{6CC8B0CB-753C-4994-B6AF-9859AEFC9608}" destId="{63A7F9AE-1717-412E-B07C-4FA86F77F3EE}" srcOrd="0" destOrd="5" presId="urn:microsoft.com/office/officeart/2005/8/layout/arrow5"/>
    <dgm:cxn modelId="{C2247CCD-37B7-46A2-BD91-5733C8961059}" srcId="{B719C389-CD54-467F-A449-97675A715DFC}" destId="{D7F98844-5840-4BF8-8308-2446D064C156}" srcOrd="6" destOrd="0" parTransId="{2FF068FC-24AD-465C-A24C-2EA163F126B2}" sibTransId="{E6CE0E54-9117-4548-894D-1CEE666AC3DF}"/>
    <dgm:cxn modelId="{428DA9CD-8D79-4F2C-937F-68AD9BDC5200}" srcId="{B719C389-CD54-467F-A449-97675A715DFC}" destId="{FB468994-B820-4676-A055-DB1BD0C1B7B2}" srcOrd="5" destOrd="0" parTransId="{CB960D56-8B2D-49AC-B47B-997B541E9A6E}" sibTransId="{F1DEE3D0-C446-46F7-8360-DC073268880B}"/>
    <dgm:cxn modelId="{238F02DA-F538-4074-AC71-D2F1D0894128}" type="presOf" srcId="{C5241AE5-ACC6-4492-8640-1C7108EF560F}" destId="{63A7F9AE-1717-412E-B07C-4FA86F77F3EE}" srcOrd="0" destOrd="2" presId="urn:microsoft.com/office/officeart/2005/8/layout/arrow5"/>
    <dgm:cxn modelId="{0F80ECE4-7985-4606-8C0A-354037214BF7}" type="presOf" srcId="{341CF0CE-A39A-4C9C-A629-4D52144E5FE4}" destId="{63A7F9AE-1717-412E-B07C-4FA86F77F3EE}" srcOrd="0" destOrd="8" presId="urn:microsoft.com/office/officeart/2005/8/layout/arrow5"/>
    <dgm:cxn modelId="{96D675EC-D1D5-40EC-822F-7E39CA128B8B}" srcId="{B719C389-CD54-467F-A449-97675A715DFC}" destId="{341CF0CE-A39A-4C9C-A629-4D52144E5FE4}" srcOrd="7" destOrd="0" parTransId="{B9CD1A21-4209-4419-8D4D-B777747BF5EB}" sibTransId="{D3E27A5D-B213-49CB-9DF0-768EA86999DE}"/>
    <dgm:cxn modelId="{9CE48A6D-788C-47F2-AFE5-A4239AF13CA2}" type="presParOf" srcId="{524F9B31-208A-43C5-BB24-8D5C01D08420}" destId="{4D9A52E0-D09F-4509-88A3-9AB0976879FC}" srcOrd="0" destOrd="0" presId="urn:microsoft.com/office/officeart/2005/8/layout/arrow5"/>
    <dgm:cxn modelId="{97893AF4-D81B-4626-B0BD-ABEFC73A92FC}" type="presParOf" srcId="{524F9B31-208A-43C5-BB24-8D5C01D08420}" destId="{63A7F9AE-1717-412E-B07C-4FA86F77F3EE}" srcOrd="1" destOrd="0" presId="urn:microsoft.com/office/officeart/2005/8/layout/arrow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F47D3B-3B67-483A-9AD2-1ED059F17803}" type="doc">
      <dgm:prSet loTypeId="urn:microsoft.com/office/officeart/2005/8/layout/bList2" loCatId="picture" qsTypeId="urn:microsoft.com/office/officeart/2005/8/quickstyle/simple1" qsCatId="simple" csTypeId="urn:microsoft.com/office/officeart/2005/8/colors/accent1_2" csCatId="accent1" phldr="1"/>
      <dgm:spPr/>
    </dgm:pt>
    <dgm:pt modelId="{13977A75-58AB-47DA-8285-296FEC6A02E6}">
      <dgm:prSet phldrT="[Text]"/>
      <dgm:spPr/>
      <dgm:t>
        <a:bodyPr/>
        <a:lstStyle/>
        <a:p>
          <a:r>
            <a:rPr lang="en-US" dirty="0"/>
            <a:t>Balance Sheet</a:t>
          </a:r>
        </a:p>
      </dgm:t>
    </dgm:pt>
    <dgm:pt modelId="{943341AD-6B93-4460-9633-18FDA25EBF27}" type="parTrans" cxnId="{CD590DDD-3AA2-4621-8140-CDBCA71BBEBD}">
      <dgm:prSet/>
      <dgm:spPr/>
      <dgm:t>
        <a:bodyPr/>
        <a:lstStyle/>
        <a:p>
          <a:endParaRPr lang="en-US"/>
        </a:p>
      </dgm:t>
    </dgm:pt>
    <dgm:pt modelId="{B244F1E2-C81D-458B-8FDB-7ABB5EB22EC0}" type="sibTrans" cxnId="{CD590DDD-3AA2-4621-8140-CDBCA71BBEBD}">
      <dgm:prSet/>
      <dgm:spPr/>
      <dgm:t>
        <a:bodyPr/>
        <a:lstStyle/>
        <a:p>
          <a:endParaRPr lang="en-US"/>
        </a:p>
      </dgm:t>
    </dgm:pt>
    <dgm:pt modelId="{F3F4A982-2533-48DB-933A-AA5C85DF6C69}">
      <dgm:prSet phldrT="[Text]"/>
      <dgm:spPr/>
      <dgm:t>
        <a:bodyPr/>
        <a:lstStyle/>
        <a:p>
          <a:r>
            <a:rPr lang="en-US" dirty="0"/>
            <a:t>Profit &amp; Loss Statement</a:t>
          </a:r>
        </a:p>
      </dgm:t>
    </dgm:pt>
    <dgm:pt modelId="{E13EE8AE-80DD-4F6A-B436-7A0984C092A0}" type="parTrans" cxnId="{A09C2447-9FA1-44DA-A68F-E23328B8246E}">
      <dgm:prSet/>
      <dgm:spPr/>
      <dgm:t>
        <a:bodyPr/>
        <a:lstStyle/>
        <a:p>
          <a:endParaRPr lang="en-US"/>
        </a:p>
      </dgm:t>
    </dgm:pt>
    <dgm:pt modelId="{EDA50CC5-A14F-4EF1-8A4E-8CACCDAFF405}" type="sibTrans" cxnId="{A09C2447-9FA1-44DA-A68F-E23328B8246E}">
      <dgm:prSet/>
      <dgm:spPr/>
      <dgm:t>
        <a:bodyPr/>
        <a:lstStyle/>
        <a:p>
          <a:endParaRPr lang="en-US"/>
        </a:p>
      </dgm:t>
    </dgm:pt>
    <dgm:pt modelId="{3EF6A027-EEF8-4F78-AB70-74CB83F916B3}">
      <dgm:prSet phldrT="[Text]"/>
      <dgm:spPr/>
      <dgm:t>
        <a:bodyPr/>
        <a:lstStyle/>
        <a:p>
          <a:r>
            <a:rPr lang="en-US" dirty="0"/>
            <a:t>Annual Budget</a:t>
          </a:r>
        </a:p>
      </dgm:t>
    </dgm:pt>
    <dgm:pt modelId="{DF906394-0092-4840-8B6B-A035042EC0FD}" type="sibTrans" cxnId="{A50E5B39-5EA2-4433-9324-C3946D5A36EE}">
      <dgm:prSet/>
      <dgm:spPr/>
      <dgm:t>
        <a:bodyPr/>
        <a:lstStyle/>
        <a:p>
          <a:endParaRPr lang="en-US"/>
        </a:p>
      </dgm:t>
    </dgm:pt>
    <dgm:pt modelId="{E76AEB24-76E8-4CDE-B09D-6C836D67E978}" type="parTrans" cxnId="{A50E5B39-5EA2-4433-9324-C3946D5A36EE}">
      <dgm:prSet/>
      <dgm:spPr/>
      <dgm:t>
        <a:bodyPr/>
        <a:lstStyle/>
        <a:p>
          <a:endParaRPr lang="en-US"/>
        </a:p>
      </dgm:t>
    </dgm:pt>
    <dgm:pt modelId="{A04C62B4-E8A0-4098-8876-E77E2751D13C}" type="pres">
      <dgm:prSet presAssocID="{9AF47D3B-3B67-483A-9AD2-1ED059F17803}" presName="diagram" presStyleCnt="0">
        <dgm:presLayoutVars>
          <dgm:dir/>
          <dgm:animLvl val="lvl"/>
          <dgm:resizeHandles val="exact"/>
        </dgm:presLayoutVars>
      </dgm:prSet>
      <dgm:spPr/>
    </dgm:pt>
    <dgm:pt modelId="{8B000809-5622-4E10-A328-3989AFC7E81E}" type="pres">
      <dgm:prSet presAssocID="{3EF6A027-EEF8-4F78-AB70-74CB83F916B3}" presName="compNode" presStyleCnt="0"/>
      <dgm:spPr/>
    </dgm:pt>
    <dgm:pt modelId="{1D2D32D5-ECA4-493F-8A04-3F175F3CF5BA}" type="pres">
      <dgm:prSet presAssocID="{3EF6A027-EEF8-4F78-AB70-74CB83F916B3}" presName="childRect" presStyleLbl="bgAcc1" presStyleIdx="0" presStyleCnt="3">
        <dgm:presLayoutVars>
          <dgm:bulletEnabled val="1"/>
        </dgm:presLayoutVars>
      </dgm:prSet>
      <dgm:spPr/>
    </dgm:pt>
    <dgm:pt modelId="{A321F8B8-FE77-46BD-80AD-77D7A4275F24}" type="pres">
      <dgm:prSet presAssocID="{3EF6A027-EEF8-4F78-AB70-74CB83F916B3}" presName="parentText" presStyleLbl="node1" presStyleIdx="0" presStyleCnt="0">
        <dgm:presLayoutVars>
          <dgm:chMax val="0"/>
          <dgm:bulletEnabled val="1"/>
        </dgm:presLayoutVars>
      </dgm:prSet>
      <dgm:spPr/>
    </dgm:pt>
    <dgm:pt modelId="{C177901A-0066-43D7-A848-4A7D527B11E6}" type="pres">
      <dgm:prSet presAssocID="{3EF6A027-EEF8-4F78-AB70-74CB83F916B3}" presName="parentRect" presStyleLbl="alignNode1" presStyleIdx="0" presStyleCnt="3"/>
      <dgm:spPr/>
    </dgm:pt>
    <dgm:pt modelId="{6E311AF1-BC65-4CD5-A0C9-DA004599F1DF}" type="pres">
      <dgm:prSet presAssocID="{3EF6A027-EEF8-4F78-AB70-74CB83F916B3}" presName="adorn" presStyleLbl="fgAccFollowNode1" presStyleIdx="0" presStyleCnt="3"/>
      <dgm:spPr/>
    </dgm:pt>
    <dgm:pt modelId="{8B70D2F8-ED28-4464-974C-D70740B2B244}" type="pres">
      <dgm:prSet presAssocID="{DF906394-0092-4840-8B6B-A035042EC0FD}" presName="sibTrans" presStyleLbl="sibTrans2D1" presStyleIdx="0" presStyleCnt="0"/>
      <dgm:spPr/>
    </dgm:pt>
    <dgm:pt modelId="{B0033CC7-EF32-4A02-90FC-61CB91E55667}" type="pres">
      <dgm:prSet presAssocID="{13977A75-58AB-47DA-8285-296FEC6A02E6}" presName="compNode" presStyleCnt="0"/>
      <dgm:spPr/>
    </dgm:pt>
    <dgm:pt modelId="{07FD2500-9282-4DD2-BAC1-0A3E0908237D}" type="pres">
      <dgm:prSet presAssocID="{13977A75-58AB-47DA-8285-296FEC6A02E6}" presName="childRect" presStyleLbl="bgAcc1" presStyleIdx="1" presStyleCnt="3">
        <dgm:presLayoutVars>
          <dgm:bulletEnabled val="1"/>
        </dgm:presLayoutVars>
      </dgm:prSet>
      <dgm:spPr/>
    </dgm:pt>
    <dgm:pt modelId="{52F8DAD5-9462-42F7-ACA8-5E4622DE2407}" type="pres">
      <dgm:prSet presAssocID="{13977A75-58AB-47DA-8285-296FEC6A02E6}" presName="parentText" presStyleLbl="node1" presStyleIdx="0" presStyleCnt="0">
        <dgm:presLayoutVars>
          <dgm:chMax val="0"/>
          <dgm:bulletEnabled val="1"/>
        </dgm:presLayoutVars>
      </dgm:prSet>
      <dgm:spPr/>
    </dgm:pt>
    <dgm:pt modelId="{F78CC6B0-954D-4E44-A730-CAD249A5CFD0}" type="pres">
      <dgm:prSet presAssocID="{13977A75-58AB-47DA-8285-296FEC6A02E6}" presName="parentRect" presStyleLbl="alignNode1" presStyleIdx="1" presStyleCnt="3"/>
      <dgm:spPr/>
    </dgm:pt>
    <dgm:pt modelId="{684DDA1D-AAA8-4ABB-9E1A-6988BF78FAB2}" type="pres">
      <dgm:prSet presAssocID="{13977A75-58AB-47DA-8285-296FEC6A02E6}" presName="adorn" presStyleLbl="fgAccFollowNode1" presStyleIdx="1" presStyleCnt="3" custLinFactNeighborX="12690" custLinFactNeighborY="14983"/>
      <dgm:spPr/>
    </dgm:pt>
    <dgm:pt modelId="{515148E2-2C48-4305-A741-BFD9C5559A37}" type="pres">
      <dgm:prSet presAssocID="{B244F1E2-C81D-458B-8FDB-7ABB5EB22EC0}" presName="sibTrans" presStyleLbl="sibTrans2D1" presStyleIdx="0" presStyleCnt="0"/>
      <dgm:spPr/>
    </dgm:pt>
    <dgm:pt modelId="{3E028E4E-296A-496C-BB8F-9337BE8C5849}" type="pres">
      <dgm:prSet presAssocID="{F3F4A982-2533-48DB-933A-AA5C85DF6C69}" presName="compNode" presStyleCnt="0"/>
      <dgm:spPr/>
    </dgm:pt>
    <dgm:pt modelId="{5CF083E3-7DF4-4A58-9C67-2CF7A3CA8B20}" type="pres">
      <dgm:prSet presAssocID="{F3F4A982-2533-48DB-933A-AA5C85DF6C69}" presName="childRect" presStyleLbl="bgAcc1" presStyleIdx="2" presStyleCnt="3">
        <dgm:presLayoutVars>
          <dgm:bulletEnabled val="1"/>
        </dgm:presLayoutVars>
      </dgm:prSet>
      <dgm:spPr/>
    </dgm:pt>
    <dgm:pt modelId="{A49EB48A-924F-4995-BB67-7ADC4053C1C5}" type="pres">
      <dgm:prSet presAssocID="{F3F4A982-2533-48DB-933A-AA5C85DF6C69}" presName="parentText" presStyleLbl="node1" presStyleIdx="0" presStyleCnt="0">
        <dgm:presLayoutVars>
          <dgm:chMax val="0"/>
          <dgm:bulletEnabled val="1"/>
        </dgm:presLayoutVars>
      </dgm:prSet>
      <dgm:spPr/>
    </dgm:pt>
    <dgm:pt modelId="{5EFAFFED-664D-43A9-A98F-4A7B4797D45E}" type="pres">
      <dgm:prSet presAssocID="{F3F4A982-2533-48DB-933A-AA5C85DF6C69}" presName="parentRect" presStyleLbl="alignNode1" presStyleIdx="2" presStyleCnt="3" custLinFactNeighborX="-351" custLinFactNeighborY="-4559"/>
      <dgm:spPr/>
    </dgm:pt>
    <dgm:pt modelId="{361F87A5-BC69-43AA-9835-623A2187FF91}" type="pres">
      <dgm:prSet presAssocID="{F3F4A982-2533-48DB-933A-AA5C85DF6C69}" presName="adorn" presStyleLbl="fgAccFollowNode1" presStyleIdx="2" presStyleCnt="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pt>
  </dgm:ptLst>
  <dgm:cxnLst>
    <dgm:cxn modelId="{0DD3632C-3666-4CEE-A0A7-08E240AA2F96}" type="presOf" srcId="{DF906394-0092-4840-8B6B-A035042EC0FD}" destId="{8B70D2F8-ED28-4464-974C-D70740B2B244}" srcOrd="0" destOrd="0" presId="urn:microsoft.com/office/officeart/2005/8/layout/bList2"/>
    <dgm:cxn modelId="{6CCBE637-37F7-4B90-BD7C-C8D2EC89C693}" type="presOf" srcId="{13977A75-58AB-47DA-8285-296FEC6A02E6}" destId="{52F8DAD5-9462-42F7-ACA8-5E4622DE2407}" srcOrd="0" destOrd="0" presId="urn:microsoft.com/office/officeart/2005/8/layout/bList2"/>
    <dgm:cxn modelId="{A50E5B39-5EA2-4433-9324-C3946D5A36EE}" srcId="{9AF47D3B-3B67-483A-9AD2-1ED059F17803}" destId="{3EF6A027-EEF8-4F78-AB70-74CB83F916B3}" srcOrd="0" destOrd="0" parTransId="{E76AEB24-76E8-4CDE-B09D-6C836D67E978}" sibTransId="{DF906394-0092-4840-8B6B-A035042EC0FD}"/>
    <dgm:cxn modelId="{A09C2447-9FA1-44DA-A68F-E23328B8246E}" srcId="{9AF47D3B-3B67-483A-9AD2-1ED059F17803}" destId="{F3F4A982-2533-48DB-933A-AA5C85DF6C69}" srcOrd="2" destOrd="0" parTransId="{E13EE8AE-80DD-4F6A-B436-7A0984C092A0}" sibTransId="{EDA50CC5-A14F-4EF1-8A4E-8CACCDAFF405}"/>
    <dgm:cxn modelId="{0928DC4C-BE1C-4EA4-8796-E1D70EDD6C18}" type="presOf" srcId="{F3F4A982-2533-48DB-933A-AA5C85DF6C69}" destId="{A49EB48A-924F-4995-BB67-7ADC4053C1C5}" srcOrd="0" destOrd="0" presId="urn:microsoft.com/office/officeart/2005/8/layout/bList2"/>
    <dgm:cxn modelId="{C2BC6580-51DE-41BE-9DBA-A04EB6AB53F9}" type="presOf" srcId="{9AF47D3B-3B67-483A-9AD2-1ED059F17803}" destId="{A04C62B4-E8A0-4098-8876-E77E2751D13C}" srcOrd="0" destOrd="0" presId="urn:microsoft.com/office/officeart/2005/8/layout/bList2"/>
    <dgm:cxn modelId="{3FAE0088-B71A-4A45-93CC-AC97D1B2E898}" type="presOf" srcId="{F3F4A982-2533-48DB-933A-AA5C85DF6C69}" destId="{5EFAFFED-664D-43A9-A98F-4A7B4797D45E}" srcOrd="1" destOrd="0" presId="urn:microsoft.com/office/officeart/2005/8/layout/bList2"/>
    <dgm:cxn modelId="{C788E588-26CE-4F0D-9844-76783A436DCD}" type="presOf" srcId="{13977A75-58AB-47DA-8285-296FEC6A02E6}" destId="{F78CC6B0-954D-4E44-A730-CAD249A5CFD0}" srcOrd="1" destOrd="0" presId="urn:microsoft.com/office/officeart/2005/8/layout/bList2"/>
    <dgm:cxn modelId="{9C0B449C-65C9-4D1E-A09A-02E4D9A88EED}" type="presOf" srcId="{3EF6A027-EEF8-4F78-AB70-74CB83F916B3}" destId="{C177901A-0066-43D7-A848-4A7D527B11E6}" srcOrd="1" destOrd="0" presId="urn:microsoft.com/office/officeart/2005/8/layout/bList2"/>
    <dgm:cxn modelId="{440188A0-8991-48B3-8713-8457C36BAF5A}" type="presOf" srcId="{3EF6A027-EEF8-4F78-AB70-74CB83F916B3}" destId="{A321F8B8-FE77-46BD-80AD-77D7A4275F24}" srcOrd="0" destOrd="0" presId="urn:microsoft.com/office/officeart/2005/8/layout/bList2"/>
    <dgm:cxn modelId="{83BC06B6-425E-441D-9AAA-42C6F6B9E6F2}" type="presOf" srcId="{B244F1E2-C81D-458B-8FDB-7ABB5EB22EC0}" destId="{515148E2-2C48-4305-A741-BFD9C5559A37}" srcOrd="0" destOrd="0" presId="urn:microsoft.com/office/officeart/2005/8/layout/bList2"/>
    <dgm:cxn modelId="{CD590DDD-3AA2-4621-8140-CDBCA71BBEBD}" srcId="{9AF47D3B-3B67-483A-9AD2-1ED059F17803}" destId="{13977A75-58AB-47DA-8285-296FEC6A02E6}" srcOrd="1" destOrd="0" parTransId="{943341AD-6B93-4460-9633-18FDA25EBF27}" sibTransId="{B244F1E2-C81D-458B-8FDB-7ABB5EB22EC0}"/>
    <dgm:cxn modelId="{1DFFE8DE-DB43-4CF7-9DDD-A6FD511135A9}" type="presParOf" srcId="{A04C62B4-E8A0-4098-8876-E77E2751D13C}" destId="{8B000809-5622-4E10-A328-3989AFC7E81E}" srcOrd="0" destOrd="0" presId="urn:microsoft.com/office/officeart/2005/8/layout/bList2"/>
    <dgm:cxn modelId="{27EE60D1-5E5D-41C6-AC5B-B29A938BCDE6}" type="presParOf" srcId="{8B000809-5622-4E10-A328-3989AFC7E81E}" destId="{1D2D32D5-ECA4-493F-8A04-3F175F3CF5BA}" srcOrd="0" destOrd="0" presId="urn:microsoft.com/office/officeart/2005/8/layout/bList2"/>
    <dgm:cxn modelId="{6502D9B2-8E78-4ADD-9C0C-5F7C4817D2F0}" type="presParOf" srcId="{8B000809-5622-4E10-A328-3989AFC7E81E}" destId="{A321F8B8-FE77-46BD-80AD-77D7A4275F24}" srcOrd="1" destOrd="0" presId="urn:microsoft.com/office/officeart/2005/8/layout/bList2"/>
    <dgm:cxn modelId="{48E2CA41-7803-4215-94CE-FF5CDFDD7214}" type="presParOf" srcId="{8B000809-5622-4E10-A328-3989AFC7E81E}" destId="{C177901A-0066-43D7-A848-4A7D527B11E6}" srcOrd="2" destOrd="0" presId="urn:microsoft.com/office/officeart/2005/8/layout/bList2"/>
    <dgm:cxn modelId="{DE31DE1E-E5F3-41E3-8C6A-8F14E4866488}" type="presParOf" srcId="{8B000809-5622-4E10-A328-3989AFC7E81E}" destId="{6E311AF1-BC65-4CD5-A0C9-DA004599F1DF}" srcOrd="3" destOrd="0" presId="urn:microsoft.com/office/officeart/2005/8/layout/bList2"/>
    <dgm:cxn modelId="{A208796C-4ACC-4488-A0C9-A1E5CCD2419F}" type="presParOf" srcId="{A04C62B4-E8A0-4098-8876-E77E2751D13C}" destId="{8B70D2F8-ED28-4464-974C-D70740B2B244}" srcOrd="1" destOrd="0" presId="urn:microsoft.com/office/officeart/2005/8/layout/bList2"/>
    <dgm:cxn modelId="{23863FA9-F067-40F8-93A1-F7C783E5CA38}" type="presParOf" srcId="{A04C62B4-E8A0-4098-8876-E77E2751D13C}" destId="{B0033CC7-EF32-4A02-90FC-61CB91E55667}" srcOrd="2" destOrd="0" presId="urn:microsoft.com/office/officeart/2005/8/layout/bList2"/>
    <dgm:cxn modelId="{7AA9C173-EBF8-4822-94B6-D9034C6E884B}" type="presParOf" srcId="{B0033CC7-EF32-4A02-90FC-61CB91E55667}" destId="{07FD2500-9282-4DD2-BAC1-0A3E0908237D}" srcOrd="0" destOrd="0" presId="urn:microsoft.com/office/officeart/2005/8/layout/bList2"/>
    <dgm:cxn modelId="{EDEEAABA-0506-4ADE-B141-075C102544B2}" type="presParOf" srcId="{B0033CC7-EF32-4A02-90FC-61CB91E55667}" destId="{52F8DAD5-9462-42F7-ACA8-5E4622DE2407}" srcOrd="1" destOrd="0" presId="urn:microsoft.com/office/officeart/2005/8/layout/bList2"/>
    <dgm:cxn modelId="{241D8CB3-A593-4AC9-A4BF-7A9EB7160E4F}" type="presParOf" srcId="{B0033CC7-EF32-4A02-90FC-61CB91E55667}" destId="{F78CC6B0-954D-4E44-A730-CAD249A5CFD0}" srcOrd="2" destOrd="0" presId="urn:microsoft.com/office/officeart/2005/8/layout/bList2"/>
    <dgm:cxn modelId="{C00B80E3-2AAE-4853-B166-BEAA87EBD8D3}" type="presParOf" srcId="{B0033CC7-EF32-4A02-90FC-61CB91E55667}" destId="{684DDA1D-AAA8-4ABB-9E1A-6988BF78FAB2}" srcOrd="3" destOrd="0" presId="urn:microsoft.com/office/officeart/2005/8/layout/bList2"/>
    <dgm:cxn modelId="{F3179C2B-120C-4718-AB62-310099090348}" type="presParOf" srcId="{A04C62B4-E8A0-4098-8876-E77E2751D13C}" destId="{515148E2-2C48-4305-A741-BFD9C5559A37}" srcOrd="3" destOrd="0" presId="urn:microsoft.com/office/officeart/2005/8/layout/bList2"/>
    <dgm:cxn modelId="{7BACF412-B2FF-4591-848F-80427083F887}" type="presParOf" srcId="{A04C62B4-E8A0-4098-8876-E77E2751D13C}" destId="{3E028E4E-296A-496C-BB8F-9337BE8C5849}" srcOrd="4" destOrd="0" presId="urn:microsoft.com/office/officeart/2005/8/layout/bList2"/>
    <dgm:cxn modelId="{F5B2BF98-673F-4170-BF56-22A7F54AA336}" type="presParOf" srcId="{3E028E4E-296A-496C-BB8F-9337BE8C5849}" destId="{5CF083E3-7DF4-4A58-9C67-2CF7A3CA8B20}" srcOrd="0" destOrd="0" presId="urn:microsoft.com/office/officeart/2005/8/layout/bList2"/>
    <dgm:cxn modelId="{4444F557-DA44-41BC-A492-F2C93D1CFA6E}" type="presParOf" srcId="{3E028E4E-296A-496C-BB8F-9337BE8C5849}" destId="{A49EB48A-924F-4995-BB67-7ADC4053C1C5}" srcOrd="1" destOrd="0" presId="urn:microsoft.com/office/officeart/2005/8/layout/bList2"/>
    <dgm:cxn modelId="{44654A1F-9276-4D91-AA95-AB5C251372ED}" type="presParOf" srcId="{3E028E4E-296A-496C-BB8F-9337BE8C5849}" destId="{5EFAFFED-664D-43A9-A98F-4A7B4797D45E}" srcOrd="2" destOrd="0" presId="urn:microsoft.com/office/officeart/2005/8/layout/bList2"/>
    <dgm:cxn modelId="{0130553E-56E7-4768-8AED-854149411245}" type="presParOf" srcId="{3E028E4E-296A-496C-BB8F-9337BE8C5849}" destId="{361F87A5-BC69-43AA-9835-623A2187FF91}" srcOrd="3" destOrd="0" presId="urn:microsoft.com/office/officeart/2005/8/layout/b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ECCB14-24BB-494B-8BC1-E5F10ACACE4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65F5481B-4925-4D25-81EA-BAA2F5CFE936}">
      <dgm:prSet phldrT="[Text]" custT="1"/>
      <dgm:spPr/>
      <dgm:t>
        <a:bodyPr/>
        <a:lstStyle/>
        <a:p>
          <a:r>
            <a:rPr lang="en-US" sz="2000" dirty="0"/>
            <a:t>Invite them to a meeting as your guest</a:t>
          </a:r>
        </a:p>
      </dgm:t>
    </dgm:pt>
    <dgm:pt modelId="{2004A308-5160-41DF-9E5C-5981715EEFD3}" type="parTrans" cxnId="{911F837B-53F6-4319-8AF0-B2F51EA0AB39}">
      <dgm:prSet/>
      <dgm:spPr/>
      <dgm:t>
        <a:bodyPr/>
        <a:lstStyle/>
        <a:p>
          <a:endParaRPr lang="en-US"/>
        </a:p>
      </dgm:t>
    </dgm:pt>
    <dgm:pt modelId="{4B3A2D91-66EE-42A4-9E08-CD2CAD4A9CF2}" type="sibTrans" cxnId="{911F837B-53F6-4319-8AF0-B2F51EA0AB39}">
      <dgm:prSet/>
      <dgm:spPr/>
      <dgm:t>
        <a:bodyPr/>
        <a:lstStyle/>
        <a:p>
          <a:endParaRPr lang="en-US"/>
        </a:p>
      </dgm:t>
    </dgm:pt>
    <dgm:pt modelId="{A8B41789-AC04-4E3E-9FD7-471C65223F26}">
      <dgm:prSet phldrT="[Text]" custT="1"/>
      <dgm:spPr/>
      <dgm:t>
        <a:bodyPr/>
        <a:lstStyle/>
        <a:p>
          <a:r>
            <a:rPr lang="en-US" sz="2000" dirty="0"/>
            <a:t>Tell them about Rotary</a:t>
          </a:r>
        </a:p>
      </dgm:t>
    </dgm:pt>
    <dgm:pt modelId="{E2D00D13-1475-4911-B6A6-FD4037AA6033}" type="parTrans" cxnId="{761F2857-FAD1-4AFA-92E1-82CF74F95794}">
      <dgm:prSet/>
      <dgm:spPr/>
      <dgm:t>
        <a:bodyPr/>
        <a:lstStyle/>
        <a:p>
          <a:endParaRPr lang="en-US"/>
        </a:p>
      </dgm:t>
    </dgm:pt>
    <dgm:pt modelId="{4EFF4F5C-93D8-487F-90A2-37736652C511}" type="sibTrans" cxnId="{761F2857-FAD1-4AFA-92E1-82CF74F95794}">
      <dgm:prSet/>
      <dgm:spPr/>
      <dgm:t>
        <a:bodyPr/>
        <a:lstStyle/>
        <a:p>
          <a:endParaRPr lang="en-US"/>
        </a:p>
      </dgm:t>
    </dgm:pt>
    <dgm:pt modelId="{BEDF7F1F-1438-43FA-84CA-5746934C6D0E}">
      <dgm:prSet phldrT="[Text]" custT="1"/>
      <dgm:spPr/>
      <dgm:t>
        <a:bodyPr/>
        <a:lstStyle/>
        <a:p>
          <a:r>
            <a:rPr lang="en-US" sz="2000" dirty="0"/>
            <a:t>Complete a</a:t>
          </a:r>
          <a:r>
            <a:rPr lang="en-US" sz="2000" b="1" dirty="0"/>
            <a:t> Proposed New Member Form</a:t>
          </a:r>
        </a:p>
      </dgm:t>
    </dgm:pt>
    <dgm:pt modelId="{BFA17DA5-4F6E-4B66-A108-A6BFC748FDD7}" type="parTrans" cxnId="{C498C7C7-05CE-4749-B413-1835666A0C13}">
      <dgm:prSet/>
      <dgm:spPr/>
      <dgm:t>
        <a:bodyPr/>
        <a:lstStyle/>
        <a:p>
          <a:endParaRPr lang="en-US"/>
        </a:p>
      </dgm:t>
    </dgm:pt>
    <dgm:pt modelId="{E39E97F4-9F3A-4D62-B07D-709427BD8CA6}" type="sibTrans" cxnId="{C498C7C7-05CE-4749-B413-1835666A0C13}">
      <dgm:prSet/>
      <dgm:spPr/>
      <dgm:t>
        <a:bodyPr/>
        <a:lstStyle/>
        <a:p>
          <a:endParaRPr lang="en-US"/>
        </a:p>
      </dgm:t>
    </dgm:pt>
    <dgm:pt modelId="{7FD3AB88-CF7C-4AED-B4AF-6D4FE0079D7D}">
      <dgm:prSet phldrT="[Text]" custT="1"/>
      <dgm:spPr/>
      <dgm:t>
        <a:bodyPr/>
        <a:lstStyle/>
        <a:p>
          <a:r>
            <a:rPr lang="en-US" sz="2000" dirty="0"/>
            <a:t>Board votes on proposed membership</a:t>
          </a:r>
        </a:p>
      </dgm:t>
    </dgm:pt>
    <dgm:pt modelId="{C170EA5F-F3CF-4D7C-BE8C-023EB015FDE6}" type="parTrans" cxnId="{79D0B9FE-DBCD-4FBA-A1C2-A8E5B2A051A2}">
      <dgm:prSet/>
      <dgm:spPr/>
      <dgm:t>
        <a:bodyPr/>
        <a:lstStyle/>
        <a:p>
          <a:endParaRPr lang="en-US"/>
        </a:p>
      </dgm:t>
    </dgm:pt>
    <dgm:pt modelId="{824CA596-B9EA-4046-AF84-DAD7179ECBFD}" type="sibTrans" cxnId="{79D0B9FE-DBCD-4FBA-A1C2-A8E5B2A051A2}">
      <dgm:prSet/>
      <dgm:spPr/>
      <dgm:t>
        <a:bodyPr/>
        <a:lstStyle/>
        <a:p>
          <a:endParaRPr lang="en-US"/>
        </a:p>
      </dgm:t>
    </dgm:pt>
    <dgm:pt modelId="{1EE0EDD3-F6F7-4587-9670-67037D017A1F}">
      <dgm:prSet phldrT="[Text]" custT="1"/>
      <dgm:spPr/>
      <dgm:t>
        <a:bodyPr/>
        <a:lstStyle/>
        <a:p>
          <a:r>
            <a:rPr lang="en-US" sz="2000" dirty="0"/>
            <a:t>New Member Orientation Handbook</a:t>
          </a:r>
        </a:p>
      </dgm:t>
    </dgm:pt>
    <dgm:pt modelId="{BC549623-578A-46EF-B291-CE070CD29531}" type="parTrans" cxnId="{52E1206F-5BBB-4915-9D6D-D69A32772FB0}">
      <dgm:prSet/>
      <dgm:spPr/>
      <dgm:t>
        <a:bodyPr/>
        <a:lstStyle/>
        <a:p>
          <a:endParaRPr lang="en-US"/>
        </a:p>
      </dgm:t>
    </dgm:pt>
    <dgm:pt modelId="{B8DF908F-F7EE-473B-A7D8-8304C6744AC5}" type="sibTrans" cxnId="{52E1206F-5BBB-4915-9D6D-D69A32772FB0}">
      <dgm:prSet/>
      <dgm:spPr/>
      <dgm:t>
        <a:bodyPr/>
        <a:lstStyle/>
        <a:p>
          <a:endParaRPr lang="en-US"/>
        </a:p>
      </dgm:t>
    </dgm:pt>
    <dgm:pt modelId="{20186F54-2178-44A6-80F3-2E989A09A90E}">
      <dgm:prSet phldrT="[Text]" custT="1"/>
      <dgm:spPr/>
      <dgm:t>
        <a:bodyPr/>
        <a:lstStyle/>
        <a:p>
          <a:r>
            <a:rPr lang="en-US" sz="2000" dirty="0"/>
            <a:t>Announce to club </a:t>
          </a:r>
        </a:p>
      </dgm:t>
    </dgm:pt>
    <dgm:pt modelId="{8696183A-D296-49B7-B4D3-84D1D864FF19}" type="parTrans" cxnId="{B187D33F-01E0-45E3-B92A-3D7CE47CF204}">
      <dgm:prSet/>
      <dgm:spPr/>
      <dgm:t>
        <a:bodyPr/>
        <a:lstStyle/>
        <a:p>
          <a:endParaRPr lang="en-US"/>
        </a:p>
      </dgm:t>
    </dgm:pt>
    <dgm:pt modelId="{595B879C-9FDE-403E-9655-E5DE05764000}" type="sibTrans" cxnId="{B187D33F-01E0-45E3-B92A-3D7CE47CF204}">
      <dgm:prSet/>
      <dgm:spPr/>
      <dgm:t>
        <a:bodyPr/>
        <a:lstStyle/>
        <a:p>
          <a:endParaRPr lang="en-US"/>
        </a:p>
      </dgm:t>
    </dgm:pt>
    <dgm:pt modelId="{3F4E63F2-003C-4678-87D4-CF15C2F42647}">
      <dgm:prSet phldrT="[Text]" custT="1"/>
      <dgm:spPr/>
      <dgm:t>
        <a:bodyPr/>
        <a:lstStyle/>
        <a:p>
          <a:r>
            <a:rPr lang="en-US" sz="2000" dirty="0"/>
            <a:t>Induct into membership</a:t>
          </a:r>
        </a:p>
      </dgm:t>
    </dgm:pt>
    <dgm:pt modelId="{945DDD9A-0079-4900-8FEF-1BF0D913E8F8}" type="parTrans" cxnId="{2B8F59B4-B4B8-4DBD-BDBC-D62BEFA397B0}">
      <dgm:prSet/>
      <dgm:spPr/>
      <dgm:t>
        <a:bodyPr/>
        <a:lstStyle/>
        <a:p>
          <a:endParaRPr lang="en-US"/>
        </a:p>
      </dgm:t>
    </dgm:pt>
    <dgm:pt modelId="{4426B511-1664-4E09-AADD-77CC9DC24FBE}" type="sibTrans" cxnId="{2B8F59B4-B4B8-4DBD-BDBC-D62BEFA397B0}">
      <dgm:prSet/>
      <dgm:spPr/>
      <dgm:t>
        <a:bodyPr/>
        <a:lstStyle/>
        <a:p>
          <a:endParaRPr lang="en-US"/>
        </a:p>
      </dgm:t>
    </dgm:pt>
    <dgm:pt modelId="{2A4E34BB-54F5-4991-9D4D-3D082487C6AD}">
      <dgm:prSet phldrT="[Text]" custT="1"/>
      <dgm:spPr/>
      <dgm:t>
        <a:bodyPr/>
        <a:lstStyle/>
        <a:p>
          <a:r>
            <a:rPr lang="en-US" sz="2000" dirty="0"/>
            <a:t>Assigned a mentor</a:t>
          </a:r>
        </a:p>
      </dgm:t>
    </dgm:pt>
    <dgm:pt modelId="{9334BDB2-6848-4751-9547-2B54EF500571}" type="parTrans" cxnId="{D50146E3-12E1-4BC9-85E9-D065535F8670}">
      <dgm:prSet/>
      <dgm:spPr/>
      <dgm:t>
        <a:bodyPr/>
        <a:lstStyle/>
        <a:p>
          <a:endParaRPr lang="en-US"/>
        </a:p>
      </dgm:t>
    </dgm:pt>
    <dgm:pt modelId="{841B058F-8618-473A-950B-1B0FCFEA86BC}" type="sibTrans" cxnId="{D50146E3-12E1-4BC9-85E9-D065535F8670}">
      <dgm:prSet/>
      <dgm:spPr/>
      <dgm:t>
        <a:bodyPr/>
        <a:lstStyle/>
        <a:p>
          <a:endParaRPr lang="en-US"/>
        </a:p>
      </dgm:t>
    </dgm:pt>
    <dgm:pt modelId="{3C60068D-27E0-4297-A338-93F80EEF8C44}" type="pres">
      <dgm:prSet presAssocID="{CFECCB14-24BB-494B-8BC1-E5F10ACACE47}" presName="linear" presStyleCnt="0">
        <dgm:presLayoutVars>
          <dgm:dir/>
          <dgm:animLvl val="lvl"/>
          <dgm:resizeHandles val="exact"/>
        </dgm:presLayoutVars>
      </dgm:prSet>
      <dgm:spPr/>
    </dgm:pt>
    <dgm:pt modelId="{8A428D56-3FB6-4D0D-922C-1F20CF8B9725}" type="pres">
      <dgm:prSet presAssocID="{65F5481B-4925-4D25-81EA-BAA2F5CFE936}" presName="parentLin" presStyleCnt="0"/>
      <dgm:spPr/>
    </dgm:pt>
    <dgm:pt modelId="{1F351570-64AC-4E5D-A7F6-CD15394E0C4F}" type="pres">
      <dgm:prSet presAssocID="{65F5481B-4925-4D25-81EA-BAA2F5CFE936}" presName="parentLeftMargin" presStyleLbl="node1" presStyleIdx="0" presStyleCnt="8"/>
      <dgm:spPr/>
    </dgm:pt>
    <dgm:pt modelId="{A76D1412-C31D-4946-BD3A-FE14593AF0D5}" type="pres">
      <dgm:prSet presAssocID="{65F5481B-4925-4D25-81EA-BAA2F5CFE936}" presName="parentText" presStyleLbl="node1" presStyleIdx="0" presStyleCnt="8">
        <dgm:presLayoutVars>
          <dgm:chMax val="0"/>
          <dgm:bulletEnabled val="1"/>
        </dgm:presLayoutVars>
      </dgm:prSet>
      <dgm:spPr/>
    </dgm:pt>
    <dgm:pt modelId="{C8C5299C-4E20-4D5B-BA18-F1396C64EE31}" type="pres">
      <dgm:prSet presAssocID="{65F5481B-4925-4D25-81EA-BAA2F5CFE936}" presName="negativeSpace" presStyleCnt="0"/>
      <dgm:spPr/>
    </dgm:pt>
    <dgm:pt modelId="{17BCE033-D478-4E7C-8647-1D29C6A838A2}" type="pres">
      <dgm:prSet presAssocID="{65F5481B-4925-4D25-81EA-BAA2F5CFE936}" presName="childText" presStyleLbl="conFgAcc1" presStyleIdx="0" presStyleCnt="8" custLinFactNeighborX="-1053" custLinFactNeighborY="-54337">
        <dgm:presLayoutVars>
          <dgm:bulletEnabled val="1"/>
        </dgm:presLayoutVars>
      </dgm:prSet>
      <dgm:spPr/>
    </dgm:pt>
    <dgm:pt modelId="{10EE5EE9-7AEE-44A9-AD12-0CDE7D1D058A}" type="pres">
      <dgm:prSet presAssocID="{4B3A2D91-66EE-42A4-9E08-CD2CAD4A9CF2}" presName="spaceBetweenRectangles" presStyleCnt="0"/>
      <dgm:spPr/>
    </dgm:pt>
    <dgm:pt modelId="{657C4EA0-A773-4EAE-BC6C-4E8C915EC6AF}" type="pres">
      <dgm:prSet presAssocID="{A8B41789-AC04-4E3E-9FD7-471C65223F26}" presName="parentLin" presStyleCnt="0"/>
      <dgm:spPr/>
    </dgm:pt>
    <dgm:pt modelId="{47ACD465-4380-4697-A07E-CCE8465BC3DD}" type="pres">
      <dgm:prSet presAssocID="{A8B41789-AC04-4E3E-9FD7-471C65223F26}" presName="parentLeftMargin" presStyleLbl="node1" presStyleIdx="0" presStyleCnt="8"/>
      <dgm:spPr/>
    </dgm:pt>
    <dgm:pt modelId="{40F7B884-6153-49CA-926B-7FB3AB1EDA9C}" type="pres">
      <dgm:prSet presAssocID="{A8B41789-AC04-4E3E-9FD7-471C65223F26}" presName="parentText" presStyleLbl="node1" presStyleIdx="1" presStyleCnt="8">
        <dgm:presLayoutVars>
          <dgm:chMax val="0"/>
          <dgm:bulletEnabled val="1"/>
        </dgm:presLayoutVars>
      </dgm:prSet>
      <dgm:spPr/>
    </dgm:pt>
    <dgm:pt modelId="{26252103-78B1-4504-9A2D-9FCB88892D9A}" type="pres">
      <dgm:prSet presAssocID="{A8B41789-AC04-4E3E-9FD7-471C65223F26}" presName="negativeSpace" presStyleCnt="0"/>
      <dgm:spPr/>
    </dgm:pt>
    <dgm:pt modelId="{83A63F12-EB2E-4915-97EB-A3AC670C5D2B}" type="pres">
      <dgm:prSet presAssocID="{A8B41789-AC04-4E3E-9FD7-471C65223F26}" presName="childText" presStyleLbl="conFgAcc1" presStyleIdx="1" presStyleCnt="8">
        <dgm:presLayoutVars>
          <dgm:bulletEnabled val="1"/>
        </dgm:presLayoutVars>
      </dgm:prSet>
      <dgm:spPr/>
    </dgm:pt>
    <dgm:pt modelId="{E6058EC3-2990-40FD-B4F2-1E63DDC4044F}" type="pres">
      <dgm:prSet presAssocID="{4EFF4F5C-93D8-487F-90A2-37736652C511}" presName="spaceBetweenRectangles" presStyleCnt="0"/>
      <dgm:spPr/>
    </dgm:pt>
    <dgm:pt modelId="{335ECFAE-C5B4-42C9-A4DD-F5A026694DFD}" type="pres">
      <dgm:prSet presAssocID="{BEDF7F1F-1438-43FA-84CA-5746934C6D0E}" presName="parentLin" presStyleCnt="0"/>
      <dgm:spPr/>
    </dgm:pt>
    <dgm:pt modelId="{E21C3F89-7B98-4993-B969-9D705A3C0C57}" type="pres">
      <dgm:prSet presAssocID="{BEDF7F1F-1438-43FA-84CA-5746934C6D0E}" presName="parentLeftMargin" presStyleLbl="node1" presStyleIdx="1" presStyleCnt="8"/>
      <dgm:spPr/>
    </dgm:pt>
    <dgm:pt modelId="{1EFBF76B-1824-4C82-8F83-4B665CF921D5}" type="pres">
      <dgm:prSet presAssocID="{BEDF7F1F-1438-43FA-84CA-5746934C6D0E}" presName="parentText" presStyleLbl="node1" presStyleIdx="2" presStyleCnt="8">
        <dgm:presLayoutVars>
          <dgm:chMax val="0"/>
          <dgm:bulletEnabled val="1"/>
        </dgm:presLayoutVars>
      </dgm:prSet>
      <dgm:spPr/>
    </dgm:pt>
    <dgm:pt modelId="{1F42D1DC-9B26-466F-A464-5210ACF7F3F3}" type="pres">
      <dgm:prSet presAssocID="{BEDF7F1F-1438-43FA-84CA-5746934C6D0E}" presName="negativeSpace" presStyleCnt="0"/>
      <dgm:spPr/>
    </dgm:pt>
    <dgm:pt modelId="{6233490A-32E7-4D01-8323-8D462654E3D7}" type="pres">
      <dgm:prSet presAssocID="{BEDF7F1F-1438-43FA-84CA-5746934C6D0E}" presName="childText" presStyleLbl="conFgAcc1" presStyleIdx="2" presStyleCnt="8">
        <dgm:presLayoutVars>
          <dgm:bulletEnabled val="1"/>
        </dgm:presLayoutVars>
      </dgm:prSet>
      <dgm:spPr/>
    </dgm:pt>
    <dgm:pt modelId="{87C622D4-43BE-4257-8C41-A0EC53532CBB}" type="pres">
      <dgm:prSet presAssocID="{E39E97F4-9F3A-4D62-B07D-709427BD8CA6}" presName="spaceBetweenRectangles" presStyleCnt="0"/>
      <dgm:spPr/>
    </dgm:pt>
    <dgm:pt modelId="{AAD3C8C0-07A4-40C7-BCA4-4C26693DB3A9}" type="pres">
      <dgm:prSet presAssocID="{7FD3AB88-CF7C-4AED-B4AF-6D4FE0079D7D}" presName="parentLin" presStyleCnt="0"/>
      <dgm:spPr/>
    </dgm:pt>
    <dgm:pt modelId="{7C4CEED9-11B8-43BB-A287-C3E887A33F28}" type="pres">
      <dgm:prSet presAssocID="{7FD3AB88-CF7C-4AED-B4AF-6D4FE0079D7D}" presName="parentLeftMargin" presStyleLbl="node1" presStyleIdx="2" presStyleCnt="8"/>
      <dgm:spPr/>
    </dgm:pt>
    <dgm:pt modelId="{415D55BB-7F1C-4295-8EBD-9FF9C254D61E}" type="pres">
      <dgm:prSet presAssocID="{7FD3AB88-CF7C-4AED-B4AF-6D4FE0079D7D}" presName="parentText" presStyleLbl="node1" presStyleIdx="3" presStyleCnt="8">
        <dgm:presLayoutVars>
          <dgm:chMax val="0"/>
          <dgm:bulletEnabled val="1"/>
        </dgm:presLayoutVars>
      </dgm:prSet>
      <dgm:spPr/>
    </dgm:pt>
    <dgm:pt modelId="{908C932A-2179-4814-AB9D-AA734D306FB6}" type="pres">
      <dgm:prSet presAssocID="{7FD3AB88-CF7C-4AED-B4AF-6D4FE0079D7D}" presName="negativeSpace" presStyleCnt="0"/>
      <dgm:spPr/>
    </dgm:pt>
    <dgm:pt modelId="{F3D11569-C953-4F38-AD65-63DEE370949F}" type="pres">
      <dgm:prSet presAssocID="{7FD3AB88-CF7C-4AED-B4AF-6D4FE0079D7D}" presName="childText" presStyleLbl="conFgAcc1" presStyleIdx="3" presStyleCnt="8">
        <dgm:presLayoutVars>
          <dgm:bulletEnabled val="1"/>
        </dgm:presLayoutVars>
      </dgm:prSet>
      <dgm:spPr/>
    </dgm:pt>
    <dgm:pt modelId="{A73AD4C4-D63F-428D-AE26-282FD0826592}" type="pres">
      <dgm:prSet presAssocID="{824CA596-B9EA-4046-AF84-DAD7179ECBFD}" presName="spaceBetweenRectangles" presStyleCnt="0"/>
      <dgm:spPr/>
    </dgm:pt>
    <dgm:pt modelId="{0AD772FB-AB06-47CE-A889-B38718952F3A}" type="pres">
      <dgm:prSet presAssocID="{1EE0EDD3-F6F7-4587-9670-67037D017A1F}" presName="parentLin" presStyleCnt="0"/>
      <dgm:spPr/>
    </dgm:pt>
    <dgm:pt modelId="{4CFEC106-AE01-4D95-8EDB-5B788DCADE08}" type="pres">
      <dgm:prSet presAssocID="{1EE0EDD3-F6F7-4587-9670-67037D017A1F}" presName="parentLeftMargin" presStyleLbl="node1" presStyleIdx="3" presStyleCnt="8"/>
      <dgm:spPr/>
    </dgm:pt>
    <dgm:pt modelId="{ADED0324-FEFB-4420-A080-D5B1287FAD9C}" type="pres">
      <dgm:prSet presAssocID="{1EE0EDD3-F6F7-4587-9670-67037D017A1F}" presName="parentText" presStyleLbl="node1" presStyleIdx="4" presStyleCnt="8">
        <dgm:presLayoutVars>
          <dgm:chMax val="0"/>
          <dgm:bulletEnabled val="1"/>
        </dgm:presLayoutVars>
      </dgm:prSet>
      <dgm:spPr/>
    </dgm:pt>
    <dgm:pt modelId="{BA2A9D92-F484-4F8E-B56B-DE48206372B7}" type="pres">
      <dgm:prSet presAssocID="{1EE0EDD3-F6F7-4587-9670-67037D017A1F}" presName="negativeSpace" presStyleCnt="0"/>
      <dgm:spPr/>
    </dgm:pt>
    <dgm:pt modelId="{2240FD6D-5247-41D0-B723-308DD298CC7D}" type="pres">
      <dgm:prSet presAssocID="{1EE0EDD3-F6F7-4587-9670-67037D017A1F}" presName="childText" presStyleLbl="conFgAcc1" presStyleIdx="4" presStyleCnt="8">
        <dgm:presLayoutVars>
          <dgm:bulletEnabled val="1"/>
        </dgm:presLayoutVars>
      </dgm:prSet>
      <dgm:spPr/>
    </dgm:pt>
    <dgm:pt modelId="{2863B4A5-1F25-4DDD-9FE1-1A234AD9994D}" type="pres">
      <dgm:prSet presAssocID="{B8DF908F-F7EE-473B-A7D8-8304C6744AC5}" presName="spaceBetweenRectangles" presStyleCnt="0"/>
      <dgm:spPr/>
    </dgm:pt>
    <dgm:pt modelId="{62D6AB59-09B8-46A3-B081-68D86B53608B}" type="pres">
      <dgm:prSet presAssocID="{20186F54-2178-44A6-80F3-2E989A09A90E}" presName="parentLin" presStyleCnt="0"/>
      <dgm:spPr/>
    </dgm:pt>
    <dgm:pt modelId="{FF43ED3C-3E78-4C37-B3A9-7B1B6913E8A0}" type="pres">
      <dgm:prSet presAssocID="{20186F54-2178-44A6-80F3-2E989A09A90E}" presName="parentLeftMargin" presStyleLbl="node1" presStyleIdx="4" presStyleCnt="8"/>
      <dgm:spPr/>
    </dgm:pt>
    <dgm:pt modelId="{EF70ECCA-D3F4-40E8-BBD9-D4A75FDB9A76}" type="pres">
      <dgm:prSet presAssocID="{20186F54-2178-44A6-80F3-2E989A09A90E}" presName="parentText" presStyleLbl="node1" presStyleIdx="5" presStyleCnt="8">
        <dgm:presLayoutVars>
          <dgm:chMax val="0"/>
          <dgm:bulletEnabled val="1"/>
        </dgm:presLayoutVars>
      </dgm:prSet>
      <dgm:spPr/>
    </dgm:pt>
    <dgm:pt modelId="{31E24759-908D-4AD4-A922-383200AA525F}" type="pres">
      <dgm:prSet presAssocID="{20186F54-2178-44A6-80F3-2E989A09A90E}" presName="negativeSpace" presStyleCnt="0"/>
      <dgm:spPr/>
    </dgm:pt>
    <dgm:pt modelId="{C2CE9D25-67B5-4FC5-A496-08CF876F452C}" type="pres">
      <dgm:prSet presAssocID="{20186F54-2178-44A6-80F3-2E989A09A90E}" presName="childText" presStyleLbl="conFgAcc1" presStyleIdx="5" presStyleCnt="8">
        <dgm:presLayoutVars>
          <dgm:bulletEnabled val="1"/>
        </dgm:presLayoutVars>
      </dgm:prSet>
      <dgm:spPr/>
    </dgm:pt>
    <dgm:pt modelId="{20AE3CA4-9814-4923-BC58-C6B003AF15CA}" type="pres">
      <dgm:prSet presAssocID="{595B879C-9FDE-403E-9655-E5DE05764000}" presName="spaceBetweenRectangles" presStyleCnt="0"/>
      <dgm:spPr/>
    </dgm:pt>
    <dgm:pt modelId="{431D271E-2CCF-468A-8DF4-ECB2E9D32DA5}" type="pres">
      <dgm:prSet presAssocID="{3F4E63F2-003C-4678-87D4-CF15C2F42647}" presName="parentLin" presStyleCnt="0"/>
      <dgm:spPr/>
    </dgm:pt>
    <dgm:pt modelId="{6C33F17B-5719-4E20-9C69-D82BF38634F4}" type="pres">
      <dgm:prSet presAssocID="{3F4E63F2-003C-4678-87D4-CF15C2F42647}" presName="parentLeftMargin" presStyleLbl="node1" presStyleIdx="5" presStyleCnt="8"/>
      <dgm:spPr/>
    </dgm:pt>
    <dgm:pt modelId="{183E2D91-8542-4205-AB25-B560A8F24B49}" type="pres">
      <dgm:prSet presAssocID="{3F4E63F2-003C-4678-87D4-CF15C2F42647}" presName="parentText" presStyleLbl="node1" presStyleIdx="6" presStyleCnt="8">
        <dgm:presLayoutVars>
          <dgm:chMax val="0"/>
          <dgm:bulletEnabled val="1"/>
        </dgm:presLayoutVars>
      </dgm:prSet>
      <dgm:spPr/>
    </dgm:pt>
    <dgm:pt modelId="{77AE3F36-ECAA-4EBB-85CD-5386E5AA82A7}" type="pres">
      <dgm:prSet presAssocID="{3F4E63F2-003C-4678-87D4-CF15C2F42647}" presName="negativeSpace" presStyleCnt="0"/>
      <dgm:spPr/>
    </dgm:pt>
    <dgm:pt modelId="{93ED1460-7978-459E-B5A6-0CF144D2FC23}" type="pres">
      <dgm:prSet presAssocID="{3F4E63F2-003C-4678-87D4-CF15C2F42647}" presName="childText" presStyleLbl="conFgAcc1" presStyleIdx="6" presStyleCnt="8">
        <dgm:presLayoutVars>
          <dgm:bulletEnabled val="1"/>
        </dgm:presLayoutVars>
      </dgm:prSet>
      <dgm:spPr/>
    </dgm:pt>
    <dgm:pt modelId="{4A4B3796-EE67-4D46-933C-C81748056E79}" type="pres">
      <dgm:prSet presAssocID="{4426B511-1664-4E09-AADD-77CC9DC24FBE}" presName="spaceBetweenRectangles" presStyleCnt="0"/>
      <dgm:spPr/>
    </dgm:pt>
    <dgm:pt modelId="{F567824D-FD18-4BC7-8665-94584E117BE3}" type="pres">
      <dgm:prSet presAssocID="{2A4E34BB-54F5-4991-9D4D-3D082487C6AD}" presName="parentLin" presStyleCnt="0"/>
      <dgm:spPr/>
    </dgm:pt>
    <dgm:pt modelId="{698722B6-27C0-40AC-8750-BEAE77D96FF9}" type="pres">
      <dgm:prSet presAssocID="{2A4E34BB-54F5-4991-9D4D-3D082487C6AD}" presName="parentLeftMargin" presStyleLbl="node1" presStyleIdx="6" presStyleCnt="8"/>
      <dgm:spPr/>
    </dgm:pt>
    <dgm:pt modelId="{1634B693-C5A8-4F12-BE20-DBFC68D22AD1}" type="pres">
      <dgm:prSet presAssocID="{2A4E34BB-54F5-4991-9D4D-3D082487C6AD}" presName="parentText" presStyleLbl="node1" presStyleIdx="7" presStyleCnt="8">
        <dgm:presLayoutVars>
          <dgm:chMax val="0"/>
          <dgm:bulletEnabled val="1"/>
        </dgm:presLayoutVars>
      </dgm:prSet>
      <dgm:spPr/>
    </dgm:pt>
    <dgm:pt modelId="{4F1AD789-E0D5-451B-99D5-9192481B53D2}" type="pres">
      <dgm:prSet presAssocID="{2A4E34BB-54F5-4991-9D4D-3D082487C6AD}" presName="negativeSpace" presStyleCnt="0"/>
      <dgm:spPr/>
    </dgm:pt>
    <dgm:pt modelId="{6C8E1C22-B38F-4028-8571-D915A56173AC}" type="pres">
      <dgm:prSet presAssocID="{2A4E34BB-54F5-4991-9D4D-3D082487C6AD}" presName="childText" presStyleLbl="conFgAcc1" presStyleIdx="7" presStyleCnt="8">
        <dgm:presLayoutVars>
          <dgm:bulletEnabled val="1"/>
        </dgm:presLayoutVars>
      </dgm:prSet>
      <dgm:spPr/>
    </dgm:pt>
  </dgm:ptLst>
  <dgm:cxnLst>
    <dgm:cxn modelId="{1CD4BD0C-B47C-4128-94FA-5E8DBCA663C2}" type="presOf" srcId="{2A4E34BB-54F5-4991-9D4D-3D082487C6AD}" destId="{698722B6-27C0-40AC-8750-BEAE77D96FF9}" srcOrd="0" destOrd="0" presId="urn:microsoft.com/office/officeart/2005/8/layout/list1"/>
    <dgm:cxn modelId="{EBA5D719-625C-4AF5-8D8A-F99F1920B2D8}" type="presOf" srcId="{BEDF7F1F-1438-43FA-84CA-5746934C6D0E}" destId="{1EFBF76B-1824-4C82-8F83-4B665CF921D5}" srcOrd="1" destOrd="0" presId="urn:microsoft.com/office/officeart/2005/8/layout/list1"/>
    <dgm:cxn modelId="{8E589D1A-94C4-4AE1-941F-5CEF9A245C8F}" type="presOf" srcId="{3F4E63F2-003C-4678-87D4-CF15C2F42647}" destId="{183E2D91-8542-4205-AB25-B560A8F24B49}" srcOrd="1" destOrd="0" presId="urn:microsoft.com/office/officeart/2005/8/layout/list1"/>
    <dgm:cxn modelId="{75DD4223-0AD0-49A2-A645-57AD6DC2C217}" type="presOf" srcId="{7FD3AB88-CF7C-4AED-B4AF-6D4FE0079D7D}" destId="{415D55BB-7F1C-4295-8EBD-9FF9C254D61E}" srcOrd="1" destOrd="0" presId="urn:microsoft.com/office/officeart/2005/8/layout/list1"/>
    <dgm:cxn modelId="{C131C039-A755-4D5D-8554-68DDFE70B358}" type="presOf" srcId="{1EE0EDD3-F6F7-4587-9670-67037D017A1F}" destId="{ADED0324-FEFB-4420-A080-D5B1287FAD9C}" srcOrd="1" destOrd="0" presId="urn:microsoft.com/office/officeart/2005/8/layout/list1"/>
    <dgm:cxn modelId="{B187D33F-01E0-45E3-B92A-3D7CE47CF204}" srcId="{CFECCB14-24BB-494B-8BC1-E5F10ACACE47}" destId="{20186F54-2178-44A6-80F3-2E989A09A90E}" srcOrd="5" destOrd="0" parTransId="{8696183A-D296-49B7-B4D3-84D1D864FF19}" sibTransId="{595B879C-9FDE-403E-9655-E5DE05764000}"/>
    <dgm:cxn modelId="{2C8F3A43-3B4E-49C5-ABE8-1EFFC6DD4691}" type="presOf" srcId="{BEDF7F1F-1438-43FA-84CA-5746934C6D0E}" destId="{E21C3F89-7B98-4993-B969-9D705A3C0C57}" srcOrd="0" destOrd="0" presId="urn:microsoft.com/office/officeart/2005/8/layout/list1"/>
    <dgm:cxn modelId="{52E1206F-5BBB-4915-9D6D-D69A32772FB0}" srcId="{CFECCB14-24BB-494B-8BC1-E5F10ACACE47}" destId="{1EE0EDD3-F6F7-4587-9670-67037D017A1F}" srcOrd="4" destOrd="0" parTransId="{BC549623-578A-46EF-B291-CE070CD29531}" sibTransId="{B8DF908F-F7EE-473B-A7D8-8304C6744AC5}"/>
    <dgm:cxn modelId="{73941250-308C-401E-8578-B573F0EC6119}" type="presOf" srcId="{65F5481B-4925-4D25-81EA-BAA2F5CFE936}" destId="{A76D1412-C31D-4946-BD3A-FE14593AF0D5}" srcOrd="1" destOrd="0" presId="urn:microsoft.com/office/officeart/2005/8/layout/list1"/>
    <dgm:cxn modelId="{C41EB074-5EFE-4ACC-8DF7-A507BD6D7E26}" type="presOf" srcId="{2A4E34BB-54F5-4991-9D4D-3D082487C6AD}" destId="{1634B693-C5A8-4F12-BE20-DBFC68D22AD1}" srcOrd="1" destOrd="0" presId="urn:microsoft.com/office/officeart/2005/8/layout/list1"/>
    <dgm:cxn modelId="{761F2857-FAD1-4AFA-92E1-82CF74F95794}" srcId="{CFECCB14-24BB-494B-8BC1-E5F10ACACE47}" destId="{A8B41789-AC04-4E3E-9FD7-471C65223F26}" srcOrd="1" destOrd="0" parTransId="{E2D00D13-1475-4911-B6A6-FD4037AA6033}" sibTransId="{4EFF4F5C-93D8-487F-90A2-37736652C511}"/>
    <dgm:cxn modelId="{911F837B-53F6-4319-8AF0-B2F51EA0AB39}" srcId="{CFECCB14-24BB-494B-8BC1-E5F10ACACE47}" destId="{65F5481B-4925-4D25-81EA-BAA2F5CFE936}" srcOrd="0" destOrd="0" parTransId="{2004A308-5160-41DF-9E5C-5981715EEFD3}" sibTransId="{4B3A2D91-66EE-42A4-9E08-CD2CAD4A9CF2}"/>
    <dgm:cxn modelId="{C6B2C688-C7A5-4E63-830A-86FADED41B8B}" type="presOf" srcId="{3F4E63F2-003C-4678-87D4-CF15C2F42647}" destId="{6C33F17B-5719-4E20-9C69-D82BF38634F4}" srcOrd="0" destOrd="0" presId="urn:microsoft.com/office/officeart/2005/8/layout/list1"/>
    <dgm:cxn modelId="{A7C8E9A8-66FE-4A8F-BCF4-6D3A40FB4330}" type="presOf" srcId="{1EE0EDD3-F6F7-4587-9670-67037D017A1F}" destId="{4CFEC106-AE01-4D95-8EDB-5B788DCADE08}" srcOrd="0" destOrd="0" presId="urn:microsoft.com/office/officeart/2005/8/layout/list1"/>
    <dgm:cxn modelId="{2B8F59B4-B4B8-4DBD-BDBC-D62BEFA397B0}" srcId="{CFECCB14-24BB-494B-8BC1-E5F10ACACE47}" destId="{3F4E63F2-003C-4678-87D4-CF15C2F42647}" srcOrd="6" destOrd="0" parTransId="{945DDD9A-0079-4900-8FEF-1BF0D913E8F8}" sibTransId="{4426B511-1664-4E09-AADD-77CC9DC24FBE}"/>
    <dgm:cxn modelId="{0EC75CB5-1F82-41E2-B9C0-ECDDE3D281A3}" type="presOf" srcId="{20186F54-2178-44A6-80F3-2E989A09A90E}" destId="{FF43ED3C-3E78-4C37-B3A9-7B1B6913E8A0}" srcOrd="0" destOrd="0" presId="urn:microsoft.com/office/officeart/2005/8/layout/list1"/>
    <dgm:cxn modelId="{923289BB-FA4D-4581-8601-48E078A0EA64}" type="presOf" srcId="{7FD3AB88-CF7C-4AED-B4AF-6D4FE0079D7D}" destId="{7C4CEED9-11B8-43BB-A287-C3E887A33F28}" srcOrd="0" destOrd="0" presId="urn:microsoft.com/office/officeart/2005/8/layout/list1"/>
    <dgm:cxn modelId="{D6915CC3-EA83-4386-8D73-07C6F18A8252}" type="presOf" srcId="{CFECCB14-24BB-494B-8BC1-E5F10ACACE47}" destId="{3C60068D-27E0-4297-A338-93F80EEF8C44}" srcOrd="0" destOrd="0" presId="urn:microsoft.com/office/officeart/2005/8/layout/list1"/>
    <dgm:cxn modelId="{D6487CC5-467F-4630-8E39-FB97DA12BE2A}" type="presOf" srcId="{20186F54-2178-44A6-80F3-2E989A09A90E}" destId="{EF70ECCA-D3F4-40E8-BBD9-D4A75FDB9A76}" srcOrd="1" destOrd="0" presId="urn:microsoft.com/office/officeart/2005/8/layout/list1"/>
    <dgm:cxn modelId="{C498C7C7-05CE-4749-B413-1835666A0C13}" srcId="{CFECCB14-24BB-494B-8BC1-E5F10ACACE47}" destId="{BEDF7F1F-1438-43FA-84CA-5746934C6D0E}" srcOrd="2" destOrd="0" parTransId="{BFA17DA5-4F6E-4B66-A108-A6BFC748FDD7}" sibTransId="{E39E97F4-9F3A-4D62-B07D-709427BD8CA6}"/>
    <dgm:cxn modelId="{E72D1ACA-E03C-451C-84CD-D8C44074EEA6}" type="presOf" srcId="{A8B41789-AC04-4E3E-9FD7-471C65223F26}" destId="{40F7B884-6153-49CA-926B-7FB3AB1EDA9C}" srcOrd="1" destOrd="0" presId="urn:microsoft.com/office/officeart/2005/8/layout/list1"/>
    <dgm:cxn modelId="{1DD28BD2-FDD2-4992-840B-047ACAB1AE76}" type="presOf" srcId="{A8B41789-AC04-4E3E-9FD7-471C65223F26}" destId="{47ACD465-4380-4697-A07E-CCE8465BC3DD}" srcOrd="0" destOrd="0" presId="urn:microsoft.com/office/officeart/2005/8/layout/list1"/>
    <dgm:cxn modelId="{D50146E3-12E1-4BC9-85E9-D065535F8670}" srcId="{CFECCB14-24BB-494B-8BC1-E5F10ACACE47}" destId="{2A4E34BB-54F5-4991-9D4D-3D082487C6AD}" srcOrd="7" destOrd="0" parTransId="{9334BDB2-6848-4751-9547-2B54EF500571}" sibTransId="{841B058F-8618-473A-950B-1B0FCFEA86BC}"/>
    <dgm:cxn modelId="{76994AEA-2A5A-4D6B-AC83-5706C65A8F4E}" type="presOf" srcId="{65F5481B-4925-4D25-81EA-BAA2F5CFE936}" destId="{1F351570-64AC-4E5D-A7F6-CD15394E0C4F}" srcOrd="0" destOrd="0" presId="urn:microsoft.com/office/officeart/2005/8/layout/list1"/>
    <dgm:cxn modelId="{79D0B9FE-DBCD-4FBA-A1C2-A8E5B2A051A2}" srcId="{CFECCB14-24BB-494B-8BC1-E5F10ACACE47}" destId="{7FD3AB88-CF7C-4AED-B4AF-6D4FE0079D7D}" srcOrd="3" destOrd="0" parTransId="{C170EA5F-F3CF-4D7C-BE8C-023EB015FDE6}" sibTransId="{824CA596-B9EA-4046-AF84-DAD7179ECBFD}"/>
    <dgm:cxn modelId="{C07C8842-2B4C-4C30-B121-9373B9E064D5}" type="presParOf" srcId="{3C60068D-27E0-4297-A338-93F80EEF8C44}" destId="{8A428D56-3FB6-4D0D-922C-1F20CF8B9725}" srcOrd="0" destOrd="0" presId="urn:microsoft.com/office/officeart/2005/8/layout/list1"/>
    <dgm:cxn modelId="{E5FF5E75-A2EE-4A0C-8B56-48938BE1DB8B}" type="presParOf" srcId="{8A428D56-3FB6-4D0D-922C-1F20CF8B9725}" destId="{1F351570-64AC-4E5D-A7F6-CD15394E0C4F}" srcOrd="0" destOrd="0" presId="urn:microsoft.com/office/officeart/2005/8/layout/list1"/>
    <dgm:cxn modelId="{53E0A5D4-9925-4AA2-9D69-503F9EBA345D}" type="presParOf" srcId="{8A428D56-3FB6-4D0D-922C-1F20CF8B9725}" destId="{A76D1412-C31D-4946-BD3A-FE14593AF0D5}" srcOrd="1" destOrd="0" presId="urn:microsoft.com/office/officeart/2005/8/layout/list1"/>
    <dgm:cxn modelId="{AAE53B47-CB3C-4C34-BBA4-0E63D753927B}" type="presParOf" srcId="{3C60068D-27E0-4297-A338-93F80EEF8C44}" destId="{C8C5299C-4E20-4D5B-BA18-F1396C64EE31}" srcOrd="1" destOrd="0" presId="urn:microsoft.com/office/officeart/2005/8/layout/list1"/>
    <dgm:cxn modelId="{FA24438B-BDCE-4FFA-9344-89B6A811943B}" type="presParOf" srcId="{3C60068D-27E0-4297-A338-93F80EEF8C44}" destId="{17BCE033-D478-4E7C-8647-1D29C6A838A2}" srcOrd="2" destOrd="0" presId="urn:microsoft.com/office/officeart/2005/8/layout/list1"/>
    <dgm:cxn modelId="{8A9101F5-A5B7-4523-9C0A-6DB39324448A}" type="presParOf" srcId="{3C60068D-27E0-4297-A338-93F80EEF8C44}" destId="{10EE5EE9-7AEE-44A9-AD12-0CDE7D1D058A}" srcOrd="3" destOrd="0" presId="urn:microsoft.com/office/officeart/2005/8/layout/list1"/>
    <dgm:cxn modelId="{C5F8112B-A4C9-476F-8047-38C02607582A}" type="presParOf" srcId="{3C60068D-27E0-4297-A338-93F80EEF8C44}" destId="{657C4EA0-A773-4EAE-BC6C-4E8C915EC6AF}" srcOrd="4" destOrd="0" presId="urn:microsoft.com/office/officeart/2005/8/layout/list1"/>
    <dgm:cxn modelId="{86A25BAA-7048-4D55-B940-9F323A161CD4}" type="presParOf" srcId="{657C4EA0-A773-4EAE-BC6C-4E8C915EC6AF}" destId="{47ACD465-4380-4697-A07E-CCE8465BC3DD}" srcOrd="0" destOrd="0" presId="urn:microsoft.com/office/officeart/2005/8/layout/list1"/>
    <dgm:cxn modelId="{5C701CE9-6B1D-4F06-95A5-21BE5521292A}" type="presParOf" srcId="{657C4EA0-A773-4EAE-BC6C-4E8C915EC6AF}" destId="{40F7B884-6153-49CA-926B-7FB3AB1EDA9C}" srcOrd="1" destOrd="0" presId="urn:microsoft.com/office/officeart/2005/8/layout/list1"/>
    <dgm:cxn modelId="{EF9334BB-BE84-42E6-A723-2EA9E29DCB3E}" type="presParOf" srcId="{3C60068D-27E0-4297-A338-93F80EEF8C44}" destId="{26252103-78B1-4504-9A2D-9FCB88892D9A}" srcOrd="5" destOrd="0" presId="urn:microsoft.com/office/officeart/2005/8/layout/list1"/>
    <dgm:cxn modelId="{E5619B59-5A3A-4C38-A3B7-2E4E45B47034}" type="presParOf" srcId="{3C60068D-27E0-4297-A338-93F80EEF8C44}" destId="{83A63F12-EB2E-4915-97EB-A3AC670C5D2B}" srcOrd="6" destOrd="0" presId="urn:microsoft.com/office/officeart/2005/8/layout/list1"/>
    <dgm:cxn modelId="{34A915BB-8CBC-4F26-B54D-15E2C7B50CC0}" type="presParOf" srcId="{3C60068D-27E0-4297-A338-93F80EEF8C44}" destId="{E6058EC3-2990-40FD-B4F2-1E63DDC4044F}" srcOrd="7" destOrd="0" presId="urn:microsoft.com/office/officeart/2005/8/layout/list1"/>
    <dgm:cxn modelId="{810CD5A3-392C-44DD-90E2-CD3AE0B51CC6}" type="presParOf" srcId="{3C60068D-27E0-4297-A338-93F80EEF8C44}" destId="{335ECFAE-C5B4-42C9-A4DD-F5A026694DFD}" srcOrd="8" destOrd="0" presId="urn:microsoft.com/office/officeart/2005/8/layout/list1"/>
    <dgm:cxn modelId="{D52BDFEC-2575-444D-B213-2DEFC1861DE3}" type="presParOf" srcId="{335ECFAE-C5B4-42C9-A4DD-F5A026694DFD}" destId="{E21C3F89-7B98-4993-B969-9D705A3C0C57}" srcOrd="0" destOrd="0" presId="urn:microsoft.com/office/officeart/2005/8/layout/list1"/>
    <dgm:cxn modelId="{CEAA6D36-CABB-4F24-8AAE-49D4EA4B1838}" type="presParOf" srcId="{335ECFAE-C5B4-42C9-A4DD-F5A026694DFD}" destId="{1EFBF76B-1824-4C82-8F83-4B665CF921D5}" srcOrd="1" destOrd="0" presId="urn:microsoft.com/office/officeart/2005/8/layout/list1"/>
    <dgm:cxn modelId="{DC0B3476-B396-4121-96F8-638B1FD62F6A}" type="presParOf" srcId="{3C60068D-27E0-4297-A338-93F80EEF8C44}" destId="{1F42D1DC-9B26-466F-A464-5210ACF7F3F3}" srcOrd="9" destOrd="0" presId="urn:microsoft.com/office/officeart/2005/8/layout/list1"/>
    <dgm:cxn modelId="{C57D3176-3642-4D09-ADCB-E2771FF591EC}" type="presParOf" srcId="{3C60068D-27E0-4297-A338-93F80EEF8C44}" destId="{6233490A-32E7-4D01-8323-8D462654E3D7}" srcOrd="10" destOrd="0" presId="urn:microsoft.com/office/officeart/2005/8/layout/list1"/>
    <dgm:cxn modelId="{1DAB5574-C33C-4C01-8605-810293386FE1}" type="presParOf" srcId="{3C60068D-27E0-4297-A338-93F80EEF8C44}" destId="{87C622D4-43BE-4257-8C41-A0EC53532CBB}" srcOrd="11" destOrd="0" presId="urn:microsoft.com/office/officeart/2005/8/layout/list1"/>
    <dgm:cxn modelId="{734477A6-51CF-40C2-AA74-F0ADB56B2554}" type="presParOf" srcId="{3C60068D-27E0-4297-A338-93F80EEF8C44}" destId="{AAD3C8C0-07A4-40C7-BCA4-4C26693DB3A9}" srcOrd="12" destOrd="0" presId="urn:microsoft.com/office/officeart/2005/8/layout/list1"/>
    <dgm:cxn modelId="{BF149F14-C1B6-4DEE-AC60-710C31912CC7}" type="presParOf" srcId="{AAD3C8C0-07A4-40C7-BCA4-4C26693DB3A9}" destId="{7C4CEED9-11B8-43BB-A287-C3E887A33F28}" srcOrd="0" destOrd="0" presId="urn:microsoft.com/office/officeart/2005/8/layout/list1"/>
    <dgm:cxn modelId="{734B84A2-8F98-44BA-A50A-41B3943893A7}" type="presParOf" srcId="{AAD3C8C0-07A4-40C7-BCA4-4C26693DB3A9}" destId="{415D55BB-7F1C-4295-8EBD-9FF9C254D61E}" srcOrd="1" destOrd="0" presId="urn:microsoft.com/office/officeart/2005/8/layout/list1"/>
    <dgm:cxn modelId="{2CCD0148-C9E0-4919-9726-5DE5C4263015}" type="presParOf" srcId="{3C60068D-27E0-4297-A338-93F80EEF8C44}" destId="{908C932A-2179-4814-AB9D-AA734D306FB6}" srcOrd="13" destOrd="0" presId="urn:microsoft.com/office/officeart/2005/8/layout/list1"/>
    <dgm:cxn modelId="{BC11BC27-760D-4D5C-A6FB-A36803B4225D}" type="presParOf" srcId="{3C60068D-27E0-4297-A338-93F80EEF8C44}" destId="{F3D11569-C953-4F38-AD65-63DEE370949F}" srcOrd="14" destOrd="0" presId="urn:microsoft.com/office/officeart/2005/8/layout/list1"/>
    <dgm:cxn modelId="{6D4C2D59-2421-4A4C-9BFF-04F34A09378B}" type="presParOf" srcId="{3C60068D-27E0-4297-A338-93F80EEF8C44}" destId="{A73AD4C4-D63F-428D-AE26-282FD0826592}" srcOrd="15" destOrd="0" presId="urn:microsoft.com/office/officeart/2005/8/layout/list1"/>
    <dgm:cxn modelId="{7F9CAF0C-B48B-4815-82D6-0299A85C3C68}" type="presParOf" srcId="{3C60068D-27E0-4297-A338-93F80EEF8C44}" destId="{0AD772FB-AB06-47CE-A889-B38718952F3A}" srcOrd="16" destOrd="0" presId="urn:microsoft.com/office/officeart/2005/8/layout/list1"/>
    <dgm:cxn modelId="{8EC0FA19-0FF4-4B03-B7CC-56CA1F3D88E1}" type="presParOf" srcId="{0AD772FB-AB06-47CE-A889-B38718952F3A}" destId="{4CFEC106-AE01-4D95-8EDB-5B788DCADE08}" srcOrd="0" destOrd="0" presId="urn:microsoft.com/office/officeart/2005/8/layout/list1"/>
    <dgm:cxn modelId="{CC5D7146-1CFA-4CCE-B06F-45CA55B32E40}" type="presParOf" srcId="{0AD772FB-AB06-47CE-A889-B38718952F3A}" destId="{ADED0324-FEFB-4420-A080-D5B1287FAD9C}" srcOrd="1" destOrd="0" presId="urn:microsoft.com/office/officeart/2005/8/layout/list1"/>
    <dgm:cxn modelId="{940BF7FD-FEFC-4DEA-AC4E-30EAB4EC32A9}" type="presParOf" srcId="{3C60068D-27E0-4297-A338-93F80EEF8C44}" destId="{BA2A9D92-F484-4F8E-B56B-DE48206372B7}" srcOrd="17" destOrd="0" presId="urn:microsoft.com/office/officeart/2005/8/layout/list1"/>
    <dgm:cxn modelId="{A021F363-FE8B-432B-95E0-A158EB83D4B8}" type="presParOf" srcId="{3C60068D-27E0-4297-A338-93F80EEF8C44}" destId="{2240FD6D-5247-41D0-B723-308DD298CC7D}" srcOrd="18" destOrd="0" presId="urn:microsoft.com/office/officeart/2005/8/layout/list1"/>
    <dgm:cxn modelId="{BC79EE21-7861-4184-A6A4-A43D49E2B36A}" type="presParOf" srcId="{3C60068D-27E0-4297-A338-93F80EEF8C44}" destId="{2863B4A5-1F25-4DDD-9FE1-1A234AD9994D}" srcOrd="19" destOrd="0" presId="urn:microsoft.com/office/officeart/2005/8/layout/list1"/>
    <dgm:cxn modelId="{30C68A4C-23A2-451E-B88E-0AA489830D98}" type="presParOf" srcId="{3C60068D-27E0-4297-A338-93F80EEF8C44}" destId="{62D6AB59-09B8-46A3-B081-68D86B53608B}" srcOrd="20" destOrd="0" presId="urn:microsoft.com/office/officeart/2005/8/layout/list1"/>
    <dgm:cxn modelId="{2D9B3144-56BA-4C6C-81C0-EC9249EECE75}" type="presParOf" srcId="{62D6AB59-09B8-46A3-B081-68D86B53608B}" destId="{FF43ED3C-3E78-4C37-B3A9-7B1B6913E8A0}" srcOrd="0" destOrd="0" presId="urn:microsoft.com/office/officeart/2005/8/layout/list1"/>
    <dgm:cxn modelId="{915BA199-B2D7-456C-A896-27BE587911FB}" type="presParOf" srcId="{62D6AB59-09B8-46A3-B081-68D86B53608B}" destId="{EF70ECCA-D3F4-40E8-BBD9-D4A75FDB9A76}" srcOrd="1" destOrd="0" presId="urn:microsoft.com/office/officeart/2005/8/layout/list1"/>
    <dgm:cxn modelId="{F335B92B-51BB-444F-9BC1-FCDF63620A9E}" type="presParOf" srcId="{3C60068D-27E0-4297-A338-93F80EEF8C44}" destId="{31E24759-908D-4AD4-A922-383200AA525F}" srcOrd="21" destOrd="0" presId="urn:microsoft.com/office/officeart/2005/8/layout/list1"/>
    <dgm:cxn modelId="{959300E6-5CD7-49C4-A9B0-81B73033A554}" type="presParOf" srcId="{3C60068D-27E0-4297-A338-93F80EEF8C44}" destId="{C2CE9D25-67B5-4FC5-A496-08CF876F452C}" srcOrd="22" destOrd="0" presId="urn:microsoft.com/office/officeart/2005/8/layout/list1"/>
    <dgm:cxn modelId="{5AA25122-6FE2-49DE-880B-73CA07BD0719}" type="presParOf" srcId="{3C60068D-27E0-4297-A338-93F80EEF8C44}" destId="{20AE3CA4-9814-4923-BC58-C6B003AF15CA}" srcOrd="23" destOrd="0" presId="urn:microsoft.com/office/officeart/2005/8/layout/list1"/>
    <dgm:cxn modelId="{2DF08E24-89E7-4F69-B7A7-7C56F1087F00}" type="presParOf" srcId="{3C60068D-27E0-4297-A338-93F80EEF8C44}" destId="{431D271E-2CCF-468A-8DF4-ECB2E9D32DA5}" srcOrd="24" destOrd="0" presId="urn:microsoft.com/office/officeart/2005/8/layout/list1"/>
    <dgm:cxn modelId="{AE841A04-FC66-4474-9050-E2BFFAFE69D1}" type="presParOf" srcId="{431D271E-2CCF-468A-8DF4-ECB2E9D32DA5}" destId="{6C33F17B-5719-4E20-9C69-D82BF38634F4}" srcOrd="0" destOrd="0" presId="urn:microsoft.com/office/officeart/2005/8/layout/list1"/>
    <dgm:cxn modelId="{16C31CB9-AA09-4B20-BFC7-89B674DD1FE0}" type="presParOf" srcId="{431D271E-2CCF-468A-8DF4-ECB2E9D32DA5}" destId="{183E2D91-8542-4205-AB25-B560A8F24B49}" srcOrd="1" destOrd="0" presId="urn:microsoft.com/office/officeart/2005/8/layout/list1"/>
    <dgm:cxn modelId="{A211EC03-6840-421C-BE27-64C040B79F41}" type="presParOf" srcId="{3C60068D-27E0-4297-A338-93F80EEF8C44}" destId="{77AE3F36-ECAA-4EBB-85CD-5386E5AA82A7}" srcOrd="25" destOrd="0" presId="urn:microsoft.com/office/officeart/2005/8/layout/list1"/>
    <dgm:cxn modelId="{54710C4C-EDD7-4660-91F8-030C9B4FB76E}" type="presParOf" srcId="{3C60068D-27E0-4297-A338-93F80EEF8C44}" destId="{93ED1460-7978-459E-B5A6-0CF144D2FC23}" srcOrd="26" destOrd="0" presId="urn:microsoft.com/office/officeart/2005/8/layout/list1"/>
    <dgm:cxn modelId="{D395F543-EA89-40B2-A92B-6E52736956F7}" type="presParOf" srcId="{3C60068D-27E0-4297-A338-93F80EEF8C44}" destId="{4A4B3796-EE67-4D46-933C-C81748056E79}" srcOrd="27" destOrd="0" presId="urn:microsoft.com/office/officeart/2005/8/layout/list1"/>
    <dgm:cxn modelId="{DC945D3E-A0A4-41AD-83B5-5A7AA94E4E7E}" type="presParOf" srcId="{3C60068D-27E0-4297-A338-93F80EEF8C44}" destId="{F567824D-FD18-4BC7-8665-94584E117BE3}" srcOrd="28" destOrd="0" presId="urn:microsoft.com/office/officeart/2005/8/layout/list1"/>
    <dgm:cxn modelId="{FDFDC4C8-8EA4-40B0-9C11-6157CB1B73CF}" type="presParOf" srcId="{F567824D-FD18-4BC7-8665-94584E117BE3}" destId="{698722B6-27C0-40AC-8750-BEAE77D96FF9}" srcOrd="0" destOrd="0" presId="urn:microsoft.com/office/officeart/2005/8/layout/list1"/>
    <dgm:cxn modelId="{0E41CCF7-38C5-4900-B94F-EFA41AF34A1C}" type="presParOf" srcId="{F567824D-FD18-4BC7-8665-94584E117BE3}" destId="{1634B693-C5A8-4F12-BE20-DBFC68D22AD1}" srcOrd="1" destOrd="0" presId="urn:microsoft.com/office/officeart/2005/8/layout/list1"/>
    <dgm:cxn modelId="{CAE00F82-44D3-4377-A368-66F6306CD9D3}" type="presParOf" srcId="{3C60068D-27E0-4297-A338-93F80EEF8C44}" destId="{4F1AD789-E0D5-451B-99D5-9192481B53D2}" srcOrd="29" destOrd="0" presId="urn:microsoft.com/office/officeart/2005/8/layout/list1"/>
    <dgm:cxn modelId="{F0CF9ED0-6A0D-42C6-9482-189BD10C4E6F}" type="presParOf" srcId="{3C60068D-27E0-4297-A338-93F80EEF8C44}" destId="{6C8E1C22-B38F-4028-8571-D915A56173AC}" srcOrd="3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066871" y="-1848315"/>
          <a:ext cx="1047750" cy="501028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422400">
            <a:lnSpc>
              <a:spcPct val="90000"/>
            </a:lnSpc>
            <a:spcBef>
              <a:spcPct val="0"/>
            </a:spcBef>
            <a:spcAft>
              <a:spcPct val="15000"/>
            </a:spcAft>
            <a:buChar char="•"/>
          </a:pPr>
          <a:r>
            <a:rPr lang="en-US" sz="3200" kern="1200" dirty="0">
              <a:effectLst>
                <a:outerShdw blurRad="38100" dist="38100" dir="2700000" algn="tl">
                  <a:srgbClr val="000000">
                    <a:alpha val="43137"/>
                  </a:srgbClr>
                </a:outerShdw>
              </a:effectLst>
            </a:rPr>
            <a:t>Familiarize yourself with the basics of Rotary</a:t>
          </a:r>
        </a:p>
      </dsp:txBody>
      <dsp:txXfrm rot="-5400000">
        <a:off x="1085603" y="132953"/>
        <a:ext cx="5010287" cy="1047750"/>
      </dsp:txXfrm>
    </dsp:sp>
    <dsp:sp modelId="{7E429971-BC57-430F-BB25-C0574E5E39E3}">
      <dsp:nvSpPr>
        <dsp:cNvPr id="0" name=""/>
        <dsp:cNvSpPr/>
      </dsp:nvSpPr>
      <dsp:spPr>
        <a:xfrm>
          <a:off x="109" y="0"/>
          <a:ext cx="1085492" cy="130968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1</a:t>
          </a:r>
        </a:p>
      </dsp:txBody>
      <dsp:txXfrm>
        <a:off x="53098" y="52989"/>
        <a:ext cx="979514" cy="1203709"/>
      </dsp:txXfrm>
    </dsp:sp>
    <dsp:sp modelId="{B37A5355-225B-4C6F-AED7-6C620F99EECC}">
      <dsp:nvSpPr>
        <dsp:cNvPr id="0" name=""/>
        <dsp:cNvSpPr/>
      </dsp:nvSpPr>
      <dsp:spPr>
        <a:xfrm rot="5400000">
          <a:off x="3066871" y="-473143"/>
          <a:ext cx="1047750" cy="5010287"/>
        </a:xfrm>
        <a:prstGeom prst="rect">
          <a:avLst/>
        </a:prstGeom>
        <a:solidFill>
          <a:schemeClr val="accent3">
            <a:tint val="40000"/>
            <a:alpha val="90000"/>
            <a:hueOff val="5358427"/>
            <a:satOff val="-6896"/>
            <a:lumOff val="-537"/>
            <a:alphaOff val="0"/>
          </a:schemeClr>
        </a:solidFill>
        <a:ln w="9525" cap="flat" cmpd="sng" algn="ctr">
          <a:solidFill>
            <a:schemeClr val="accent3">
              <a:tint val="40000"/>
              <a:alpha val="90000"/>
              <a:hueOff val="5358427"/>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effectLst>
                <a:outerShdw blurRad="38100" dist="38100" dir="2700000" algn="tl">
                  <a:srgbClr val="000000">
                    <a:alpha val="43137"/>
                  </a:srgbClr>
                </a:outerShdw>
              </a:effectLst>
            </a:rPr>
            <a:t>Learn where to find Rotary resources</a:t>
          </a:r>
        </a:p>
      </dsp:txBody>
      <dsp:txXfrm rot="-5400000">
        <a:off x="1085603" y="1508125"/>
        <a:ext cx="5010287" cy="1047750"/>
      </dsp:txXfrm>
    </dsp:sp>
    <dsp:sp modelId="{C04276DC-EE64-470A-B8BC-09067B8045FA}">
      <dsp:nvSpPr>
        <dsp:cNvPr id="0" name=""/>
        <dsp:cNvSpPr/>
      </dsp:nvSpPr>
      <dsp:spPr>
        <a:xfrm>
          <a:off x="109" y="1377156"/>
          <a:ext cx="1085492" cy="1309687"/>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2</a:t>
          </a:r>
        </a:p>
      </dsp:txBody>
      <dsp:txXfrm>
        <a:off x="53098" y="1430145"/>
        <a:ext cx="979514" cy="1203709"/>
      </dsp:txXfrm>
    </dsp:sp>
    <dsp:sp modelId="{C7C3E6FD-D83F-4BDA-907E-B5EE041DA931}">
      <dsp:nvSpPr>
        <dsp:cNvPr id="0" name=""/>
        <dsp:cNvSpPr/>
      </dsp:nvSpPr>
      <dsp:spPr>
        <a:xfrm rot="5400000">
          <a:off x="3066871" y="902028"/>
          <a:ext cx="1047750" cy="5010287"/>
        </a:xfrm>
        <a:prstGeom prst="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effectLst>
                <a:outerShdw blurRad="38100" dist="38100" dir="2700000" algn="tl">
                  <a:srgbClr val="000000">
                    <a:alpha val="43137"/>
                  </a:srgbClr>
                </a:outerShdw>
              </a:effectLst>
            </a:rPr>
            <a:t>Connect with board and other members</a:t>
          </a:r>
        </a:p>
      </dsp:txBody>
      <dsp:txXfrm rot="-5400000">
        <a:off x="1085603" y="2883296"/>
        <a:ext cx="5010287" cy="1047750"/>
      </dsp:txXfrm>
    </dsp:sp>
    <dsp:sp modelId="{F5034101-5B7D-4FE7-B47A-5A48CF39606B}">
      <dsp:nvSpPr>
        <dsp:cNvPr id="0" name=""/>
        <dsp:cNvSpPr/>
      </dsp:nvSpPr>
      <dsp:spPr>
        <a:xfrm>
          <a:off x="109" y="2752328"/>
          <a:ext cx="1085492" cy="1309687"/>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3</a:t>
          </a:r>
        </a:p>
      </dsp:txBody>
      <dsp:txXfrm>
        <a:off x="53098" y="2805317"/>
        <a:ext cx="979514" cy="12037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7B18E-DE4B-4462-B043-D3B3B5192CA3}">
      <dsp:nvSpPr>
        <dsp:cNvPr id="0" name=""/>
        <dsp:cNvSpPr/>
      </dsp:nvSpPr>
      <dsp:spPr>
        <a:xfrm>
          <a:off x="669168" y="2242"/>
          <a:ext cx="1531690" cy="1055334"/>
        </a:xfrm>
        <a:prstGeom prst="round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782608-AE5A-4287-B0BF-DB7FE29DAD74}">
      <dsp:nvSpPr>
        <dsp:cNvPr id="0" name=""/>
        <dsp:cNvSpPr/>
      </dsp:nvSpPr>
      <dsp:spPr>
        <a:xfrm>
          <a:off x="669168" y="1057577"/>
          <a:ext cx="1531690" cy="568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sz="1100" kern="1200" dirty="0"/>
            <a:t>Assist with a club meeting.</a:t>
          </a:r>
        </a:p>
      </dsp:txBody>
      <dsp:txXfrm>
        <a:off x="669168" y="1057577"/>
        <a:ext cx="1531690" cy="568257"/>
      </dsp:txXfrm>
    </dsp:sp>
    <dsp:sp modelId="{82EC21B9-23C8-49BD-971E-CE499A94D8C4}">
      <dsp:nvSpPr>
        <dsp:cNvPr id="0" name=""/>
        <dsp:cNvSpPr/>
      </dsp:nvSpPr>
      <dsp:spPr>
        <a:xfrm>
          <a:off x="2430707" y="0"/>
          <a:ext cx="1531690" cy="1055334"/>
        </a:xfrm>
        <a:prstGeom prst="roundRect">
          <a:avLst/>
        </a:prstGeom>
        <a:blipFill>
          <a:blip xmlns:r="http://schemas.openxmlformats.org/officeDocument/2006/relationships"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3DD47-ED96-4900-A5F9-CFD38779E1AA}">
      <dsp:nvSpPr>
        <dsp:cNvPr id="0" name=""/>
        <dsp:cNvSpPr/>
      </dsp:nvSpPr>
      <dsp:spPr>
        <a:xfrm>
          <a:off x="2354092" y="1057577"/>
          <a:ext cx="1531690" cy="568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sz="1100" kern="1200" dirty="0"/>
            <a:t>Attend a Board of Directors’ meeting.</a:t>
          </a:r>
        </a:p>
      </dsp:txBody>
      <dsp:txXfrm>
        <a:off x="2354092" y="1057577"/>
        <a:ext cx="1531690" cy="568257"/>
      </dsp:txXfrm>
    </dsp:sp>
    <dsp:sp modelId="{00EDB95E-C041-474B-9569-8B6CD3B1555E}">
      <dsp:nvSpPr>
        <dsp:cNvPr id="0" name=""/>
        <dsp:cNvSpPr/>
      </dsp:nvSpPr>
      <dsp:spPr>
        <a:xfrm>
          <a:off x="4039016" y="2242"/>
          <a:ext cx="1531690" cy="1055334"/>
        </a:xfrm>
        <a:prstGeom prst="roundRect">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6F9A94-A269-4CA2-AEB5-9D9585174EF7}">
      <dsp:nvSpPr>
        <dsp:cNvPr id="0" name=""/>
        <dsp:cNvSpPr/>
      </dsp:nvSpPr>
      <dsp:spPr>
        <a:xfrm>
          <a:off x="4039016" y="1057577"/>
          <a:ext cx="1531690" cy="568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sz="1100" kern="1200" dirty="0"/>
            <a:t>Attend at least one meeting at a different Rotary Club.</a:t>
          </a:r>
        </a:p>
      </dsp:txBody>
      <dsp:txXfrm>
        <a:off x="4039016" y="1057577"/>
        <a:ext cx="1531690" cy="568257"/>
      </dsp:txXfrm>
    </dsp:sp>
    <dsp:sp modelId="{37327AD3-2CD8-4621-BF06-8E80EC3D302D}">
      <dsp:nvSpPr>
        <dsp:cNvPr id="0" name=""/>
        <dsp:cNvSpPr/>
      </dsp:nvSpPr>
      <dsp:spPr>
        <a:xfrm>
          <a:off x="5723940" y="2242"/>
          <a:ext cx="1531690" cy="1055334"/>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EB5CC8-5249-452F-ACAE-D7DDFBE01A8B}">
      <dsp:nvSpPr>
        <dsp:cNvPr id="0" name=""/>
        <dsp:cNvSpPr/>
      </dsp:nvSpPr>
      <dsp:spPr>
        <a:xfrm>
          <a:off x="5723940" y="1057577"/>
          <a:ext cx="1531690" cy="568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sz="1100" kern="1200" dirty="0"/>
            <a:t>Give a 3 minute classification talk.</a:t>
          </a:r>
        </a:p>
      </dsp:txBody>
      <dsp:txXfrm>
        <a:off x="5723940" y="1057577"/>
        <a:ext cx="1531690" cy="568257"/>
      </dsp:txXfrm>
    </dsp:sp>
    <dsp:sp modelId="{3844D879-CBF4-4AA4-8F12-959EF177D623}">
      <dsp:nvSpPr>
        <dsp:cNvPr id="0" name=""/>
        <dsp:cNvSpPr/>
      </dsp:nvSpPr>
      <dsp:spPr>
        <a:xfrm>
          <a:off x="669168" y="1779003"/>
          <a:ext cx="1531690" cy="1055334"/>
        </a:xfrm>
        <a:prstGeom prst="roundRect">
          <a:avLst/>
        </a:prstGeom>
        <a:blipFill>
          <a:blip xmlns:r="http://schemas.openxmlformats.org/officeDocument/2006/relationships" r:embed="rId7" cstate="email">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205D6-D8A5-436A-9427-3D6EC769443D}">
      <dsp:nvSpPr>
        <dsp:cNvPr id="0" name=""/>
        <dsp:cNvSpPr/>
      </dsp:nvSpPr>
      <dsp:spPr>
        <a:xfrm>
          <a:off x="669168" y="2834338"/>
          <a:ext cx="1531690" cy="568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sz="1100" kern="1200" dirty="0"/>
            <a:t>Join a committee.</a:t>
          </a:r>
        </a:p>
      </dsp:txBody>
      <dsp:txXfrm>
        <a:off x="669168" y="2834338"/>
        <a:ext cx="1531690" cy="568257"/>
      </dsp:txXfrm>
    </dsp:sp>
    <dsp:sp modelId="{0EF78A83-AB23-4FB9-9EE4-76750B3DE968}">
      <dsp:nvSpPr>
        <dsp:cNvPr id="0" name=""/>
        <dsp:cNvSpPr/>
      </dsp:nvSpPr>
      <dsp:spPr>
        <a:xfrm>
          <a:off x="2354092" y="1779003"/>
          <a:ext cx="1531690" cy="1055334"/>
        </a:xfrm>
        <a:prstGeom prst="roundRect">
          <a:avLst/>
        </a:prstGeom>
        <a:blipFill>
          <a:blip xmlns:r="http://schemas.openxmlformats.org/officeDocument/2006/relationships" r:embed="rId9" cstate="email">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501395-0ABB-4B10-8F97-C849461BE9BF}">
      <dsp:nvSpPr>
        <dsp:cNvPr id="0" name=""/>
        <dsp:cNvSpPr/>
      </dsp:nvSpPr>
      <dsp:spPr>
        <a:xfrm>
          <a:off x="2354092" y="2834338"/>
          <a:ext cx="1531690" cy="568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sz="1100" kern="1200" dirty="0"/>
            <a:t>Participate in a club service activity.</a:t>
          </a:r>
        </a:p>
      </dsp:txBody>
      <dsp:txXfrm>
        <a:off x="2354092" y="2834338"/>
        <a:ext cx="1531690" cy="568257"/>
      </dsp:txXfrm>
    </dsp:sp>
    <dsp:sp modelId="{0633A5E9-19F5-41F8-A35B-350575EF4CEC}">
      <dsp:nvSpPr>
        <dsp:cNvPr id="0" name=""/>
        <dsp:cNvSpPr/>
      </dsp:nvSpPr>
      <dsp:spPr>
        <a:xfrm>
          <a:off x="4039016" y="1779003"/>
          <a:ext cx="1531690" cy="1055334"/>
        </a:xfrm>
        <a:prstGeom prst="roundRect">
          <a:avLst/>
        </a:prstGeom>
        <a:blipFill>
          <a:blip xmlns:r="http://schemas.openxmlformats.org/officeDocument/2006/relationships" r:embed="rId10" cstate="email">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3FB11D-B985-4E24-8CB3-4E8C2D35EC8F}">
      <dsp:nvSpPr>
        <dsp:cNvPr id="0" name=""/>
        <dsp:cNvSpPr/>
      </dsp:nvSpPr>
      <dsp:spPr>
        <a:xfrm>
          <a:off x="4039016" y="2834338"/>
          <a:ext cx="1531690" cy="568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sz="1100" kern="1200" dirty="0"/>
            <a:t>Participate in Every Rotarian Every Year (EREY) .</a:t>
          </a:r>
        </a:p>
      </dsp:txBody>
      <dsp:txXfrm>
        <a:off x="4039016" y="2834338"/>
        <a:ext cx="1531690" cy="568257"/>
      </dsp:txXfrm>
    </dsp:sp>
    <dsp:sp modelId="{475F4EA0-C3AC-4457-8DE8-73380AD33E8D}">
      <dsp:nvSpPr>
        <dsp:cNvPr id="0" name=""/>
        <dsp:cNvSpPr/>
      </dsp:nvSpPr>
      <dsp:spPr>
        <a:xfrm>
          <a:off x="5723940" y="1779003"/>
          <a:ext cx="1531690" cy="1055334"/>
        </a:xfrm>
        <a:prstGeom prst="roundRect">
          <a:avLst/>
        </a:prstGeom>
        <a:blipFill>
          <a:blip xmlns:r="http://schemas.openxmlformats.org/officeDocument/2006/relationships" r:embed="rId11" cstate="email">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BECB94-EC32-4BD9-B2D9-01904E568CD3}">
      <dsp:nvSpPr>
        <dsp:cNvPr id="0" name=""/>
        <dsp:cNvSpPr/>
      </dsp:nvSpPr>
      <dsp:spPr>
        <a:xfrm>
          <a:off x="5723940" y="2834338"/>
          <a:ext cx="1531690" cy="568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sz="1100" kern="1200" dirty="0"/>
            <a:t>Serve as a greeter.</a:t>
          </a:r>
        </a:p>
      </dsp:txBody>
      <dsp:txXfrm>
        <a:off x="5723940" y="2834338"/>
        <a:ext cx="1531690" cy="568257"/>
      </dsp:txXfrm>
    </dsp:sp>
    <dsp:sp modelId="{8819F055-7A1C-4785-9140-6038BBDB328A}">
      <dsp:nvSpPr>
        <dsp:cNvPr id="0" name=""/>
        <dsp:cNvSpPr/>
      </dsp:nvSpPr>
      <dsp:spPr>
        <a:xfrm>
          <a:off x="3196554" y="3581399"/>
          <a:ext cx="1531690" cy="1055334"/>
        </a:xfrm>
        <a:prstGeom prst="roundRect">
          <a:avLst/>
        </a:prstGeom>
        <a:blipFill>
          <a:blip xmlns:r="http://schemas.openxmlformats.org/officeDocument/2006/relationships" r:embed="rId12" cstate="email">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D24E10-3804-42AB-8DAD-DDBB5C4B93BA}">
      <dsp:nvSpPr>
        <dsp:cNvPr id="0" name=""/>
        <dsp:cNvSpPr/>
      </dsp:nvSpPr>
      <dsp:spPr>
        <a:xfrm>
          <a:off x="3196554" y="4611100"/>
          <a:ext cx="1531690" cy="568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sz="1100" kern="1200" dirty="0"/>
            <a:t>Create a My Rotary account</a:t>
          </a:r>
        </a:p>
      </dsp:txBody>
      <dsp:txXfrm>
        <a:off x="3196554" y="4611100"/>
        <a:ext cx="1531690" cy="5682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48DF6-CF2B-46C2-A2CD-11BFE465D788}">
      <dsp:nvSpPr>
        <dsp:cNvPr id="0" name=""/>
        <dsp:cNvSpPr/>
      </dsp:nvSpPr>
      <dsp:spPr>
        <a:xfrm>
          <a:off x="36339" y="0"/>
          <a:ext cx="7620000" cy="15179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rgbClr val="FFFF00"/>
              </a:solidFill>
            </a:rPr>
            <a:t>Water Safety</a:t>
          </a:r>
          <a:r>
            <a:rPr lang="en-US" sz="1800" kern="1200" dirty="0"/>
            <a:t> </a:t>
          </a:r>
        </a:p>
        <a:p>
          <a:pPr marL="171450" lvl="1" indent="-171450" algn="ctr" defTabSz="800100">
            <a:lnSpc>
              <a:spcPct val="90000"/>
            </a:lnSpc>
            <a:spcBef>
              <a:spcPct val="0"/>
            </a:spcBef>
            <a:spcAft>
              <a:spcPct val="15000"/>
            </a:spcAft>
            <a:buChar char="•"/>
          </a:pPr>
          <a:r>
            <a:rPr lang="en-US" sz="1800" kern="1200" dirty="0"/>
            <a:t>Josh the Otter</a:t>
          </a:r>
        </a:p>
        <a:p>
          <a:pPr marL="171450" lvl="1" indent="-171450" algn="ctr" defTabSz="800100">
            <a:lnSpc>
              <a:spcPct val="90000"/>
            </a:lnSpc>
            <a:spcBef>
              <a:spcPct val="0"/>
            </a:spcBef>
            <a:spcAft>
              <a:spcPct val="15000"/>
            </a:spcAft>
            <a:buChar char="•"/>
          </a:pPr>
          <a:r>
            <a:rPr lang="en-US" sz="1800" kern="1200" dirty="0"/>
            <a:t>Kids Don’t Float Kiosks</a:t>
          </a:r>
        </a:p>
        <a:p>
          <a:pPr marL="171450" lvl="1" indent="-171450" algn="ctr" defTabSz="800100">
            <a:lnSpc>
              <a:spcPct val="90000"/>
            </a:lnSpc>
            <a:spcBef>
              <a:spcPct val="0"/>
            </a:spcBef>
            <a:spcAft>
              <a:spcPct val="15000"/>
            </a:spcAft>
            <a:buChar char="•"/>
          </a:pPr>
          <a:r>
            <a:rPr lang="en-US" sz="1800" kern="1200" dirty="0"/>
            <a:t>Little Su Classic</a:t>
          </a:r>
        </a:p>
      </dsp:txBody>
      <dsp:txXfrm>
        <a:off x="1668635" y="0"/>
        <a:ext cx="5987704" cy="1517935"/>
      </dsp:txXfrm>
    </dsp:sp>
    <dsp:sp modelId="{0BB16FA9-DC32-4B23-8378-E455517EEEBD}">
      <dsp:nvSpPr>
        <dsp:cNvPr id="0" name=""/>
        <dsp:cNvSpPr/>
      </dsp:nvSpPr>
      <dsp:spPr>
        <a:xfrm>
          <a:off x="-36339" y="0"/>
          <a:ext cx="1885950" cy="1401708"/>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DC920D-55A1-40D2-B9D6-F79CF3A1D0C8}">
      <dsp:nvSpPr>
        <dsp:cNvPr id="0" name=""/>
        <dsp:cNvSpPr/>
      </dsp:nvSpPr>
      <dsp:spPr>
        <a:xfrm>
          <a:off x="5132" y="1664686"/>
          <a:ext cx="7620000" cy="1249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rgbClr val="FFFF00"/>
              </a:solidFill>
            </a:rPr>
            <a:t>Community Service</a:t>
          </a:r>
        </a:p>
        <a:p>
          <a:pPr marL="171450" lvl="1" indent="-171450" algn="ctr" defTabSz="800100">
            <a:lnSpc>
              <a:spcPct val="90000"/>
            </a:lnSpc>
            <a:spcBef>
              <a:spcPct val="0"/>
            </a:spcBef>
            <a:spcAft>
              <a:spcPct val="15000"/>
            </a:spcAft>
            <a:buChar char="•"/>
          </a:pPr>
          <a:r>
            <a:rPr lang="en-US" sz="1800" kern="1200" dirty="0"/>
            <a:t>Coats for Kids….School Supplies….Backpack Project</a:t>
          </a:r>
        </a:p>
        <a:p>
          <a:pPr marL="171450" lvl="1" indent="-171450" algn="ctr" defTabSz="800100">
            <a:lnSpc>
              <a:spcPct val="90000"/>
            </a:lnSpc>
            <a:spcBef>
              <a:spcPct val="0"/>
            </a:spcBef>
            <a:spcAft>
              <a:spcPct val="15000"/>
            </a:spcAft>
            <a:buChar char="•"/>
          </a:pPr>
          <a:r>
            <a:rPr lang="en-US" sz="1800" kern="1200" dirty="0"/>
            <a:t>Clean Up Big Lake Library Grounds</a:t>
          </a:r>
        </a:p>
        <a:p>
          <a:pPr marL="171450" lvl="1" indent="-171450" algn="ctr" defTabSz="800100">
            <a:lnSpc>
              <a:spcPct val="90000"/>
            </a:lnSpc>
            <a:spcBef>
              <a:spcPct val="0"/>
            </a:spcBef>
            <a:spcAft>
              <a:spcPct val="15000"/>
            </a:spcAft>
            <a:buChar char="•"/>
          </a:pPr>
          <a:r>
            <a:rPr lang="en-US" sz="1800" kern="1200" dirty="0"/>
            <a:t>Mat Su Food Bank…Upper Susitna Food Pantry</a:t>
          </a:r>
        </a:p>
      </dsp:txBody>
      <dsp:txXfrm>
        <a:off x="1637427" y="1664686"/>
        <a:ext cx="5987704" cy="1249600"/>
      </dsp:txXfrm>
    </dsp:sp>
    <dsp:sp modelId="{CBD14C22-AE04-47C5-8DD1-E4151EDC2714}">
      <dsp:nvSpPr>
        <dsp:cNvPr id="0" name=""/>
        <dsp:cNvSpPr/>
      </dsp:nvSpPr>
      <dsp:spPr>
        <a:xfrm>
          <a:off x="-5132" y="1665931"/>
          <a:ext cx="1761119" cy="1170198"/>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35BC2F-32A3-43E3-9166-1677201507E7}">
      <dsp:nvSpPr>
        <dsp:cNvPr id="0" name=""/>
        <dsp:cNvSpPr/>
      </dsp:nvSpPr>
      <dsp:spPr>
        <a:xfrm>
          <a:off x="0" y="2988588"/>
          <a:ext cx="7620000" cy="11915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rgbClr val="FFFF00"/>
              </a:solidFill>
            </a:rPr>
            <a:t>Literacy</a:t>
          </a:r>
        </a:p>
        <a:p>
          <a:pPr marL="171450" lvl="1" indent="-171450" algn="ctr" defTabSz="800100">
            <a:lnSpc>
              <a:spcPct val="90000"/>
            </a:lnSpc>
            <a:spcBef>
              <a:spcPct val="0"/>
            </a:spcBef>
            <a:spcAft>
              <a:spcPct val="15000"/>
            </a:spcAft>
            <a:buChar char="•"/>
          </a:pPr>
          <a:r>
            <a:rPr lang="en-US" sz="1800" kern="1200" dirty="0"/>
            <a:t>Books signed by speakers and donated to schools</a:t>
          </a:r>
        </a:p>
        <a:p>
          <a:pPr marL="171450" lvl="1" indent="-171450" algn="ctr" defTabSz="800100">
            <a:lnSpc>
              <a:spcPct val="90000"/>
            </a:lnSpc>
            <a:spcBef>
              <a:spcPct val="0"/>
            </a:spcBef>
            <a:spcAft>
              <a:spcPct val="15000"/>
            </a:spcAft>
            <a:buChar char="•"/>
          </a:pPr>
          <a:r>
            <a:rPr lang="en-US" sz="1800" kern="1200" dirty="0"/>
            <a:t>Read to students in elementary schools</a:t>
          </a:r>
        </a:p>
      </dsp:txBody>
      <dsp:txXfrm>
        <a:off x="1632295" y="2988588"/>
        <a:ext cx="5987704" cy="1191500"/>
      </dsp:txXfrm>
    </dsp:sp>
    <dsp:sp modelId="{5067214D-6E29-4771-87CB-6006EC0CEB6D}">
      <dsp:nvSpPr>
        <dsp:cNvPr id="0" name=""/>
        <dsp:cNvSpPr/>
      </dsp:nvSpPr>
      <dsp:spPr>
        <a:xfrm>
          <a:off x="-46702" y="3007192"/>
          <a:ext cx="1927402" cy="1145368"/>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CBD871-E154-4313-B4A0-76C0302FA440}">
      <dsp:nvSpPr>
        <dsp:cNvPr id="0" name=""/>
        <dsp:cNvSpPr/>
      </dsp:nvSpPr>
      <dsp:spPr>
        <a:xfrm>
          <a:off x="26045" y="4283922"/>
          <a:ext cx="7620000" cy="1211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rgbClr val="FFFF00"/>
              </a:solidFill>
            </a:rPr>
            <a:t>International </a:t>
          </a:r>
        </a:p>
        <a:p>
          <a:pPr marL="171450" lvl="1" indent="-171450" algn="ctr" defTabSz="800100">
            <a:lnSpc>
              <a:spcPct val="90000"/>
            </a:lnSpc>
            <a:spcBef>
              <a:spcPct val="0"/>
            </a:spcBef>
            <a:spcAft>
              <a:spcPct val="15000"/>
            </a:spcAft>
            <a:buChar char="•"/>
          </a:pPr>
          <a:r>
            <a:rPr lang="en-US" sz="1800" kern="1200" dirty="0" err="1"/>
            <a:t>Dolpa</a:t>
          </a:r>
          <a:r>
            <a:rPr lang="en-US" sz="1800" kern="1200" dirty="0"/>
            <a:t> Project, Nepal</a:t>
          </a:r>
        </a:p>
        <a:p>
          <a:pPr marL="171450" lvl="1" indent="-171450" algn="ctr" defTabSz="800100">
            <a:lnSpc>
              <a:spcPct val="90000"/>
            </a:lnSpc>
            <a:spcBef>
              <a:spcPct val="0"/>
            </a:spcBef>
            <a:spcAft>
              <a:spcPct val="15000"/>
            </a:spcAft>
            <a:buChar char="•"/>
          </a:pPr>
          <a:r>
            <a:rPr lang="en-US" sz="1800" kern="1200" dirty="0"/>
            <a:t>KIVA</a:t>
          </a:r>
        </a:p>
        <a:p>
          <a:pPr marL="171450" lvl="1" indent="-171450" algn="ctr" defTabSz="800100">
            <a:lnSpc>
              <a:spcPct val="90000"/>
            </a:lnSpc>
            <a:spcBef>
              <a:spcPct val="0"/>
            </a:spcBef>
            <a:spcAft>
              <a:spcPct val="15000"/>
            </a:spcAft>
            <a:buChar char="•"/>
          </a:pPr>
          <a:r>
            <a:rPr lang="en-US" sz="1800" kern="1200" dirty="0" err="1"/>
            <a:t>ShelterBox</a:t>
          </a:r>
          <a:endParaRPr lang="en-US" sz="1800" kern="1200" dirty="0"/>
        </a:p>
      </dsp:txBody>
      <dsp:txXfrm>
        <a:off x="1658340" y="4283922"/>
        <a:ext cx="5987704" cy="1211437"/>
      </dsp:txXfrm>
    </dsp:sp>
    <dsp:sp modelId="{6B182E38-6BDB-40CD-B0E3-7FCD604C05A4}">
      <dsp:nvSpPr>
        <dsp:cNvPr id="0" name=""/>
        <dsp:cNvSpPr/>
      </dsp:nvSpPr>
      <dsp:spPr>
        <a:xfrm>
          <a:off x="-26045" y="4338360"/>
          <a:ext cx="1844771" cy="1124861"/>
        </a:xfrm>
        <a:prstGeom prst="roundRect">
          <a:avLst>
            <a:gd name="adj" fmla="val 10000"/>
          </a:avLst>
        </a:prstGeom>
        <a:blipFill rotWithShape="1">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F17A1-0D0B-400E-B82D-F56809C2EE1C}">
      <dsp:nvSpPr>
        <dsp:cNvPr id="0" name=""/>
        <dsp:cNvSpPr/>
      </dsp:nvSpPr>
      <dsp:spPr>
        <a:xfrm>
          <a:off x="0" y="70379"/>
          <a:ext cx="6858000" cy="91143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Rotary Youth Leadership Awards</a:t>
          </a:r>
        </a:p>
      </dsp:txBody>
      <dsp:txXfrm>
        <a:off x="44492" y="114871"/>
        <a:ext cx="6769016" cy="822446"/>
      </dsp:txXfrm>
    </dsp:sp>
    <dsp:sp modelId="{BA3F2CDF-5EEE-442C-ACFD-DD33C970E778}">
      <dsp:nvSpPr>
        <dsp:cNvPr id="0" name=""/>
        <dsp:cNvSpPr/>
      </dsp:nvSpPr>
      <dsp:spPr>
        <a:xfrm>
          <a:off x="0" y="1091249"/>
          <a:ext cx="6858000" cy="91143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Youth Exchange</a:t>
          </a:r>
        </a:p>
      </dsp:txBody>
      <dsp:txXfrm>
        <a:off x="44492" y="1135741"/>
        <a:ext cx="6769016" cy="822446"/>
      </dsp:txXfrm>
    </dsp:sp>
    <dsp:sp modelId="{F096F1D2-0059-4D45-9581-00283A576834}">
      <dsp:nvSpPr>
        <dsp:cNvPr id="0" name=""/>
        <dsp:cNvSpPr/>
      </dsp:nvSpPr>
      <dsp:spPr>
        <a:xfrm>
          <a:off x="0" y="2112119"/>
          <a:ext cx="6858000" cy="91143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Interact</a:t>
          </a:r>
        </a:p>
      </dsp:txBody>
      <dsp:txXfrm>
        <a:off x="44492" y="2156611"/>
        <a:ext cx="6769016" cy="822446"/>
      </dsp:txXfrm>
    </dsp:sp>
    <dsp:sp modelId="{667DA2B6-1B99-4DA2-BFEB-E7DBFA890392}">
      <dsp:nvSpPr>
        <dsp:cNvPr id="0" name=""/>
        <dsp:cNvSpPr/>
      </dsp:nvSpPr>
      <dsp:spPr>
        <a:xfrm>
          <a:off x="0" y="3132990"/>
          <a:ext cx="6858000" cy="91143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Rotaract</a:t>
          </a:r>
        </a:p>
      </dsp:txBody>
      <dsp:txXfrm>
        <a:off x="44492" y="3177482"/>
        <a:ext cx="6769016" cy="8224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715271" y="-1674397"/>
          <a:ext cx="624681" cy="4133219"/>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Weekly</a:t>
          </a:r>
        </a:p>
      </dsp:txBody>
      <dsp:txXfrm rot="-5400000">
        <a:off x="1961002" y="79872"/>
        <a:ext cx="4133219" cy="624681"/>
      </dsp:txXfrm>
    </dsp:sp>
    <dsp:sp modelId="{7E429971-BC57-430F-BB25-C0574E5E39E3}">
      <dsp:nvSpPr>
        <dsp:cNvPr id="0" name=""/>
        <dsp:cNvSpPr/>
      </dsp:nvSpPr>
      <dsp:spPr>
        <a:xfrm>
          <a:off x="1778" y="0"/>
          <a:ext cx="1959224" cy="78085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Regular Meeting</a:t>
          </a:r>
        </a:p>
      </dsp:txBody>
      <dsp:txXfrm>
        <a:off x="39896" y="38118"/>
        <a:ext cx="1882988" cy="704615"/>
      </dsp:txXfrm>
    </dsp:sp>
    <dsp:sp modelId="{998FE5D7-80FD-412D-8D61-376B712753E0}">
      <dsp:nvSpPr>
        <dsp:cNvPr id="0" name=""/>
        <dsp:cNvSpPr/>
      </dsp:nvSpPr>
      <dsp:spPr>
        <a:xfrm rot="5400000">
          <a:off x="3487384" y="-575163"/>
          <a:ext cx="624681" cy="3574538"/>
        </a:xfrm>
        <a:prstGeom prst="round2SameRect">
          <a:avLst/>
        </a:prstGeom>
        <a:solidFill>
          <a:schemeClr val="accent3">
            <a:tint val="40000"/>
            <a:alpha val="90000"/>
            <a:hueOff val="2679213"/>
            <a:satOff val="-3448"/>
            <a:lumOff val="-269"/>
            <a:alphaOff val="0"/>
          </a:schemeClr>
        </a:solidFill>
        <a:ln w="9525" cap="flat" cmpd="sng" algn="ctr">
          <a:solidFill>
            <a:schemeClr val="accent3">
              <a:tint val="40000"/>
              <a:alpha val="90000"/>
              <a:hueOff val="2679213"/>
              <a:satOff val="-3448"/>
              <a:lumOff val="-26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Quarterly</a:t>
          </a:r>
        </a:p>
      </dsp:txBody>
      <dsp:txXfrm rot="-5400000">
        <a:off x="2012456" y="930259"/>
        <a:ext cx="3544044" cy="563693"/>
      </dsp:txXfrm>
    </dsp:sp>
    <dsp:sp modelId="{52EF4BE9-A81D-4C64-A873-E42D6F94F757}">
      <dsp:nvSpPr>
        <dsp:cNvPr id="0" name=""/>
        <dsp:cNvSpPr/>
      </dsp:nvSpPr>
      <dsp:spPr>
        <a:xfrm>
          <a:off x="1778" y="821680"/>
          <a:ext cx="2010677" cy="780851"/>
        </a:xfrm>
        <a:prstGeom prst="round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Club Assemblies</a:t>
          </a:r>
        </a:p>
      </dsp:txBody>
      <dsp:txXfrm>
        <a:off x="39896" y="859798"/>
        <a:ext cx="1934441" cy="704615"/>
      </dsp:txXfrm>
    </dsp:sp>
    <dsp:sp modelId="{219D4853-6A77-484D-962B-C1C34E90D271}">
      <dsp:nvSpPr>
        <dsp:cNvPr id="0" name=""/>
        <dsp:cNvSpPr/>
      </dsp:nvSpPr>
      <dsp:spPr>
        <a:xfrm rot="5400000">
          <a:off x="3487384" y="244730"/>
          <a:ext cx="624681" cy="3574538"/>
        </a:xfrm>
        <a:prstGeom prst="round2SameRect">
          <a:avLst/>
        </a:prstGeom>
        <a:solidFill>
          <a:schemeClr val="accent3">
            <a:tint val="40000"/>
            <a:alpha val="90000"/>
            <a:hueOff val="5358427"/>
            <a:satOff val="-6896"/>
            <a:lumOff val="-537"/>
            <a:alphaOff val="0"/>
          </a:schemeClr>
        </a:solidFill>
        <a:ln w="9525" cap="flat" cmpd="sng" algn="ctr">
          <a:solidFill>
            <a:schemeClr val="accent3">
              <a:tint val="40000"/>
              <a:alpha val="90000"/>
              <a:hueOff val="5358427"/>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Monthly </a:t>
          </a:r>
          <a:r>
            <a:rPr lang="en-US" sz="1600" kern="1200" dirty="0"/>
            <a:t>(all members welcome)</a:t>
          </a:r>
        </a:p>
      </dsp:txBody>
      <dsp:txXfrm rot="-5400000">
        <a:off x="2012456" y="1750152"/>
        <a:ext cx="3544044" cy="563693"/>
      </dsp:txXfrm>
    </dsp:sp>
    <dsp:sp modelId="{75CCD025-C97E-4AA3-9DCD-98DBBDFB2AC5}">
      <dsp:nvSpPr>
        <dsp:cNvPr id="0" name=""/>
        <dsp:cNvSpPr/>
      </dsp:nvSpPr>
      <dsp:spPr>
        <a:xfrm>
          <a:off x="1778" y="1641574"/>
          <a:ext cx="2010677" cy="780851"/>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Board Meetings</a:t>
          </a:r>
        </a:p>
      </dsp:txBody>
      <dsp:txXfrm>
        <a:off x="39896" y="1679692"/>
        <a:ext cx="1934441" cy="704615"/>
      </dsp:txXfrm>
    </dsp:sp>
    <dsp:sp modelId="{5607F7A2-AD54-4A1E-9280-05B8B38AD590}">
      <dsp:nvSpPr>
        <dsp:cNvPr id="0" name=""/>
        <dsp:cNvSpPr/>
      </dsp:nvSpPr>
      <dsp:spPr>
        <a:xfrm rot="5400000">
          <a:off x="3487384" y="1064624"/>
          <a:ext cx="624681" cy="3574538"/>
        </a:xfrm>
        <a:prstGeom prst="round2SameRect">
          <a:avLst/>
        </a:prstGeom>
        <a:solidFill>
          <a:schemeClr val="accent3">
            <a:tint val="40000"/>
            <a:alpha val="90000"/>
            <a:hueOff val="8037640"/>
            <a:satOff val="-10345"/>
            <a:lumOff val="-806"/>
            <a:alphaOff val="0"/>
          </a:schemeClr>
        </a:solidFill>
        <a:ln w="9525" cap="flat" cmpd="sng" algn="ctr">
          <a:solidFill>
            <a:schemeClr val="accent3">
              <a:tint val="40000"/>
              <a:alpha val="90000"/>
              <a:hueOff val="8037640"/>
              <a:satOff val="-10345"/>
              <a:lumOff val="-80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As needed</a:t>
          </a:r>
        </a:p>
      </dsp:txBody>
      <dsp:txXfrm rot="-5400000">
        <a:off x="2012456" y="2570046"/>
        <a:ext cx="3544044" cy="563693"/>
      </dsp:txXfrm>
    </dsp:sp>
    <dsp:sp modelId="{642D906A-A5F0-48A0-B437-BB7BB6EB5070}">
      <dsp:nvSpPr>
        <dsp:cNvPr id="0" name=""/>
        <dsp:cNvSpPr/>
      </dsp:nvSpPr>
      <dsp:spPr>
        <a:xfrm>
          <a:off x="1778" y="2461468"/>
          <a:ext cx="2010677" cy="780851"/>
        </a:xfrm>
        <a:prstGeom prst="round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Committee Meetings</a:t>
          </a:r>
        </a:p>
      </dsp:txBody>
      <dsp:txXfrm>
        <a:off x="39896" y="2499586"/>
        <a:ext cx="1934441" cy="704615"/>
      </dsp:txXfrm>
    </dsp:sp>
    <dsp:sp modelId="{E2E3AFE2-3560-4E31-AE53-98CC47BFBA2B}">
      <dsp:nvSpPr>
        <dsp:cNvPr id="0" name=""/>
        <dsp:cNvSpPr/>
      </dsp:nvSpPr>
      <dsp:spPr>
        <a:xfrm rot="5400000">
          <a:off x="3650835" y="1721068"/>
          <a:ext cx="624681" cy="3901440"/>
        </a:xfrm>
        <a:prstGeom prst="round2Same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Firesides, Fundraisers, etc.</a:t>
          </a:r>
        </a:p>
      </dsp:txBody>
      <dsp:txXfrm rot="-5400000">
        <a:off x="2012456" y="3389941"/>
        <a:ext cx="3870946" cy="563693"/>
      </dsp:txXfrm>
    </dsp:sp>
    <dsp:sp modelId="{64DDB9EF-6AFC-4C75-8AA7-9F546D0F3203}">
      <dsp:nvSpPr>
        <dsp:cNvPr id="0" name=""/>
        <dsp:cNvSpPr/>
      </dsp:nvSpPr>
      <dsp:spPr>
        <a:xfrm>
          <a:off x="1778" y="3281362"/>
          <a:ext cx="2010677" cy="780851"/>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Fellowship Events</a:t>
          </a:r>
        </a:p>
      </dsp:txBody>
      <dsp:txXfrm>
        <a:off x="39896" y="3319480"/>
        <a:ext cx="1934441" cy="704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538936" y="-2239916"/>
          <a:ext cx="821769" cy="5511316"/>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422400">
            <a:lnSpc>
              <a:spcPct val="90000"/>
            </a:lnSpc>
            <a:spcBef>
              <a:spcPct val="0"/>
            </a:spcBef>
            <a:spcAft>
              <a:spcPct val="15000"/>
            </a:spcAft>
            <a:buChar char="•"/>
          </a:pPr>
          <a:r>
            <a:rPr lang="en-US" sz="3200" kern="1200" dirty="0">
              <a:effectLst>
                <a:outerShdw blurRad="38100" dist="38100" dir="2700000" algn="tl">
                  <a:srgbClr val="000000">
                    <a:alpha val="43137"/>
                  </a:srgbClr>
                </a:outerShdw>
              </a:effectLst>
            </a:rPr>
            <a:t>Name</a:t>
          </a:r>
        </a:p>
      </dsp:txBody>
      <dsp:txXfrm rot="-5400000">
        <a:off x="1194163" y="104857"/>
        <a:ext cx="5511316" cy="821769"/>
      </dsp:txXfrm>
    </dsp:sp>
    <dsp:sp modelId="{7E429971-BC57-430F-BB25-C0574E5E39E3}">
      <dsp:nvSpPr>
        <dsp:cNvPr id="0" name=""/>
        <dsp:cNvSpPr/>
      </dsp:nvSpPr>
      <dsp:spPr>
        <a:xfrm>
          <a:off x="120" y="0"/>
          <a:ext cx="1194042" cy="102721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1</a:t>
          </a:r>
        </a:p>
      </dsp:txBody>
      <dsp:txXfrm>
        <a:off x="50264" y="50144"/>
        <a:ext cx="1093754" cy="926923"/>
      </dsp:txXfrm>
    </dsp:sp>
    <dsp:sp modelId="{B37A5355-225B-4C6F-AED7-6C620F99EECC}">
      <dsp:nvSpPr>
        <dsp:cNvPr id="0" name=""/>
        <dsp:cNvSpPr/>
      </dsp:nvSpPr>
      <dsp:spPr>
        <a:xfrm rot="5400000">
          <a:off x="3538936" y="-1161344"/>
          <a:ext cx="821769" cy="5511316"/>
        </a:xfrm>
        <a:prstGeom prst="rect">
          <a:avLst/>
        </a:prstGeom>
        <a:solidFill>
          <a:schemeClr val="accent3">
            <a:tint val="40000"/>
            <a:alpha val="90000"/>
            <a:hueOff val="3572285"/>
            <a:satOff val="-4598"/>
            <a:lumOff val="-358"/>
            <a:alphaOff val="0"/>
          </a:schemeClr>
        </a:solidFill>
        <a:ln w="9525" cap="flat" cmpd="sng" algn="ctr">
          <a:solidFill>
            <a:schemeClr val="accent3">
              <a:tint val="40000"/>
              <a:alpha val="90000"/>
              <a:hueOff val="3572285"/>
              <a:satOff val="-4598"/>
              <a:lumOff val="-35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effectLst>
                <a:outerShdw blurRad="38100" dist="38100" dir="2700000" algn="tl">
                  <a:srgbClr val="000000">
                    <a:alpha val="43137"/>
                  </a:srgbClr>
                </a:outerShdw>
              </a:effectLst>
            </a:rPr>
            <a:t>Classification/Employer</a:t>
          </a:r>
        </a:p>
      </dsp:txBody>
      <dsp:txXfrm rot="-5400000">
        <a:off x="1194163" y="1183429"/>
        <a:ext cx="5511316" cy="821769"/>
      </dsp:txXfrm>
    </dsp:sp>
    <dsp:sp modelId="{C04276DC-EE64-470A-B8BC-09067B8045FA}">
      <dsp:nvSpPr>
        <dsp:cNvPr id="0" name=""/>
        <dsp:cNvSpPr/>
      </dsp:nvSpPr>
      <dsp:spPr>
        <a:xfrm>
          <a:off x="120" y="1080707"/>
          <a:ext cx="1194042" cy="1027211"/>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2</a:t>
          </a:r>
        </a:p>
      </dsp:txBody>
      <dsp:txXfrm>
        <a:off x="50264" y="1130851"/>
        <a:ext cx="1093754" cy="926923"/>
      </dsp:txXfrm>
    </dsp:sp>
    <dsp:sp modelId="{C7C3E6FD-D83F-4BDA-907E-B5EE041DA931}">
      <dsp:nvSpPr>
        <dsp:cNvPr id="0" name=""/>
        <dsp:cNvSpPr/>
      </dsp:nvSpPr>
      <dsp:spPr>
        <a:xfrm rot="5400000">
          <a:off x="3538936" y="-82771"/>
          <a:ext cx="821769" cy="5511316"/>
        </a:xfrm>
        <a:prstGeom prst="rect">
          <a:avLst/>
        </a:prstGeom>
        <a:solidFill>
          <a:schemeClr val="accent3">
            <a:tint val="40000"/>
            <a:alpha val="90000"/>
            <a:hueOff val="7144569"/>
            <a:satOff val="-9195"/>
            <a:lumOff val="-717"/>
            <a:alphaOff val="0"/>
          </a:schemeClr>
        </a:solidFill>
        <a:ln w="9525" cap="flat" cmpd="sng" algn="ctr">
          <a:solidFill>
            <a:schemeClr val="accent3">
              <a:tint val="40000"/>
              <a:alpha val="90000"/>
              <a:hueOff val="7144569"/>
              <a:satOff val="-9195"/>
              <a:lumOff val="-71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effectLst>
                <a:outerShdw blurRad="38100" dist="38100" dir="2700000" algn="tl">
                  <a:srgbClr val="000000">
                    <a:alpha val="43137"/>
                  </a:srgbClr>
                </a:outerShdw>
              </a:effectLst>
            </a:rPr>
            <a:t>Sponsor</a:t>
          </a:r>
        </a:p>
      </dsp:txBody>
      <dsp:txXfrm rot="-5400000">
        <a:off x="1194163" y="2262002"/>
        <a:ext cx="5511316" cy="821769"/>
      </dsp:txXfrm>
    </dsp:sp>
    <dsp:sp modelId="{F5034101-5B7D-4FE7-B47A-5A48CF39606B}">
      <dsp:nvSpPr>
        <dsp:cNvPr id="0" name=""/>
        <dsp:cNvSpPr/>
      </dsp:nvSpPr>
      <dsp:spPr>
        <a:xfrm>
          <a:off x="120" y="2159280"/>
          <a:ext cx="1194042" cy="1027211"/>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3</a:t>
          </a:r>
        </a:p>
      </dsp:txBody>
      <dsp:txXfrm>
        <a:off x="50264" y="2209424"/>
        <a:ext cx="1093754" cy="926923"/>
      </dsp:txXfrm>
    </dsp:sp>
    <dsp:sp modelId="{483BA68E-8126-4FBB-9F3D-D9E1B425B903}">
      <dsp:nvSpPr>
        <dsp:cNvPr id="0" name=""/>
        <dsp:cNvSpPr/>
      </dsp:nvSpPr>
      <dsp:spPr>
        <a:xfrm rot="5400000">
          <a:off x="3354988" y="1035982"/>
          <a:ext cx="821769" cy="5455407"/>
        </a:xfrm>
        <a:prstGeom prst="round2Same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effectLst>
                <a:outerShdw blurRad="38100" dist="38100" dir="2700000" algn="tl">
                  <a:srgbClr val="000000">
                    <a:alpha val="43137"/>
                  </a:srgbClr>
                </a:outerShdw>
              </a:effectLst>
            </a:rPr>
            <a:t>Something new in your life this year</a:t>
          </a:r>
        </a:p>
      </dsp:txBody>
      <dsp:txXfrm rot="-5400000">
        <a:off x="1038170" y="3392916"/>
        <a:ext cx="5415292" cy="741539"/>
      </dsp:txXfrm>
    </dsp:sp>
    <dsp:sp modelId="{D925DC82-070A-4FA2-A99B-1D481D856AA0}">
      <dsp:nvSpPr>
        <dsp:cNvPr id="0" name=""/>
        <dsp:cNvSpPr/>
      </dsp:nvSpPr>
      <dsp:spPr>
        <a:xfrm>
          <a:off x="120" y="3237852"/>
          <a:ext cx="1249441" cy="1027211"/>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4</a:t>
          </a:r>
        </a:p>
      </dsp:txBody>
      <dsp:txXfrm>
        <a:off x="50264" y="3287996"/>
        <a:ext cx="1149153" cy="9269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29971-BC57-430F-BB25-C0574E5E39E3}">
      <dsp:nvSpPr>
        <dsp:cNvPr id="0" name=""/>
        <dsp:cNvSpPr/>
      </dsp:nvSpPr>
      <dsp:spPr>
        <a:xfrm>
          <a:off x="2121408" y="0"/>
          <a:ext cx="2386584" cy="89309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baseline="0" dirty="0"/>
            <a:t>Club Service</a:t>
          </a:r>
        </a:p>
      </dsp:txBody>
      <dsp:txXfrm>
        <a:off x="2165005" y="43597"/>
        <a:ext cx="2299390" cy="805904"/>
      </dsp:txXfrm>
    </dsp:sp>
    <dsp:sp modelId="{E3284811-6CEE-41B8-839F-4FA0E6D5D259}">
      <dsp:nvSpPr>
        <dsp:cNvPr id="0" name=""/>
        <dsp:cNvSpPr/>
      </dsp:nvSpPr>
      <dsp:spPr>
        <a:xfrm>
          <a:off x="2121408" y="939796"/>
          <a:ext cx="2386584" cy="893098"/>
        </a:xfrm>
        <a:prstGeom prst="round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280988" lvl="0" indent="-280988" algn="ctr" defTabSz="1244600">
            <a:lnSpc>
              <a:spcPct val="90000"/>
            </a:lnSpc>
            <a:spcBef>
              <a:spcPct val="0"/>
            </a:spcBef>
            <a:spcAft>
              <a:spcPct val="35000"/>
            </a:spcAft>
            <a:buNone/>
          </a:pPr>
          <a:r>
            <a:rPr lang="en-US" sz="2800" kern="1200" baseline="0" dirty="0">
              <a:effectLst>
                <a:outerShdw blurRad="38100" dist="38100" dir="2700000" algn="tl">
                  <a:srgbClr val="000000">
                    <a:alpha val="43137"/>
                  </a:srgbClr>
                </a:outerShdw>
              </a:effectLst>
            </a:rPr>
            <a:t>Vocational Service</a:t>
          </a:r>
        </a:p>
      </dsp:txBody>
      <dsp:txXfrm>
        <a:off x="2165005" y="983393"/>
        <a:ext cx="2299390" cy="805904"/>
      </dsp:txXfrm>
    </dsp:sp>
    <dsp:sp modelId="{C04276DC-EE64-470A-B8BC-09067B8045FA}">
      <dsp:nvSpPr>
        <dsp:cNvPr id="0" name=""/>
        <dsp:cNvSpPr/>
      </dsp:nvSpPr>
      <dsp:spPr>
        <a:xfrm>
          <a:off x="2121408" y="1877550"/>
          <a:ext cx="2386584" cy="893098"/>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baseline="0" dirty="0"/>
            <a:t>Community Service</a:t>
          </a:r>
        </a:p>
      </dsp:txBody>
      <dsp:txXfrm>
        <a:off x="2165005" y="1921147"/>
        <a:ext cx="2299390" cy="805904"/>
      </dsp:txXfrm>
    </dsp:sp>
    <dsp:sp modelId="{F5034101-5B7D-4FE7-B47A-5A48CF39606B}">
      <dsp:nvSpPr>
        <dsp:cNvPr id="0" name=""/>
        <dsp:cNvSpPr/>
      </dsp:nvSpPr>
      <dsp:spPr>
        <a:xfrm>
          <a:off x="2121408" y="2815304"/>
          <a:ext cx="2386584" cy="893098"/>
        </a:xfrm>
        <a:prstGeom prst="round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baseline="0" dirty="0"/>
            <a:t>International Service</a:t>
          </a:r>
        </a:p>
      </dsp:txBody>
      <dsp:txXfrm>
        <a:off x="2165005" y="2858901"/>
        <a:ext cx="2299390" cy="805904"/>
      </dsp:txXfrm>
    </dsp:sp>
    <dsp:sp modelId="{EDF07EFD-CF44-4DCE-B0F5-C2C10FE0BB81}">
      <dsp:nvSpPr>
        <dsp:cNvPr id="0" name=""/>
        <dsp:cNvSpPr/>
      </dsp:nvSpPr>
      <dsp:spPr>
        <a:xfrm>
          <a:off x="2121408" y="3753058"/>
          <a:ext cx="2386584" cy="893098"/>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baseline="0" dirty="0">
              <a:effectLst>
                <a:outerShdw blurRad="38100" dist="38100" dir="2700000" algn="tl">
                  <a:srgbClr val="000000">
                    <a:alpha val="43137"/>
                  </a:srgbClr>
                </a:outerShdw>
              </a:effectLst>
            </a:rPr>
            <a:t>New Generations</a:t>
          </a:r>
        </a:p>
      </dsp:txBody>
      <dsp:txXfrm>
        <a:off x="2165005" y="3796655"/>
        <a:ext cx="2299390" cy="8059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90DF7-C719-431D-967E-0764CC6BC991}">
      <dsp:nvSpPr>
        <dsp:cNvPr id="0" name=""/>
        <dsp:cNvSpPr/>
      </dsp:nvSpPr>
      <dsp:spPr>
        <a:xfrm>
          <a:off x="2901696" y="178"/>
          <a:ext cx="3264408" cy="53837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baseline="0" dirty="0"/>
            <a:t>Youth Exchange</a:t>
          </a:r>
        </a:p>
      </dsp:txBody>
      <dsp:txXfrm>
        <a:off x="2927977" y="26459"/>
        <a:ext cx="3211846" cy="485814"/>
      </dsp:txXfrm>
    </dsp:sp>
    <dsp:sp modelId="{402A49D4-B10B-4DB5-852C-450937C71DBC}">
      <dsp:nvSpPr>
        <dsp:cNvPr id="0" name=""/>
        <dsp:cNvSpPr/>
      </dsp:nvSpPr>
      <dsp:spPr>
        <a:xfrm>
          <a:off x="2901696" y="565473"/>
          <a:ext cx="3264408" cy="538376"/>
        </a:xfrm>
        <a:prstGeom prst="roundRect">
          <a:avLst/>
        </a:prstGeom>
        <a:gradFill rotWithShape="0">
          <a:gsLst>
            <a:gs pos="0">
              <a:schemeClr val="accent3">
                <a:hueOff val="1607181"/>
                <a:satOff val="-2411"/>
                <a:lumOff val="-392"/>
                <a:alphaOff val="0"/>
                <a:shade val="51000"/>
                <a:satMod val="130000"/>
              </a:schemeClr>
            </a:gs>
            <a:gs pos="80000">
              <a:schemeClr val="accent3">
                <a:hueOff val="1607181"/>
                <a:satOff val="-2411"/>
                <a:lumOff val="-392"/>
                <a:alphaOff val="0"/>
                <a:shade val="93000"/>
                <a:satMod val="130000"/>
              </a:schemeClr>
            </a:gs>
            <a:gs pos="100000">
              <a:schemeClr val="accent3">
                <a:hueOff val="1607181"/>
                <a:satOff val="-2411"/>
                <a:lumOff val="-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baseline="0" dirty="0"/>
            <a:t>RYLA</a:t>
          </a:r>
        </a:p>
      </dsp:txBody>
      <dsp:txXfrm>
        <a:off x="2927977" y="591754"/>
        <a:ext cx="3211846" cy="485814"/>
      </dsp:txXfrm>
    </dsp:sp>
    <dsp:sp modelId="{7E429971-BC57-430F-BB25-C0574E5E39E3}">
      <dsp:nvSpPr>
        <dsp:cNvPr id="0" name=""/>
        <dsp:cNvSpPr/>
      </dsp:nvSpPr>
      <dsp:spPr>
        <a:xfrm>
          <a:off x="2901696" y="1046421"/>
          <a:ext cx="3264408" cy="538376"/>
        </a:xfrm>
        <a:prstGeom prst="roundRect">
          <a:avLst/>
        </a:prstGeom>
        <a:gradFill rotWithShape="0">
          <a:gsLst>
            <a:gs pos="0">
              <a:schemeClr val="accent3">
                <a:hueOff val="3214361"/>
                <a:satOff val="-4823"/>
                <a:lumOff val="-784"/>
                <a:alphaOff val="0"/>
                <a:shade val="51000"/>
                <a:satMod val="130000"/>
              </a:schemeClr>
            </a:gs>
            <a:gs pos="80000">
              <a:schemeClr val="accent3">
                <a:hueOff val="3214361"/>
                <a:satOff val="-4823"/>
                <a:lumOff val="-784"/>
                <a:alphaOff val="0"/>
                <a:shade val="93000"/>
                <a:satMod val="130000"/>
              </a:schemeClr>
            </a:gs>
            <a:gs pos="100000">
              <a:schemeClr val="accent3">
                <a:hueOff val="3214361"/>
                <a:satOff val="-4823"/>
                <a:lumOff val="-7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baseline="0" dirty="0"/>
            <a:t>Interact</a:t>
          </a:r>
        </a:p>
      </dsp:txBody>
      <dsp:txXfrm>
        <a:off x="2927977" y="1072702"/>
        <a:ext cx="3211846" cy="485814"/>
      </dsp:txXfrm>
    </dsp:sp>
    <dsp:sp modelId="{E3284811-6CEE-41B8-839F-4FA0E6D5D259}">
      <dsp:nvSpPr>
        <dsp:cNvPr id="0" name=""/>
        <dsp:cNvSpPr/>
      </dsp:nvSpPr>
      <dsp:spPr>
        <a:xfrm>
          <a:off x="2901696" y="1696064"/>
          <a:ext cx="3264408" cy="538376"/>
        </a:xfrm>
        <a:prstGeom prst="roundRect">
          <a:avLst/>
        </a:prstGeom>
        <a:gradFill rotWithShape="0">
          <a:gsLst>
            <a:gs pos="0">
              <a:schemeClr val="accent3">
                <a:hueOff val="4821541"/>
                <a:satOff val="-7234"/>
                <a:lumOff val="-1176"/>
                <a:alphaOff val="0"/>
                <a:shade val="51000"/>
                <a:satMod val="130000"/>
              </a:schemeClr>
            </a:gs>
            <a:gs pos="80000">
              <a:schemeClr val="accent3">
                <a:hueOff val="4821541"/>
                <a:satOff val="-7234"/>
                <a:lumOff val="-1176"/>
                <a:alphaOff val="0"/>
                <a:shade val="93000"/>
                <a:satMod val="130000"/>
              </a:schemeClr>
            </a:gs>
            <a:gs pos="100000">
              <a:schemeClr val="accent3">
                <a:hueOff val="4821541"/>
                <a:satOff val="-7234"/>
                <a:lumOff val="-11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280988" lvl="0" indent="-280988" algn="ctr" defTabSz="889000">
            <a:lnSpc>
              <a:spcPct val="90000"/>
            </a:lnSpc>
            <a:spcBef>
              <a:spcPct val="0"/>
            </a:spcBef>
            <a:spcAft>
              <a:spcPct val="35000"/>
            </a:spcAft>
            <a:buNone/>
          </a:pPr>
          <a:r>
            <a:rPr lang="en-US" sz="2000" kern="1200" baseline="0" dirty="0">
              <a:effectLst>
                <a:outerShdw blurRad="38100" dist="38100" dir="2700000" algn="tl">
                  <a:srgbClr val="000000">
                    <a:alpha val="43137"/>
                  </a:srgbClr>
                </a:outerShdw>
              </a:effectLst>
            </a:rPr>
            <a:t>Rotaract</a:t>
          </a:r>
        </a:p>
      </dsp:txBody>
      <dsp:txXfrm>
        <a:off x="2927977" y="1722345"/>
        <a:ext cx="3211846" cy="485814"/>
      </dsp:txXfrm>
    </dsp:sp>
    <dsp:sp modelId="{C04276DC-EE64-470A-B8BC-09067B8045FA}">
      <dsp:nvSpPr>
        <dsp:cNvPr id="0" name=""/>
        <dsp:cNvSpPr/>
      </dsp:nvSpPr>
      <dsp:spPr>
        <a:xfrm>
          <a:off x="2901696" y="2261359"/>
          <a:ext cx="3264408" cy="538376"/>
        </a:xfrm>
        <a:prstGeom prst="roundRect">
          <a:avLst/>
        </a:prstGeom>
        <a:gradFill rotWithShape="0">
          <a:gsLst>
            <a:gs pos="0">
              <a:schemeClr val="accent3">
                <a:hueOff val="6428722"/>
                <a:satOff val="-9646"/>
                <a:lumOff val="-1569"/>
                <a:alphaOff val="0"/>
                <a:shade val="51000"/>
                <a:satMod val="130000"/>
              </a:schemeClr>
            </a:gs>
            <a:gs pos="80000">
              <a:schemeClr val="accent3">
                <a:hueOff val="6428722"/>
                <a:satOff val="-9646"/>
                <a:lumOff val="-1569"/>
                <a:alphaOff val="0"/>
                <a:shade val="93000"/>
                <a:satMod val="130000"/>
              </a:schemeClr>
            </a:gs>
            <a:gs pos="100000">
              <a:schemeClr val="accent3">
                <a:hueOff val="6428722"/>
                <a:satOff val="-9646"/>
                <a:lumOff val="-15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baseline="0" dirty="0"/>
            <a:t>Rotary Action Groups</a:t>
          </a:r>
        </a:p>
      </dsp:txBody>
      <dsp:txXfrm>
        <a:off x="2927977" y="2287640"/>
        <a:ext cx="3211846" cy="485814"/>
      </dsp:txXfrm>
    </dsp:sp>
    <dsp:sp modelId="{F5034101-5B7D-4FE7-B47A-5A48CF39606B}">
      <dsp:nvSpPr>
        <dsp:cNvPr id="0" name=""/>
        <dsp:cNvSpPr/>
      </dsp:nvSpPr>
      <dsp:spPr>
        <a:xfrm>
          <a:off x="2901696" y="2826654"/>
          <a:ext cx="3264408" cy="538376"/>
        </a:xfrm>
        <a:prstGeom prst="roundRect">
          <a:avLst/>
        </a:prstGeom>
        <a:gradFill rotWithShape="0">
          <a:gsLst>
            <a:gs pos="0">
              <a:schemeClr val="accent3">
                <a:hueOff val="8035903"/>
                <a:satOff val="-12057"/>
                <a:lumOff val="-1961"/>
                <a:alphaOff val="0"/>
                <a:shade val="51000"/>
                <a:satMod val="130000"/>
              </a:schemeClr>
            </a:gs>
            <a:gs pos="80000">
              <a:schemeClr val="accent3">
                <a:hueOff val="8035903"/>
                <a:satOff val="-12057"/>
                <a:lumOff val="-1961"/>
                <a:alphaOff val="0"/>
                <a:shade val="93000"/>
                <a:satMod val="130000"/>
              </a:schemeClr>
            </a:gs>
            <a:gs pos="100000">
              <a:schemeClr val="accent3">
                <a:hueOff val="8035903"/>
                <a:satOff val="-12057"/>
                <a:lumOff val="-19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baseline="0" dirty="0"/>
            <a:t>Rotary Fellowships</a:t>
          </a:r>
        </a:p>
      </dsp:txBody>
      <dsp:txXfrm>
        <a:off x="2927977" y="2852935"/>
        <a:ext cx="3211846" cy="485814"/>
      </dsp:txXfrm>
    </dsp:sp>
    <dsp:sp modelId="{EDF07EFD-CF44-4DCE-B0F5-C2C10FE0BB81}">
      <dsp:nvSpPr>
        <dsp:cNvPr id="0" name=""/>
        <dsp:cNvSpPr/>
      </dsp:nvSpPr>
      <dsp:spPr>
        <a:xfrm>
          <a:off x="2901696" y="3391949"/>
          <a:ext cx="3264408" cy="538376"/>
        </a:xfrm>
        <a:prstGeom prst="roundRect">
          <a:avLst/>
        </a:prstGeom>
        <a:gradFill rotWithShape="0">
          <a:gsLst>
            <a:gs pos="0">
              <a:schemeClr val="accent3">
                <a:hueOff val="9643083"/>
                <a:satOff val="-14469"/>
                <a:lumOff val="-2353"/>
                <a:alphaOff val="0"/>
                <a:shade val="51000"/>
                <a:satMod val="130000"/>
              </a:schemeClr>
            </a:gs>
            <a:gs pos="80000">
              <a:schemeClr val="accent3">
                <a:hueOff val="9643083"/>
                <a:satOff val="-14469"/>
                <a:lumOff val="-2353"/>
                <a:alphaOff val="0"/>
                <a:shade val="93000"/>
                <a:satMod val="130000"/>
              </a:schemeClr>
            </a:gs>
            <a:gs pos="100000">
              <a:schemeClr val="accent3">
                <a:hueOff val="9643083"/>
                <a:satOff val="-14469"/>
                <a:lumOff val="-2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baseline="0" dirty="0">
              <a:effectLst>
                <a:outerShdw blurRad="38100" dist="38100" dir="2700000" algn="tl">
                  <a:srgbClr val="000000">
                    <a:alpha val="43137"/>
                  </a:srgbClr>
                </a:outerShdw>
              </a:effectLst>
            </a:rPr>
            <a:t>Rotary Friendship Exchanges</a:t>
          </a:r>
        </a:p>
      </dsp:txBody>
      <dsp:txXfrm>
        <a:off x="2927977" y="3418230"/>
        <a:ext cx="3211846" cy="485814"/>
      </dsp:txXfrm>
    </dsp:sp>
    <dsp:sp modelId="{55221506-98C4-4B6C-BD7E-6152A5B9383E}">
      <dsp:nvSpPr>
        <dsp:cNvPr id="0" name=""/>
        <dsp:cNvSpPr/>
      </dsp:nvSpPr>
      <dsp:spPr>
        <a:xfrm>
          <a:off x="2901696" y="3957245"/>
          <a:ext cx="3264408" cy="538376"/>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baseline="0" dirty="0">
              <a:effectLst>
                <a:outerShdw blurRad="38100" dist="38100" dir="2700000" algn="tl">
                  <a:srgbClr val="000000">
                    <a:alpha val="43137"/>
                  </a:srgbClr>
                </a:outerShdw>
              </a:effectLst>
            </a:rPr>
            <a:t>Rotary Volunteers</a:t>
          </a:r>
        </a:p>
      </dsp:txBody>
      <dsp:txXfrm>
        <a:off x="2927977" y="3983526"/>
        <a:ext cx="3211846" cy="4858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698766" y="-2906592"/>
          <a:ext cx="548639" cy="6369445"/>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3840" tIns="121920" rIns="243840" bIns="121920" numCol="1" spcCol="1270" anchor="ctr" anchorCtr="0">
          <a:noAutofit/>
        </a:bodyPr>
        <a:lstStyle/>
        <a:p>
          <a:pPr marL="280988" lvl="1" indent="-280988" algn="l" defTabSz="1422400">
            <a:lnSpc>
              <a:spcPct val="90000"/>
            </a:lnSpc>
            <a:spcBef>
              <a:spcPct val="0"/>
            </a:spcBef>
            <a:spcAft>
              <a:spcPct val="15000"/>
            </a:spcAft>
            <a:buChar char="•"/>
          </a:pPr>
          <a:r>
            <a:rPr lang="en-US" sz="3200" kern="1200" dirty="0">
              <a:effectLst>
                <a:outerShdw blurRad="38100" dist="38100" dir="2700000" algn="tl">
                  <a:srgbClr val="000000">
                    <a:alpha val="43137"/>
                  </a:srgbClr>
                </a:outerShdw>
              </a:effectLst>
            </a:rPr>
            <a:t>Financial &amp; Admin information</a:t>
          </a:r>
        </a:p>
      </dsp:txBody>
      <dsp:txXfrm rot="-5400000">
        <a:off x="788363" y="3811"/>
        <a:ext cx="6369445" cy="548639"/>
      </dsp:txXfrm>
    </dsp:sp>
    <dsp:sp modelId="{7E429971-BC57-430F-BB25-C0574E5E39E3}">
      <dsp:nvSpPr>
        <dsp:cNvPr id="0" name=""/>
        <dsp:cNvSpPr/>
      </dsp:nvSpPr>
      <dsp:spPr>
        <a:xfrm>
          <a:off x="0" y="2078"/>
          <a:ext cx="787017" cy="55125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baseline="0" dirty="0"/>
            <a:t>1</a:t>
          </a:r>
        </a:p>
      </dsp:txBody>
      <dsp:txXfrm>
        <a:off x="26910" y="28988"/>
        <a:ext cx="733197" cy="497432"/>
      </dsp:txXfrm>
    </dsp:sp>
    <dsp:sp modelId="{B37A5355-225B-4C6F-AED7-6C620F99EECC}">
      <dsp:nvSpPr>
        <dsp:cNvPr id="0" name=""/>
        <dsp:cNvSpPr/>
      </dsp:nvSpPr>
      <dsp:spPr>
        <a:xfrm rot="5400000">
          <a:off x="3701816" y="-2253776"/>
          <a:ext cx="548639" cy="6369445"/>
        </a:xfrm>
        <a:prstGeom prst="rect">
          <a:avLst/>
        </a:prstGeom>
        <a:solidFill>
          <a:schemeClr val="accent3">
            <a:tint val="40000"/>
            <a:alpha val="90000"/>
            <a:hueOff val="1786142"/>
            <a:satOff val="-2299"/>
            <a:lumOff val="-179"/>
            <a:alphaOff val="0"/>
          </a:schemeClr>
        </a:solidFill>
        <a:ln w="9525" cap="flat" cmpd="sng" algn="ctr">
          <a:solidFill>
            <a:schemeClr val="accent3">
              <a:tint val="40000"/>
              <a:alpha val="90000"/>
              <a:hueOff val="1786142"/>
              <a:satOff val="-2299"/>
              <a:lumOff val="-17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3840" tIns="121920" rIns="243840" bIns="1219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effectLst>
                <a:outerShdw blurRad="38100" dist="38100" dir="2700000" algn="tl">
                  <a:srgbClr val="000000">
                    <a:alpha val="43137"/>
                  </a:srgbClr>
                </a:outerShdw>
              </a:effectLst>
            </a:rPr>
            <a:t>District committees</a:t>
          </a:r>
        </a:p>
      </dsp:txBody>
      <dsp:txXfrm rot="-5400000">
        <a:off x="791413" y="656627"/>
        <a:ext cx="6369445" cy="548639"/>
      </dsp:txXfrm>
    </dsp:sp>
    <dsp:sp modelId="{C04276DC-EE64-470A-B8BC-09067B8045FA}">
      <dsp:nvSpPr>
        <dsp:cNvPr id="0" name=""/>
        <dsp:cNvSpPr/>
      </dsp:nvSpPr>
      <dsp:spPr>
        <a:xfrm>
          <a:off x="1345" y="588046"/>
          <a:ext cx="790067" cy="685799"/>
        </a:xfrm>
        <a:prstGeom prst="roundRect">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baseline="0" dirty="0"/>
            <a:t>2</a:t>
          </a:r>
        </a:p>
      </dsp:txBody>
      <dsp:txXfrm>
        <a:off x="34823" y="621524"/>
        <a:ext cx="723111" cy="618843"/>
      </dsp:txXfrm>
    </dsp:sp>
    <dsp:sp modelId="{C7C3E6FD-D83F-4BDA-907E-B5EE041DA931}">
      <dsp:nvSpPr>
        <dsp:cNvPr id="0" name=""/>
        <dsp:cNvSpPr/>
      </dsp:nvSpPr>
      <dsp:spPr>
        <a:xfrm rot="5400000">
          <a:off x="3693885" y="-1506766"/>
          <a:ext cx="548639" cy="6389188"/>
        </a:xfrm>
        <a:prstGeom prst="rect">
          <a:avLst/>
        </a:prstGeom>
        <a:solidFill>
          <a:schemeClr val="accent3">
            <a:tint val="40000"/>
            <a:alpha val="90000"/>
            <a:hueOff val="3572285"/>
            <a:satOff val="-4598"/>
            <a:lumOff val="-358"/>
            <a:alphaOff val="0"/>
          </a:schemeClr>
        </a:solidFill>
        <a:ln w="9525" cap="flat" cmpd="sng" algn="ctr">
          <a:solidFill>
            <a:schemeClr val="accent3">
              <a:tint val="40000"/>
              <a:alpha val="90000"/>
              <a:hueOff val="3572285"/>
              <a:satOff val="-4598"/>
              <a:lumOff val="-35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effectLst>
                <a:outerShdw blurRad="38100" dist="38100" dir="2700000" algn="tl">
                  <a:srgbClr val="000000">
                    <a:alpha val="43137"/>
                  </a:srgbClr>
                </a:outerShdw>
              </a:effectLst>
            </a:rPr>
            <a:t>District Conference Link</a:t>
          </a:r>
        </a:p>
      </dsp:txBody>
      <dsp:txXfrm rot="-5400000">
        <a:off x="773611" y="1413508"/>
        <a:ext cx="6389188" cy="548639"/>
      </dsp:txXfrm>
    </dsp:sp>
    <dsp:sp modelId="{F5034101-5B7D-4FE7-B47A-5A48CF39606B}">
      <dsp:nvSpPr>
        <dsp:cNvPr id="0" name=""/>
        <dsp:cNvSpPr/>
      </dsp:nvSpPr>
      <dsp:spPr>
        <a:xfrm>
          <a:off x="0" y="1295401"/>
          <a:ext cx="770535" cy="685799"/>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baseline="0" dirty="0"/>
            <a:t>3</a:t>
          </a:r>
        </a:p>
      </dsp:txBody>
      <dsp:txXfrm>
        <a:off x="33478" y="1328879"/>
        <a:ext cx="703579" cy="618843"/>
      </dsp:txXfrm>
    </dsp:sp>
    <dsp:sp modelId="{A8BAECBD-9728-499E-BF95-51237E2A80A4}">
      <dsp:nvSpPr>
        <dsp:cNvPr id="0" name=""/>
        <dsp:cNvSpPr/>
      </dsp:nvSpPr>
      <dsp:spPr>
        <a:xfrm rot="5400000">
          <a:off x="3725532" y="-753055"/>
          <a:ext cx="548639" cy="6321947"/>
        </a:xfrm>
        <a:prstGeom prst="round2SameRect">
          <a:avLst/>
        </a:prstGeom>
        <a:solidFill>
          <a:schemeClr val="accent3">
            <a:tint val="40000"/>
            <a:alpha val="90000"/>
            <a:hueOff val="5358427"/>
            <a:satOff val="-6896"/>
            <a:lumOff val="-537"/>
            <a:alphaOff val="0"/>
          </a:schemeClr>
        </a:solidFill>
        <a:ln w="9525" cap="flat" cmpd="sng" algn="ctr">
          <a:solidFill>
            <a:schemeClr val="accent3">
              <a:tint val="40000"/>
              <a:alpha val="90000"/>
              <a:hueOff val="5358427"/>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0" tIns="57150" rIns="114300" bIns="57150" numCol="1" spcCol="1270" anchor="ctr" anchorCtr="0">
          <a:noAutofit/>
        </a:bodyPr>
        <a:lstStyle/>
        <a:p>
          <a:pPr marL="285750" lvl="1" indent="-285750" algn="l" defTabSz="1422400">
            <a:lnSpc>
              <a:spcPct val="90000"/>
            </a:lnSpc>
            <a:spcBef>
              <a:spcPct val="0"/>
            </a:spcBef>
            <a:spcAft>
              <a:spcPct val="15000"/>
            </a:spcAft>
            <a:buChar char="•"/>
          </a:pPr>
          <a:r>
            <a:rPr lang="en-US" sz="3200" i="0" kern="1200" dirty="0">
              <a:effectLst>
                <a:outerShdw blurRad="38100" dist="38100" dir="2700000" algn="tl">
                  <a:srgbClr val="000000">
                    <a:alpha val="43137"/>
                  </a:srgbClr>
                </a:outerShdw>
              </a:effectLst>
            </a:rPr>
            <a:t>District Newsletters</a:t>
          </a:r>
        </a:p>
      </dsp:txBody>
      <dsp:txXfrm rot="-5400000">
        <a:off x="838878" y="2160381"/>
        <a:ext cx="6295165" cy="495075"/>
      </dsp:txXfrm>
    </dsp:sp>
    <dsp:sp modelId="{D2A5009A-1AF1-4DFF-8D5A-1364DFF42B4A}">
      <dsp:nvSpPr>
        <dsp:cNvPr id="0" name=""/>
        <dsp:cNvSpPr/>
      </dsp:nvSpPr>
      <dsp:spPr>
        <a:xfrm>
          <a:off x="0" y="2057400"/>
          <a:ext cx="832895" cy="685799"/>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4</a:t>
          </a:r>
        </a:p>
      </dsp:txBody>
      <dsp:txXfrm>
        <a:off x="33478" y="2090878"/>
        <a:ext cx="765939" cy="618843"/>
      </dsp:txXfrm>
    </dsp:sp>
    <dsp:sp modelId="{2C0BBDD5-2447-4179-8C59-509BBB54EC24}">
      <dsp:nvSpPr>
        <dsp:cNvPr id="0" name=""/>
        <dsp:cNvSpPr/>
      </dsp:nvSpPr>
      <dsp:spPr>
        <a:xfrm rot="5400000">
          <a:off x="3722112" y="-70488"/>
          <a:ext cx="548639" cy="6323409"/>
        </a:xfrm>
        <a:prstGeom prst="round2SameRect">
          <a:avLst/>
        </a:prstGeom>
        <a:solidFill>
          <a:schemeClr val="accent3">
            <a:tint val="40000"/>
            <a:alpha val="90000"/>
            <a:hueOff val="7144569"/>
            <a:satOff val="-9195"/>
            <a:lumOff val="-717"/>
            <a:alphaOff val="0"/>
          </a:schemeClr>
        </a:solidFill>
        <a:ln w="9525" cap="flat" cmpd="sng" algn="ctr">
          <a:solidFill>
            <a:schemeClr val="accent3">
              <a:tint val="40000"/>
              <a:alpha val="90000"/>
              <a:hueOff val="7144569"/>
              <a:satOff val="-9195"/>
              <a:lumOff val="-71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0" tIns="57150" rIns="114300" bIns="5715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effectLst>
                <a:outerShdw blurRad="38100" dist="38100" dir="2700000" algn="tl">
                  <a:srgbClr val="000000">
                    <a:alpha val="43137"/>
                  </a:srgbClr>
                </a:outerShdw>
              </a:effectLst>
            </a:rPr>
            <a:t>Rotary Youth Exchange</a:t>
          </a:r>
        </a:p>
      </dsp:txBody>
      <dsp:txXfrm rot="-5400000">
        <a:off x="834727" y="2843679"/>
        <a:ext cx="6296627" cy="495075"/>
      </dsp:txXfrm>
    </dsp:sp>
    <dsp:sp modelId="{251D6BC3-B8E2-4297-BBC6-1ECA1C1C2EF7}">
      <dsp:nvSpPr>
        <dsp:cNvPr id="0" name=""/>
        <dsp:cNvSpPr/>
      </dsp:nvSpPr>
      <dsp:spPr>
        <a:xfrm>
          <a:off x="0" y="2743200"/>
          <a:ext cx="833382" cy="685799"/>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5</a:t>
          </a:r>
        </a:p>
      </dsp:txBody>
      <dsp:txXfrm>
        <a:off x="33478" y="2776678"/>
        <a:ext cx="766426" cy="618843"/>
      </dsp:txXfrm>
    </dsp:sp>
    <dsp:sp modelId="{F21855F0-E86B-4306-800D-4814798E3EA8}">
      <dsp:nvSpPr>
        <dsp:cNvPr id="0" name=""/>
        <dsp:cNvSpPr/>
      </dsp:nvSpPr>
      <dsp:spPr>
        <a:xfrm rot="5400000">
          <a:off x="3721531" y="649601"/>
          <a:ext cx="548639" cy="6323409"/>
        </a:xfrm>
        <a:prstGeom prst="round2SameRect">
          <a:avLst/>
        </a:prstGeom>
        <a:solidFill>
          <a:schemeClr val="accent3">
            <a:tint val="40000"/>
            <a:alpha val="90000"/>
            <a:hueOff val="8930711"/>
            <a:satOff val="-11494"/>
            <a:lumOff val="-896"/>
            <a:alphaOff val="0"/>
          </a:schemeClr>
        </a:solidFill>
        <a:ln w="9525" cap="flat" cmpd="sng" algn="ctr">
          <a:solidFill>
            <a:schemeClr val="accent3">
              <a:tint val="40000"/>
              <a:alpha val="90000"/>
              <a:hueOff val="8930711"/>
              <a:satOff val="-11494"/>
              <a:lumOff val="-89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0" tIns="57150" rIns="114300" bIns="5715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effectLst>
                <a:outerShdw blurRad="38100" dist="38100" dir="2700000" algn="tl">
                  <a:srgbClr val="000000">
                    <a:alpha val="43137"/>
                  </a:srgbClr>
                </a:outerShdw>
              </a:effectLst>
            </a:rPr>
            <a:t>RYLA Forms &amp; Info</a:t>
          </a:r>
        </a:p>
      </dsp:txBody>
      <dsp:txXfrm rot="-5400000">
        <a:off x="834146" y="3563768"/>
        <a:ext cx="6296627" cy="495075"/>
      </dsp:txXfrm>
    </dsp:sp>
    <dsp:sp modelId="{322F1291-87DF-4C2D-8AB1-C65B3C79496C}">
      <dsp:nvSpPr>
        <dsp:cNvPr id="0" name=""/>
        <dsp:cNvSpPr/>
      </dsp:nvSpPr>
      <dsp:spPr>
        <a:xfrm>
          <a:off x="1345" y="3468406"/>
          <a:ext cx="832800" cy="685799"/>
        </a:xfrm>
        <a:prstGeom prst="roundRect">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6</a:t>
          </a:r>
        </a:p>
      </dsp:txBody>
      <dsp:txXfrm>
        <a:off x="34823" y="3501884"/>
        <a:ext cx="765844" cy="618843"/>
      </dsp:txXfrm>
    </dsp:sp>
    <dsp:sp modelId="{CA7BEAB5-266E-4DDA-9BAD-409A1975A71E}">
      <dsp:nvSpPr>
        <dsp:cNvPr id="0" name=""/>
        <dsp:cNvSpPr/>
      </dsp:nvSpPr>
      <dsp:spPr>
        <a:xfrm rot="5400000">
          <a:off x="3723526" y="1301655"/>
          <a:ext cx="548639" cy="6327326"/>
        </a:xfrm>
        <a:prstGeom prst="round2Same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0" tIns="57150" rIns="114300" bIns="5715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effectLst>
                <a:outerShdw blurRad="38100" dist="38100" dir="2700000" algn="tl">
                  <a:srgbClr val="000000">
                    <a:alpha val="43137"/>
                  </a:srgbClr>
                </a:outerShdw>
              </a:effectLst>
            </a:rPr>
            <a:t>Seminars</a:t>
          </a:r>
        </a:p>
      </dsp:txBody>
      <dsp:txXfrm rot="-5400000">
        <a:off x="834183" y="4217780"/>
        <a:ext cx="6300544" cy="495075"/>
      </dsp:txXfrm>
    </dsp:sp>
    <dsp:sp modelId="{5D7CE4D5-93DD-4971-972E-8BB4ACD45352}">
      <dsp:nvSpPr>
        <dsp:cNvPr id="0" name=""/>
        <dsp:cNvSpPr/>
      </dsp:nvSpPr>
      <dsp:spPr>
        <a:xfrm>
          <a:off x="1345" y="4188496"/>
          <a:ext cx="832781" cy="685799"/>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7</a:t>
          </a:r>
        </a:p>
      </dsp:txBody>
      <dsp:txXfrm>
        <a:off x="34823" y="4221974"/>
        <a:ext cx="765825" cy="6188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9530D-639D-4223-B22C-8025577AC8FE}">
      <dsp:nvSpPr>
        <dsp:cNvPr id="0" name=""/>
        <dsp:cNvSpPr/>
      </dsp:nvSpPr>
      <dsp:spPr>
        <a:xfrm>
          <a:off x="4343400" y="1206217"/>
          <a:ext cx="129295" cy="1440726"/>
        </a:xfrm>
        <a:custGeom>
          <a:avLst/>
          <a:gdLst/>
          <a:ahLst/>
          <a:cxnLst/>
          <a:rect l="0" t="0" r="0" b="0"/>
          <a:pathLst>
            <a:path>
              <a:moveTo>
                <a:pt x="0" y="0"/>
              </a:moveTo>
              <a:lnTo>
                <a:pt x="0" y="1440726"/>
              </a:lnTo>
              <a:lnTo>
                <a:pt x="129295" y="14407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E9C046-47ED-4C71-8689-A4C5AC815AFB}">
      <dsp:nvSpPr>
        <dsp:cNvPr id="0" name=""/>
        <dsp:cNvSpPr/>
      </dsp:nvSpPr>
      <dsp:spPr>
        <a:xfrm>
          <a:off x="4214104" y="1206217"/>
          <a:ext cx="129295" cy="1440726"/>
        </a:xfrm>
        <a:custGeom>
          <a:avLst/>
          <a:gdLst/>
          <a:ahLst/>
          <a:cxnLst/>
          <a:rect l="0" t="0" r="0" b="0"/>
          <a:pathLst>
            <a:path>
              <a:moveTo>
                <a:pt x="129295" y="0"/>
              </a:moveTo>
              <a:lnTo>
                <a:pt x="129295" y="1440726"/>
              </a:lnTo>
              <a:lnTo>
                <a:pt x="0" y="14407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BC8132-4DA6-48B6-9FED-068391D6CAEA}">
      <dsp:nvSpPr>
        <dsp:cNvPr id="0" name=""/>
        <dsp:cNvSpPr/>
      </dsp:nvSpPr>
      <dsp:spPr>
        <a:xfrm>
          <a:off x="4343400" y="1206217"/>
          <a:ext cx="129295" cy="566439"/>
        </a:xfrm>
        <a:custGeom>
          <a:avLst/>
          <a:gdLst/>
          <a:ahLst/>
          <a:cxnLst/>
          <a:rect l="0" t="0" r="0" b="0"/>
          <a:pathLst>
            <a:path>
              <a:moveTo>
                <a:pt x="0" y="0"/>
              </a:moveTo>
              <a:lnTo>
                <a:pt x="0" y="566439"/>
              </a:lnTo>
              <a:lnTo>
                <a:pt x="129295" y="5664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5E4D11-7B0A-4E9F-AE79-D2B563036914}">
      <dsp:nvSpPr>
        <dsp:cNvPr id="0" name=""/>
        <dsp:cNvSpPr/>
      </dsp:nvSpPr>
      <dsp:spPr>
        <a:xfrm>
          <a:off x="4214104" y="1206217"/>
          <a:ext cx="129295" cy="566439"/>
        </a:xfrm>
        <a:custGeom>
          <a:avLst/>
          <a:gdLst/>
          <a:ahLst/>
          <a:cxnLst/>
          <a:rect l="0" t="0" r="0" b="0"/>
          <a:pathLst>
            <a:path>
              <a:moveTo>
                <a:pt x="129295" y="0"/>
              </a:moveTo>
              <a:lnTo>
                <a:pt x="129295" y="566439"/>
              </a:lnTo>
              <a:lnTo>
                <a:pt x="0" y="5664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9A336B-FADD-40BA-89DF-67AF5FAD239A}">
      <dsp:nvSpPr>
        <dsp:cNvPr id="0" name=""/>
        <dsp:cNvSpPr/>
      </dsp:nvSpPr>
      <dsp:spPr>
        <a:xfrm>
          <a:off x="4343400" y="1206217"/>
          <a:ext cx="3724954" cy="2007165"/>
        </a:xfrm>
        <a:custGeom>
          <a:avLst/>
          <a:gdLst/>
          <a:ahLst/>
          <a:cxnLst/>
          <a:rect l="0" t="0" r="0" b="0"/>
          <a:pathLst>
            <a:path>
              <a:moveTo>
                <a:pt x="0" y="0"/>
              </a:moveTo>
              <a:lnTo>
                <a:pt x="0" y="1877869"/>
              </a:lnTo>
              <a:lnTo>
                <a:pt x="3724954" y="1877869"/>
              </a:lnTo>
              <a:lnTo>
                <a:pt x="3724954" y="20071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4B91EB-0D11-4FB8-9585-629AA5604886}">
      <dsp:nvSpPr>
        <dsp:cNvPr id="0" name=""/>
        <dsp:cNvSpPr/>
      </dsp:nvSpPr>
      <dsp:spPr>
        <a:xfrm>
          <a:off x="4343400" y="1206217"/>
          <a:ext cx="867366" cy="1994180"/>
        </a:xfrm>
        <a:custGeom>
          <a:avLst/>
          <a:gdLst/>
          <a:ahLst/>
          <a:cxnLst/>
          <a:rect l="0" t="0" r="0" b="0"/>
          <a:pathLst>
            <a:path>
              <a:moveTo>
                <a:pt x="0" y="0"/>
              </a:moveTo>
              <a:lnTo>
                <a:pt x="0" y="1864884"/>
              </a:lnTo>
              <a:lnTo>
                <a:pt x="867366" y="1864884"/>
              </a:lnTo>
              <a:lnTo>
                <a:pt x="867366" y="19941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3CB3A0-D141-415E-8480-91E6C78945FA}">
      <dsp:nvSpPr>
        <dsp:cNvPr id="0" name=""/>
        <dsp:cNvSpPr/>
      </dsp:nvSpPr>
      <dsp:spPr>
        <a:xfrm>
          <a:off x="4343400" y="1206217"/>
          <a:ext cx="2292096" cy="1994186"/>
        </a:xfrm>
        <a:custGeom>
          <a:avLst/>
          <a:gdLst/>
          <a:ahLst/>
          <a:cxnLst/>
          <a:rect l="0" t="0" r="0" b="0"/>
          <a:pathLst>
            <a:path>
              <a:moveTo>
                <a:pt x="0" y="0"/>
              </a:moveTo>
              <a:lnTo>
                <a:pt x="0" y="1864890"/>
              </a:lnTo>
              <a:lnTo>
                <a:pt x="2292096" y="1864890"/>
              </a:lnTo>
              <a:lnTo>
                <a:pt x="2292096" y="19941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B041E1-D456-4EED-B157-09540B38E863}">
      <dsp:nvSpPr>
        <dsp:cNvPr id="0" name=""/>
        <dsp:cNvSpPr/>
      </dsp:nvSpPr>
      <dsp:spPr>
        <a:xfrm>
          <a:off x="3598409" y="1206217"/>
          <a:ext cx="744990" cy="2007165"/>
        </a:xfrm>
        <a:custGeom>
          <a:avLst/>
          <a:gdLst/>
          <a:ahLst/>
          <a:cxnLst/>
          <a:rect l="0" t="0" r="0" b="0"/>
          <a:pathLst>
            <a:path>
              <a:moveTo>
                <a:pt x="744990" y="0"/>
              </a:moveTo>
              <a:lnTo>
                <a:pt x="744990" y="1877869"/>
              </a:lnTo>
              <a:lnTo>
                <a:pt x="0" y="1877869"/>
              </a:lnTo>
              <a:lnTo>
                <a:pt x="0" y="20071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D73875-7683-4857-A57F-A55B5F448C61}">
      <dsp:nvSpPr>
        <dsp:cNvPr id="0" name=""/>
        <dsp:cNvSpPr/>
      </dsp:nvSpPr>
      <dsp:spPr>
        <a:xfrm>
          <a:off x="2108427" y="1206217"/>
          <a:ext cx="2234972" cy="2007165"/>
        </a:xfrm>
        <a:custGeom>
          <a:avLst/>
          <a:gdLst/>
          <a:ahLst/>
          <a:cxnLst/>
          <a:rect l="0" t="0" r="0" b="0"/>
          <a:pathLst>
            <a:path>
              <a:moveTo>
                <a:pt x="2234972" y="0"/>
              </a:moveTo>
              <a:lnTo>
                <a:pt x="2234972" y="1877869"/>
              </a:lnTo>
              <a:lnTo>
                <a:pt x="0" y="1877869"/>
              </a:lnTo>
              <a:lnTo>
                <a:pt x="0" y="20071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6A4328-2FE3-4627-8A54-61994D76C3D9}">
      <dsp:nvSpPr>
        <dsp:cNvPr id="0" name=""/>
        <dsp:cNvSpPr/>
      </dsp:nvSpPr>
      <dsp:spPr>
        <a:xfrm>
          <a:off x="618445" y="1206217"/>
          <a:ext cx="3724954" cy="2007165"/>
        </a:xfrm>
        <a:custGeom>
          <a:avLst/>
          <a:gdLst/>
          <a:ahLst/>
          <a:cxnLst/>
          <a:rect l="0" t="0" r="0" b="0"/>
          <a:pathLst>
            <a:path>
              <a:moveTo>
                <a:pt x="3724954" y="0"/>
              </a:moveTo>
              <a:lnTo>
                <a:pt x="3724954" y="1877869"/>
              </a:lnTo>
              <a:lnTo>
                <a:pt x="0" y="1877869"/>
              </a:lnTo>
              <a:lnTo>
                <a:pt x="0" y="20071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B42BD0-FA6D-4B67-8712-AB256AB0B60C}">
      <dsp:nvSpPr>
        <dsp:cNvPr id="0" name=""/>
        <dsp:cNvSpPr/>
      </dsp:nvSpPr>
      <dsp:spPr>
        <a:xfrm>
          <a:off x="3727705" y="590522"/>
          <a:ext cx="1231389" cy="615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Club President</a:t>
          </a:r>
        </a:p>
      </dsp:txBody>
      <dsp:txXfrm>
        <a:off x="3727705" y="590522"/>
        <a:ext cx="1231389" cy="615694"/>
      </dsp:txXfrm>
    </dsp:sp>
    <dsp:sp modelId="{9679D126-E380-493A-A335-1D644C179219}">
      <dsp:nvSpPr>
        <dsp:cNvPr id="0" name=""/>
        <dsp:cNvSpPr/>
      </dsp:nvSpPr>
      <dsp:spPr>
        <a:xfrm>
          <a:off x="2750" y="3213383"/>
          <a:ext cx="1231389" cy="615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Foundation       Rob Grogan</a:t>
          </a:r>
        </a:p>
      </dsp:txBody>
      <dsp:txXfrm>
        <a:off x="2750" y="3213383"/>
        <a:ext cx="1231389" cy="615694"/>
      </dsp:txXfrm>
    </dsp:sp>
    <dsp:sp modelId="{974F5379-6DAA-4CEB-A125-83FA87EF6E5F}">
      <dsp:nvSpPr>
        <dsp:cNvPr id="0" name=""/>
        <dsp:cNvSpPr/>
      </dsp:nvSpPr>
      <dsp:spPr>
        <a:xfrm>
          <a:off x="1492732" y="3213383"/>
          <a:ext cx="1231389" cy="615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Membership  Kathy Timm and Lanissa Grogan </a:t>
          </a:r>
        </a:p>
      </dsp:txBody>
      <dsp:txXfrm>
        <a:off x="1492732" y="3213383"/>
        <a:ext cx="1231389" cy="615694"/>
      </dsp:txXfrm>
    </dsp:sp>
    <dsp:sp modelId="{A67CD884-F8B2-4FDF-958A-33E2F4EF22FB}">
      <dsp:nvSpPr>
        <dsp:cNvPr id="0" name=""/>
        <dsp:cNvSpPr/>
      </dsp:nvSpPr>
      <dsp:spPr>
        <a:xfrm>
          <a:off x="2982714" y="3213383"/>
          <a:ext cx="1231389" cy="615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Service Projects       Marty Metiva and Claire Horton</a:t>
          </a:r>
        </a:p>
      </dsp:txBody>
      <dsp:txXfrm>
        <a:off x="2982714" y="3213383"/>
        <a:ext cx="1231389" cy="615694"/>
      </dsp:txXfrm>
    </dsp:sp>
    <dsp:sp modelId="{B2A69127-5087-4B44-A7FE-8E2DEF56B0C8}">
      <dsp:nvSpPr>
        <dsp:cNvPr id="0" name=""/>
        <dsp:cNvSpPr/>
      </dsp:nvSpPr>
      <dsp:spPr>
        <a:xfrm>
          <a:off x="6019801" y="3200404"/>
          <a:ext cx="1231389" cy="615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Public Relations  Rylee Rudd</a:t>
          </a:r>
        </a:p>
      </dsp:txBody>
      <dsp:txXfrm>
        <a:off x="6019801" y="3200404"/>
        <a:ext cx="1231389" cy="615694"/>
      </dsp:txXfrm>
    </dsp:sp>
    <dsp:sp modelId="{DB037372-EBE1-4A92-838C-48D177ECD936}">
      <dsp:nvSpPr>
        <dsp:cNvPr id="0" name=""/>
        <dsp:cNvSpPr/>
      </dsp:nvSpPr>
      <dsp:spPr>
        <a:xfrm>
          <a:off x="4595071" y="3200398"/>
          <a:ext cx="1231389" cy="615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Youth                 Lana </a:t>
          </a:r>
          <a:r>
            <a:rPr lang="en-US" sz="1300" kern="1200" dirty="0" err="1"/>
            <a:t>Kosek</a:t>
          </a:r>
          <a:endParaRPr lang="en-US" sz="1300" kern="1200" dirty="0"/>
        </a:p>
      </dsp:txBody>
      <dsp:txXfrm>
        <a:off x="4595071" y="3200398"/>
        <a:ext cx="1231389" cy="615694"/>
      </dsp:txXfrm>
    </dsp:sp>
    <dsp:sp modelId="{E865A28F-1EA9-4EB1-AE52-9F2CB0423024}">
      <dsp:nvSpPr>
        <dsp:cNvPr id="0" name=""/>
        <dsp:cNvSpPr/>
      </dsp:nvSpPr>
      <dsp:spPr>
        <a:xfrm>
          <a:off x="7452659" y="3213383"/>
          <a:ext cx="1231389" cy="615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Sgt. at Arms      Kelly Kochendorfer</a:t>
          </a:r>
        </a:p>
      </dsp:txBody>
      <dsp:txXfrm>
        <a:off x="7452659" y="3213383"/>
        <a:ext cx="1231389" cy="615694"/>
      </dsp:txXfrm>
    </dsp:sp>
    <dsp:sp modelId="{20C2E3E3-1E7C-4E61-89A0-DF8263BFA91C}">
      <dsp:nvSpPr>
        <dsp:cNvPr id="0" name=""/>
        <dsp:cNvSpPr/>
      </dsp:nvSpPr>
      <dsp:spPr>
        <a:xfrm>
          <a:off x="2982714" y="1464809"/>
          <a:ext cx="1231389" cy="615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President Elect  Jack Timm</a:t>
          </a:r>
        </a:p>
      </dsp:txBody>
      <dsp:txXfrm>
        <a:off x="2982714" y="1464809"/>
        <a:ext cx="1231389" cy="615694"/>
      </dsp:txXfrm>
    </dsp:sp>
    <dsp:sp modelId="{14441303-BB4F-4359-8D54-012B1A1956AF}">
      <dsp:nvSpPr>
        <dsp:cNvPr id="0" name=""/>
        <dsp:cNvSpPr/>
      </dsp:nvSpPr>
      <dsp:spPr>
        <a:xfrm>
          <a:off x="4472695" y="1464809"/>
          <a:ext cx="1231389" cy="615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Secretary       Cathy Kochendorfer</a:t>
          </a:r>
        </a:p>
      </dsp:txBody>
      <dsp:txXfrm>
        <a:off x="4472695" y="1464809"/>
        <a:ext cx="1231389" cy="615694"/>
      </dsp:txXfrm>
    </dsp:sp>
    <dsp:sp modelId="{EDFEE9F8-B4F5-447E-9D5D-012E5DAC0B92}">
      <dsp:nvSpPr>
        <dsp:cNvPr id="0" name=""/>
        <dsp:cNvSpPr/>
      </dsp:nvSpPr>
      <dsp:spPr>
        <a:xfrm>
          <a:off x="2982714" y="2339096"/>
          <a:ext cx="1231389" cy="615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Treasurer    Evelyna Kuhr</a:t>
          </a:r>
        </a:p>
      </dsp:txBody>
      <dsp:txXfrm>
        <a:off x="2982714" y="2339096"/>
        <a:ext cx="1231389" cy="615694"/>
      </dsp:txXfrm>
    </dsp:sp>
    <dsp:sp modelId="{CA919319-5CA9-45F5-8250-933CBF6D1454}">
      <dsp:nvSpPr>
        <dsp:cNvPr id="0" name=""/>
        <dsp:cNvSpPr/>
      </dsp:nvSpPr>
      <dsp:spPr>
        <a:xfrm>
          <a:off x="4472695" y="2339096"/>
          <a:ext cx="1231389" cy="6156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Immediate Past President        Chuck Foster</a:t>
          </a:r>
        </a:p>
      </dsp:txBody>
      <dsp:txXfrm>
        <a:off x="4472695" y="2339096"/>
        <a:ext cx="1231389" cy="6156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A52E0-D09F-4509-88A3-9AB0976879FC}">
      <dsp:nvSpPr>
        <dsp:cNvPr id="0" name=""/>
        <dsp:cNvSpPr/>
      </dsp:nvSpPr>
      <dsp:spPr>
        <a:xfrm rot="16200000">
          <a:off x="-791194" y="398229"/>
          <a:ext cx="5281728" cy="3699340"/>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r>
            <a:rPr lang="en-US" sz="5200" kern="1200" dirty="0"/>
            <a:t>Rotarian</a:t>
          </a:r>
        </a:p>
      </dsp:txBody>
      <dsp:txXfrm rot="5400000">
        <a:off x="0" y="927467"/>
        <a:ext cx="3051956" cy="2640864"/>
      </dsp:txXfrm>
    </dsp:sp>
    <dsp:sp modelId="{63A7F9AE-1717-412E-B07C-4FA86F77F3EE}">
      <dsp:nvSpPr>
        <dsp:cNvPr id="0" name=""/>
        <dsp:cNvSpPr/>
      </dsp:nvSpPr>
      <dsp:spPr>
        <a:xfrm rot="5400000">
          <a:off x="2980619" y="239421"/>
          <a:ext cx="5268784" cy="4016957"/>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b="1" kern="1200" dirty="0"/>
            <a:t>Attend another Rotary Event:</a:t>
          </a:r>
        </a:p>
        <a:p>
          <a:pPr marL="114300" lvl="1" indent="-114300" algn="l" defTabSz="622300">
            <a:lnSpc>
              <a:spcPct val="90000"/>
            </a:lnSpc>
            <a:spcBef>
              <a:spcPct val="0"/>
            </a:spcBef>
            <a:spcAft>
              <a:spcPct val="15000"/>
            </a:spcAft>
            <a:buChar char="•"/>
          </a:pPr>
          <a:r>
            <a:rPr lang="en-US" sz="1400" kern="1200" dirty="0"/>
            <a:t>Another Club (</a:t>
          </a:r>
          <a:r>
            <a:rPr lang="en-US" sz="1400" b="1" kern="1200" dirty="0">
              <a:solidFill>
                <a:schemeClr val="tx1">
                  <a:lumMod val="95000"/>
                </a:schemeClr>
              </a:solidFill>
              <a:hlinkClick xmlns:r="http://schemas.openxmlformats.org/officeDocument/2006/relationships" r:id="rId1"/>
            </a:rPr>
            <a:t>use Club Finder)</a:t>
          </a:r>
          <a:endParaRPr lang="en-US" sz="1400" b="1" kern="1200" dirty="0">
            <a:solidFill>
              <a:schemeClr val="tx1">
                <a:lumMod val="95000"/>
              </a:schemeClr>
            </a:solidFill>
          </a:endParaRPr>
        </a:p>
        <a:p>
          <a:pPr marL="114300" lvl="1" indent="-114300" algn="l" defTabSz="622300">
            <a:lnSpc>
              <a:spcPct val="90000"/>
            </a:lnSpc>
            <a:spcBef>
              <a:spcPct val="0"/>
            </a:spcBef>
            <a:spcAft>
              <a:spcPct val="15000"/>
            </a:spcAft>
            <a:buChar char="•"/>
          </a:pPr>
          <a:r>
            <a:rPr lang="en-US" sz="1400" kern="1200" dirty="0"/>
            <a:t>Firesides</a:t>
          </a:r>
        </a:p>
        <a:p>
          <a:pPr marL="114300" lvl="1" indent="-114300" algn="l" defTabSz="622300">
            <a:lnSpc>
              <a:spcPct val="90000"/>
            </a:lnSpc>
            <a:spcBef>
              <a:spcPct val="0"/>
            </a:spcBef>
            <a:spcAft>
              <a:spcPct val="15000"/>
            </a:spcAft>
            <a:buChar char="•"/>
          </a:pPr>
          <a:r>
            <a:rPr lang="en-US" sz="1400" kern="1200" dirty="0"/>
            <a:t>Fellowship Events</a:t>
          </a:r>
        </a:p>
        <a:p>
          <a:pPr marL="114300" lvl="1" indent="-114300" algn="l" defTabSz="622300">
            <a:lnSpc>
              <a:spcPct val="90000"/>
            </a:lnSpc>
            <a:spcBef>
              <a:spcPct val="0"/>
            </a:spcBef>
            <a:spcAft>
              <a:spcPct val="15000"/>
            </a:spcAft>
            <a:buChar char="•"/>
          </a:pPr>
          <a:r>
            <a:rPr lang="en-US" sz="1400" kern="1200" dirty="0"/>
            <a:t>Service Projects</a:t>
          </a:r>
        </a:p>
        <a:p>
          <a:pPr marL="114300" lvl="1" indent="-114300" algn="l" defTabSz="622300">
            <a:lnSpc>
              <a:spcPct val="90000"/>
            </a:lnSpc>
            <a:spcBef>
              <a:spcPct val="0"/>
            </a:spcBef>
            <a:spcAft>
              <a:spcPct val="15000"/>
            </a:spcAft>
            <a:buChar char="•"/>
          </a:pPr>
          <a:r>
            <a:rPr lang="en-US" sz="1400" kern="1200" dirty="0"/>
            <a:t>Committee Meetings</a:t>
          </a:r>
        </a:p>
        <a:p>
          <a:pPr marL="114300" lvl="1" indent="-114300" algn="l" defTabSz="622300">
            <a:lnSpc>
              <a:spcPct val="90000"/>
            </a:lnSpc>
            <a:spcBef>
              <a:spcPct val="0"/>
            </a:spcBef>
            <a:spcAft>
              <a:spcPct val="15000"/>
            </a:spcAft>
            <a:buChar char="•"/>
          </a:pPr>
          <a:r>
            <a:rPr lang="en-US" sz="1400" kern="1200" dirty="0"/>
            <a:t>Rotary Conferences</a:t>
          </a:r>
        </a:p>
        <a:p>
          <a:pPr marL="114300" lvl="1" indent="-114300" algn="l" defTabSz="622300">
            <a:lnSpc>
              <a:spcPct val="90000"/>
            </a:lnSpc>
            <a:spcBef>
              <a:spcPct val="0"/>
            </a:spcBef>
            <a:spcAft>
              <a:spcPct val="15000"/>
            </a:spcAft>
            <a:buChar char="•"/>
          </a:pPr>
          <a:r>
            <a:rPr lang="en-US" sz="1400" kern="1200" dirty="0"/>
            <a:t>Rotary Seminars</a:t>
          </a:r>
        </a:p>
        <a:p>
          <a:pPr marL="114300" lvl="1" indent="-114300" algn="l" defTabSz="622300">
            <a:lnSpc>
              <a:spcPct val="90000"/>
            </a:lnSpc>
            <a:spcBef>
              <a:spcPct val="0"/>
            </a:spcBef>
            <a:spcAft>
              <a:spcPct val="15000"/>
            </a:spcAft>
            <a:buChar char="•"/>
          </a:pPr>
          <a:r>
            <a:rPr lang="en-US" sz="1400" kern="1200" dirty="0"/>
            <a:t>Rotary Webinars</a:t>
          </a:r>
        </a:p>
      </dsp:txBody>
      <dsp:txXfrm rot="-5400000">
        <a:off x="4309500" y="930704"/>
        <a:ext cx="3313990" cy="26343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D32D5-ECA4-493F-8A04-3F175F3CF5BA}">
      <dsp:nvSpPr>
        <dsp:cNvPr id="0" name=""/>
        <dsp:cNvSpPr/>
      </dsp:nvSpPr>
      <dsp:spPr>
        <a:xfrm>
          <a:off x="4944" y="1104176"/>
          <a:ext cx="2135455" cy="159407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77901A-0066-43D7-A848-4A7D527B11E6}">
      <dsp:nvSpPr>
        <dsp:cNvPr id="0" name=""/>
        <dsp:cNvSpPr/>
      </dsp:nvSpPr>
      <dsp:spPr>
        <a:xfrm>
          <a:off x="4944" y="2698248"/>
          <a:ext cx="2135455" cy="68545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en-US" sz="2100" kern="1200" dirty="0"/>
            <a:t>Annual Budget</a:t>
          </a:r>
        </a:p>
      </dsp:txBody>
      <dsp:txXfrm>
        <a:off x="4944" y="2698248"/>
        <a:ext cx="1503841" cy="685451"/>
      </dsp:txXfrm>
    </dsp:sp>
    <dsp:sp modelId="{6E311AF1-BC65-4CD5-A0C9-DA004599F1DF}">
      <dsp:nvSpPr>
        <dsp:cNvPr id="0" name=""/>
        <dsp:cNvSpPr/>
      </dsp:nvSpPr>
      <dsp:spPr>
        <a:xfrm>
          <a:off x="1569194" y="2807126"/>
          <a:ext cx="747409" cy="747409"/>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FD2500-9282-4DD2-BAC1-0A3E0908237D}">
      <dsp:nvSpPr>
        <dsp:cNvPr id="0" name=""/>
        <dsp:cNvSpPr/>
      </dsp:nvSpPr>
      <dsp:spPr>
        <a:xfrm>
          <a:off x="2501769" y="1104176"/>
          <a:ext cx="2135455" cy="159407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8CC6B0-954D-4E44-A730-CAD249A5CFD0}">
      <dsp:nvSpPr>
        <dsp:cNvPr id="0" name=""/>
        <dsp:cNvSpPr/>
      </dsp:nvSpPr>
      <dsp:spPr>
        <a:xfrm>
          <a:off x="2501769" y="2698248"/>
          <a:ext cx="2135455" cy="68545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en-US" sz="2100" kern="1200" dirty="0"/>
            <a:t>Balance Sheet</a:t>
          </a:r>
        </a:p>
      </dsp:txBody>
      <dsp:txXfrm>
        <a:off x="2501769" y="2698248"/>
        <a:ext cx="1503841" cy="685451"/>
      </dsp:txXfrm>
    </dsp:sp>
    <dsp:sp modelId="{684DDA1D-AAA8-4ABB-9E1A-6988BF78FAB2}">
      <dsp:nvSpPr>
        <dsp:cNvPr id="0" name=""/>
        <dsp:cNvSpPr/>
      </dsp:nvSpPr>
      <dsp:spPr>
        <a:xfrm>
          <a:off x="4160866" y="2919110"/>
          <a:ext cx="747409" cy="747409"/>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F083E3-7DF4-4A58-9C67-2CF7A3CA8B20}">
      <dsp:nvSpPr>
        <dsp:cNvPr id="0" name=""/>
        <dsp:cNvSpPr/>
      </dsp:nvSpPr>
      <dsp:spPr>
        <a:xfrm>
          <a:off x="4998595" y="1104176"/>
          <a:ext cx="2135455" cy="159407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FAFFED-664D-43A9-A98F-4A7B4797D45E}">
      <dsp:nvSpPr>
        <dsp:cNvPr id="0" name=""/>
        <dsp:cNvSpPr/>
      </dsp:nvSpPr>
      <dsp:spPr>
        <a:xfrm>
          <a:off x="4991099" y="2666998"/>
          <a:ext cx="2135455" cy="68545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en-US" sz="2100" kern="1200" dirty="0"/>
            <a:t>Profit &amp; Loss Statement</a:t>
          </a:r>
        </a:p>
      </dsp:txBody>
      <dsp:txXfrm>
        <a:off x="4991099" y="2666998"/>
        <a:ext cx="1503841" cy="685451"/>
      </dsp:txXfrm>
    </dsp:sp>
    <dsp:sp modelId="{361F87A5-BC69-43AA-9835-623A2187FF91}">
      <dsp:nvSpPr>
        <dsp:cNvPr id="0" name=""/>
        <dsp:cNvSpPr/>
      </dsp:nvSpPr>
      <dsp:spPr>
        <a:xfrm>
          <a:off x="6562845" y="2807126"/>
          <a:ext cx="747409" cy="747409"/>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CE033-D478-4E7C-8647-1D29C6A838A2}">
      <dsp:nvSpPr>
        <dsp:cNvPr id="0" name=""/>
        <dsp:cNvSpPr/>
      </dsp:nvSpPr>
      <dsp:spPr>
        <a:xfrm>
          <a:off x="0" y="228776"/>
          <a:ext cx="7396512" cy="378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6D1412-C31D-4946-BD3A-FE14593AF0D5}">
      <dsp:nvSpPr>
        <dsp:cNvPr id="0" name=""/>
        <dsp:cNvSpPr/>
      </dsp:nvSpPr>
      <dsp:spPr>
        <a:xfrm>
          <a:off x="369825" y="51389"/>
          <a:ext cx="5177558" cy="442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699" tIns="0" rIns="195699" bIns="0" numCol="1" spcCol="1270" anchor="ctr" anchorCtr="0">
          <a:noAutofit/>
        </a:bodyPr>
        <a:lstStyle/>
        <a:p>
          <a:pPr marL="0" lvl="0" indent="0" algn="l" defTabSz="889000">
            <a:lnSpc>
              <a:spcPct val="90000"/>
            </a:lnSpc>
            <a:spcBef>
              <a:spcPct val="0"/>
            </a:spcBef>
            <a:spcAft>
              <a:spcPct val="35000"/>
            </a:spcAft>
            <a:buNone/>
          </a:pPr>
          <a:r>
            <a:rPr lang="en-US" sz="2000" kern="1200" dirty="0"/>
            <a:t>Invite them to a meeting as your guest</a:t>
          </a:r>
        </a:p>
      </dsp:txBody>
      <dsp:txXfrm>
        <a:off x="391441" y="73005"/>
        <a:ext cx="5134326" cy="399568"/>
      </dsp:txXfrm>
    </dsp:sp>
    <dsp:sp modelId="{83A63F12-EB2E-4915-97EB-A3AC670C5D2B}">
      <dsp:nvSpPr>
        <dsp:cNvPr id="0" name=""/>
        <dsp:cNvSpPr/>
      </dsp:nvSpPr>
      <dsp:spPr>
        <a:xfrm>
          <a:off x="0" y="953189"/>
          <a:ext cx="7396512" cy="37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F7B884-6153-49CA-926B-7FB3AB1EDA9C}">
      <dsp:nvSpPr>
        <dsp:cNvPr id="0" name=""/>
        <dsp:cNvSpPr/>
      </dsp:nvSpPr>
      <dsp:spPr>
        <a:xfrm>
          <a:off x="369825" y="731789"/>
          <a:ext cx="5177558" cy="442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699" tIns="0" rIns="195699" bIns="0" numCol="1" spcCol="1270" anchor="ctr" anchorCtr="0">
          <a:noAutofit/>
        </a:bodyPr>
        <a:lstStyle/>
        <a:p>
          <a:pPr marL="0" lvl="0" indent="0" algn="l" defTabSz="889000">
            <a:lnSpc>
              <a:spcPct val="90000"/>
            </a:lnSpc>
            <a:spcBef>
              <a:spcPct val="0"/>
            </a:spcBef>
            <a:spcAft>
              <a:spcPct val="35000"/>
            </a:spcAft>
            <a:buNone/>
          </a:pPr>
          <a:r>
            <a:rPr lang="en-US" sz="2000" kern="1200" dirty="0"/>
            <a:t>Tell them about Rotary</a:t>
          </a:r>
        </a:p>
      </dsp:txBody>
      <dsp:txXfrm>
        <a:off x="391441" y="753405"/>
        <a:ext cx="5134326" cy="399568"/>
      </dsp:txXfrm>
    </dsp:sp>
    <dsp:sp modelId="{6233490A-32E7-4D01-8323-8D462654E3D7}">
      <dsp:nvSpPr>
        <dsp:cNvPr id="0" name=""/>
        <dsp:cNvSpPr/>
      </dsp:nvSpPr>
      <dsp:spPr>
        <a:xfrm>
          <a:off x="0" y="1633589"/>
          <a:ext cx="7396512" cy="378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FBF76B-1824-4C82-8F83-4B665CF921D5}">
      <dsp:nvSpPr>
        <dsp:cNvPr id="0" name=""/>
        <dsp:cNvSpPr/>
      </dsp:nvSpPr>
      <dsp:spPr>
        <a:xfrm>
          <a:off x="369825" y="1412189"/>
          <a:ext cx="5177558" cy="4428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699" tIns="0" rIns="195699" bIns="0" numCol="1" spcCol="1270" anchor="ctr" anchorCtr="0">
          <a:noAutofit/>
        </a:bodyPr>
        <a:lstStyle/>
        <a:p>
          <a:pPr marL="0" lvl="0" indent="0" algn="l" defTabSz="889000">
            <a:lnSpc>
              <a:spcPct val="90000"/>
            </a:lnSpc>
            <a:spcBef>
              <a:spcPct val="0"/>
            </a:spcBef>
            <a:spcAft>
              <a:spcPct val="35000"/>
            </a:spcAft>
            <a:buNone/>
          </a:pPr>
          <a:r>
            <a:rPr lang="en-US" sz="2000" kern="1200" dirty="0"/>
            <a:t>Complete a</a:t>
          </a:r>
          <a:r>
            <a:rPr lang="en-US" sz="2000" b="1" kern="1200" dirty="0"/>
            <a:t> Proposed New Member Form</a:t>
          </a:r>
        </a:p>
      </dsp:txBody>
      <dsp:txXfrm>
        <a:off x="391441" y="1433805"/>
        <a:ext cx="5134326" cy="399568"/>
      </dsp:txXfrm>
    </dsp:sp>
    <dsp:sp modelId="{F3D11569-C953-4F38-AD65-63DEE370949F}">
      <dsp:nvSpPr>
        <dsp:cNvPr id="0" name=""/>
        <dsp:cNvSpPr/>
      </dsp:nvSpPr>
      <dsp:spPr>
        <a:xfrm>
          <a:off x="0" y="2313989"/>
          <a:ext cx="7396512" cy="378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5D55BB-7F1C-4295-8EBD-9FF9C254D61E}">
      <dsp:nvSpPr>
        <dsp:cNvPr id="0" name=""/>
        <dsp:cNvSpPr/>
      </dsp:nvSpPr>
      <dsp:spPr>
        <a:xfrm>
          <a:off x="369825" y="2092589"/>
          <a:ext cx="5177558" cy="4428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699" tIns="0" rIns="195699" bIns="0" numCol="1" spcCol="1270" anchor="ctr" anchorCtr="0">
          <a:noAutofit/>
        </a:bodyPr>
        <a:lstStyle/>
        <a:p>
          <a:pPr marL="0" lvl="0" indent="0" algn="l" defTabSz="889000">
            <a:lnSpc>
              <a:spcPct val="90000"/>
            </a:lnSpc>
            <a:spcBef>
              <a:spcPct val="0"/>
            </a:spcBef>
            <a:spcAft>
              <a:spcPct val="35000"/>
            </a:spcAft>
            <a:buNone/>
          </a:pPr>
          <a:r>
            <a:rPr lang="en-US" sz="2000" kern="1200" dirty="0"/>
            <a:t>Board votes on proposed membership</a:t>
          </a:r>
        </a:p>
      </dsp:txBody>
      <dsp:txXfrm>
        <a:off x="391441" y="2114205"/>
        <a:ext cx="5134326" cy="399568"/>
      </dsp:txXfrm>
    </dsp:sp>
    <dsp:sp modelId="{2240FD6D-5247-41D0-B723-308DD298CC7D}">
      <dsp:nvSpPr>
        <dsp:cNvPr id="0" name=""/>
        <dsp:cNvSpPr/>
      </dsp:nvSpPr>
      <dsp:spPr>
        <a:xfrm>
          <a:off x="0" y="2994389"/>
          <a:ext cx="7396512" cy="3780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ED0324-FEFB-4420-A080-D5B1287FAD9C}">
      <dsp:nvSpPr>
        <dsp:cNvPr id="0" name=""/>
        <dsp:cNvSpPr/>
      </dsp:nvSpPr>
      <dsp:spPr>
        <a:xfrm>
          <a:off x="369825" y="2772989"/>
          <a:ext cx="5177558" cy="4428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699" tIns="0" rIns="195699" bIns="0" numCol="1" spcCol="1270" anchor="ctr" anchorCtr="0">
          <a:noAutofit/>
        </a:bodyPr>
        <a:lstStyle/>
        <a:p>
          <a:pPr marL="0" lvl="0" indent="0" algn="l" defTabSz="889000">
            <a:lnSpc>
              <a:spcPct val="90000"/>
            </a:lnSpc>
            <a:spcBef>
              <a:spcPct val="0"/>
            </a:spcBef>
            <a:spcAft>
              <a:spcPct val="35000"/>
            </a:spcAft>
            <a:buNone/>
          </a:pPr>
          <a:r>
            <a:rPr lang="en-US" sz="2000" kern="1200" dirty="0"/>
            <a:t>New Member Orientation Handbook</a:t>
          </a:r>
        </a:p>
      </dsp:txBody>
      <dsp:txXfrm>
        <a:off x="391441" y="2794605"/>
        <a:ext cx="5134326" cy="399568"/>
      </dsp:txXfrm>
    </dsp:sp>
    <dsp:sp modelId="{C2CE9D25-67B5-4FC5-A496-08CF876F452C}">
      <dsp:nvSpPr>
        <dsp:cNvPr id="0" name=""/>
        <dsp:cNvSpPr/>
      </dsp:nvSpPr>
      <dsp:spPr>
        <a:xfrm>
          <a:off x="0" y="3674789"/>
          <a:ext cx="7396512" cy="378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70ECCA-D3F4-40E8-BBD9-D4A75FDB9A76}">
      <dsp:nvSpPr>
        <dsp:cNvPr id="0" name=""/>
        <dsp:cNvSpPr/>
      </dsp:nvSpPr>
      <dsp:spPr>
        <a:xfrm>
          <a:off x="369825" y="3453389"/>
          <a:ext cx="5177558" cy="442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699" tIns="0" rIns="195699" bIns="0" numCol="1" spcCol="1270" anchor="ctr" anchorCtr="0">
          <a:noAutofit/>
        </a:bodyPr>
        <a:lstStyle/>
        <a:p>
          <a:pPr marL="0" lvl="0" indent="0" algn="l" defTabSz="889000">
            <a:lnSpc>
              <a:spcPct val="90000"/>
            </a:lnSpc>
            <a:spcBef>
              <a:spcPct val="0"/>
            </a:spcBef>
            <a:spcAft>
              <a:spcPct val="35000"/>
            </a:spcAft>
            <a:buNone/>
          </a:pPr>
          <a:r>
            <a:rPr lang="en-US" sz="2000" kern="1200" dirty="0"/>
            <a:t>Announce to club </a:t>
          </a:r>
        </a:p>
      </dsp:txBody>
      <dsp:txXfrm>
        <a:off x="391441" y="3475005"/>
        <a:ext cx="5134326" cy="399568"/>
      </dsp:txXfrm>
    </dsp:sp>
    <dsp:sp modelId="{93ED1460-7978-459E-B5A6-0CF144D2FC23}">
      <dsp:nvSpPr>
        <dsp:cNvPr id="0" name=""/>
        <dsp:cNvSpPr/>
      </dsp:nvSpPr>
      <dsp:spPr>
        <a:xfrm>
          <a:off x="0" y="4355189"/>
          <a:ext cx="7396512" cy="37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3E2D91-8542-4205-AB25-B560A8F24B49}">
      <dsp:nvSpPr>
        <dsp:cNvPr id="0" name=""/>
        <dsp:cNvSpPr/>
      </dsp:nvSpPr>
      <dsp:spPr>
        <a:xfrm>
          <a:off x="369825" y="4133789"/>
          <a:ext cx="5177558" cy="442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699" tIns="0" rIns="195699" bIns="0" numCol="1" spcCol="1270" anchor="ctr" anchorCtr="0">
          <a:noAutofit/>
        </a:bodyPr>
        <a:lstStyle/>
        <a:p>
          <a:pPr marL="0" lvl="0" indent="0" algn="l" defTabSz="889000">
            <a:lnSpc>
              <a:spcPct val="90000"/>
            </a:lnSpc>
            <a:spcBef>
              <a:spcPct val="0"/>
            </a:spcBef>
            <a:spcAft>
              <a:spcPct val="35000"/>
            </a:spcAft>
            <a:buNone/>
          </a:pPr>
          <a:r>
            <a:rPr lang="en-US" sz="2000" kern="1200" dirty="0"/>
            <a:t>Induct into membership</a:t>
          </a:r>
        </a:p>
      </dsp:txBody>
      <dsp:txXfrm>
        <a:off x="391441" y="4155405"/>
        <a:ext cx="5134326" cy="399568"/>
      </dsp:txXfrm>
    </dsp:sp>
    <dsp:sp modelId="{6C8E1C22-B38F-4028-8571-D915A56173AC}">
      <dsp:nvSpPr>
        <dsp:cNvPr id="0" name=""/>
        <dsp:cNvSpPr/>
      </dsp:nvSpPr>
      <dsp:spPr>
        <a:xfrm>
          <a:off x="0" y="5035589"/>
          <a:ext cx="7396512" cy="378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34B693-C5A8-4F12-BE20-DBFC68D22AD1}">
      <dsp:nvSpPr>
        <dsp:cNvPr id="0" name=""/>
        <dsp:cNvSpPr/>
      </dsp:nvSpPr>
      <dsp:spPr>
        <a:xfrm>
          <a:off x="369825" y="4814189"/>
          <a:ext cx="5177558" cy="4428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699" tIns="0" rIns="195699" bIns="0" numCol="1" spcCol="1270" anchor="ctr" anchorCtr="0">
          <a:noAutofit/>
        </a:bodyPr>
        <a:lstStyle/>
        <a:p>
          <a:pPr marL="0" lvl="0" indent="0" algn="l" defTabSz="889000">
            <a:lnSpc>
              <a:spcPct val="90000"/>
            </a:lnSpc>
            <a:spcBef>
              <a:spcPct val="0"/>
            </a:spcBef>
            <a:spcAft>
              <a:spcPct val="35000"/>
            </a:spcAft>
            <a:buNone/>
          </a:pPr>
          <a:r>
            <a:rPr lang="en-US" sz="2000" kern="1200" dirty="0"/>
            <a:t>Assigned a mentor</a:t>
          </a:r>
        </a:p>
      </dsp:txBody>
      <dsp:txXfrm>
        <a:off x="391441" y="4835805"/>
        <a:ext cx="5134326"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15" tIns="47107" rIns="94215" bIns="47107"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15" tIns="47107" rIns="94215" bIns="47107" rtlCol="0"/>
          <a:lstStyle>
            <a:lvl1pPr algn="r">
              <a:defRPr sz="1200"/>
            </a:lvl1pPr>
          </a:lstStyle>
          <a:p>
            <a:fld id="{D83FDC75-7F73-4A4A-A77C-09AADF00E0EA}" type="datetimeFigureOut">
              <a:rPr lang="en-US" smtClean="0"/>
              <a:pPr/>
              <a:t>9/25/2017</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15" tIns="47107" rIns="94215" bIns="471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15" tIns="47107" rIns="94215" bIns="47107"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45249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15" tIns="47107" rIns="94215" bIns="47107"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15" tIns="47107" rIns="94215" bIns="47107" rtlCol="0"/>
          <a:lstStyle>
            <a:lvl1pPr algn="r">
              <a:defRPr sz="1200"/>
            </a:lvl1pPr>
          </a:lstStyle>
          <a:p>
            <a:fld id="{48AEF76B-3757-4A0B-AF93-28494465C1DD}" type="datetimeFigureOut">
              <a:rPr lang="en-US" smtClean="0"/>
              <a:pPr/>
              <a:t>9/25/2017</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15" tIns="47107" rIns="94215" bIns="47107"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15" tIns="47107" rIns="94215" bIns="471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15" tIns="47107" rIns="94215" bIns="471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15" tIns="47107" rIns="94215" bIns="47107"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428988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rotary.org/myrotary/en/take-action/empower-leaders/sponsor-rotaract-club" TargetMode="External"/><Relationship Id="rId3" Type="http://schemas.openxmlformats.org/officeDocument/2006/relationships/hyperlink" Target="http://www.rotary.org/aboutrotary/object.html" TargetMode="External"/><Relationship Id="rId7" Type="http://schemas.openxmlformats.org/officeDocument/2006/relationships/hyperlink" Target="https://www.rotary.org/myrotary/en/document/community-service-powerpoint-presentatio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rotary.org/myrotary/en/document/communities-action-guide-effective-projects" TargetMode="External"/><Relationship Id="rId11" Type="http://schemas.openxmlformats.org/officeDocument/2006/relationships/hyperlink" Target="https://www.rotary.org/myrotary/en/take-action/empower-leaders/start-exchange" TargetMode="External"/><Relationship Id="rId5" Type="http://schemas.openxmlformats.org/officeDocument/2006/relationships/hyperlink" Target="https://www.rotary.org/myrotary/en/document/rotarian-code-conduct" TargetMode="External"/><Relationship Id="rId10" Type="http://schemas.openxmlformats.org/officeDocument/2006/relationships/hyperlink" Target="https://www.rotary.org/myrotary/en/take-action/empower-leaders/organize-ryla-event" TargetMode="External"/><Relationship Id="rId4" Type="http://schemas.openxmlformats.org/officeDocument/2006/relationships/hyperlink" Target="https://www.rotary.org/myrotary/en/document/introduction-vocational-service" TargetMode="External"/><Relationship Id="rId9" Type="http://schemas.openxmlformats.org/officeDocument/2006/relationships/hyperlink" Target="https://www.rotary.org/myrotary/en/take-action/empower-leaders/sponsor-interact-club"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8" Type="http://schemas.openxmlformats.org/officeDocument/2006/relationships/hyperlink" Target="https://clubrunner.blob.core.windows.net/00000003185/en-ca/files/homepage/susitna-rotary-club-by-laws-revised-june-2015/BYLAWS-TO-PRINT--1-.doc" TargetMode="External"/><Relationship Id="rId3" Type="http://schemas.openxmlformats.org/officeDocument/2006/relationships/hyperlink" Target="https://www.rotary.org/en" TargetMode="External"/><Relationship Id="rId7" Type="http://schemas.openxmlformats.org/officeDocument/2006/relationships/hyperlink" Target="http://portal.clubrunner.ca/3185"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clubrunner.blob.core.windows.net/00000003185/en-ca/files/homepage/new-member-orientation-handbook/Susitna-Rotary-New-Member-Orientation-Handbook.pdf" TargetMode="External"/><Relationship Id="rId5" Type="http://schemas.openxmlformats.org/officeDocument/2006/relationships/hyperlink" Target="https://portal.clubrunner.ca/3185/Documents/en-ca/b42abe70-d51b-404b-8922-ca29afa71d99/1" TargetMode="External"/><Relationship Id="rId4" Type="http://schemas.openxmlformats.org/officeDocument/2006/relationships/hyperlink" Target="https://clubrunner.blob.core.windows.net/00000003185/en-ca/files/bulletin/2017-06-06-rotary-club-of-susitna-alaska-bulletin-06-2017/susitna-rotary-new-member-proposal-form/Susitna_Rotary_New_Member_Proposal_Form.pdf"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mailto:kim.erickson@greatlandlaser.com?subject=Susitna%20Rotary%20Club%20-%20Speaker%20info"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https://www.rotary.org/en" TargetMode="External"/><Relationship Id="rId4" Type="http://schemas.openxmlformats.org/officeDocument/2006/relationships/hyperlink" Target="https://www.youtube.com/playlist?list=PL7860D70E2AD5C7C6"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57">
              <a:defRPr/>
            </a:pPr>
            <a:r>
              <a:rPr lang="en-US" b="1" dirty="0">
                <a:solidFill>
                  <a:srgbClr val="C00000"/>
                </a:solidFill>
              </a:rPr>
              <a:t>Presented by:  Kathy Timm</a:t>
            </a:r>
          </a:p>
          <a:p>
            <a:pPr defTabSz="891357">
              <a:defRPr/>
            </a:pPr>
            <a:endParaRPr lang="en-US" b="1" dirty="0">
              <a:solidFill>
                <a:srgbClr val="C00000"/>
              </a:solidFill>
            </a:endParaRPr>
          </a:p>
          <a:p>
            <a:pPr defTabSz="891357">
              <a:defRPr/>
            </a:pPr>
            <a:r>
              <a:rPr lang="en-US" b="1" dirty="0">
                <a:solidFill>
                  <a:srgbClr val="C00000"/>
                </a:solidFill>
              </a:rPr>
              <a:t>Welcome message</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a:t>
            </a:fld>
            <a:endParaRPr lang="en-US" dirty="0"/>
          </a:p>
        </p:txBody>
      </p:sp>
    </p:spTree>
    <p:extLst>
      <p:ext uri="{BB962C8B-B14F-4D97-AF65-F5344CB8AC3E}">
        <p14:creationId xmlns:p14="http://schemas.microsoft.com/office/powerpoint/2010/main" val="1105342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57">
              <a:defRPr/>
            </a:pPr>
            <a:r>
              <a:rPr lang="en-US" b="1" dirty="0">
                <a:solidFill>
                  <a:srgbClr val="C00000"/>
                </a:solidFill>
              </a:rPr>
              <a:t>Presented by:  Kim Erickson</a:t>
            </a:r>
          </a:p>
          <a:p>
            <a:endParaRPr lang="en-US" dirty="0"/>
          </a:p>
          <a:p>
            <a:r>
              <a:rPr lang="en-US" dirty="0"/>
              <a:t>From the earliest days of the organization, Rotarians were concerned with promoting high ethical standards in their professional lives. One of the world's most widely printed and quoted statements of business ethics is The Four-Way Test, which was created in 1932 by Rotarian Herbert J. Taylor when he was asked to take charge of a company that was facing bankruptcy. </a:t>
            </a:r>
          </a:p>
          <a:p>
            <a:r>
              <a:rPr lang="en-US" dirty="0"/>
              <a:t>Adopted by Rotary in 1943, The Four-Way Test has been translated into more than a hundred languages and published in thousands of ways. It </a:t>
            </a:r>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3811343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0963" name="Rectangle 25"/>
          <p:cNvSpPr>
            <a:spLocks noGrp="1" noChangeArrowheads="1"/>
          </p:cNvSpPr>
          <p:nvPr>
            <p:ph type="ftr" sz="quarter" idx="4"/>
          </p:nvPr>
        </p:nvSpPr>
        <p:spPr>
          <a:noFill/>
        </p:spPr>
        <p:txBody>
          <a:bodyPr/>
          <a:lstStyle/>
          <a:p>
            <a:r>
              <a:rPr lang="en-US" dirty="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11</a:t>
            </a:fld>
            <a:endParaRPr lang="en-US" dirty="0"/>
          </a:p>
        </p:txBody>
      </p:sp>
      <p:sp>
        <p:nvSpPr>
          <p:cNvPr id="40965" name="Rectangle 2"/>
          <p:cNvSpPr>
            <a:spLocks noGrp="1" noRot="1" noChangeAspect="1" noChangeArrowheads="1" noTextEdit="1"/>
          </p:cNvSpPr>
          <p:nvPr>
            <p:ph type="sldImg"/>
          </p:nvPr>
        </p:nvSpPr>
        <p:spPr>
          <a:xfrm>
            <a:off x="1219200" y="461963"/>
            <a:ext cx="4662488" cy="3498850"/>
          </a:xfrm>
          <a:ln/>
        </p:spPr>
      </p:sp>
      <p:sp>
        <p:nvSpPr>
          <p:cNvPr id="40966" name="Rectangle 3"/>
          <p:cNvSpPr>
            <a:spLocks noGrp="1" noChangeArrowheads="1"/>
          </p:cNvSpPr>
          <p:nvPr>
            <p:ph type="body" idx="1"/>
          </p:nvPr>
        </p:nvSpPr>
        <p:spPr>
          <a:xfrm>
            <a:off x="318454" y="4250148"/>
            <a:ext cx="6484868" cy="4716683"/>
          </a:xfrm>
          <a:noFill/>
          <a:ln/>
        </p:spPr>
        <p:txBody>
          <a:bodyPr/>
          <a:lstStyle/>
          <a:p>
            <a:pPr defTabSz="891357">
              <a:defRPr/>
            </a:pPr>
            <a:r>
              <a:rPr lang="en-US" b="1" dirty="0">
                <a:solidFill>
                  <a:srgbClr val="C00000"/>
                </a:solidFill>
              </a:rPr>
              <a:t>Presented by:  Kim Erickson</a:t>
            </a:r>
          </a:p>
          <a:p>
            <a:pPr>
              <a:buFontTx/>
              <a:buNone/>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8430">
            <a:noAutofit/>
          </a:bodyPr>
          <a:lstStyle/>
          <a:p>
            <a:pPr defTabSz="891357">
              <a:defRPr/>
            </a:pPr>
            <a:r>
              <a:rPr lang="en-US" b="1" dirty="0">
                <a:solidFill>
                  <a:srgbClr val="C00000"/>
                </a:solidFill>
              </a:rPr>
              <a:t>Presented by:  Kim Erickson</a:t>
            </a:r>
          </a:p>
          <a:p>
            <a:pPr defTabSz="891357">
              <a:defRPr/>
            </a:pPr>
            <a:endParaRPr lang="en-US" b="1" dirty="0">
              <a:solidFill>
                <a:srgbClr val="C00000"/>
              </a:solidFill>
            </a:endParaRPr>
          </a:p>
          <a:p>
            <a:r>
              <a:rPr lang="en-US" dirty="0"/>
              <a:t>Based on the </a:t>
            </a:r>
            <a:r>
              <a:rPr lang="en-US" u="sng" dirty="0">
                <a:hlinkClick r:id="rId3"/>
              </a:rPr>
              <a:t>Object of Rotary</a:t>
            </a:r>
            <a:r>
              <a:rPr lang="en-US" dirty="0"/>
              <a:t>, the Five Avenues of Service are Rotary's philosophical cornerstone and the foundation on which club activity is based:</a:t>
            </a:r>
          </a:p>
          <a:p>
            <a:r>
              <a:rPr lang="en-US" dirty="0"/>
              <a:t>We channel our commitment to service at home and abroad through five Avenues of Service, which are the foundation of club activity.</a:t>
            </a:r>
          </a:p>
          <a:p>
            <a:pPr lvl="0"/>
            <a:r>
              <a:rPr lang="en-US" b="1" dirty="0"/>
              <a:t>Club Service</a:t>
            </a:r>
            <a:r>
              <a:rPr lang="en-US" dirty="0"/>
              <a:t> focuses on making clubs strong. A thriving club is anchored by strong relationships and an active membership development plan.</a:t>
            </a:r>
          </a:p>
          <a:p>
            <a:pPr lvl="0"/>
            <a:r>
              <a:rPr lang="en-US" b="1" dirty="0"/>
              <a:t>Vocational Service</a:t>
            </a:r>
            <a:r>
              <a:rPr lang="en-US" dirty="0"/>
              <a:t> calls on every Rotarian to work with integrity and contribute their expertise to the problems and needs of society. Learn more in </a:t>
            </a:r>
            <a:r>
              <a:rPr lang="en-US" u="sng" dirty="0">
                <a:hlinkClick r:id="rId4"/>
              </a:rPr>
              <a:t>An Introduction to Vocational Service</a:t>
            </a:r>
            <a:r>
              <a:rPr lang="en-US" dirty="0"/>
              <a:t> and the </a:t>
            </a:r>
            <a:r>
              <a:rPr lang="en-US" u="sng" dirty="0">
                <a:hlinkClick r:id="rId5"/>
              </a:rPr>
              <a:t>Code of Conduct</a:t>
            </a:r>
            <a:r>
              <a:rPr lang="en-US" dirty="0"/>
              <a:t>.</a:t>
            </a:r>
          </a:p>
          <a:p>
            <a:pPr lvl="0"/>
            <a:r>
              <a:rPr lang="en-US" b="1" dirty="0"/>
              <a:t>Community Service </a:t>
            </a:r>
            <a:r>
              <a:rPr lang="en-US" dirty="0"/>
              <a:t>encourages every Rotarian to find ways to improve the quality of life for people in their communities and to serve the public interest. Learn more in </a:t>
            </a:r>
            <a:r>
              <a:rPr lang="en-US" u="sng" dirty="0">
                <a:hlinkClick r:id="rId6"/>
              </a:rPr>
              <a:t>Communities in Action: A Guide to Effective Projects</a:t>
            </a:r>
            <a:r>
              <a:rPr lang="en-US" dirty="0"/>
              <a:t> and this </a:t>
            </a:r>
            <a:r>
              <a:rPr lang="en-US" u="sng" dirty="0">
                <a:hlinkClick r:id="rId7"/>
              </a:rPr>
              <a:t>Community Service presentation (PPT)</a:t>
            </a:r>
            <a:r>
              <a:rPr lang="en-US" dirty="0"/>
              <a:t>.</a:t>
            </a:r>
          </a:p>
          <a:p>
            <a:pPr lvl="0"/>
            <a:r>
              <a:rPr lang="en-US" b="1" dirty="0"/>
              <a:t>International Service</a:t>
            </a:r>
            <a:r>
              <a:rPr lang="en-US" dirty="0"/>
              <a:t> exemplifies our global reach in promoting peace and understanding. We support this service avenue by sponsoring or volunteering on international projects, seeking partners abroad, and more.</a:t>
            </a:r>
          </a:p>
          <a:p>
            <a:pPr lvl="0"/>
            <a:r>
              <a:rPr lang="en-US" b="1" dirty="0"/>
              <a:t>Youth Service</a:t>
            </a:r>
            <a:r>
              <a:rPr lang="en-US" dirty="0"/>
              <a:t> recognizes the importance of empowering youth and young professionals through leadership development programs such as </a:t>
            </a:r>
            <a:r>
              <a:rPr lang="en-US" u="sng" dirty="0">
                <a:hlinkClick r:id="rId8"/>
              </a:rPr>
              <a:t>Rotaract</a:t>
            </a:r>
            <a:r>
              <a:rPr lang="en-US" dirty="0"/>
              <a:t>, </a:t>
            </a:r>
            <a:r>
              <a:rPr lang="en-US" u="sng" dirty="0">
                <a:hlinkClick r:id="rId9"/>
              </a:rPr>
              <a:t>Interact</a:t>
            </a:r>
            <a:r>
              <a:rPr lang="en-US" dirty="0"/>
              <a:t>, </a:t>
            </a:r>
            <a:r>
              <a:rPr lang="en-US" u="sng" dirty="0">
                <a:hlinkClick r:id="rId10"/>
              </a:rPr>
              <a:t>Rotary Youth Leadership Awards</a:t>
            </a:r>
            <a:r>
              <a:rPr lang="en-US" dirty="0"/>
              <a:t>, and </a:t>
            </a:r>
            <a:r>
              <a:rPr lang="en-US" u="sng" dirty="0">
                <a:hlinkClick r:id="rId11"/>
              </a:rPr>
              <a:t>Rotary Youth Exchange</a:t>
            </a:r>
            <a:r>
              <a:rPr lang="en-US" dirty="0"/>
              <a:t>.</a:t>
            </a:r>
          </a:p>
          <a:p>
            <a:pPr marL="235537" indent="-235537"/>
            <a:endParaRPr lang="en-US" dirty="0"/>
          </a:p>
        </p:txBody>
      </p:sp>
      <p:sp>
        <p:nvSpPr>
          <p:cNvPr id="5" name="Slide Image Placeholder 4"/>
          <p:cNvSpPr>
            <a:spLocks noGrp="1" noRot="1" noChangeAspect="1"/>
          </p:cNvSpPr>
          <p:nvPr>
            <p:ph type="sldImg"/>
          </p:nvPr>
        </p:nvSpPr>
        <p:spPr>
          <a:xfrm>
            <a:off x="573088" y="515938"/>
            <a:ext cx="3227387" cy="2422525"/>
          </a:xfr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0963" name="Rectangle 25"/>
          <p:cNvSpPr>
            <a:spLocks noGrp="1" noChangeArrowheads="1"/>
          </p:cNvSpPr>
          <p:nvPr>
            <p:ph type="ftr" sz="quarter" idx="4"/>
          </p:nvPr>
        </p:nvSpPr>
        <p:spPr>
          <a:noFill/>
        </p:spPr>
        <p:txBody>
          <a:bodyPr/>
          <a:lstStyle/>
          <a:p>
            <a:r>
              <a:rPr lang="en-US" dirty="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13</a:t>
            </a:fld>
            <a:endParaRPr lang="en-US" dirty="0"/>
          </a:p>
        </p:txBody>
      </p:sp>
      <p:sp>
        <p:nvSpPr>
          <p:cNvPr id="40965" name="Rectangle 2"/>
          <p:cNvSpPr>
            <a:spLocks noGrp="1" noRot="1" noChangeAspect="1" noChangeArrowheads="1" noTextEdit="1"/>
          </p:cNvSpPr>
          <p:nvPr>
            <p:ph type="sldImg"/>
          </p:nvPr>
        </p:nvSpPr>
        <p:spPr>
          <a:xfrm>
            <a:off x="1219200" y="461963"/>
            <a:ext cx="4662488" cy="3498850"/>
          </a:xfrm>
          <a:ln/>
        </p:spPr>
      </p:sp>
      <p:sp>
        <p:nvSpPr>
          <p:cNvPr id="40966" name="Rectangle 3"/>
          <p:cNvSpPr>
            <a:spLocks noGrp="1" noChangeArrowheads="1"/>
          </p:cNvSpPr>
          <p:nvPr>
            <p:ph type="body" idx="1"/>
          </p:nvPr>
        </p:nvSpPr>
        <p:spPr>
          <a:xfrm>
            <a:off x="318454" y="4250148"/>
            <a:ext cx="6484868" cy="4716683"/>
          </a:xfrm>
          <a:noFill/>
          <a:ln/>
        </p:spPr>
        <p:txBody>
          <a:bodyPr/>
          <a:lstStyle/>
          <a:p>
            <a:pPr defTabSz="891357">
              <a:defRPr/>
            </a:pPr>
            <a:r>
              <a:rPr lang="en-US" b="1" dirty="0">
                <a:solidFill>
                  <a:srgbClr val="C00000"/>
                </a:solidFill>
              </a:rPr>
              <a:t>Presented by:  Kim Erickson</a:t>
            </a:r>
          </a:p>
          <a:p>
            <a:pPr>
              <a:buFontTx/>
              <a:buNone/>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0963" name="Rectangle 25"/>
          <p:cNvSpPr>
            <a:spLocks noGrp="1" noChangeArrowheads="1"/>
          </p:cNvSpPr>
          <p:nvPr>
            <p:ph type="ftr" sz="quarter" idx="4"/>
          </p:nvPr>
        </p:nvSpPr>
        <p:spPr>
          <a:noFill/>
        </p:spPr>
        <p:txBody>
          <a:bodyPr/>
          <a:lstStyle/>
          <a:p>
            <a:r>
              <a:rPr lang="en-US" dirty="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14</a:t>
            </a:fld>
            <a:endParaRPr lang="en-US" dirty="0"/>
          </a:p>
        </p:txBody>
      </p:sp>
      <p:sp>
        <p:nvSpPr>
          <p:cNvPr id="40965" name="Rectangle 2"/>
          <p:cNvSpPr>
            <a:spLocks noGrp="1" noRot="1" noChangeAspect="1" noChangeArrowheads="1" noTextEdit="1"/>
          </p:cNvSpPr>
          <p:nvPr>
            <p:ph type="sldImg"/>
          </p:nvPr>
        </p:nvSpPr>
        <p:spPr>
          <a:xfrm>
            <a:off x="1219200" y="461963"/>
            <a:ext cx="4662488" cy="3498850"/>
          </a:xfrm>
          <a:ln/>
        </p:spPr>
      </p:sp>
      <p:sp>
        <p:nvSpPr>
          <p:cNvPr id="40966" name="Rectangle 3"/>
          <p:cNvSpPr>
            <a:spLocks noGrp="1" noChangeArrowheads="1"/>
          </p:cNvSpPr>
          <p:nvPr>
            <p:ph type="body" idx="1"/>
          </p:nvPr>
        </p:nvSpPr>
        <p:spPr>
          <a:xfrm>
            <a:off x="318454" y="4250148"/>
            <a:ext cx="6484868" cy="4716683"/>
          </a:xfrm>
          <a:noFill/>
          <a:ln/>
        </p:spPr>
        <p:txBody>
          <a:bodyPr/>
          <a:lstStyle/>
          <a:p>
            <a:pPr defTabSz="891357">
              <a:defRPr/>
            </a:pPr>
            <a:r>
              <a:rPr lang="en-US" b="1" dirty="0">
                <a:solidFill>
                  <a:srgbClr val="C00000"/>
                </a:solidFill>
              </a:rPr>
              <a:t>Presented by:  Kim Erickson</a:t>
            </a:r>
            <a:endParaRPr lang="en-US" dirty="0"/>
          </a:p>
          <a:p>
            <a:pPr marL="235537" indent="-235537">
              <a:buFontTx/>
              <a:buAutoNum type="arabicPeriod"/>
            </a:pPr>
            <a:endParaRPr lang="en-US" dirty="0"/>
          </a:p>
          <a:p>
            <a:pPr marL="235537" indent="-235537">
              <a:buFontTx/>
              <a:buAutoNum type="arabicPeriod"/>
            </a:pPr>
            <a:r>
              <a:rPr lang="en-US" dirty="0"/>
              <a:t>Peace &amp; Conflict Prevention/Resolution</a:t>
            </a:r>
          </a:p>
          <a:p>
            <a:pPr marL="235537" indent="-235537">
              <a:buFontTx/>
              <a:buAutoNum type="arabicPeriod"/>
            </a:pPr>
            <a:r>
              <a:rPr lang="en-US" dirty="0"/>
              <a:t>Disease Prevention &amp; Treatment</a:t>
            </a:r>
          </a:p>
          <a:p>
            <a:pPr marL="235537" indent="-235537">
              <a:buFontTx/>
              <a:buAutoNum type="arabicPeriod"/>
            </a:pPr>
            <a:r>
              <a:rPr lang="en-US" dirty="0"/>
              <a:t>Water</a:t>
            </a:r>
            <a:r>
              <a:rPr lang="en-US" baseline="0" dirty="0"/>
              <a:t> &amp; Sanitation</a:t>
            </a:r>
          </a:p>
          <a:p>
            <a:pPr marL="235537" indent="-235537">
              <a:buFontTx/>
              <a:buAutoNum type="arabicPeriod"/>
            </a:pPr>
            <a:r>
              <a:rPr lang="en-US" baseline="0" dirty="0"/>
              <a:t>Maternal &amp; Child Health</a:t>
            </a:r>
          </a:p>
          <a:p>
            <a:pPr marL="235537" indent="-235537">
              <a:buFontTx/>
              <a:buAutoNum type="arabicPeriod"/>
            </a:pPr>
            <a:r>
              <a:rPr lang="en-US" baseline="0" dirty="0"/>
              <a:t>Basic Education &amp; Literacy</a:t>
            </a:r>
          </a:p>
          <a:p>
            <a:pPr marL="235537" indent="-235537">
              <a:buFontTx/>
              <a:buAutoNum type="arabicPeriod"/>
            </a:pPr>
            <a:r>
              <a:rPr lang="en-US" baseline="0" dirty="0"/>
              <a:t>Economic &amp; Community Development</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0963" name="Rectangle 25"/>
          <p:cNvSpPr>
            <a:spLocks noGrp="1" noChangeArrowheads="1"/>
          </p:cNvSpPr>
          <p:nvPr>
            <p:ph type="ftr" sz="quarter" idx="4"/>
          </p:nvPr>
        </p:nvSpPr>
        <p:spPr>
          <a:noFill/>
        </p:spPr>
        <p:txBody>
          <a:bodyPr/>
          <a:lstStyle/>
          <a:p>
            <a:r>
              <a:rPr lang="en-US" dirty="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15</a:t>
            </a:fld>
            <a:endParaRPr lang="en-US" dirty="0"/>
          </a:p>
        </p:txBody>
      </p:sp>
      <p:sp>
        <p:nvSpPr>
          <p:cNvPr id="40965" name="Rectangle 2"/>
          <p:cNvSpPr>
            <a:spLocks noGrp="1" noRot="1" noChangeAspect="1" noChangeArrowheads="1" noTextEdit="1"/>
          </p:cNvSpPr>
          <p:nvPr>
            <p:ph type="sldImg"/>
          </p:nvPr>
        </p:nvSpPr>
        <p:spPr>
          <a:xfrm>
            <a:off x="1219200" y="461963"/>
            <a:ext cx="4662488" cy="3498850"/>
          </a:xfrm>
          <a:ln/>
        </p:spPr>
      </p:sp>
      <p:sp>
        <p:nvSpPr>
          <p:cNvPr id="40966" name="Rectangle 3"/>
          <p:cNvSpPr>
            <a:spLocks noGrp="1" noChangeArrowheads="1"/>
          </p:cNvSpPr>
          <p:nvPr>
            <p:ph type="body" idx="1"/>
          </p:nvPr>
        </p:nvSpPr>
        <p:spPr>
          <a:xfrm>
            <a:off x="318454" y="4250148"/>
            <a:ext cx="6484868" cy="4716683"/>
          </a:xfrm>
          <a:noFill/>
          <a:ln/>
        </p:spPr>
        <p:txBody>
          <a:bodyPr/>
          <a:lstStyle/>
          <a:p>
            <a:pPr defTabSz="891357">
              <a:defRPr/>
            </a:pPr>
            <a:r>
              <a:rPr lang="en-US" b="1" dirty="0">
                <a:solidFill>
                  <a:srgbClr val="C00000"/>
                </a:solidFill>
              </a:rPr>
              <a:t>Presented by:  Kim Erickson</a:t>
            </a:r>
          </a:p>
          <a:p>
            <a:pPr>
              <a:buFontTx/>
              <a:buNone/>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0963" name="Rectangle 25"/>
          <p:cNvSpPr>
            <a:spLocks noGrp="1" noChangeArrowheads="1"/>
          </p:cNvSpPr>
          <p:nvPr>
            <p:ph type="ftr" sz="quarter" idx="4"/>
          </p:nvPr>
        </p:nvSpPr>
        <p:spPr>
          <a:noFill/>
        </p:spPr>
        <p:txBody>
          <a:bodyPr/>
          <a:lstStyle/>
          <a:p>
            <a:r>
              <a:rPr lang="en-US" dirty="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16</a:t>
            </a:fld>
            <a:endParaRPr lang="en-US" dirty="0"/>
          </a:p>
        </p:txBody>
      </p:sp>
      <p:sp>
        <p:nvSpPr>
          <p:cNvPr id="40965" name="Rectangle 2"/>
          <p:cNvSpPr>
            <a:spLocks noGrp="1" noRot="1" noChangeAspect="1" noChangeArrowheads="1" noTextEdit="1"/>
          </p:cNvSpPr>
          <p:nvPr>
            <p:ph type="sldImg"/>
          </p:nvPr>
        </p:nvSpPr>
        <p:spPr>
          <a:xfrm>
            <a:off x="1219200" y="461963"/>
            <a:ext cx="4662488" cy="3498850"/>
          </a:xfrm>
          <a:ln/>
        </p:spPr>
      </p:sp>
      <p:sp>
        <p:nvSpPr>
          <p:cNvPr id="40966" name="Rectangle 3"/>
          <p:cNvSpPr>
            <a:spLocks noGrp="1" noChangeArrowheads="1"/>
          </p:cNvSpPr>
          <p:nvPr>
            <p:ph type="body" idx="1"/>
          </p:nvPr>
        </p:nvSpPr>
        <p:spPr>
          <a:xfrm>
            <a:off x="318454" y="4250148"/>
            <a:ext cx="6484868" cy="4716683"/>
          </a:xfrm>
          <a:noFill/>
          <a:ln/>
        </p:spPr>
        <p:txBody>
          <a:bodyPr/>
          <a:lstStyle/>
          <a:p>
            <a:pPr defTabSz="891357">
              <a:defRPr/>
            </a:pPr>
            <a:r>
              <a:rPr lang="en-US" b="1" dirty="0">
                <a:solidFill>
                  <a:srgbClr val="C00000"/>
                </a:solidFill>
              </a:rPr>
              <a:t>Presented by:  Kim Erickson</a:t>
            </a:r>
          </a:p>
          <a:p>
            <a:pPr>
              <a:buFontTx/>
              <a:buNone/>
            </a:pPr>
            <a:endParaRPr lang="en-US" dirty="0"/>
          </a:p>
          <a:p>
            <a:pPr>
              <a:buFontTx/>
              <a:buNone/>
            </a:pPr>
            <a:r>
              <a:rPr lang="en-US" dirty="0"/>
              <a:t>Hand out list of themes from previous years.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0963" name="Rectangle 25"/>
          <p:cNvSpPr>
            <a:spLocks noGrp="1" noChangeArrowheads="1"/>
          </p:cNvSpPr>
          <p:nvPr>
            <p:ph type="ftr" sz="quarter" idx="4"/>
          </p:nvPr>
        </p:nvSpPr>
        <p:spPr>
          <a:noFill/>
        </p:spPr>
        <p:txBody>
          <a:bodyPr/>
          <a:lstStyle/>
          <a:p>
            <a:r>
              <a:rPr lang="en-US" dirty="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17</a:t>
            </a:fld>
            <a:endParaRPr lang="en-US" dirty="0"/>
          </a:p>
        </p:txBody>
      </p:sp>
      <p:sp>
        <p:nvSpPr>
          <p:cNvPr id="40965" name="Rectangle 2"/>
          <p:cNvSpPr>
            <a:spLocks noGrp="1" noRot="1" noChangeAspect="1" noChangeArrowheads="1" noTextEdit="1"/>
          </p:cNvSpPr>
          <p:nvPr>
            <p:ph type="sldImg"/>
          </p:nvPr>
        </p:nvSpPr>
        <p:spPr>
          <a:xfrm>
            <a:off x="1219200" y="461963"/>
            <a:ext cx="4662488" cy="3498850"/>
          </a:xfrm>
          <a:ln/>
        </p:spPr>
      </p:sp>
      <p:sp>
        <p:nvSpPr>
          <p:cNvPr id="40966" name="Rectangle 3"/>
          <p:cNvSpPr>
            <a:spLocks noGrp="1" noChangeArrowheads="1"/>
          </p:cNvSpPr>
          <p:nvPr>
            <p:ph type="body" idx="1"/>
          </p:nvPr>
        </p:nvSpPr>
        <p:spPr>
          <a:xfrm>
            <a:off x="318454" y="4250148"/>
            <a:ext cx="6484868" cy="4716683"/>
          </a:xfrm>
          <a:noFill/>
          <a:ln/>
        </p:spPr>
        <p:txBody>
          <a:bodyPr/>
          <a:lstStyle/>
          <a:p>
            <a:pPr defTabSz="891357">
              <a:defRPr/>
            </a:pPr>
            <a:r>
              <a:rPr lang="en-US" b="1" dirty="0">
                <a:solidFill>
                  <a:srgbClr val="C00000"/>
                </a:solidFill>
              </a:rPr>
              <a:t>Presented by:  Kim Erickson</a:t>
            </a:r>
          </a:p>
          <a:p>
            <a:pPr>
              <a:buFontTx/>
              <a:buNone/>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8430">
            <a:noAutofit/>
          </a:bodyPr>
          <a:lstStyle/>
          <a:p>
            <a:pPr marL="235537" indent="-235537" defTabSz="891357">
              <a:defRPr/>
            </a:pPr>
            <a:r>
              <a:rPr lang="en-US" b="1" dirty="0">
                <a:solidFill>
                  <a:srgbClr val="C00000"/>
                </a:solidFill>
              </a:rPr>
              <a:t>Presented by:  Kim Erickson</a:t>
            </a:r>
          </a:p>
          <a:p>
            <a:pPr marL="235537" indent="-235537"/>
            <a:endParaRPr lang="en-US" dirty="0"/>
          </a:p>
        </p:txBody>
      </p:sp>
      <p:sp>
        <p:nvSpPr>
          <p:cNvPr id="5" name="Slide Image Placeholder 4"/>
          <p:cNvSpPr>
            <a:spLocks noGrp="1" noRot="1" noChangeAspect="1"/>
          </p:cNvSpPr>
          <p:nvPr>
            <p:ph type="sldImg"/>
          </p:nvPr>
        </p:nvSpPr>
        <p:spPr>
          <a:xfrm>
            <a:off x="573088" y="515938"/>
            <a:ext cx="3227387" cy="2422525"/>
          </a:xfr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0963" name="Rectangle 25"/>
          <p:cNvSpPr>
            <a:spLocks noGrp="1" noChangeArrowheads="1"/>
          </p:cNvSpPr>
          <p:nvPr>
            <p:ph type="ftr" sz="quarter" idx="4"/>
          </p:nvPr>
        </p:nvSpPr>
        <p:spPr>
          <a:noFill/>
        </p:spPr>
        <p:txBody>
          <a:bodyPr/>
          <a:lstStyle/>
          <a:p>
            <a:r>
              <a:rPr lang="en-US" dirty="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19</a:t>
            </a:fld>
            <a:endParaRPr lang="en-US" dirty="0"/>
          </a:p>
        </p:txBody>
      </p:sp>
      <p:sp>
        <p:nvSpPr>
          <p:cNvPr id="40965" name="Rectangle 2"/>
          <p:cNvSpPr>
            <a:spLocks noGrp="1" noRot="1" noChangeAspect="1" noChangeArrowheads="1" noTextEdit="1"/>
          </p:cNvSpPr>
          <p:nvPr>
            <p:ph type="sldImg"/>
          </p:nvPr>
        </p:nvSpPr>
        <p:spPr>
          <a:xfrm>
            <a:off x="1219200" y="461963"/>
            <a:ext cx="4662488" cy="3498850"/>
          </a:xfrm>
          <a:ln/>
        </p:spPr>
      </p:sp>
      <p:sp>
        <p:nvSpPr>
          <p:cNvPr id="40966" name="Rectangle 3"/>
          <p:cNvSpPr>
            <a:spLocks noGrp="1" noChangeArrowheads="1"/>
          </p:cNvSpPr>
          <p:nvPr>
            <p:ph type="body" idx="1"/>
          </p:nvPr>
        </p:nvSpPr>
        <p:spPr>
          <a:xfrm>
            <a:off x="318454" y="4250148"/>
            <a:ext cx="6484868" cy="4716683"/>
          </a:xfrm>
          <a:noFill/>
          <a:ln/>
        </p:spPr>
        <p:txBody>
          <a:bodyPr/>
          <a:lstStyle/>
          <a:p>
            <a:pPr defTabSz="942150">
              <a:defRPr/>
            </a:pPr>
            <a:r>
              <a:rPr lang="en-US" b="1" dirty="0">
                <a:solidFill>
                  <a:srgbClr val="C00000"/>
                </a:solidFill>
              </a:rPr>
              <a:t>Presented by:  Kim Erickson</a:t>
            </a:r>
          </a:p>
          <a:p>
            <a:pPr defTabSz="942150">
              <a:defRPr/>
            </a:pPr>
            <a:endParaRPr lang="en-US" dirty="0"/>
          </a:p>
        </p:txBody>
      </p:sp>
    </p:spTree>
    <p:extLst>
      <p:ext uri="{BB962C8B-B14F-4D97-AF65-F5344CB8AC3E}">
        <p14:creationId xmlns:p14="http://schemas.microsoft.com/office/powerpoint/2010/main" val="215232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357">
              <a:lnSpc>
                <a:spcPct val="80000"/>
              </a:lnSpc>
              <a:defRPr/>
            </a:pPr>
            <a:r>
              <a:rPr lang="en-US" b="1" dirty="0">
                <a:solidFill>
                  <a:srgbClr val="C00000"/>
                </a:solidFill>
              </a:rPr>
              <a:t>Presented by:  Kathy Timm</a:t>
            </a:r>
          </a:p>
          <a:p>
            <a:pPr>
              <a:lnSpc>
                <a:spcPct val="80000"/>
              </a:lnSpc>
            </a:pP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0963" name="Rectangle 25"/>
          <p:cNvSpPr>
            <a:spLocks noGrp="1" noChangeArrowheads="1"/>
          </p:cNvSpPr>
          <p:nvPr>
            <p:ph type="ftr" sz="quarter" idx="4"/>
          </p:nvPr>
        </p:nvSpPr>
        <p:spPr>
          <a:noFill/>
        </p:spPr>
        <p:txBody>
          <a:bodyPr/>
          <a:lstStyle/>
          <a:p>
            <a:r>
              <a:rPr lang="en-US" dirty="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20</a:t>
            </a:fld>
            <a:endParaRPr lang="en-US" dirty="0"/>
          </a:p>
        </p:txBody>
      </p:sp>
      <p:sp>
        <p:nvSpPr>
          <p:cNvPr id="40965" name="Rectangle 2"/>
          <p:cNvSpPr>
            <a:spLocks noGrp="1" noRot="1" noChangeAspect="1" noChangeArrowheads="1" noTextEdit="1"/>
          </p:cNvSpPr>
          <p:nvPr>
            <p:ph type="sldImg"/>
          </p:nvPr>
        </p:nvSpPr>
        <p:spPr>
          <a:xfrm>
            <a:off x="1219200" y="461963"/>
            <a:ext cx="4662488" cy="3498850"/>
          </a:xfrm>
          <a:ln/>
        </p:spPr>
      </p:sp>
      <p:sp>
        <p:nvSpPr>
          <p:cNvPr id="40966" name="Rectangle 3"/>
          <p:cNvSpPr>
            <a:spLocks noGrp="1" noChangeArrowheads="1"/>
          </p:cNvSpPr>
          <p:nvPr>
            <p:ph type="body" idx="1"/>
          </p:nvPr>
        </p:nvSpPr>
        <p:spPr>
          <a:xfrm>
            <a:off x="318454" y="4250148"/>
            <a:ext cx="6484868" cy="4716683"/>
          </a:xfrm>
          <a:noFill/>
          <a:ln/>
        </p:spPr>
        <p:txBody>
          <a:bodyPr/>
          <a:lstStyle/>
          <a:p>
            <a:pPr defTabSz="891357">
              <a:defRPr/>
            </a:pPr>
            <a:r>
              <a:rPr lang="en-US" b="1" dirty="0">
                <a:solidFill>
                  <a:srgbClr val="C00000"/>
                </a:solidFill>
              </a:rPr>
              <a:t>Presented by:  Kim Erickson</a:t>
            </a:r>
          </a:p>
          <a:p>
            <a:pPr>
              <a:buFontTx/>
              <a:buNone/>
            </a:pPr>
            <a:endParaRPr lang="en-US" dirty="0"/>
          </a:p>
          <a:p>
            <a:pPr>
              <a:buFontTx/>
              <a:buNone/>
            </a:pPr>
            <a:r>
              <a:rPr lang="en-US" dirty="0"/>
              <a:t>Brief discussion that this is the 501(c)(3) foundation for Rotary.</a:t>
            </a:r>
          </a:p>
          <a:p>
            <a:pPr>
              <a:buFontTx/>
              <a:buNone/>
            </a:pPr>
            <a:endParaRPr lang="en-US" dirty="0"/>
          </a:p>
          <a:p>
            <a:pPr>
              <a:buFontTx/>
              <a:buNone/>
            </a:pPr>
            <a:r>
              <a:rPr lang="en-US" dirty="0"/>
              <a:t>Separate entity from Rotary International.</a:t>
            </a:r>
          </a:p>
          <a:p>
            <a:pPr>
              <a:buFontTx/>
              <a:buNone/>
            </a:pPr>
            <a:r>
              <a:rPr lang="en-US" dirty="0"/>
              <a:t>Donations to The Rotary Foundation are tax deductible.</a:t>
            </a:r>
          </a:p>
          <a:p>
            <a:pPr>
              <a:buFontTx/>
              <a:buNone/>
            </a:pPr>
            <a:r>
              <a:rPr lang="en-US" dirty="0"/>
              <a:t>Donated funds are invested by TRF then 50% go back to the district three years later for club/district projects.</a:t>
            </a:r>
          </a:p>
          <a:p>
            <a:pPr>
              <a:buFontTx/>
              <a:buNone/>
            </a:pPr>
            <a:r>
              <a:rPr lang="en-US" dirty="0"/>
              <a:t>Remaining 50% is used to fund service project grants and other Rotary programs (scholarships, </a:t>
            </a:r>
            <a:r>
              <a:rPr lang="en-US" dirty="0" err="1"/>
              <a:t>PolioPlus</a:t>
            </a:r>
            <a:r>
              <a:rPr lang="en-US" dirty="0"/>
              <a:t>, Peace Centers, etc.)</a:t>
            </a:r>
          </a:p>
        </p:txBody>
      </p:sp>
    </p:spTree>
    <p:extLst>
      <p:ext uri="{BB962C8B-B14F-4D97-AF65-F5344CB8AC3E}">
        <p14:creationId xmlns:p14="http://schemas.microsoft.com/office/powerpoint/2010/main" val="3119543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57">
              <a:defRPr/>
            </a:pPr>
            <a:r>
              <a:rPr lang="en-US" b="1" dirty="0">
                <a:solidFill>
                  <a:srgbClr val="C00000"/>
                </a:solidFill>
              </a:rPr>
              <a:t>Presented by:  Kim Erickson</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dirty="0"/>
          </a:p>
        </p:txBody>
      </p:sp>
    </p:spTree>
    <p:extLst>
      <p:ext uri="{BB962C8B-B14F-4D97-AF65-F5344CB8AC3E}">
        <p14:creationId xmlns:p14="http://schemas.microsoft.com/office/powerpoint/2010/main" val="1188517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0963" name="Rectangle 25"/>
          <p:cNvSpPr>
            <a:spLocks noGrp="1" noChangeArrowheads="1"/>
          </p:cNvSpPr>
          <p:nvPr>
            <p:ph type="ftr" sz="quarter" idx="4"/>
          </p:nvPr>
        </p:nvSpPr>
        <p:spPr>
          <a:noFill/>
        </p:spPr>
        <p:txBody>
          <a:bodyPr/>
          <a:lstStyle/>
          <a:p>
            <a:r>
              <a:rPr lang="en-US" dirty="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22</a:t>
            </a:fld>
            <a:endParaRPr lang="en-US" dirty="0"/>
          </a:p>
        </p:txBody>
      </p:sp>
      <p:sp>
        <p:nvSpPr>
          <p:cNvPr id="40965" name="Rectangle 2"/>
          <p:cNvSpPr>
            <a:spLocks noGrp="1" noRot="1" noChangeAspect="1" noChangeArrowheads="1" noTextEdit="1"/>
          </p:cNvSpPr>
          <p:nvPr>
            <p:ph type="sldImg"/>
          </p:nvPr>
        </p:nvSpPr>
        <p:spPr>
          <a:xfrm>
            <a:off x="1219200" y="461963"/>
            <a:ext cx="4662488" cy="3498850"/>
          </a:xfrm>
          <a:ln/>
        </p:spPr>
      </p:sp>
      <p:sp>
        <p:nvSpPr>
          <p:cNvPr id="40966" name="Rectangle 3"/>
          <p:cNvSpPr>
            <a:spLocks noGrp="1" noChangeArrowheads="1"/>
          </p:cNvSpPr>
          <p:nvPr>
            <p:ph type="body" idx="1"/>
          </p:nvPr>
        </p:nvSpPr>
        <p:spPr>
          <a:xfrm>
            <a:off x="318454" y="4250148"/>
            <a:ext cx="6484868" cy="4716683"/>
          </a:xfrm>
          <a:noFill/>
          <a:ln/>
        </p:spPr>
        <p:txBody>
          <a:bodyPr/>
          <a:lstStyle/>
          <a:p>
            <a:pPr defTabSz="891357">
              <a:defRPr/>
            </a:pPr>
            <a:r>
              <a:rPr lang="en-US" b="1" dirty="0">
                <a:solidFill>
                  <a:srgbClr val="C00000"/>
                </a:solidFill>
              </a:rPr>
              <a:t>Presented by:  Kim Erickson</a:t>
            </a:r>
          </a:p>
          <a:p>
            <a:pPr>
              <a:buFontTx/>
              <a:buNone/>
            </a:pPr>
            <a:endParaRPr lang="en-US" dirty="0"/>
          </a:p>
        </p:txBody>
      </p:sp>
    </p:spTree>
    <p:extLst>
      <p:ext uri="{BB962C8B-B14F-4D97-AF65-F5344CB8AC3E}">
        <p14:creationId xmlns:p14="http://schemas.microsoft.com/office/powerpoint/2010/main" val="1604439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0963" name="Rectangle 25"/>
          <p:cNvSpPr>
            <a:spLocks noGrp="1" noChangeArrowheads="1"/>
          </p:cNvSpPr>
          <p:nvPr>
            <p:ph type="ftr" sz="quarter" idx="4"/>
          </p:nvPr>
        </p:nvSpPr>
        <p:spPr>
          <a:noFill/>
        </p:spPr>
        <p:txBody>
          <a:bodyPr/>
          <a:lstStyle/>
          <a:p>
            <a:r>
              <a:rPr lang="en-US" dirty="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23</a:t>
            </a:fld>
            <a:endParaRPr lang="en-US" dirty="0"/>
          </a:p>
        </p:txBody>
      </p:sp>
      <p:sp>
        <p:nvSpPr>
          <p:cNvPr id="40965" name="Rectangle 2"/>
          <p:cNvSpPr>
            <a:spLocks noGrp="1" noRot="1" noChangeAspect="1" noChangeArrowheads="1" noTextEdit="1"/>
          </p:cNvSpPr>
          <p:nvPr>
            <p:ph type="sldImg"/>
          </p:nvPr>
        </p:nvSpPr>
        <p:spPr>
          <a:xfrm>
            <a:off x="1219200" y="461963"/>
            <a:ext cx="4662488" cy="3498850"/>
          </a:xfrm>
          <a:ln/>
        </p:spPr>
      </p:sp>
      <p:sp>
        <p:nvSpPr>
          <p:cNvPr id="40966" name="Rectangle 3"/>
          <p:cNvSpPr>
            <a:spLocks noGrp="1" noChangeArrowheads="1"/>
          </p:cNvSpPr>
          <p:nvPr>
            <p:ph type="body" idx="1"/>
          </p:nvPr>
        </p:nvSpPr>
        <p:spPr>
          <a:xfrm>
            <a:off x="318454" y="4250148"/>
            <a:ext cx="6484868" cy="4716683"/>
          </a:xfrm>
          <a:noFill/>
          <a:ln/>
        </p:spPr>
        <p:txBody>
          <a:bodyPr/>
          <a:lstStyle/>
          <a:p>
            <a:pPr defTabSz="891357">
              <a:defRPr/>
            </a:pPr>
            <a:r>
              <a:rPr lang="en-US" b="1" dirty="0">
                <a:solidFill>
                  <a:srgbClr val="C00000"/>
                </a:solidFill>
              </a:rPr>
              <a:t>Presented by:  Rob Grogan</a:t>
            </a:r>
          </a:p>
          <a:p>
            <a:pPr>
              <a:buFontTx/>
              <a:buNone/>
            </a:pPr>
            <a:endParaRPr lang="en-US" dirty="0"/>
          </a:p>
          <a:p>
            <a:pPr>
              <a:buFontTx/>
              <a:buNone/>
            </a:pPr>
            <a:r>
              <a:rPr lang="en-US" dirty="0"/>
              <a:t>In our club, we raise money for End Polio Now through a Iditarod Restart Party the first Sunday in March at </a:t>
            </a:r>
            <a:r>
              <a:rPr lang="en-US" dirty="0" err="1"/>
              <a:t>Tryg</a:t>
            </a:r>
            <a:r>
              <a:rPr lang="en-US" dirty="0"/>
              <a:t> and Kim Erickson’s home.</a:t>
            </a:r>
          </a:p>
          <a:p>
            <a:pPr>
              <a:buFontTx/>
              <a:buNone/>
            </a:pPr>
            <a:endParaRPr lang="en-US" dirty="0"/>
          </a:p>
          <a:p>
            <a:r>
              <a:rPr lang="en-US" dirty="0"/>
              <a:t>Click on images for: Rotary International End Polio Now PSA 1:59 sec</a:t>
            </a:r>
          </a:p>
          <a:p>
            <a:pPr>
              <a:buFontTx/>
              <a:buNone/>
            </a:pPr>
            <a:endParaRPr lang="en-US" dirty="0"/>
          </a:p>
        </p:txBody>
      </p:sp>
    </p:spTree>
    <p:extLst>
      <p:ext uri="{BB962C8B-B14F-4D97-AF65-F5344CB8AC3E}">
        <p14:creationId xmlns:p14="http://schemas.microsoft.com/office/powerpoint/2010/main" val="1796931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50">
              <a:defRPr/>
            </a:pPr>
            <a:r>
              <a:rPr lang="en-US" b="1" dirty="0">
                <a:solidFill>
                  <a:srgbClr val="C00000"/>
                </a:solidFill>
              </a:rPr>
              <a:t>Presented by:  Chuck Foster</a:t>
            </a:r>
          </a:p>
          <a:p>
            <a:pPr defTabSz="942150">
              <a:defRPr/>
            </a:pPr>
            <a:endParaRPr lang="en-US" b="1" dirty="0">
              <a:solidFill>
                <a:srgbClr val="C00000"/>
              </a:solidFill>
            </a:endParaRPr>
          </a:p>
          <a:p>
            <a:pPr defTabSz="942150">
              <a:defRPr/>
            </a:pPr>
            <a:r>
              <a:rPr lang="en-US" b="0" dirty="0">
                <a:solidFill>
                  <a:srgbClr val="C00000"/>
                </a:solidFill>
              </a:rPr>
              <a:t>Discuss resources from Rotary International.  </a:t>
            </a:r>
          </a:p>
          <a:p>
            <a:pPr defTabSz="942150">
              <a:defRPr/>
            </a:pPr>
            <a:r>
              <a:rPr lang="en-US" b="0" dirty="0">
                <a:solidFill>
                  <a:srgbClr val="C00000"/>
                </a:solidFill>
              </a:rPr>
              <a:t>Click image to go to RI website.</a:t>
            </a:r>
          </a:p>
          <a:p>
            <a:pPr defTabSz="942150">
              <a:defRPr/>
            </a:pPr>
            <a:r>
              <a:rPr lang="en-US" b="0" dirty="0">
                <a:solidFill>
                  <a:srgbClr val="C00000"/>
                </a:solidFill>
              </a:rPr>
              <a:t>Next slide to introduce My Rotary.</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24</a:t>
            </a:fld>
            <a:endParaRPr lang="en-US" dirty="0"/>
          </a:p>
        </p:txBody>
      </p:sp>
    </p:spTree>
    <p:extLst>
      <p:ext uri="{BB962C8B-B14F-4D97-AF65-F5344CB8AC3E}">
        <p14:creationId xmlns:p14="http://schemas.microsoft.com/office/powerpoint/2010/main" val="2558489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57">
              <a:defRPr/>
            </a:pPr>
            <a:r>
              <a:rPr lang="en-US" b="1" dirty="0">
                <a:solidFill>
                  <a:srgbClr val="C00000"/>
                </a:solidFill>
              </a:rPr>
              <a:t>Presented by:  Chuck Foster</a:t>
            </a:r>
          </a:p>
          <a:p>
            <a:endParaRPr lang="en-US" dirty="0"/>
          </a:p>
          <a:p>
            <a:r>
              <a:rPr lang="en-US" dirty="0"/>
              <a:t>Explain My Rotary</a:t>
            </a:r>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dirty="0"/>
          </a:p>
        </p:txBody>
      </p:sp>
    </p:spTree>
    <p:extLst>
      <p:ext uri="{BB962C8B-B14F-4D97-AF65-F5344CB8AC3E}">
        <p14:creationId xmlns:p14="http://schemas.microsoft.com/office/powerpoint/2010/main" val="2558489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57">
              <a:defRPr/>
            </a:pPr>
            <a:r>
              <a:rPr lang="en-US" b="1" dirty="0">
                <a:solidFill>
                  <a:srgbClr val="C00000"/>
                </a:solidFill>
              </a:rPr>
              <a:t>Presented by:  Chuck Foster</a:t>
            </a:r>
          </a:p>
          <a:p>
            <a:endParaRPr lang="en-US" dirty="0"/>
          </a:p>
          <a:p>
            <a:r>
              <a:rPr lang="en-US" dirty="0"/>
              <a:t>Explain Club Snapshot</a:t>
            </a:r>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dirty="0"/>
          </a:p>
        </p:txBody>
      </p:sp>
    </p:spTree>
    <p:extLst>
      <p:ext uri="{BB962C8B-B14F-4D97-AF65-F5344CB8AC3E}">
        <p14:creationId xmlns:p14="http://schemas.microsoft.com/office/powerpoint/2010/main" val="2558489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57">
              <a:defRPr/>
            </a:pPr>
            <a:r>
              <a:rPr lang="en-US" b="1" dirty="0">
                <a:solidFill>
                  <a:srgbClr val="C00000"/>
                </a:solidFill>
              </a:rPr>
              <a:t>Presented by:  Chuck Foster</a:t>
            </a:r>
          </a:p>
          <a:p>
            <a:endParaRPr lang="en-US" dirty="0"/>
          </a:p>
          <a:p>
            <a:r>
              <a:rPr lang="en-US" dirty="0"/>
              <a:t>Explain Rotary Club Central</a:t>
            </a:r>
          </a:p>
        </p:txBody>
      </p:sp>
      <p:sp>
        <p:nvSpPr>
          <p:cNvPr id="4" name="Slide Number Placeholder 3"/>
          <p:cNvSpPr>
            <a:spLocks noGrp="1"/>
          </p:cNvSpPr>
          <p:nvPr>
            <p:ph type="sldNum" sz="quarter" idx="10"/>
          </p:nvPr>
        </p:nvSpPr>
        <p:spPr/>
        <p:txBody>
          <a:bodyPr/>
          <a:lstStyle/>
          <a:p>
            <a:fld id="{75693FD4-8F83-4EF7-AC3F-0DC0388986B0}" type="slidenum">
              <a:rPr lang="en-US" smtClean="0"/>
              <a:pPr/>
              <a:t>27</a:t>
            </a:fld>
            <a:endParaRPr lang="en-US" dirty="0"/>
          </a:p>
        </p:txBody>
      </p:sp>
    </p:spTree>
    <p:extLst>
      <p:ext uri="{BB962C8B-B14F-4D97-AF65-F5344CB8AC3E}">
        <p14:creationId xmlns:p14="http://schemas.microsoft.com/office/powerpoint/2010/main" val="2558489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8430">
            <a:noAutofit/>
          </a:bodyPr>
          <a:lstStyle/>
          <a:p>
            <a:pPr marL="235537" indent="-235537" defTabSz="891357">
              <a:defRPr/>
            </a:pPr>
            <a:r>
              <a:rPr lang="en-US" b="1" dirty="0">
                <a:solidFill>
                  <a:srgbClr val="C00000"/>
                </a:solidFill>
              </a:rPr>
              <a:t>Presented by:  Marty Metiva</a:t>
            </a:r>
          </a:p>
          <a:p>
            <a:pPr marL="235537" indent="-235537" defTabSz="891357">
              <a:defRPr/>
            </a:pPr>
            <a:endParaRPr lang="en-US" b="1" dirty="0">
              <a:solidFill>
                <a:srgbClr val="C00000"/>
              </a:solidFill>
            </a:endParaRPr>
          </a:p>
          <a:p>
            <a:pPr marL="235537" indent="-235537" defTabSz="891357">
              <a:defRPr/>
            </a:pPr>
            <a:r>
              <a:rPr lang="en-US" b="0" dirty="0">
                <a:solidFill>
                  <a:srgbClr val="C00000"/>
                </a:solidFill>
              </a:rPr>
              <a:t>Briefly discuss the resources available from District 5010.</a:t>
            </a:r>
          </a:p>
          <a:p>
            <a:pPr marL="235537" indent="-235537" defTabSz="891357">
              <a:defRPr/>
            </a:pPr>
            <a:endParaRPr lang="en-US" b="0" dirty="0">
              <a:solidFill>
                <a:srgbClr val="C00000"/>
              </a:solidFill>
            </a:endParaRPr>
          </a:p>
          <a:p>
            <a:pPr marL="235537" indent="-235537" defTabSz="891357">
              <a:defRPr/>
            </a:pPr>
            <a:r>
              <a:rPr lang="en-US" b="0" dirty="0">
                <a:solidFill>
                  <a:srgbClr val="C00000"/>
                </a:solidFill>
              </a:rPr>
              <a:t>Ask members in audience to raise their hand if they have served on a district committee.</a:t>
            </a:r>
          </a:p>
          <a:p>
            <a:pPr marL="235537" indent="-235537"/>
            <a:endParaRPr lang="en-US" dirty="0"/>
          </a:p>
        </p:txBody>
      </p:sp>
      <p:sp>
        <p:nvSpPr>
          <p:cNvPr id="5" name="Slide Image Placeholder 4"/>
          <p:cNvSpPr>
            <a:spLocks noGrp="1" noRot="1" noChangeAspect="1"/>
          </p:cNvSpPr>
          <p:nvPr>
            <p:ph type="sldImg"/>
          </p:nvPr>
        </p:nvSpPr>
        <p:spPr>
          <a:xfrm>
            <a:off x="573088" y="515938"/>
            <a:ext cx="3227387" cy="2422525"/>
          </a:xfr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57">
              <a:defRPr/>
            </a:pPr>
            <a:r>
              <a:rPr lang="en-US" b="1" dirty="0">
                <a:solidFill>
                  <a:srgbClr val="C00000"/>
                </a:solidFill>
              </a:rPr>
              <a:t>Presented by:  Marty Metiva</a:t>
            </a:r>
          </a:p>
          <a:p>
            <a:pPr defTabSz="891357">
              <a:defRPr/>
            </a:pPr>
            <a:endParaRPr lang="en-US" b="0" dirty="0">
              <a:solidFill>
                <a:srgbClr val="C00000"/>
              </a:solidFill>
            </a:endParaRPr>
          </a:p>
          <a:p>
            <a:pPr defTabSz="891357">
              <a:defRPr/>
            </a:pPr>
            <a:r>
              <a:rPr lang="en-US" b="0" dirty="0">
                <a:solidFill>
                  <a:srgbClr val="C00000"/>
                </a:solidFill>
              </a:rPr>
              <a:t>Click image to open district website.</a:t>
            </a:r>
          </a:p>
          <a:p>
            <a:pPr marL="167129" indent="-167129" defTabSz="891357">
              <a:buFont typeface="Arial" panose="020B0604020202020204" pitchFamily="34" charset="0"/>
              <a:buChar char="•"/>
              <a:defRPr/>
            </a:pPr>
            <a:r>
              <a:rPr lang="en-US" b="0" dirty="0">
                <a:solidFill>
                  <a:srgbClr val="C00000"/>
                </a:solidFill>
              </a:rPr>
              <a:t>Point out resources on home page</a:t>
            </a:r>
          </a:p>
          <a:p>
            <a:pPr marL="167129" indent="-167129" defTabSz="891357">
              <a:buFont typeface="Arial" panose="020B0604020202020204" pitchFamily="34" charset="0"/>
              <a:buChar char="•"/>
              <a:defRPr/>
            </a:pPr>
            <a:r>
              <a:rPr lang="en-US" b="0" dirty="0">
                <a:solidFill>
                  <a:srgbClr val="C00000"/>
                </a:solidFill>
              </a:rPr>
              <a:t>Plug to register for district conference</a:t>
            </a:r>
          </a:p>
          <a:p>
            <a:pPr defTabSz="891357">
              <a:defRPr/>
            </a:pPr>
            <a:endParaRPr lang="en-US" b="0" dirty="0">
              <a:solidFill>
                <a:srgbClr val="C00000"/>
              </a:solidFill>
            </a:endParaRPr>
          </a:p>
          <a:p>
            <a:pPr defTabSz="891357">
              <a:defRPr/>
            </a:pPr>
            <a:endParaRPr lang="en-US" b="0" dirty="0">
              <a:solidFill>
                <a:srgbClr val="C00000"/>
              </a:solidFill>
            </a:endParaRPr>
          </a:p>
          <a:p>
            <a:pPr defTabSz="891357">
              <a:defRPr/>
            </a:pPr>
            <a:r>
              <a:rPr lang="en-US" b="0" dirty="0">
                <a:solidFill>
                  <a:srgbClr val="C00000"/>
                </a:solidFill>
              </a:rPr>
              <a:t>Log into site then go to next page.</a:t>
            </a:r>
          </a:p>
          <a:p>
            <a:pPr defTabSz="891357">
              <a:defRPr/>
            </a:pPr>
            <a:endParaRPr lang="en-US" b="1" dirty="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29</a:t>
            </a:fld>
            <a:endParaRPr lang="en-US" dirty="0"/>
          </a:p>
        </p:txBody>
      </p:sp>
    </p:spTree>
    <p:extLst>
      <p:ext uri="{BB962C8B-B14F-4D97-AF65-F5344CB8AC3E}">
        <p14:creationId xmlns:p14="http://schemas.microsoft.com/office/powerpoint/2010/main" val="255848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8430">
            <a:noAutofit/>
          </a:bodyPr>
          <a:lstStyle/>
          <a:p>
            <a:pPr marL="235537" indent="-235537" defTabSz="891357">
              <a:defRPr/>
            </a:pPr>
            <a:r>
              <a:rPr lang="en-US" b="1" dirty="0">
                <a:solidFill>
                  <a:srgbClr val="C00000"/>
                </a:solidFill>
              </a:rPr>
              <a:t>Presented by:  Kim Erickson</a:t>
            </a:r>
          </a:p>
          <a:p>
            <a:pPr marL="235537" indent="-235537"/>
            <a:endParaRPr lang="en-US" dirty="0"/>
          </a:p>
        </p:txBody>
      </p:sp>
      <p:sp>
        <p:nvSpPr>
          <p:cNvPr id="5" name="Slide Image Placeholder 4"/>
          <p:cNvSpPr>
            <a:spLocks noGrp="1" noRot="1" noChangeAspect="1"/>
          </p:cNvSpPr>
          <p:nvPr>
            <p:ph type="sldImg"/>
          </p:nvPr>
        </p:nvSpPr>
        <p:spPr>
          <a:xfrm>
            <a:off x="573088" y="515938"/>
            <a:ext cx="3227387" cy="2422525"/>
          </a:xfr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57">
              <a:defRPr/>
            </a:pPr>
            <a:r>
              <a:rPr lang="en-US" b="1" dirty="0">
                <a:solidFill>
                  <a:srgbClr val="C00000"/>
                </a:solidFill>
              </a:rPr>
              <a:t>Presented by:  Marty Metiva</a:t>
            </a:r>
          </a:p>
          <a:p>
            <a:pPr defTabSz="891357">
              <a:defRPr/>
            </a:pPr>
            <a:endParaRPr lang="en-US" b="1" dirty="0">
              <a:solidFill>
                <a:srgbClr val="C00000"/>
              </a:solidFill>
            </a:endParaRPr>
          </a:p>
          <a:p>
            <a:pPr defTabSz="891357">
              <a:defRPr/>
            </a:pPr>
            <a:r>
              <a:rPr lang="en-US" b="1" dirty="0">
                <a:solidFill>
                  <a:srgbClr val="C00000"/>
                </a:solidFill>
              </a:rPr>
              <a:t>Point out how to do a member search to find contact information on a member of another club in the district.</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30</a:t>
            </a:fld>
            <a:endParaRPr lang="en-US" dirty="0"/>
          </a:p>
        </p:txBody>
      </p:sp>
    </p:spTree>
    <p:extLst>
      <p:ext uri="{BB962C8B-B14F-4D97-AF65-F5344CB8AC3E}">
        <p14:creationId xmlns:p14="http://schemas.microsoft.com/office/powerpoint/2010/main" val="2558489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0963" name="Rectangle 25"/>
          <p:cNvSpPr>
            <a:spLocks noGrp="1" noChangeArrowheads="1"/>
          </p:cNvSpPr>
          <p:nvPr>
            <p:ph type="ftr" sz="quarter" idx="4"/>
          </p:nvPr>
        </p:nvSpPr>
        <p:spPr>
          <a:noFill/>
        </p:spPr>
        <p:txBody>
          <a:bodyPr/>
          <a:lstStyle/>
          <a:p>
            <a:r>
              <a:rPr lang="en-US" dirty="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31</a:t>
            </a:fld>
            <a:endParaRPr lang="en-US" dirty="0"/>
          </a:p>
        </p:txBody>
      </p:sp>
      <p:sp>
        <p:nvSpPr>
          <p:cNvPr id="40965" name="Rectangle 2"/>
          <p:cNvSpPr>
            <a:spLocks noGrp="1" noRot="1" noChangeAspect="1" noChangeArrowheads="1" noTextEdit="1"/>
          </p:cNvSpPr>
          <p:nvPr>
            <p:ph type="sldImg"/>
          </p:nvPr>
        </p:nvSpPr>
        <p:spPr>
          <a:xfrm>
            <a:off x="1219200" y="461963"/>
            <a:ext cx="4662488" cy="3498850"/>
          </a:xfrm>
          <a:ln/>
        </p:spPr>
      </p:sp>
      <p:sp>
        <p:nvSpPr>
          <p:cNvPr id="40966" name="Rectangle 3"/>
          <p:cNvSpPr>
            <a:spLocks noGrp="1" noChangeArrowheads="1"/>
          </p:cNvSpPr>
          <p:nvPr>
            <p:ph type="body" idx="1"/>
          </p:nvPr>
        </p:nvSpPr>
        <p:spPr>
          <a:xfrm>
            <a:off x="318454" y="4250148"/>
            <a:ext cx="6484868" cy="4716683"/>
          </a:xfrm>
          <a:noFill/>
          <a:ln/>
        </p:spPr>
        <p:txBody>
          <a:bodyPr/>
          <a:lstStyle/>
          <a:p>
            <a:pPr defTabSz="891357">
              <a:defRPr/>
            </a:pPr>
            <a:r>
              <a:rPr lang="en-US" b="1" dirty="0">
                <a:solidFill>
                  <a:srgbClr val="C00000"/>
                </a:solidFill>
              </a:rPr>
              <a:t>Kim will introduce a 10 minute break before the 2</a:t>
            </a:r>
            <a:r>
              <a:rPr lang="en-US" b="1" baseline="30000" dirty="0">
                <a:solidFill>
                  <a:srgbClr val="C00000"/>
                </a:solidFill>
              </a:rPr>
              <a:t>nd</a:t>
            </a:r>
            <a:r>
              <a:rPr lang="en-US" b="1" dirty="0">
                <a:solidFill>
                  <a:srgbClr val="C00000"/>
                </a:solidFill>
              </a:rPr>
              <a:t> half of the presentation, which is focused on our club and activities.</a:t>
            </a:r>
          </a:p>
          <a:p>
            <a:pPr>
              <a:buFontTx/>
              <a:buNone/>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0963" name="Rectangle 25"/>
          <p:cNvSpPr>
            <a:spLocks noGrp="1" noChangeArrowheads="1"/>
          </p:cNvSpPr>
          <p:nvPr>
            <p:ph type="ftr" sz="quarter" idx="4"/>
          </p:nvPr>
        </p:nvSpPr>
        <p:spPr>
          <a:noFill/>
        </p:spPr>
        <p:txBody>
          <a:bodyPr/>
          <a:lstStyle/>
          <a:p>
            <a:r>
              <a:rPr lang="en-US" dirty="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32</a:t>
            </a:fld>
            <a:endParaRPr lang="en-US" dirty="0"/>
          </a:p>
        </p:txBody>
      </p:sp>
      <p:sp>
        <p:nvSpPr>
          <p:cNvPr id="40965" name="Rectangle 2"/>
          <p:cNvSpPr>
            <a:spLocks noGrp="1" noRot="1" noChangeAspect="1" noChangeArrowheads="1" noTextEdit="1"/>
          </p:cNvSpPr>
          <p:nvPr>
            <p:ph type="sldImg"/>
          </p:nvPr>
        </p:nvSpPr>
        <p:spPr>
          <a:xfrm>
            <a:off x="1219200" y="461963"/>
            <a:ext cx="4662488" cy="3498850"/>
          </a:xfrm>
          <a:ln/>
        </p:spPr>
      </p:sp>
      <p:sp>
        <p:nvSpPr>
          <p:cNvPr id="40966" name="Rectangle 3"/>
          <p:cNvSpPr>
            <a:spLocks noGrp="1" noChangeArrowheads="1"/>
          </p:cNvSpPr>
          <p:nvPr>
            <p:ph type="body" idx="1"/>
          </p:nvPr>
        </p:nvSpPr>
        <p:spPr>
          <a:xfrm>
            <a:off x="318454" y="4250148"/>
            <a:ext cx="6484868" cy="4716683"/>
          </a:xfrm>
          <a:noFill/>
          <a:ln/>
        </p:spPr>
        <p:txBody>
          <a:bodyPr/>
          <a:lstStyle/>
          <a:p>
            <a:pPr>
              <a:buFontTx/>
              <a:buNone/>
            </a:pPr>
            <a:r>
              <a:rPr lang="en-US" b="1" dirty="0">
                <a:solidFill>
                  <a:srgbClr val="C00000"/>
                </a:solidFill>
              </a:rPr>
              <a:t>Presented by:  Cheryl Metiva</a:t>
            </a:r>
          </a:p>
          <a:p>
            <a:pPr>
              <a:buFontTx/>
              <a:buNone/>
            </a:pPr>
            <a:endParaRPr lang="en-US" b="1" dirty="0">
              <a:solidFill>
                <a:srgbClr val="C00000"/>
              </a:solidFill>
            </a:endParaRPr>
          </a:p>
          <a:p>
            <a:pPr>
              <a:buFontTx/>
              <a:buNone/>
            </a:pPr>
            <a:r>
              <a:rPr lang="en-US" b="0" dirty="0">
                <a:solidFill>
                  <a:srgbClr val="C00000"/>
                </a:solidFill>
              </a:rPr>
              <a:t>Club Officers (president, president-elect, secretary and treasurer) are elected by members each December.</a:t>
            </a:r>
          </a:p>
          <a:p>
            <a:pPr>
              <a:buFontTx/>
              <a:buNone/>
            </a:pPr>
            <a:r>
              <a:rPr lang="en-US" b="0" dirty="0">
                <a:solidFill>
                  <a:srgbClr val="C00000"/>
                </a:solidFill>
              </a:rPr>
              <a:t>Remainder of board is appointed by club president.</a:t>
            </a:r>
          </a:p>
          <a:p>
            <a:pPr>
              <a:buFontTx/>
              <a:buNone/>
            </a:pPr>
            <a:r>
              <a:rPr lang="en-US" b="0" dirty="0">
                <a:solidFill>
                  <a:srgbClr val="C00000"/>
                </a:solidFill>
              </a:rPr>
              <a:t>Procedure is outlined in Club Bylaws</a:t>
            </a:r>
            <a:r>
              <a:rPr lang="en-US" b="1" dirty="0">
                <a:solidFill>
                  <a:srgbClr val="C00000"/>
                </a:solidFill>
              </a:rPr>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50">
              <a:defRPr/>
            </a:pPr>
            <a:r>
              <a:rPr lang="en-US" b="1" dirty="0">
                <a:solidFill>
                  <a:srgbClr val="C00000"/>
                </a:solidFill>
              </a:rPr>
              <a:t>Presented by:  Cathy Kochendorfer</a:t>
            </a:r>
          </a:p>
          <a:p>
            <a:endParaRPr lang="en-US" dirty="0"/>
          </a:p>
          <a:p>
            <a:r>
              <a:rPr lang="en-US" dirty="0"/>
              <a:t>Highlight that the website is the best source to see upcoming speakers, events, download files, etc.</a:t>
            </a:r>
          </a:p>
          <a:p>
            <a:r>
              <a:rPr lang="en-US" dirty="0"/>
              <a:t>Click on image to go into the club website.</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33</a:t>
            </a:fld>
            <a:endParaRPr lang="en-US" dirty="0"/>
          </a:p>
        </p:txBody>
      </p:sp>
    </p:spTree>
    <p:extLst>
      <p:ext uri="{BB962C8B-B14F-4D97-AF65-F5344CB8AC3E}">
        <p14:creationId xmlns:p14="http://schemas.microsoft.com/office/powerpoint/2010/main" val="2558489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50">
              <a:defRPr/>
            </a:pPr>
            <a:r>
              <a:rPr lang="en-US" b="1" dirty="0">
                <a:solidFill>
                  <a:srgbClr val="C00000"/>
                </a:solidFill>
              </a:rPr>
              <a:t>Presented by:  Cathy Kochendorfer</a:t>
            </a:r>
          </a:p>
          <a:p>
            <a:endParaRPr lang="en-US" dirty="0"/>
          </a:p>
          <a:p>
            <a:r>
              <a:rPr lang="en-US" dirty="0"/>
              <a:t>Briefly discuss resources available in member area of website.</a:t>
            </a:r>
          </a:p>
        </p:txBody>
      </p:sp>
      <p:sp>
        <p:nvSpPr>
          <p:cNvPr id="4" name="Slide Number Placeholder 3"/>
          <p:cNvSpPr>
            <a:spLocks noGrp="1"/>
          </p:cNvSpPr>
          <p:nvPr>
            <p:ph type="sldNum" sz="quarter" idx="10"/>
          </p:nvPr>
        </p:nvSpPr>
        <p:spPr/>
        <p:txBody>
          <a:bodyPr/>
          <a:lstStyle/>
          <a:p>
            <a:fld id="{75693FD4-8F83-4EF7-AC3F-0DC0388986B0}" type="slidenum">
              <a:rPr lang="en-US" smtClean="0"/>
              <a:pPr/>
              <a:t>34</a:t>
            </a:fld>
            <a:endParaRPr lang="en-US" dirty="0"/>
          </a:p>
        </p:txBody>
      </p:sp>
    </p:spTree>
    <p:extLst>
      <p:ext uri="{BB962C8B-B14F-4D97-AF65-F5344CB8AC3E}">
        <p14:creationId xmlns:p14="http://schemas.microsoft.com/office/powerpoint/2010/main" val="2558489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6083" name="Rectangle 25"/>
          <p:cNvSpPr>
            <a:spLocks noGrp="1" noChangeArrowheads="1"/>
          </p:cNvSpPr>
          <p:nvPr>
            <p:ph type="ftr" sz="quarter" idx="4"/>
          </p:nvPr>
        </p:nvSpPr>
        <p:spPr>
          <a:noFill/>
        </p:spPr>
        <p:txBody>
          <a:bodyPr/>
          <a:lstStyle/>
          <a:p>
            <a:r>
              <a:rPr lang="en-US" dirty="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35</a:t>
            </a:fld>
            <a:endParaRPr lang="en-US" dirty="0"/>
          </a:p>
        </p:txBody>
      </p:sp>
      <p:sp>
        <p:nvSpPr>
          <p:cNvPr id="46085" name="Rectangle 2"/>
          <p:cNvSpPr>
            <a:spLocks noGrp="1" noRot="1" noChangeAspect="1" noChangeArrowheads="1" noTextEdit="1"/>
          </p:cNvSpPr>
          <p:nvPr>
            <p:ph type="sldImg"/>
          </p:nvPr>
        </p:nvSpPr>
        <p:spPr>
          <a:xfrm>
            <a:off x="1204913" y="463550"/>
            <a:ext cx="4692650" cy="3519488"/>
          </a:xfrm>
          <a:ln/>
        </p:spPr>
      </p:sp>
      <p:sp>
        <p:nvSpPr>
          <p:cNvPr id="46086" name="Rectangle 3"/>
          <p:cNvSpPr>
            <a:spLocks noGrp="1" noChangeArrowheads="1"/>
          </p:cNvSpPr>
          <p:nvPr>
            <p:ph type="body" idx="1"/>
          </p:nvPr>
        </p:nvSpPr>
        <p:spPr>
          <a:xfrm>
            <a:off x="318454" y="4240528"/>
            <a:ext cx="6484868" cy="4716683"/>
          </a:xfrm>
          <a:noFill/>
          <a:ln/>
        </p:spPr>
        <p:txBody>
          <a:bodyPr/>
          <a:lstStyle/>
          <a:p>
            <a:pPr defTabSz="942150">
              <a:defRPr/>
            </a:pPr>
            <a:r>
              <a:rPr lang="en-US" b="1" dirty="0">
                <a:solidFill>
                  <a:srgbClr val="C00000"/>
                </a:solidFill>
              </a:rPr>
              <a:t>Presented by:  Cathy Kochendorfer</a:t>
            </a:r>
          </a:p>
          <a:p>
            <a:endParaRPr lang="en-US" dirty="0"/>
          </a:p>
          <a:p>
            <a:r>
              <a:rPr lang="en-US" dirty="0"/>
              <a:t>Explain make-ups.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C00000"/>
                </a:solidFill>
              </a:rPr>
              <a:t>Presented by:  Kathy Timm</a:t>
            </a:r>
          </a:p>
          <a:p>
            <a:endParaRPr lang="en-US" b="1" dirty="0">
              <a:solidFill>
                <a:srgbClr val="C00000"/>
              </a:solidFill>
            </a:endParaRPr>
          </a:p>
          <a:p>
            <a:endParaRPr lang="en-US" b="1" dirty="0">
              <a:solidFill>
                <a:srgbClr val="C00000"/>
              </a:solidFill>
            </a:endParaRPr>
          </a:p>
          <a:p>
            <a:r>
              <a:rPr lang="en-US" b="0" dirty="0">
                <a:solidFill>
                  <a:srgbClr val="C00000"/>
                </a:solidFill>
              </a:rPr>
              <a:t>Click on the images to open the websites explaining the apps.</a:t>
            </a:r>
          </a:p>
          <a:p>
            <a:endParaRPr lang="en-US" b="0" dirty="0">
              <a:solidFill>
                <a:srgbClr val="C00000"/>
              </a:solidFill>
            </a:endParaRPr>
          </a:p>
          <a:p>
            <a:r>
              <a:rPr lang="en-US" b="0" dirty="0">
                <a:solidFill>
                  <a:srgbClr val="C00000"/>
                </a:solidFill>
              </a:rPr>
              <a:t>Rotary Club Locator App – explain how it works</a:t>
            </a:r>
          </a:p>
          <a:p>
            <a:r>
              <a:rPr lang="en-US" b="0" dirty="0" err="1">
                <a:solidFill>
                  <a:srgbClr val="C00000"/>
                </a:solidFill>
              </a:rPr>
              <a:t>ClubRunner</a:t>
            </a:r>
            <a:r>
              <a:rPr lang="en-US" b="0" dirty="0">
                <a:solidFill>
                  <a:srgbClr val="C00000"/>
                </a:solidFill>
              </a:rPr>
              <a:t> App – 1:42 video explaining how it works</a:t>
            </a:r>
          </a:p>
          <a:p>
            <a:endParaRPr lang="en-US" b="1" dirty="0">
              <a:solidFill>
                <a:srgbClr val="C00000"/>
              </a:solidFill>
            </a:endParaRPr>
          </a:p>
          <a:p>
            <a:r>
              <a:rPr lang="en-US" b="1" dirty="0">
                <a:solidFill>
                  <a:srgbClr val="C00000"/>
                </a:solidFill>
              </a:rPr>
              <a:t>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36</a:t>
            </a:fld>
            <a:endParaRPr lang="en-US" dirty="0"/>
          </a:p>
        </p:txBody>
      </p:sp>
    </p:spTree>
    <p:extLst>
      <p:ext uri="{BB962C8B-B14F-4D97-AF65-F5344CB8AC3E}">
        <p14:creationId xmlns:p14="http://schemas.microsoft.com/office/powerpoint/2010/main" val="3212205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6083" name="Rectangle 25"/>
          <p:cNvSpPr>
            <a:spLocks noGrp="1" noChangeArrowheads="1"/>
          </p:cNvSpPr>
          <p:nvPr>
            <p:ph type="ftr" sz="quarter" idx="4"/>
          </p:nvPr>
        </p:nvSpPr>
        <p:spPr>
          <a:noFill/>
        </p:spPr>
        <p:txBody>
          <a:bodyPr/>
          <a:lstStyle/>
          <a:p>
            <a:r>
              <a:rPr lang="en-US" dirty="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37</a:t>
            </a:fld>
            <a:endParaRPr lang="en-US" dirty="0"/>
          </a:p>
        </p:txBody>
      </p:sp>
      <p:sp>
        <p:nvSpPr>
          <p:cNvPr id="46085" name="Rectangle 2"/>
          <p:cNvSpPr>
            <a:spLocks noGrp="1" noRot="1" noChangeAspect="1" noChangeArrowheads="1" noTextEdit="1"/>
          </p:cNvSpPr>
          <p:nvPr>
            <p:ph type="sldImg"/>
          </p:nvPr>
        </p:nvSpPr>
        <p:spPr>
          <a:xfrm>
            <a:off x="1204913" y="463550"/>
            <a:ext cx="4692650" cy="3519488"/>
          </a:xfrm>
          <a:ln/>
        </p:spPr>
      </p:sp>
      <p:sp>
        <p:nvSpPr>
          <p:cNvPr id="46086" name="Rectangle 3"/>
          <p:cNvSpPr>
            <a:spLocks noGrp="1" noChangeArrowheads="1"/>
          </p:cNvSpPr>
          <p:nvPr>
            <p:ph type="body" idx="1"/>
          </p:nvPr>
        </p:nvSpPr>
        <p:spPr>
          <a:xfrm>
            <a:off x="318454" y="4240528"/>
            <a:ext cx="6484868" cy="4716683"/>
          </a:xfrm>
          <a:noFill/>
          <a:ln/>
        </p:spPr>
        <p:txBody>
          <a:bodyPr/>
          <a:lstStyle/>
          <a:p>
            <a:pPr defTabSz="942150">
              <a:defRPr/>
            </a:pPr>
            <a:r>
              <a:rPr lang="en-US" b="1" dirty="0">
                <a:solidFill>
                  <a:srgbClr val="C00000"/>
                </a:solidFill>
              </a:rPr>
              <a:t>Presented by:  Jack Timm on behalf of Evelyna Kuhr</a:t>
            </a:r>
          </a:p>
          <a:p>
            <a:endParaRPr lang="en-US" dirty="0"/>
          </a:p>
          <a:p>
            <a:r>
              <a:rPr lang="en-US" i="0" dirty="0"/>
              <a:t>Annual budget is approved by the board.</a:t>
            </a:r>
          </a:p>
          <a:p>
            <a:r>
              <a:rPr lang="en-US" i="0" dirty="0"/>
              <a:t>Links to monthly financial statements are included in the bulletin</a:t>
            </a:r>
            <a:r>
              <a:rPr lang="en-US" i="1" dirty="0"/>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8430">
            <a:noAutofit/>
          </a:bodyPr>
          <a:lstStyle/>
          <a:p>
            <a:pPr marL="235537" indent="-235537" defTabSz="942150">
              <a:defRPr/>
            </a:pPr>
            <a:r>
              <a:rPr lang="en-US" b="1" dirty="0">
                <a:solidFill>
                  <a:srgbClr val="C00000"/>
                </a:solidFill>
              </a:rPr>
              <a:t>Presented by:  Cathy Timm on </a:t>
            </a:r>
            <a:r>
              <a:rPr lang="en-US" b="1">
                <a:solidFill>
                  <a:srgbClr val="C00000"/>
                </a:solidFill>
              </a:rPr>
              <a:t>behalf of Lanissa </a:t>
            </a:r>
            <a:r>
              <a:rPr lang="en-US" b="1" dirty="0">
                <a:solidFill>
                  <a:srgbClr val="C00000"/>
                </a:solidFill>
              </a:rPr>
              <a:t>Grogan</a:t>
            </a:r>
          </a:p>
          <a:p>
            <a:r>
              <a:rPr lang="en-US" dirty="0"/>
              <a:t>1. </a:t>
            </a:r>
            <a:r>
              <a:rPr lang="en-US" b="1" dirty="0"/>
              <a:t> Invite them to meetings as your guest</a:t>
            </a:r>
            <a:r>
              <a:rPr lang="en-US" dirty="0"/>
              <a:t>.  </a:t>
            </a:r>
            <a:r>
              <a:rPr lang="en-US" i="1" dirty="0"/>
              <a:t>Important:</a:t>
            </a:r>
            <a:r>
              <a:rPr lang="en-US" dirty="0"/>
              <a:t>  At this time, introduce them as a guest - not as a prospective member.  Your fellow Rotarians are bright enough to know that when you bring a local business associate or friend to a meeting there is potential for them to be proposed as a new member.</a:t>
            </a:r>
          </a:p>
          <a:p>
            <a:r>
              <a:rPr lang="en-US" dirty="0"/>
              <a:t> </a:t>
            </a:r>
          </a:p>
          <a:p>
            <a:r>
              <a:rPr lang="en-US" dirty="0"/>
              <a:t>2.  </a:t>
            </a:r>
            <a:r>
              <a:rPr lang="en-US" b="1" dirty="0"/>
              <a:t>Tell them about Rotary </a:t>
            </a:r>
            <a:r>
              <a:rPr lang="en-US" dirty="0"/>
              <a:t>The </a:t>
            </a:r>
            <a:r>
              <a:rPr lang="en-US" dirty="0">
                <a:hlinkClick r:id="rId3"/>
              </a:rPr>
              <a:t>Rotary.org</a:t>
            </a:r>
            <a:r>
              <a:rPr lang="en-US" dirty="0"/>
              <a:t> website is a great resource.</a:t>
            </a:r>
          </a:p>
          <a:p>
            <a:r>
              <a:rPr lang="en-US" dirty="0"/>
              <a:t> </a:t>
            </a:r>
          </a:p>
          <a:p>
            <a:r>
              <a:rPr lang="en-US" dirty="0"/>
              <a:t>3   </a:t>
            </a:r>
            <a:r>
              <a:rPr lang="en-US" b="1" dirty="0"/>
              <a:t>Complete a </a:t>
            </a:r>
            <a:r>
              <a:rPr lang="en-US" b="1" dirty="0">
                <a:hlinkClick r:id="rId4"/>
              </a:rPr>
              <a:t>Proposed New Member Form</a:t>
            </a:r>
            <a:r>
              <a:rPr lang="en-US" dirty="0"/>
              <a:t> and turn it in to the club secretary or the club membership chair.  Be sure to include the proposed classification, contact data (including email) and any information that would be helpful when considering their application, i.e. work history, community service activities, awards, etc.</a:t>
            </a:r>
          </a:p>
          <a:p>
            <a:r>
              <a:rPr lang="en-US" dirty="0"/>
              <a:t> </a:t>
            </a:r>
          </a:p>
          <a:p>
            <a:r>
              <a:rPr lang="en-US" dirty="0"/>
              <a:t>4.  </a:t>
            </a:r>
            <a:r>
              <a:rPr lang="en-US" b="1" dirty="0"/>
              <a:t>Board will review the application and vote on their proposed membership.   </a:t>
            </a:r>
            <a:endParaRPr lang="en-US" dirty="0"/>
          </a:p>
          <a:p>
            <a:r>
              <a:rPr lang="en-US" dirty="0"/>
              <a:t> </a:t>
            </a:r>
          </a:p>
          <a:p>
            <a:r>
              <a:rPr lang="en-US" dirty="0"/>
              <a:t>5.  </a:t>
            </a:r>
            <a:r>
              <a:rPr lang="en-US" b="1" dirty="0">
                <a:hlinkClick r:id="rId5"/>
              </a:rPr>
              <a:t>New Member Orientation Handbook </a:t>
            </a:r>
            <a:r>
              <a:rPr lang="en-US" dirty="0"/>
              <a:t>The handbook will be reviewed with the prospective member to be certain they understand the privileges and responsibilities of membership.  You can find the </a:t>
            </a:r>
            <a:r>
              <a:rPr lang="en-US" dirty="0">
                <a:hlinkClick r:id="rId6"/>
              </a:rPr>
              <a:t>handbook</a:t>
            </a:r>
            <a:r>
              <a:rPr lang="en-US" dirty="0"/>
              <a:t> on the right hand side of the home page of the </a:t>
            </a:r>
            <a:r>
              <a:rPr lang="en-US" dirty="0">
                <a:hlinkClick r:id="rId7"/>
              </a:rPr>
              <a:t>club website</a:t>
            </a:r>
            <a:r>
              <a:rPr lang="en-US" dirty="0"/>
              <a:t> under "home page download files"</a:t>
            </a:r>
          </a:p>
          <a:p>
            <a:r>
              <a:rPr lang="en-US" dirty="0"/>
              <a:t> </a:t>
            </a:r>
          </a:p>
          <a:p>
            <a:r>
              <a:rPr lang="en-US" b="1" dirty="0"/>
              <a:t>6.  Announced to club </a:t>
            </a:r>
            <a:r>
              <a:rPr lang="en-US" dirty="0"/>
              <a:t>The prospective new member is announced to the club and members have seven days to submit a written objection, including the reasons for the objection, to the Board.  </a:t>
            </a:r>
            <a:r>
              <a:rPr lang="en-US" i="1" dirty="0"/>
              <a:t>Once the proposed member's name has been approved by the board and presented to the club you may introduce them as a prospective member at club meetings.</a:t>
            </a:r>
            <a:endParaRPr lang="en-US" dirty="0"/>
          </a:p>
          <a:p>
            <a:r>
              <a:rPr lang="en-US" dirty="0"/>
              <a:t> </a:t>
            </a:r>
          </a:p>
          <a:p>
            <a:r>
              <a:rPr lang="en-US" b="1" dirty="0"/>
              <a:t>6.  Inducted into membership </a:t>
            </a:r>
            <a:r>
              <a:rPr lang="en-US" dirty="0"/>
              <a:t>If seven days have passed with no objections, they will be inducted into membership on a mutually agreeable date.  The sponsor should obtain a brief bio on the new member that can be used to more formally introduce them to the club at their induction.</a:t>
            </a:r>
          </a:p>
          <a:p>
            <a:r>
              <a:rPr lang="en-US" dirty="0"/>
              <a:t> </a:t>
            </a:r>
          </a:p>
          <a:p>
            <a:r>
              <a:rPr lang="en-US" dirty="0"/>
              <a:t>7. </a:t>
            </a:r>
            <a:r>
              <a:rPr lang="en-US" b="1" dirty="0"/>
              <a:t> Assigned a mentor </a:t>
            </a:r>
            <a:r>
              <a:rPr lang="en-US" dirty="0"/>
              <a:t>The new member will be assigned a mentor --- ideally someone other than their sponsor --- to help guide them through the new member "red ribbon" requirements and make them feel at home in the club.</a:t>
            </a:r>
          </a:p>
          <a:p>
            <a:r>
              <a:rPr lang="en-US" dirty="0"/>
              <a:t> </a:t>
            </a:r>
          </a:p>
          <a:p>
            <a:r>
              <a:rPr lang="en-US" dirty="0"/>
              <a:t>Refer to the </a:t>
            </a:r>
            <a:r>
              <a:rPr lang="en-US" b="1" dirty="0">
                <a:hlinkClick r:id="rId8"/>
              </a:rPr>
              <a:t>Club Bylaws "</a:t>
            </a:r>
            <a:r>
              <a:rPr lang="en-US" dirty="0"/>
              <a:t>Article 10 - Method of Electing Members" for a formal description of the process.</a:t>
            </a:r>
          </a:p>
          <a:p>
            <a:pPr marL="235537" indent="-235537" defTabSz="942150">
              <a:defRPr/>
            </a:pPr>
            <a:endParaRPr lang="en-US" b="1" dirty="0">
              <a:solidFill>
                <a:srgbClr val="C00000"/>
              </a:solidFill>
            </a:endParaRPr>
          </a:p>
          <a:p>
            <a:pPr marL="235537" indent="-235537"/>
            <a:endParaRPr lang="en-US" dirty="0"/>
          </a:p>
        </p:txBody>
      </p:sp>
      <p:sp>
        <p:nvSpPr>
          <p:cNvPr id="5" name="Slide Image Placeholder 4"/>
          <p:cNvSpPr>
            <a:spLocks noGrp="1" noRot="1" noChangeAspect="1"/>
          </p:cNvSpPr>
          <p:nvPr>
            <p:ph type="sldImg"/>
          </p:nvPr>
        </p:nvSpPr>
        <p:spPr>
          <a:xfrm>
            <a:off x="573088" y="515938"/>
            <a:ext cx="3227387" cy="2422525"/>
          </a:xfrm>
        </p:spPr>
      </p:sp>
    </p:spTree>
    <p:extLst>
      <p:ext uri="{BB962C8B-B14F-4D97-AF65-F5344CB8AC3E}">
        <p14:creationId xmlns:p14="http://schemas.microsoft.com/office/powerpoint/2010/main" val="570348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57">
              <a:defRPr/>
            </a:pPr>
            <a:r>
              <a:rPr lang="en-US" b="1" dirty="0">
                <a:solidFill>
                  <a:srgbClr val="C00000"/>
                </a:solidFill>
              </a:rPr>
              <a:t>Presented by:  Lanissa Grogan</a:t>
            </a:r>
          </a:p>
          <a:p>
            <a:endParaRPr lang="en-US" dirty="0"/>
          </a:p>
          <a:p>
            <a:r>
              <a:rPr lang="en-US" dirty="0"/>
              <a:t>Briefly discuss each requirement.</a:t>
            </a:r>
          </a:p>
          <a:p>
            <a:endParaRPr lang="en-US" dirty="0"/>
          </a:p>
          <a:p>
            <a:r>
              <a:rPr lang="en-US" dirty="0"/>
              <a:t>Assist with a club meeting…</a:t>
            </a:r>
          </a:p>
          <a:p>
            <a:pPr marL="167129" indent="-167129">
              <a:buFont typeface="Arial" panose="020B0604020202020204" pitchFamily="34" charset="0"/>
              <a:buChar char="•"/>
            </a:pPr>
            <a:r>
              <a:rPr lang="en-US" dirty="0"/>
              <a:t> Help set up room</a:t>
            </a:r>
          </a:p>
          <a:p>
            <a:pPr marL="167129" indent="-167129">
              <a:buFont typeface="Arial" panose="020B0604020202020204" pitchFamily="34" charset="0"/>
              <a:buChar char="•"/>
            </a:pPr>
            <a:r>
              <a:rPr lang="en-US" dirty="0"/>
              <a:t>Coordinate with president Cheryl to lead the Pledge, recite the Four Way Test, give a Thought for the Day</a:t>
            </a:r>
          </a:p>
          <a:p>
            <a:pPr marL="167129" indent="-167129">
              <a:buFont typeface="Arial" panose="020B0604020202020204" pitchFamily="34" charset="0"/>
              <a:buChar char="•"/>
            </a:pPr>
            <a:r>
              <a:rPr lang="en-US" dirty="0"/>
              <a:t>Collect happy bucks during the meeting</a:t>
            </a:r>
          </a:p>
          <a:p>
            <a:pPr marL="167129" indent="-167129">
              <a:buFont typeface="Arial" panose="020B0604020202020204" pitchFamily="34" charset="0"/>
              <a:buChar char="•"/>
            </a:pPr>
            <a:r>
              <a:rPr lang="en-US" dirty="0"/>
              <a:t>Help clean up after the meeting</a:t>
            </a:r>
          </a:p>
          <a:p>
            <a:pPr marL="167129" indent="-167129">
              <a:buFont typeface="Arial" panose="020B0604020202020204" pitchFamily="34" charset="0"/>
              <a:buChar char="•"/>
            </a:pPr>
            <a:endParaRPr lang="en-US" dirty="0"/>
          </a:p>
          <a:p>
            <a:r>
              <a:rPr lang="en-US" dirty="0"/>
              <a:t>Board of Directors’ Meetings….</a:t>
            </a:r>
          </a:p>
          <a:p>
            <a:pPr marL="167129" indent="-167129">
              <a:buFont typeface="Arial" panose="020B0604020202020204" pitchFamily="34" charset="0"/>
              <a:buChar char="•"/>
            </a:pPr>
            <a:r>
              <a:rPr lang="en-US" dirty="0"/>
              <a:t>Last week of each month after regular club meeting</a:t>
            </a:r>
          </a:p>
          <a:p>
            <a:pPr marL="167129" indent="-167129">
              <a:buFont typeface="Arial" panose="020B0604020202020204" pitchFamily="34" charset="0"/>
              <a:buChar char="•"/>
            </a:pPr>
            <a:r>
              <a:rPr lang="en-US" dirty="0"/>
              <a:t>Everyone is welcome</a:t>
            </a:r>
          </a:p>
          <a:p>
            <a:pPr marL="167129" indent="-167129">
              <a:buFont typeface="Arial" panose="020B0604020202020204" pitchFamily="34" charset="0"/>
              <a:buChar char="•"/>
            </a:pPr>
            <a:endParaRPr lang="en-US" dirty="0"/>
          </a:p>
          <a:p>
            <a:r>
              <a:rPr lang="en-US" dirty="0"/>
              <a:t>Attend another Rotary Club’s meetings</a:t>
            </a:r>
          </a:p>
          <a:p>
            <a:pPr marL="167129" indent="-167129">
              <a:buFont typeface="Arial" panose="020B0604020202020204" pitchFamily="34" charset="0"/>
              <a:buChar char="•"/>
            </a:pPr>
            <a:r>
              <a:rPr lang="en-US" dirty="0"/>
              <a:t>List of where clubs meet is in the handbook</a:t>
            </a:r>
          </a:p>
          <a:p>
            <a:pPr marL="167129" indent="-167129">
              <a:buFont typeface="Arial" panose="020B0604020202020204" pitchFamily="34" charset="0"/>
              <a:buChar char="•"/>
            </a:pPr>
            <a:r>
              <a:rPr lang="en-US" dirty="0"/>
              <a:t>Google club to get updated information on location/program</a:t>
            </a:r>
          </a:p>
          <a:p>
            <a:pPr marL="167129" indent="-167129">
              <a:buFont typeface="Arial" panose="020B0604020202020204" pitchFamily="34" charset="0"/>
              <a:buChar char="•"/>
            </a:pPr>
            <a:r>
              <a:rPr lang="en-US" dirty="0"/>
              <a:t>Use Club Locator App to find club</a:t>
            </a:r>
          </a:p>
          <a:p>
            <a:pPr marL="167129" indent="-167129">
              <a:buFont typeface="Arial" panose="020B0604020202020204" pitchFamily="34" charset="0"/>
              <a:buChar char="•"/>
            </a:pPr>
            <a:endParaRPr lang="en-US" dirty="0"/>
          </a:p>
          <a:p>
            <a:r>
              <a:rPr lang="en-US" dirty="0"/>
              <a:t>Join a Committee</a:t>
            </a:r>
          </a:p>
          <a:p>
            <a:pPr marL="167129" indent="-167129">
              <a:buFont typeface="Arial" panose="020B0604020202020204" pitchFamily="34" charset="0"/>
              <a:buChar char="•"/>
            </a:pPr>
            <a:r>
              <a:rPr lang="en-US" dirty="0"/>
              <a:t>Service Projects</a:t>
            </a:r>
          </a:p>
          <a:p>
            <a:pPr marL="167129" indent="-167129">
              <a:buFont typeface="Arial" panose="020B0604020202020204" pitchFamily="34" charset="0"/>
              <a:buChar char="•"/>
            </a:pPr>
            <a:r>
              <a:rPr lang="en-US" dirty="0"/>
              <a:t>Membership</a:t>
            </a:r>
          </a:p>
          <a:p>
            <a:pPr marL="167129" indent="-167129">
              <a:buFont typeface="Arial" panose="020B0604020202020204" pitchFamily="34" charset="0"/>
              <a:buChar char="•"/>
            </a:pPr>
            <a:r>
              <a:rPr lang="en-US" dirty="0"/>
              <a:t>Foundation</a:t>
            </a:r>
          </a:p>
          <a:p>
            <a:pPr marL="167129" indent="-167129">
              <a:buFont typeface="Arial" panose="020B0604020202020204" pitchFamily="34" charset="0"/>
              <a:buChar char="•"/>
            </a:pPr>
            <a:r>
              <a:rPr lang="en-US" dirty="0"/>
              <a:t>Youth</a:t>
            </a:r>
          </a:p>
          <a:p>
            <a:pPr marL="167129" indent="-167129">
              <a:buFont typeface="Arial" panose="020B0604020202020204" pitchFamily="34" charset="0"/>
              <a:buChar char="•"/>
            </a:pPr>
            <a:r>
              <a:rPr lang="en-US" dirty="0"/>
              <a:t>Let’s Go to the Movies</a:t>
            </a:r>
          </a:p>
          <a:p>
            <a:pPr marL="167129" indent="-167129">
              <a:buFont typeface="Arial" panose="020B0604020202020204" pitchFamily="34" charset="0"/>
              <a:buChar char="•"/>
            </a:pPr>
            <a:r>
              <a:rPr lang="en-US" dirty="0"/>
              <a:t>The French Connection</a:t>
            </a:r>
          </a:p>
          <a:p>
            <a:pPr marL="167129" indent="-167129">
              <a:buFont typeface="Arial" panose="020B0604020202020204" pitchFamily="34" charset="0"/>
              <a:buChar char="•"/>
            </a:pPr>
            <a:endParaRPr lang="en-US" dirty="0"/>
          </a:p>
          <a:p>
            <a:r>
              <a:rPr lang="en-US" dirty="0"/>
              <a:t>Participate in a Club Service Activity</a:t>
            </a:r>
          </a:p>
          <a:p>
            <a:pPr marL="167129" indent="-167129">
              <a:buFont typeface="Arial" panose="020B0604020202020204" pitchFamily="34" charset="0"/>
              <a:buChar char="•"/>
            </a:pPr>
            <a:r>
              <a:rPr lang="en-US" dirty="0"/>
              <a:t>Josh the Otter</a:t>
            </a:r>
          </a:p>
          <a:p>
            <a:pPr marL="167129" indent="-167129">
              <a:buFont typeface="Arial" panose="020B0604020202020204" pitchFamily="34" charset="0"/>
              <a:buChar char="•"/>
            </a:pPr>
            <a:r>
              <a:rPr lang="en-US" dirty="0"/>
              <a:t>Kids Don’t Float</a:t>
            </a:r>
          </a:p>
          <a:p>
            <a:pPr marL="167129" indent="-167129">
              <a:buFont typeface="Arial" panose="020B0604020202020204" pitchFamily="34" charset="0"/>
              <a:buChar char="•"/>
            </a:pPr>
            <a:r>
              <a:rPr lang="en-US" dirty="0"/>
              <a:t>Little Su Clean-up</a:t>
            </a:r>
          </a:p>
          <a:p>
            <a:pPr marL="167129" indent="-167129">
              <a:buFont typeface="Arial" panose="020B0604020202020204" pitchFamily="34" charset="0"/>
              <a:buChar char="•"/>
            </a:pPr>
            <a:r>
              <a:rPr lang="en-US" dirty="0"/>
              <a:t>Reading in schools</a:t>
            </a:r>
          </a:p>
          <a:p>
            <a:pPr marL="167129" indent="-167129">
              <a:buFont typeface="Arial" panose="020B0604020202020204" pitchFamily="34" charset="0"/>
              <a:buChar char="•"/>
            </a:pPr>
            <a:endParaRPr lang="en-US" dirty="0"/>
          </a:p>
          <a:p>
            <a:r>
              <a:rPr lang="en-US" dirty="0"/>
              <a:t>Every Rotarian, Every Year (EREY)</a:t>
            </a:r>
          </a:p>
          <a:p>
            <a:pPr marL="167129" indent="-167129">
              <a:buFont typeface="Arial" panose="020B0604020202020204" pitchFamily="34" charset="0"/>
              <a:buChar char="•"/>
            </a:pPr>
            <a:r>
              <a:rPr lang="en-US" dirty="0"/>
              <a:t>Make a donation to The Rotary Foundation</a:t>
            </a:r>
          </a:p>
          <a:p>
            <a:pPr marL="167129" indent="-167129">
              <a:buFont typeface="Arial" panose="020B0604020202020204" pitchFamily="34" charset="0"/>
              <a:buChar char="•"/>
            </a:pPr>
            <a:r>
              <a:rPr lang="en-US" dirty="0"/>
              <a:t>Suggested annual donation is $100 but any amount is OK</a:t>
            </a:r>
          </a:p>
          <a:p>
            <a:pPr marL="167129" indent="-167129">
              <a:buFont typeface="Arial" panose="020B0604020202020204" pitchFamily="34" charset="0"/>
              <a:buChar char="•"/>
            </a:pPr>
            <a:endParaRPr lang="en-US" dirty="0"/>
          </a:p>
          <a:p>
            <a:r>
              <a:rPr lang="en-US" dirty="0"/>
              <a:t>Serve as a Greeter</a:t>
            </a:r>
          </a:p>
          <a:p>
            <a:pPr marL="167129" indent="-167129">
              <a:buFont typeface="Arial" panose="020B0604020202020204" pitchFamily="34" charset="0"/>
              <a:buChar char="•"/>
            </a:pPr>
            <a:r>
              <a:rPr lang="en-US" dirty="0"/>
              <a:t>Arrive early to a club meeting, grab a “greeter” badge and welcome people as they come into the meeting.</a:t>
            </a:r>
          </a:p>
          <a:p>
            <a:endParaRPr lang="en-US" dirty="0"/>
          </a:p>
          <a:p>
            <a:pPr marL="167129" indent="-16712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39</a:t>
            </a:fld>
            <a:endParaRPr lang="en-US" dirty="0"/>
          </a:p>
        </p:txBody>
      </p:sp>
    </p:spTree>
    <p:extLst>
      <p:ext uri="{BB962C8B-B14F-4D97-AF65-F5344CB8AC3E}">
        <p14:creationId xmlns:p14="http://schemas.microsoft.com/office/powerpoint/2010/main" val="206470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0963" name="Rectangle 25"/>
          <p:cNvSpPr>
            <a:spLocks noGrp="1" noChangeArrowheads="1"/>
          </p:cNvSpPr>
          <p:nvPr>
            <p:ph type="ftr" sz="quarter" idx="4"/>
          </p:nvPr>
        </p:nvSpPr>
        <p:spPr>
          <a:noFill/>
        </p:spPr>
        <p:txBody>
          <a:bodyPr/>
          <a:lstStyle/>
          <a:p>
            <a:r>
              <a:rPr lang="en-US" dirty="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40</a:t>
            </a:fld>
            <a:endParaRPr lang="en-US" dirty="0"/>
          </a:p>
        </p:txBody>
      </p:sp>
      <p:sp>
        <p:nvSpPr>
          <p:cNvPr id="40965" name="Rectangle 2"/>
          <p:cNvSpPr>
            <a:spLocks noGrp="1" noRot="1" noChangeAspect="1" noChangeArrowheads="1" noTextEdit="1"/>
          </p:cNvSpPr>
          <p:nvPr>
            <p:ph type="sldImg"/>
          </p:nvPr>
        </p:nvSpPr>
        <p:spPr>
          <a:xfrm>
            <a:off x="1219200" y="461963"/>
            <a:ext cx="4662488" cy="3498850"/>
          </a:xfrm>
          <a:ln/>
        </p:spPr>
      </p:sp>
      <p:sp>
        <p:nvSpPr>
          <p:cNvPr id="40966" name="Rectangle 3"/>
          <p:cNvSpPr>
            <a:spLocks noGrp="1" noChangeArrowheads="1"/>
          </p:cNvSpPr>
          <p:nvPr>
            <p:ph type="body" idx="1"/>
          </p:nvPr>
        </p:nvSpPr>
        <p:spPr>
          <a:xfrm>
            <a:off x="318454" y="4250148"/>
            <a:ext cx="6484868" cy="4716683"/>
          </a:xfrm>
          <a:noFill/>
          <a:ln/>
        </p:spPr>
        <p:txBody>
          <a:bodyPr/>
          <a:lstStyle/>
          <a:p>
            <a:pPr defTabSz="942150">
              <a:defRPr/>
            </a:pPr>
            <a:r>
              <a:rPr lang="en-US" b="1" dirty="0">
                <a:solidFill>
                  <a:srgbClr val="C00000"/>
                </a:solidFill>
              </a:rPr>
              <a:t>Presented by:  Lanissa Grogan</a:t>
            </a:r>
          </a:p>
          <a:p>
            <a:pPr>
              <a:buFontTx/>
              <a:buNone/>
            </a:pPr>
            <a:r>
              <a:rPr lang="en-US" dirty="0"/>
              <a:t>By</a:t>
            </a:r>
            <a:r>
              <a:rPr lang="en-US" baseline="0" dirty="0"/>
              <a:t> assigning each member a classification based on his or her business or profession, this system ensures that the club’s membership reflects the business and professional composition of its community.</a:t>
            </a:r>
          </a:p>
          <a:p>
            <a:pPr>
              <a:buFontTx/>
              <a:buNone/>
            </a:pPr>
            <a:endParaRPr lang="en-US" baseline="0" dirty="0"/>
          </a:p>
          <a:p>
            <a:pPr>
              <a:buFontTx/>
              <a:buNone/>
            </a:pPr>
            <a:r>
              <a:rPr lang="en-US" baseline="0" dirty="0"/>
              <a:t>Goal is professional diversity, which enlivens the club’s social atmosphere and provides a rich source of occupational expertise to carry out service projects and provide club leadership.</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C8562364-EFB4-44B2-8389-89453E56CD56}"/>
              </a:ext>
            </a:extLst>
          </p:cNvPr>
          <p:cNvSpPr>
            <a:spLocks noGrp="1" noRot="1" noChangeAspect="1" noTextEdit="1"/>
          </p:cNvSpPr>
          <p:nvPr>
            <p:ph type="sldImg"/>
          </p:nvPr>
        </p:nvSpPr>
        <p:spPr>
          <a:ln/>
        </p:spPr>
      </p:sp>
      <p:sp>
        <p:nvSpPr>
          <p:cNvPr id="146435" name="Notes Placeholder 2">
            <a:extLst>
              <a:ext uri="{FF2B5EF4-FFF2-40B4-BE49-F238E27FC236}">
                <a16:creationId xmlns:a16="http://schemas.microsoft.com/office/drawing/2014/main" id="{8E7A86DF-C62D-43CB-86E1-EE0A9DF8A7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1357">
              <a:defRPr/>
            </a:pPr>
            <a:r>
              <a:rPr lang="en-US" b="1" dirty="0">
                <a:solidFill>
                  <a:srgbClr val="C00000"/>
                </a:solidFill>
              </a:rPr>
              <a:t>Presented by:  Lanissa Grogan</a:t>
            </a:r>
          </a:p>
          <a:p>
            <a:endParaRPr lang="en-US" altLang="en-US" dirty="0">
              <a:latin typeface="Arial" panose="020B0604020202020204" pitchFamily="34" charset="0"/>
              <a:ea typeface="ヒラギノ角ゴ Pro W3" pitchFamily="-84" charset="-128"/>
              <a:cs typeface="Arial" panose="020B0604020202020204" pitchFamily="34" charset="0"/>
            </a:endParaRPr>
          </a:p>
          <a:p>
            <a:r>
              <a:rPr lang="en-US" altLang="en-US" dirty="0">
                <a:latin typeface="Arial" panose="020B0604020202020204" pitchFamily="34" charset="0"/>
                <a:ea typeface="ヒラギノ角ゴ Pro W3" pitchFamily="-84" charset="-128"/>
                <a:cs typeface="Arial" panose="020B0604020202020204" pitchFamily="34" charset="0"/>
              </a:rPr>
              <a:t>…get to know your fellow members!</a:t>
            </a:r>
          </a:p>
        </p:txBody>
      </p:sp>
      <p:sp>
        <p:nvSpPr>
          <p:cNvPr id="146436" name="Date Placeholder 3">
            <a:extLst>
              <a:ext uri="{FF2B5EF4-FFF2-40B4-BE49-F238E27FC236}">
                <a16:creationId xmlns:a16="http://schemas.microsoft.com/office/drawing/2014/main" id="{15803970-1A4F-4663-93CD-240FA505D1C2}"/>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143">
              <a:defRPr sz="2500">
                <a:solidFill>
                  <a:schemeClr val="tx1"/>
                </a:solidFill>
                <a:latin typeface="Arial" panose="020B0604020202020204" pitchFamily="34" charset="0"/>
                <a:ea typeface="ヒラギノ角ゴ Pro W3" pitchFamily="-84" charset="-128"/>
              </a:defRPr>
            </a:lvl1pPr>
            <a:lvl2pPr marL="765497" indent="-294422" defTabSz="960143">
              <a:defRPr sz="2500">
                <a:solidFill>
                  <a:schemeClr val="tx1"/>
                </a:solidFill>
                <a:latin typeface="Arial" panose="020B0604020202020204" pitchFamily="34" charset="0"/>
                <a:ea typeface="ヒラギノ角ゴ Pro W3" pitchFamily="-84" charset="-128"/>
              </a:defRPr>
            </a:lvl2pPr>
            <a:lvl3pPr marL="1177688" indent="-235537" defTabSz="960143">
              <a:defRPr sz="2500">
                <a:solidFill>
                  <a:schemeClr val="tx1"/>
                </a:solidFill>
                <a:latin typeface="Arial" panose="020B0604020202020204" pitchFamily="34" charset="0"/>
                <a:ea typeface="ヒラギノ角ゴ Pro W3" pitchFamily="-84" charset="-128"/>
              </a:defRPr>
            </a:lvl3pPr>
            <a:lvl4pPr marL="1648762" indent="-235537" defTabSz="960143">
              <a:defRPr sz="2500">
                <a:solidFill>
                  <a:schemeClr val="tx1"/>
                </a:solidFill>
                <a:latin typeface="Arial" panose="020B0604020202020204" pitchFamily="34" charset="0"/>
                <a:ea typeface="ヒラギノ角ゴ Pro W3" pitchFamily="-84" charset="-128"/>
              </a:defRPr>
            </a:lvl4pPr>
            <a:lvl5pPr marL="2119838" indent="-235537" defTabSz="960143">
              <a:defRPr sz="2500">
                <a:solidFill>
                  <a:schemeClr val="tx1"/>
                </a:solidFill>
                <a:latin typeface="Arial" panose="020B0604020202020204" pitchFamily="34" charset="0"/>
                <a:ea typeface="ヒラギノ角ゴ Pro W3" pitchFamily="-84" charset="-128"/>
              </a:defRPr>
            </a:lvl5pPr>
            <a:lvl6pPr marL="2590912" indent="-235537" defTabSz="960143" eaLnBrk="0" fontAlgn="base" hangingPunct="0">
              <a:spcBef>
                <a:spcPct val="0"/>
              </a:spcBef>
              <a:spcAft>
                <a:spcPct val="0"/>
              </a:spcAft>
              <a:defRPr sz="2500">
                <a:solidFill>
                  <a:schemeClr val="tx1"/>
                </a:solidFill>
                <a:latin typeface="Arial" panose="020B0604020202020204" pitchFamily="34" charset="0"/>
                <a:ea typeface="ヒラギノ角ゴ Pro W3" pitchFamily="-84" charset="-128"/>
              </a:defRPr>
            </a:lvl6pPr>
            <a:lvl7pPr marL="3061988" indent="-235537" defTabSz="960143" eaLnBrk="0" fontAlgn="base" hangingPunct="0">
              <a:spcBef>
                <a:spcPct val="0"/>
              </a:spcBef>
              <a:spcAft>
                <a:spcPct val="0"/>
              </a:spcAft>
              <a:defRPr sz="2500">
                <a:solidFill>
                  <a:schemeClr val="tx1"/>
                </a:solidFill>
                <a:latin typeface="Arial" panose="020B0604020202020204" pitchFamily="34" charset="0"/>
                <a:ea typeface="ヒラギノ角ゴ Pro W3" pitchFamily="-84" charset="-128"/>
              </a:defRPr>
            </a:lvl7pPr>
            <a:lvl8pPr marL="3533063" indent="-235537" defTabSz="960143" eaLnBrk="0" fontAlgn="base" hangingPunct="0">
              <a:spcBef>
                <a:spcPct val="0"/>
              </a:spcBef>
              <a:spcAft>
                <a:spcPct val="0"/>
              </a:spcAft>
              <a:defRPr sz="2500">
                <a:solidFill>
                  <a:schemeClr val="tx1"/>
                </a:solidFill>
                <a:latin typeface="Arial" panose="020B0604020202020204" pitchFamily="34" charset="0"/>
                <a:ea typeface="ヒラギノ角ゴ Pro W3" pitchFamily="-84" charset="-128"/>
              </a:defRPr>
            </a:lvl8pPr>
            <a:lvl9pPr marL="4004138" indent="-235537" defTabSz="960143" eaLnBrk="0" fontAlgn="base" hangingPunct="0">
              <a:spcBef>
                <a:spcPct val="0"/>
              </a:spcBef>
              <a:spcAft>
                <a:spcPct val="0"/>
              </a:spcAft>
              <a:defRPr sz="2500">
                <a:solidFill>
                  <a:schemeClr val="tx1"/>
                </a:solidFill>
                <a:latin typeface="Arial" panose="020B0604020202020204" pitchFamily="34" charset="0"/>
                <a:ea typeface="ヒラギノ角ゴ Pro W3" pitchFamily="-84" charset="-128"/>
              </a:defRPr>
            </a:lvl9pPr>
          </a:lstStyle>
          <a:p>
            <a:fld id="{AFA1FE40-20B6-4F3C-A067-A3570F398A87}" type="datetime1">
              <a:rPr lang="en-US" altLang="en-US" sz="1200"/>
              <a:pPr/>
              <a:t>9/25/2017</a:t>
            </a:fld>
            <a:endParaRPr lang="en-US" altLang="en-US" sz="1200"/>
          </a:p>
        </p:txBody>
      </p:sp>
      <p:sp>
        <p:nvSpPr>
          <p:cNvPr id="146437" name="Slide Number Placeholder 4">
            <a:extLst>
              <a:ext uri="{FF2B5EF4-FFF2-40B4-BE49-F238E27FC236}">
                <a16:creationId xmlns:a16="http://schemas.microsoft.com/office/drawing/2014/main" id="{29A3773C-AF2B-456F-9422-6E55608688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143">
              <a:defRPr sz="2500">
                <a:solidFill>
                  <a:schemeClr val="tx1"/>
                </a:solidFill>
                <a:latin typeface="Arial" panose="020B0604020202020204" pitchFamily="34" charset="0"/>
                <a:ea typeface="ヒラギノ角ゴ Pro W3" pitchFamily="-84" charset="-128"/>
              </a:defRPr>
            </a:lvl1pPr>
            <a:lvl2pPr marL="765497" indent="-294422" defTabSz="960143">
              <a:defRPr sz="2500">
                <a:solidFill>
                  <a:schemeClr val="tx1"/>
                </a:solidFill>
                <a:latin typeface="Arial" panose="020B0604020202020204" pitchFamily="34" charset="0"/>
                <a:ea typeface="ヒラギノ角ゴ Pro W3" pitchFamily="-84" charset="-128"/>
              </a:defRPr>
            </a:lvl2pPr>
            <a:lvl3pPr marL="1177688" indent="-235537" defTabSz="960143">
              <a:defRPr sz="2500">
                <a:solidFill>
                  <a:schemeClr val="tx1"/>
                </a:solidFill>
                <a:latin typeface="Arial" panose="020B0604020202020204" pitchFamily="34" charset="0"/>
                <a:ea typeface="ヒラギノ角ゴ Pro W3" pitchFamily="-84" charset="-128"/>
              </a:defRPr>
            </a:lvl3pPr>
            <a:lvl4pPr marL="1648762" indent="-235537" defTabSz="960143">
              <a:defRPr sz="2500">
                <a:solidFill>
                  <a:schemeClr val="tx1"/>
                </a:solidFill>
                <a:latin typeface="Arial" panose="020B0604020202020204" pitchFamily="34" charset="0"/>
                <a:ea typeface="ヒラギノ角ゴ Pro W3" pitchFamily="-84" charset="-128"/>
              </a:defRPr>
            </a:lvl4pPr>
            <a:lvl5pPr marL="2119838" indent="-235537" defTabSz="960143">
              <a:defRPr sz="2500">
                <a:solidFill>
                  <a:schemeClr val="tx1"/>
                </a:solidFill>
                <a:latin typeface="Arial" panose="020B0604020202020204" pitchFamily="34" charset="0"/>
                <a:ea typeface="ヒラギノ角ゴ Pro W3" pitchFamily="-84" charset="-128"/>
              </a:defRPr>
            </a:lvl5pPr>
            <a:lvl6pPr marL="2590912" indent="-235537" defTabSz="960143" eaLnBrk="0" fontAlgn="base" hangingPunct="0">
              <a:spcBef>
                <a:spcPct val="0"/>
              </a:spcBef>
              <a:spcAft>
                <a:spcPct val="0"/>
              </a:spcAft>
              <a:defRPr sz="2500">
                <a:solidFill>
                  <a:schemeClr val="tx1"/>
                </a:solidFill>
                <a:latin typeface="Arial" panose="020B0604020202020204" pitchFamily="34" charset="0"/>
                <a:ea typeface="ヒラギノ角ゴ Pro W3" pitchFamily="-84" charset="-128"/>
              </a:defRPr>
            </a:lvl6pPr>
            <a:lvl7pPr marL="3061988" indent="-235537" defTabSz="960143" eaLnBrk="0" fontAlgn="base" hangingPunct="0">
              <a:spcBef>
                <a:spcPct val="0"/>
              </a:spcBef>
              <a:spcAft>
                <a:spcPct val="0"/>
              </a:spcAft>
              <a:defRPr sz="2500">
                <a:solidFill>
                  <a:schemeClr val="tx1"/>
                </a:solidFill>
                <a:latin typeface="Arial" panose="020B0604020202020204" pitchFamily="34" charset="0"/>
                <a:ea typeface="ヒラギノ角ゴ Pro W3" pitchFamily="-84" charset="-128"/>
              </a:defRPr>
            </a:lvl7pPr>
            <a:lvl8pPr marL="3533063" indent="-235537" defTabSz="960143" eaLnBrk="0" fontAlgn="base" hangingPunct="0">
              <a:spcBef>
                <a:spcPct val="0"/>
              </a:spcBef>
              <a:spcAft>
                <a:spcPct val="0"/>
              </a:spcAft>
              <a:defRPr sz="2500">
                <a:solidFill>
                  <a:schemeClr val="tx1"/>
                </a:solidFill>
                <a:latin typeface="Arial" panose="020B0604020202020204" pitchFamily="34" charset="0"/>
                <a:ea typeface="ヒラギノ角ゴ Pro W3" pitchFamily="-84" charset="-128"/>
              </a:defRPr>
            </a:lvl8pPr>
            <a:lvl9pPr marL="4004138" indent="-235537" defTabSz="960143" eaLnBrk="0" fontAlgn="base" hangingPunct="0">
              <a:spcBef>
                <a:spcPct val="0"/>
              </a:spcBef>
              <a:spcAft>
                <a:spcPct val="0"/>
              </a:spcAft>
              <a:defRPr sz="2500">
                <a:solidFill>
                  <a:schemeClr val="tx1"/>
                </a:solidFill>
                <a:latin typeface="Arial" panose="020B0604020202020204" pitchFamily="34" charset="0"/>
                <a:ea typeface="ヒラギノ角ゴ Pro W3" pitchFamily="-84" charset="-128"/>
              </a:defRPr>
            </a:lvl9pPr>
          </a:lstStyle>
          <a:p>
            <a:fld id="{4866FDB9-0512-4186-89E0-A93A44BE62B9}" type="slidenum">
              <a:rPr lang="en-US" altLang="en-US" sz="1200"/>
              <a:pPr/>
              <a:t>41</a:t>
            </a:fld>
            <a:endParaRPr lang="en-US" altLang="en-US" sz="1200"/>
          </a:p>
        </p:txBody>
      </p:sp>
    </p:spTree>
    <p:extLst>
      <p:ext uri="{BB962C8B-B14F-4D97-AF65-F5344CB8AC3E}">
        <p14:creationId xmlns:p14="http://schemas.microsoft.com/office/powerpoint/2010/main" val="20658926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57">
              <a:defRPr/>
            </a:pPr>
            <a:r>
              <a:rPr lang="en-US" b="1" dirty="0">
                <a:solidFill>
                  <a:srgbClr val="C00000"/>
                </a:solidFill>
              </a:rPr>
              <a:t>Presented by:  Claire Horton</a:t>
            </a:r>
          </a:p>
          <a:p>
            <a:endParaRPr lang="en-US" dirty="0"/>
          </a:p>
          <a:p>
            <a:r>
              <a:rPr lang="en-US" dirty="0"/>
              <a:t>Touch on the types of service projects in our club.</a:t>
            </a:r>
          </a:p>
          <a:p>
            <a:r>
              <a:rPr lang="en-US" dirty="0"/>
              <a:t>Encourage participation in at least one or more projects every year.</a:t>
            </a:r>
          </a:p>
        </p:txBody>
      </p:sp>
      <p:sp>
        <p:nvSpPr>
          <p:cNvPr id="4" name="Slide Number Placeholder 3"/>
          <p:cNvSpPr>
            <a:spLocks noGrp="1"/>
          </p:cNvSpPr>
          <p:nvPr>
            <p:ph type="sldNum" sz="quarter" idx="10"/>
          </p:nvPr>
        </p:nvSpPr>
        <p:spPr/>
        <p:txBody>
          <a:bodyPr/>
          <a:lstStyle/>
          <a:p>
            <a:fld id="{75693FD4-8F83-4EF7-AC3F-0DC0388986B0}" type="slidenum">
              <a:rPr lang="en-US" smtClean="0"/>
              <a:pPr/>
              <a:t>42</a:t>
            </a:fld>
            <a:endParaRPr lang="en-US" dirty="0"/>
          </a:p>
        </p:txBody>
      </p:sp>
    </p:spTree>
    <p:extLst>
      <p:ext uri="{BB962C8B-B14F-4D97-AF65-F5344CB8AC3E}">
        <p14:creationId xmlns:p14="http://schemas.microsoft.com/office/powerpoint/2010/main" val="38791962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50">
              <a:defRPr/>
            </a:pPr>
            <a:r>
              <a:rPr lang="en-US" b="1" dirty="0">
                <a:solidFill>
                  <a:srgbClr val="C00000"/>
                </a:solidFill>
              </a:rPr>
              <a:t>Presented by:  Kim Erickson on behalf of Lana </a:t>
            </a:r>
          </a:p>
          <a:p>
            <a:pPr defTabSz="942150">
              <a:defRPr/>
            </a:pPr>
            <a:endParaRPr lang="en-US" b="1" dirty="0">
              <a:solidFill>
                <a:srgbClr val="C00000"/>
              </a:solidFill>
            </a:endParaRPr>
          </a:p>
          <a:p>
            <a:r>
              <a:rPr lang="en-US" b="1" dirty="0"/>
              <a:t>RYLA:</a:t>
            </a:r>
          </a:p>
          <a:p>
            <a:r>
              <a:rPr lang="en-US" dirty="0"/>
              <a:t>Each year our District holds a  "Rotary Youth Leadership Awards (RYLA)" event. This is a leadership training program that encourages and rewards outstanding young people who want to become better leaders.</a:t>
            </a:r>
            <a:br>
              <a:rPr lang="en-US" dirty="0"/>
            </a:br>
            <a:endParaRPr lang="en-US" dirty="0"/>
          </a:p>
          <a:p>
            <a:endParaRPr lang="en-US" dirty="0"/>
          </a:p>
          <a:p>
            <a:r>
              <a:rPr lang="en-US" dirty="0"/>
              <a:t>RYLA consists of an all-expense paid two and a half-day conference that brings together a special group of young men and women from across Alaska/Yukon to share ideas about becoming better leaders. Action-packed activities, like problem solving games, challenge course, group discussions and team-building activities, help participants build confidence and leadership skills.</a:t>
            </a:r>
          </a:p>
          <a:p>
            <a:endParaRPr lang="en-US" dirty="0"/>
          </a:p>
          <a:p>
            <a:endParaRPr lang="en-US" dirty="0"/>
          </a:p>
          <a:p>
            <a:r>
              <a:rPr lang="en-US" b="1" dirty="0"/>
              <a:t>Youth Exchange</a:t>
            </a:r>
            <a:br>
              <a:rPr lang="en-US" dirty="0"/>
            </a:br>
            <a:r>
              <a:rPr lang="en-US" dirty="0"/>
              <a:t>  Our club is not hosting but members can participate.</a:t>
            </a:r>
          </a:p>
          <a:p>
            <a:endParaRPr lang="en-US" dirty="0"/>
          </a:p>
          <a:p>
            <a:r>
              <a:rPr lang="en-US" b="1" dirty="0"/>
              <a:t>Interact</a:t>
            </a:r>
            <a:br>
              <a:rPr lang="en-US" dirty="0"/>
            </a:br>
            <a:r>
              <a:rPr lang="en-US" dirty="0"/>
              <a:t>     High School clubs</a:t>
            </a:r>
          </a:p>
          <a:p>
            <a:endParaRPr lang="en-US" dirty="0"/>
          </a:p>
          <a:p>
            <a:r>
              <a:rPr lang="en-US" b="1" dirty="0"/>
              <a:t>Rotaract</a:t>
            </a:r>
          </a:p>
          <a:p>
            <a:r>
              <a:rPr lang="en-US" b="0" dirty="0"/>
              <a:t>18 – 30 year old college students and young professionals</a:t>
            </a:r>
          </a:p>
        </p:txBody>
      </p:sp>
      <p:sp>
        <p:nvSpPr>
          <p:cNvPr id="4" name="Slide Number Placeholder 3"/>
          <p:cNvSpPr>
            <a:spLocks noGrp="1"/>
          </p:cNvSpPr>
          <p:nvPr>
            <p:ph type="sldNum" sz="quarter" idx="10"/>
          </p:nvPr>
        </p:nvSpPr>
        <p:spPr/>
        <p:txBody>
          <a:bodyPr/>
          <a:lstStyle/>
          <a:p>
            <a:fld id="{75693FD4-8F83-4EF7-AC3F-0DC0388986B0}" type="slidenum">
              <a:rPr lang="en-US" smtClean="0"/>
              <a:pPr/>
              <a:t>43</a:t>
            </a:fld>
            <a:endParaRPr lang="en-US" dirty="0"/>
          </a:p>
        </p:txBody>
      </p:sp>
    </p:spTree>
    <p:extLst>
      <p:ext uri="{BB962C8B-B14F-4D97-AF65-F5344CB8AC3E}">
        <p14:creationId xmlns:p14="http://schemas.microsoft.com/office/powerpoint/2010/main" val="14324125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8430">
            <a:noAutofit/>
          </a:bodyPr>
          <a:lstStyle/>
          <a:p>
            <a:pPr marL="235537" indent="-235537" defTabSz="942150">
              <a:defRPr/>
            </a:pPr>
            <a:r>
              <a:rPr lang="en-US" b="1" dirty="0">
                <a:solidFill>
                  <a:srgbClr val="C00000"/>
                </a:solidFill>
              </a:rPr>
              <a:t>Presented by:  Kim Erickson on behalf of Rylee Rudd</a:t>
            </a:r>
          </a:p>
          <a:p>
            <a:pPr marL="235537" indent="-235537"/>
            <a:endParaRPr lang="en-US" dirty="0"/>
          </a:p>
          <a:p>
            <a:pPr marL="235537" indent="-235537"/>
            <a:r>
              <a:rPr lang="en-US" dirty="0"/>
              <a:t>Promoting Rotary to the general public can be as simple as wearing your Rotary pin or as elaborate as organizing an integrated marketing campaign.</a:t>
            </a:r>
          </a:p>
          <a:p>
            <a:pPr marL="235537" indent="-235537"/>
            <a:endParaRPr lang="en-US" dirty="0"/>
          </a:p>
          <a:p>
            <a:pPr marL="235537" indent="-235537"/>
            <a:r>
              <a:rPr lang="en-US" dirty="0"/>
              <a:t>Including a public relations component in your project plan will help ensure your club’s projects and events get the attention and support they deserve. </a:t>
            </a:r>
          </a:p>
          <a:p>
            <a:pPr marL="235537" indent="-235537"/>
            <a:endParaRPr lang="en-US" dirty="0"/>
          </a:p>
          <a:p>
            <a:pPr marL="235537" indent="-235537"/>
            <a:endParaRPr lang="en-US" dirty="0"/>
          </a:p>
          <a:p>
            <a:r>
              <a:rPr lang="en-US" dirty="0"/>
              <a:t>There are many ways to promote Rotary:</a:t>
            </a:r>
          </a:p>
          <a:p>
            <a:endParaRPr lang="en-US" dirty="0"/>
          </a:p>
          <a:p>
            <a:pPr marL="176653" indent="-176653">
              <a:buFont typeface="Arial" panose="020B0604020202020204" pitchFamily="34" charset="0"/>
              <a:buChar char="•"/>
            </a:pPr>
            <a:r>
              <a:rPr lang="en-US" dirty="0"/>
              <a:t>Hold a special event</a:t>
            </a:r>
          </a:p>
          <a:p>
            <a:pPr marL="176653" indent="-176653">
              <a:buFont typeface="Arial" panose="020B0604020202020204" pitchFamily="34" charset="0"/>
              <a:buChar char="•"/>
            </a:pPr>
            <a:r>
              <a:rPr lang="en-US" dirty="0"/>
              <a:t>Write a press release</a:t>
            </a:r>
          </a:p>
          <a:p>
            <a:pPr marL="176653" indent="-176653">
              <a:buFont typeface="Arial" panose="020B0604020202020204" pitchFamily="34" charset="0"/>
              <a:buChar char="•"/>
            </a:pPr>
            <a:r>
              <a:rPr lang="en-US" dirty="0"/>
              <a:t>Advertise on cable and public access TV</a:t>
            </a:r>
          </a:p>
          <a:p>
            <a:pPr marL="176653" indent="-176653">
              <a:buFont typeface="Arial" panose="020B0604020202020204" pitchFamily="34" charset="0"/>
              <a:buChar char="•"/>
            </a:pPr>
            <a:r>
              <a:rPr lang="en-US" dirty="0"/>
              <a:t>Create a public service announcement</a:t>
            </a:r>
          </a:p>
          <a:p>
            <a:pPr marL="176653" indent="-176653">
              <a:buFont typeface="Arial" panose="020B0604020202020204" pitchFamily="34" charset="0"/>
              <a:buChar char="•"/>
            </a:pPr>
            <a:r>
              <a:rPr lang="en-US" dirty="0"/>
              <a:t>Write op-eds and letters to the editor</a:t>
            </a:r>
          </a:p>
          <a:p>
            <a:pPr marL="176653" indent="-176653">
              <a:buFont typeface="Arial" panose="020B0604020202020204" pitchFamily="34" charset="0"/>
              <a:buChar char="•"/>
            </a:pPr>
            <a:r>
              <a:rPr lang="en-US" dirty="0"/>
              <a:t>Distribute club brochures, media kits, and fact sheets</a:t>
            </a:r>
          </a:p>
          <a:p>
            <a:pPr marL="176653" indent="-176653">
              <a:buFont typeface="Arial" panose="020B0604020202020204" pitchFamily="34" charset="0"/>
              <a:buChar char="•"/>
            </a:pPr>
            <a:r>
              <a:rPr lang="en-US" dirty="0"/>
              <a:t>Post on your club website and social media outlets, including blogs, Facebook, Twitter, YouTube,</a:t>
            </a:r>
          </a:p>
        </p:txBody>
      </p:sp>
      <p:sp>
        <p:nvSpPr>
          <p:cNvPr id="5" name="Slide Image Placeholder 4"/>
          <p:cNvSpPr>
            <a:spLocks noGrp="1" noRot="1" noChangeAspect="1"/>
          </p:cNvSpPr>
          <p:nvPr>
            <p:ph type="sldImg"/>
          </p:nvPr>
        </p:nvSpPr>
        <p:spPr>
          <a:xfrm>
            <a:off x="573088" y="515938"/>
            <a:ext cx="3227387" cy="2422525"/>
          </a:xfrm>
        </p:spPr>
      </p:sp>
    </p:spTree>
    <p:extLst>
      <p:ext uri="{BB962C8B-B14F-4D97-AF65-F5344CB8AC3E}">
        <p14:creationId xmlns:p14="http://schemas.microsoft.com/office/powerpoint/2010/main" val="3380852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37" indent="-235537" defTabSz="942150">
              <a:defRPr/>
            </a:pPr>
            <a:r>
              <a:rPr lang="en-US" b="1" dirty="0">
                <a:solidFill>
                  <a:srgbClr val="C00000"/>
                </a:solidFill>
              </a:rPr>
              <a:t>Presented by:  Rylee Rudd</a:t>
            </a:r>
          </a:p>
          <a:p>
            <a:endParaRPr lang="en-US" dirty="0"/>
          </a:p>
          <a:p>
            <a:r>
              <a:rPr lang="en-US" dirty="0"/>
              <a:t>Bono’s Message to the world about Rotary International 1:16 sec</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45</a:t>
            </a:fld>
            <a:endParaRPr lang="en-US" dirty="0"/>
          </a:p>
        </p:txBody>
      </p:sp>
    </p:spTree>
    <p:extLst>
      <p:ext uri="{BB962C8B-B14F-4D97-AF65-F5344CB8AC3E}">
        <p14:creationId xmlns:p14="http://schemas.microsoft.com/office/powerpoint/2010/main" val="27087595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8430">
            <a:noAutofit/>
          </a:bodyPr>
          <a:lstStyle/>
          <a:p>
            <a:pPr marL="235537" indent="-235537" defTabSz="942150">
              <a:defRPr/>
            </a:pPr>
            <a:r>
              <a:rPr lang="en-US" b="1" dirty="0">
                <a:solidFill>
                  <a:srgbClr val="C00000"/>
                </a:solidFill>
              </a:rPr>
              <a:t>Presented by:  Kelly Kochendorfer</a:t>
            </a:r>
          </a:p>
          <a:p>
            <a:pPr marL="235537" indent="-235537"/>
            <a:endParaRPr lang="en-US" dirty="0"/>
          </a:p>
          <a:p>
            <a:pPr marL="235537" indent="-235537"/>
            <a:r>
              <a:rPr lang="en-US" dirty="0"/>
              <a:t>Briefly discuss the types of meetings a member might attend.</a:t>
            </a:r>
          </a:p>
        </p:txBody>
      </p:sp>
      <p:sp>
        <p:nvSpPr>
          <p:cNvPr id="5" name="Slide Image Placeholder 4"/>
          <p:cNvSpPr>
            <a:spLocks noGrp="1" noRot="1" noChangeAspect="1"/>
          </p:cNvSpPr>
          <p:nvPr>
            <p:ph type="sldImg"/>
          </p:nvPr>
        </p:nvSpPr>
        <p:spPr>
          <a:xfrm>
            <a:off x="573088" y="515938"/>
            <a:ext cx="3227387" cy="2422525"/>
          </a:xfr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50">
              <a:defRPr/>
            </a:pPr>
            <a:r>
              <a:rPr lang="en-US" b="1" dirty="0">
                <a:solidFill>
                  <a:srgbClr val="C00000"/>
                </a:solidFill>
              </a:rPr>
              <a:t>Presented by:  Kelly Kochendorfer</a:t>
            </a:r>
          </a:p>
          <a:p>
            <a:endParaRPr lang="en-US" dirty="0"/>
          </a:p>
          <a:p>
            <a:r>
              <a:rPr lang="en-US" dirty="0"/>
              <a:t>Review responsibilities of the Sgt. at Arms</a:t>
            </a:r>
          </a:p>
          <a:p>
            <a:endParaRPr lang="en-US" dirty="0"/>
          </a:p>
          <a:p>
            <a:r>
              <a:rPr lang="en-US" dirty="0"/>
              <a:t>Meeting Etiquette – show respect by…..</a:t>
            </a:r>
          </a:p>
          <a:p>
            <a:pPr marL="167129" indent="-167129">
              <a:buFont typeface="Arial" panose="020B0604020202020204" pitchFamily="34" charset="0"/>
              <a:buChar char="•"/>
            </a:pPr>
            <a:r>
              <a:rPr lang="en-US" dirty="0"/>
              <a:t>Arriving on time;</a:t>
            </a:r>
          </a:p>
          <a:p>
            <a:pPr marL="167129" indent="-167129">
              <a:buFont typeface="Arial" panose="020B0604020202020204" pitchFamily="34" charset="0"/>
              <a:buChar char="•"/>
            </a:pPr>
            <a:r>
              <a:rPr lang="en-US" dirty="0"/>
              <a:t>Silencing cell phones;</a:t>
            </a:r>
          </a:p>
          <a:p>
            <a:pPr marL="167129" indent="-167129">
              <a:buFont typeface="Arial" panose="020B0604020202020204" pitchFamily="34" charset="0"/>
              <a:buChar char="•"/>
            </a:pPr>
            <a:r>
              <a:rPr lang="en-US" dirty="0"/>
              <a:t>Not taking calls during meeting;</a:t>
            </a:r>
          </a:p>
          <a:p>
            <a:pPr marL="167129" indent="-167129">
              <a:buFont typeface="Arial" panose="020B0604020202020204" pitchFamily="34" charset="0"/>
              <a:buChar char="•"/>
            </a:pPr>
            <a:r>
              <a:rPr lang="en-US" dirty="0"/>
              <a:t>Not texting or reading emails during the meeting (photos are OK);</a:t>
            </a:r>
          </a:p>
          <a:p>
            <a:pPr marL="167129" indent="-167129">
              <a:buFont typeface="Arial" panose="020B0604020202020204" pitchFamily="34" charset="0"/>
              <a:buChar char="•"/>
            </a:pPr>
            <a:r>
              <a:rPr lang="en-US" dirty="0"/>
              <a:t>Not talking while someone is presenting or giving happy bucks</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47</a:t>
            </a:fld>
            <a:endParaRPr lang="en-US" dirty="0"/>
          </a:p>
        </p:txBody>
      </p:sp>
    </p:spTree>
    <p:extLst>
      <p:ext uri="{BB962C8B-B14F-4D97-AF65-F5344CB8AC3E}">
        <p14:creationId xmlns:p14="http://schemas.microsoft.com/office/powerpoint/2010/main" val="4116670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57">
              <a:defRPr/>
            </a:pPr>
            <a:r>
              <a:rPr lang="en-US" b="1" dirty="0">
                <a:solidFill>
                  <a:srgbClr val="C00000"/>
                </a:solidFill>
              </a:rPr>
              <a:t>Presented by Julie Foster</a:t>
            </a:r>
          </a:p>
          <a:p>
            <a:pPr defTabSz="891357">
              <a:defRPr/>
            </a:pPr>
            <a:endParaRPr lang="en-US" b="1" dirty="0">
              <a:solidFill>
                <a:srgbClr val="C00000"/>
              </a:solidFill>
            </a:endParaRPr>
          </a:p>
          <a:p>
            <a:pPr algn="ctr" defTabSz="891357">
              <a:defRPr/>
            </a:pPr>
            <a:r>
              <a:rPr lang="en-US" sz="1800" b="1" i="1" dirty="0">
                <a:solidFill>
                  <a:srgbClr val="C00000"/>
                </a:solidFill>
              </a:rPr>
              <a:t>Good Programs are key to a successful club!  </a:t>
            </a:r>
          </a:p>
          <a:p>
            <a:pPr algn="ctr" defTabSz="891357">
              <a:defRPr/>
            </a:pPr>
            <a:endParaRPr lang="en-US" sz="1800" i="1" dirty="0"/>
          </a:p>
          <a:p>
            <a:pPr lvl="0"/>
            <a:r>
              <a:rPr lang="en-US" dirty="0"/>
              <a:t>Send speaker information to Julie Foster (program coordinator) and </a:t>
            </a:r>
            <a:r>
              <a:rPr lang="en-US" u="sng" dirty="0">
                <a:hlinkClick r:id="rId3"/>
              </a:rPr>
              <a:t> Kim Erickson</a:t>
            </a:r>
            <a:r>
              <a:rPr lang="en-US" dirty="0"/>
              <a:t> to publish in the bulletin/website.  Ideally, programs are arranged and published at</a:t>
            </a:r>
            <a:r>
              <a:rPr lang="en-US" u="sng" dirty="0"/>
              <a:t> least one month in advance</a:t>
            </a:r>
            <a:r>
              <a:rPr lang="en-US" dirty="0"/>
              <a:t>. This is your month to make the club shine so have fun with it!</a:t>
            </a:r>
          </a:p>
          <a:p>
            <a:r>
              <a:rPr lang="en-US" dirty="0"/>
              <a:t> </a:t>
            </a:r>
          </a:p>
          <a:p>
            <a:pPr lvl="0"/>
            <a:r>
              <a:rPr lang="en-US" b="1" dirty="0"/>
              <a:t>Book early</a:t>
            </a:r>
            <a:r>
              <a:rPr lang="en-US" dirty="0"/>
              <a:t>. Interesting topics bring in more members.  Speaker information on our website and in the bulletin encourages attendance and guests.</a:t>
            </a:r>
          </a:p>
          <a:p>
            <a:r>
              <a:rPr lang="en-US" dirty="0"/>
              <a:t> </a:t>
            </a:r>
          </a:p>
          <a:p>
            <a:pPr lvl="0"/>
            <a:r>
              <a:rPr lang="en-US" dirty="0"/>
              <a:t>Consider having one program a month that correlates to the Rotary Theme for that month.  Alternatively, you may have a </a:t>
            </a:r>
            <a:r>
              <a:rPr lang="en-US" b="1" u="sng" dirty="0">
                <a:hlinkClick r:id="rId4"/>
              </a:rPr>
              <a:t>“Rotary Minute”</a:t>
            </a:r>
            <a:r>
              <a:rPr lang="en-US" dirty="0"/>
              <a:t> during the meeting to educate members on the topic. Ask a board member or look at the </a:t>
            </a:r>
            <a:r>
              <a:rPr lang="en-US" u="sng" dirty="0">
                <a:hlinkClick r:id="rId5"/>
              </a:rPr>
              <a:t>Rotary International</a:t>
            </a:r>
            <a:r>
              <a:rPr lang="en-US" dirty="0"/>
              <a:t> website for ideas.  Any extra things you wish to do during the club meeting should be scheduled with the club president so that she/he can include it on the weekly agenda.  An informed club president is a happy club president. J</a:t>
            </a:r>
          </a:p>
          <a:p>
            <a:r>
              <a:rPr lang="en-US" dirty="0"/>
              <a:t> </a:t>
            </a:r>
          </a:p>
          <a:p>
            <a:pPr lvl="0"/>
            <a:r>
              <a:rPr lang="en-US" dirty="0"/>
              <a:t>Speakers have </a:t>
            </a:r>
            <a:r>
              <a:rPr lang="en-US" b="1" dirty="0"/>
              <a:t>20-25 minutes</a:t>
            </a:r>
            <a:r>
              <a:rPr lang="en-US" dirty="0"/>
              <a:t> (which includes time for questions) to present. </a:t>
            </a:r>
          </a:p>
          <a:p>
            <a:r>
              <a:rPr lang="en-US" dirty="0"/>
              <a:t> </a:t>
            </a:r>
          </a:p>
          <a:p>
            <a:pPr lvl="0"/>
            <a:r>
              <a:rPr lang="en-US" dirty="0"/>
              <a:t>The speaker is a </a:t>
            </a:r>
            <a:r>
              <a:rPr lang="en-US" b="1" dirty="0"/>
              <a:t>guest of the club for dinner</a:t>
            </a:r>
            <a:r>
              <a:rPr lang="en-US" dirty="0"/>
              <a:t>. The club will pay for up to two people for the program each week.  Give the bill for their dinner to the club treasurer (Evelyna Kuhr) for payment.</a:t>
            </a:r>
          </a:p>
          <a:p>
            <a:r>
              <a:rPr lang="en-US" dirty="0"/>
              <a:t> </a:t>
            </a:r>
          </a:p>
          <a:p>
            <a:pPr lvl="0"/>
            <a:r>
              <a:rPr lang="en-US" dirty="0"/>
              <a:t>Coordinate </a:t>
            </a:r>
            <a:r>
              <a:rPr lang="en-US" b="1" dirty="0"/>
              <a:t>audio/visual equipment</a:t>
            </a:r>
            <a:r>
              <a:rPr lang="en-US" dirty="0"/>
              <a:t> when you schedule the program.  Come early to help them set up, and have a </a:t>
            </a:r>
            <a:r>
              <a:rPr lang="en-US" b="1" i="1" dirty="0"/>
              <a:t>short "bio"</a:t>
            </a:r>
            <a:r>
              <a:rPr lang="en-US" dirty="0"/>
              <a:t> to use to introduce them before their presentation. </a:t>
            </a:r>
          </a:p>
          <a:p>
            <a:r>
              <a:rPr lang="en-US" dirty="0"/>
              <a:t> </a:t>
            </a:r>
          </a:p>
          <a:p>
            <a:pPr lvl="0"/>
            <a:r>
              <a:rPr lang="en-US" dirty="0"/>
              <a:t>Remind speaker (and members, if necessary) that Rotary is a</a:t>
            </a:r>
            <a:r>
              <a:rPr lang="en-US" b="1" dirty="0"/>
              <a:t> non-political, nonreligious organization</a:t>
            </a:r>
            <a:r>
              <a:rPr lang="en-US" dirty="0"/>
              <a:t>; we don’t take stands or make political or religious endorsements.</a:t>
            </a:r>
          </a:p>
          <a:p>
            <a:r>
              <a:rPr lang="en-US" dirty="0"/>
              <a:t> </a:t>
            </a:r>
          </a:p>
          <a:p>
            <a:pPr lvl="0"/>
            <a:r>
              <a:rPr lang="en-US" dirty="0"/>
              <a:t>When selecting your speakers, please choose a </a:t>
            </a:r>
            <a:r>
              <a:rPr lang="en-US" b="1" dirty="0"/>
              <a:t>balance of topics</a:t>
            </a:r>
            <a:r>
              <a:rPr lang="en-US" dirty="0"/>
              <a:t> that would be of interest to most of the members.  For example, not all non-profits, not all political candidates in a month.  The most successful presentations are those that are a mixture of information, humor, and thought provoking. Think back to some of the best presentations you attended and that will help in your decision of who to invite to speak.        </a:t>
            </a:r>
          </a:p>
          <a:p>
            <a:r>
              <a:rPr lang="en-US" dirty="0"/>
              <a:t> </a:t>
            </a:r>
          </a:p>
          <a:p>
            <a:pPr lvl="0"/>
            <a:r>
              <a:rPr lang="en-US" dirty="0"/>
              <a:t>Last but not least, send the presenter a </a:t>
            </a:r>
            <a:r>
              <a:rPr lang="en-US" b="1" dirty="0"/>
              <a:t>thank you note</a:t>
            </a:r>
            <a:r>
              <a:rPr lang="en-US" dirty="0"/>
              <a:t> expressing the club’s appreciation for taking the time to speak to us.</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48</a:t>
            </a:fld>
            <a:endParaRPr lang="en-US" dirty="0"/>
          </a:p>
        </p:txBody>
      </p:sp>
    </p:spTree>
    <p:extLst>
      <p:ext uri="{BB962C8B-B14F-4D97-AF65-F5344CB8AC3E}">
        <p14:creationId xmlns:p14="http://schemas.microsoft.com/office/powerpoint/2010/main" val="4121041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6083" name="Rectangle 25"/>
          <p:cNvSpPr>
            <a:spLocks noGrp="1" noChangeArrowheads="1"/>
          </p:cNvSpPr>
          <p:nvPr>
            <p:ph type="ftr" sz="quarter" idx="4"/>
          </p:nvPr>
        </p:nvSpPr>
        <p:spPr>
          <a:noFill/>
        </p:spPr>
        <p:txBody>
          <a:bodyPr/>
          <a:lstStyle/>
          <a:p>
            <a:r>
              <a:rPr lang="en-US" dirty="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49</a:t>
            </a:fld>
            <a:endParaRPr lang="en-US" dirty="0"/>
          </a:p>
        </p:txBody>
      </p:sp>
      <p:sp>
        <p:nvSpPr>
          <p:cNvPr id="46085" name="Rectangle 2"/>
          <p:cNvSpPr>
            <a:spLocks noGrp="1" noRot="1" noChangeAspect="1" noChangeArrowheads="1" noTextEdit="1"/>
          </p:cNvSpPr>
          <p:nvPr>
            <p:ph type="sldImg"/>
          </p:nvPr>
        </p:nvSpPr>
        <p:spPr>
          <a:xfrm>
            <a:off x="1204913" y="463550"/>
            <a:ext cx="4692650" cy="3519488"/>
          </a:xfrm>
          <a:ln/>
        </p:spPr>
      </p:sp>
      <p:sp>
        <p:nvSpPr>
          <p:cNvPr id="46086" name="Rectangle 3"/>
          <p:cNvSpPr>
            <a:spLocks noGrp="1" noChangeArrowheads="1"/>
          </p:cNvSpPr>
          <p:nvPr>
            <p:ph type="body" idx="1"/>
          </p:nvPr>
        </p:nvSpPr>
        <p:spPr>
          <a:xfrm>
            <a:off x="318454" y="4240528"/>
            <a:ext cx="6484868" cy="4716683"/>
          </a:xfrm>
          <a:noFill/>
          <a:ln/>
        </p:spPr>
        <p:txBody>
          <a:bodyPr/>
          <a:lstStyle/>
          <a:p>
            <a:pPr defTabSz="891357">
              <a:defRPr/>
            </a:pPr>
            <a:r>
              <a:rPr lang="en-US" b="1" dirty="0">
                <a:solidFill>
                  <a:srgbClr val="C00000"/>
                </a:solidFill>
              </a:rPr>
              <a:t>Wrap up by Kim Erickson</a:t>
            </a:r>
            <a:endParaRPr lang="en-US" dirty="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8430">
            <a:noAutofit/>
          </a:bodyPr>
          <a:lstStyle/>
          <a:p>
            <a:pPr marL="235537" indent="-235537" defTabSz="891357">
              <a:defRPr/>
            </a:pPr>
            <a:r>
              <a:rPr lang="en-US" b="1" dirty="0">
                <a:solidFill>
                  <a:srgbClr val="C00000"/>
                </a:solidFill>
              </a:rPr>
              <a:t>Presented by:  Kim Erickson</a:t>
            </a:r>
          </a:p>
          <a:p>
            <a:pPr marL="235537" indent="-235537"/>
            <a:endParaRPr lang="en-US" dirty="0"/>
          </a:p>
          <a:p>
            <a:pPr marL="235537" indent="-235537"/>
            <a:r>
              <a:rPr lang="en-US" dirty="0"/>
              <a:t>Brief exercise to get to know everyone better.  15 – 20 seconds each.</a:t>
            </a:r>
          </a:p>
        </p:txBody>
      </p:sp>
      <p:sp>
        <p:nvSpPr>
          <p:cNvPr id="5" name="Slide Image Placeholder 4"/>
          <p:cNvSpPr>
            <a:spLocks noGrp="1" noRot="1" noChangeAspect="1"/>
          </p:cNvSpPr>
          <p:nvPr>
            <p:ph type="sldImg"/>
          </p:nvPr>
        </p:nvSpPr>
        <p:spPr>
          <a:xfrm>
            <a:off x="573088" y="515938"/>
            <a:ext cx="3227387" cy="2422525"/>
          </a:xfr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0963" name="Rectangle 25"/>
          <p:cNvSpPr>
            <a:spLocks noGrp="1" noChangeArrowheads="1"/>
          </p:cNvSpPr>
          <p:nvPr>
            <p:ph type="ftr" sz="quarter" idx="4"/>
          </p:nvPr>
        </p:nvSpPr>
        <p:spPr>
          <a:noFill/>
        </p:spPr>
        <p:txBody>
          <a:bodyPr/>
          <a:lstStyle/>
          <a:p>
            <a:r>
              <a:rPr lang="en-US" dirty="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50</a:t>
            </a:fld>
            <a:endParaRPr lang="en-US" dirty="0"/>
          </a:p>
        </p:txBody>
      </p:sp>
      <p:sp>
        <p:nvSpPr>
          <p:cNvPr id="40965" name="Rectangle 2"/>
          <p:cNvSpPr>
            <a:spLocks noGrp="1" noRot="1" noChangeAspect="1" noChangeArrowheads="1" noTextEdit="1"/>
          </p:cNvSpPr>
          <p:nvPr>
            <p:ph type="sldImg"/>
          </p:nvPr>
        </p:nvSpPr>
        <p:spPr>
          <a:xfrm>
            <a:off x="1219200" y="461963"/>
            <a:ext cx="4662488" cy="3498850"/>
          </a:xfrm>
          <a:ln/>
        </p:spPr>
      </p:sp>
      <p:sp>
        <p:nvSpPr>
          <p:cNvPr id="40966" name="Rectangle 3"/>
          <p:cNvSpPr>
            <a:spLocks noGrp="1" noChangeArrowheads="1"/>
          </p:cNvSpPr>
          <p:nvPr>
            <p:ph type="body" idx="1"/>
          </p:nvPr>
        </p:nvSpPr>
        <p:spPr>
          <a:xfrm>
            <a:off x="318454" y="4250148"/>
            <a:ext cx="6484868" cy="4716683"/>
          </a:xfrm>
          <a:noFill/>
          <a:ln/>
        </p:spPr>
        <p:txBody>
          <a:bodyPr/>
          <a:lstStyle/>
          <a:p>
            <a:pPr defTabSz="942150">
              <a:defRPr/>
            </a:pPr>
            <a:r>
              <a:rPr lang="en-US" b="1" dirty="0">
                <a:solidFill>
                  <a:srgbClr val="C00000"/>
                </a:solidFill>
              </a:rPr>
              <a:t>Wrap up by Kim Erickson</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0963" name="Rectangle 25"/>
          <p:cNvSpPr>
            <a:spLocks noGrp="1" noChangeArrowheads="1"/>
          </p:cNvSpPr>
          <p:nvPr>
            <p:ph type="ftr" sz="quarter" idx="4"/>
          </p:nvPr>
        </p:nvSpPr>
        <p:spPr>
          <a:noFill/>
        </p:spPr>
        <p:txBody>
          <a:bodyPr/>
          <a:lstStyle/>
          <a:p>
            <a:r>
              <a:rPr lang="en-US" dirty="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51</a:t>
            </a:fld>
            <a:endParaRPr lang="en-US" dirty="0"/>
          </a:p>
        </p:txBody>
      </p:sp>
      <p:sp>
        <p:nvSpPr>
          <p:cNvPr id="40965" name="Rectangle 2"/>
          <p:cNvSpPr>
            <a:spLocks noGrp="1" noRot="1" noChangeAspect="1" noChangeArrowheads="1" noTextEdit="1"/>
          </p:cNvSpPr>
          <p:nvPr>
            <p:ph type="sldImg"/>
          </p:nvPr>
        </p:nvSpPr>
        <p:spPr>
          <a:xfrm>
            <a:off x="1219200" y="461963"/>
            <a:ext cx="4662488" cy="3498850"/>
          </a:xfrm>
          <a:ln/>
        </p:spPr>
      </p:sp>
      <p:sp>
        <p:nvSpPr>
          <p:cNvPr id="40966" name="Rectangle 3"/>
          <p:cNvSpPr>
            <a:spLocks noGrp="1" noChangeArrowheads="1"/>
          </p:cNvSpPr>
          <p:nvPr>
            <p:ph type="body" idx="1"/>
          </p:nvPr>
        </p:nvSpPr>
        <p:spPr>
          <a:xfrm>
            <a:off x="318454" y="4250148"/>
            <a:ext cx="6484868" cy="4716683"/>
          </a:xfrm>
          <a:noFill/>
          <a:ln/>
        </p:spPr>
        <p:txBody>
          <a:bodyPr/>
          <a:lstStyle/>
          <a:p>
            <a:pPr defTabSz="942150">
              <a:defRPr/>
            </a:pPr>
            <a:r>
              <a:rPr lang="en-US" b="1" dirty="0">
                <a:solidFill>
                  <a:srgbClr val="C00000"/>
                </a:solidFill>
              </a:rPr>
              <a:t>Wrap up by Kim Erickson</a:t>
            </a:r>
            <a:endParaRPr lang="en-US" dirty="0"/>
          </a:p>
          <a:p>
            <a:pPr defTabSz="942150">
              <a:defRPr/>
            </a:pPr>
            <a:endParaRPr lang="en-US" dirty="0"/>
          </a:p>
        </p:txBody>
      </p:sp>
    </p:spTree>
    <p:extLst>
      <p:ext uri="{BB962C8B-B14F-4D97-AF65-F5344CB8AC3E}">
        <p14:creationId xmlns:p14="http://schemas.microsoft.com/office/powerpoint/2010/main" val="16171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7107" name="Rectangle 25"/>
          <p:cNvSpPr>
            <a:spLocks noGrp="1" noChangeArrowheads="1"/>
          </p:cNvSpPr>
          <p:nvPr>
            <p:ph type="ftr" sz="quarter" idx="4"/>
          </p:nvPr>
        </p:nvSpPr>
        <p:spPr>
          <a:noFill/>
        </p:spPr>
        <p:txBody>
          <a:bodyPr/>
          <a:lstStyle/>
          <a:p>
            <a:r>
              <a:rPr lang="en-US" dirty="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6</a:t>
            </a:fld>
            <a:endParaRPr lang="en-US" dirty="0"/>
          </a:p>
        </p:txBody>
      </p:sp>
      <p:sp>
        <p:nvSpPr>
          <p:cNvPr id="47109" name="Rectangle 2"/>
          <p:cNvSpPr>
            <a:spLocks noGrp="1" noRot="1" noChangeAspect="1" noChangeArrowheads="1" noTextEdit="1"/>
          </p:cNvSpPr>
          <p:nvPr>
            <p:ph type="sldImg"/>
          </p:nvPr>
        </p:nvSpPr>
        <p:spPr>
          <a:xfrm>
            <a:off x="1204913" y="463550"/>
            <a:ext cx="4692650" cy="3519488"/>
          </a:xfrm>
          <a:ln/>
        </p:spPr>
      </p:sp>
      <p:sp>
        <p:nvSpPr>
          <p:cNvPr id="47110" name="Rectangle 3"/>
          <p:cNvSpPr>
            <a:spLocks noGrp="1" noChangeArrowheads="1"/>
          </p:cNvSpPr>
          <p:nvPr>
            <p:ph type="body" idx="1"/>
          </p:nvPr>
        </p:nvSpPr>
        <p:spPr>
          <a:xfrm>
            <a:off x="318454" y="4240528"/>
            <a:ext cx="6484868" cy="4716683"/>
          </a:xfrm>
          <a:noFill/>
          <a:ln/>
        </p:spPr>
        <p:txBody>
          <a:bodyPr/>
          <a:lstStyle/>
          <a:p>
            <a:pPr defTabSz="891357">
              <a:lnSpc>
                <a:spcPct val="80000"/>
              </a:lnSpc>
              <a:defRPr/>
            </a:pPr>
            <a:r>
              <a:rPr lang="en-US" b="1" dirty="0">
                <a:solidFill>
                  <a:srgbClr val="C00000"/>
                </a:solidFill>
              </a:rPr>
              <a:t>Presented by:  Kim Erickson</a:t>
            </a:r>
          </a:p>
          <a:p>
            <a:pPr>
              <a:lnSpc>
                <a:spcPct val="80000"/>
              </a:lnSpc>
              <a:buFontTx/>
              <a:buNone/>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357">
              <a:lnSpc>
                <a:spcPct val="80000"/>
              </a:lnSpc>
              <a:defRPr/>
            </a:pPr>
            <a:r>
              <a:rPr lang="en-US" b="1" dirty="0">
                <a:solidFill>
                  <a:srgbClr val="C00000"/>
                </a:solidFill>
              </a:rPr>
              <a:t>Presented by:  Kim Erickson</a:t>
            </a:r>
          </a:p>
          <a:p>
            <a:pPr>
              <a:lnSpc>
                <a:spcPct val="80000"/>
              </a:lnSpc>
            </a:pP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357">
              <a:defRPr/>
            </a:pPr>
            <a:r>
              <a:rPr lang="en-US" b="1" dirty="0">
                <a:solidFill>
                  <a:srgbClr val="C00000"/>
                </a:solidFill>
              </a:rPr>
              <a:t>Presented by:  Kim Erickson</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7107" name="Rectangle 25"/>
          <p:cNvSpPr>
            <a:spLocks noGrp="1" noChangeArrowheads="1"/>
          </p:cNvSpPr>
          <p:nvPr>
            <p:ph type="ftr" sz="quarter" idx="4"/>
          </p:nvPr>
        </p:nvSpPr>
        <p:spPr>
          <a:noFill/>
        </p:spPr>
        <p:txBody>
          <a:bodyPr/>
          <a:lstStyle/>
          <a:p>
            <a:r>
              <a:rPr lang="en-US" dirty="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9</a:t>
            </a:fld>
            <a:endParaRPr lang="en-US" dirty="0"/>
          </a:p>
        </p:txBody>
      </p:sp>
      <p:sp>
        <p:nvSpPr>
          <p:cNvPr id="47109" name="Rectangle 2"/>
          <p:cNvSpPr>
            <a:spLocks noGrp="1" noRot="1" noChangeAspect="1" noChangeArrowheads="1" noTextEdit="1"/>
          </p:cNvSpPr>
          <p:nvPr>
            <p:ph type="sldImg"/>
          </p:nvPr>
        </p:nvSpPr>
        <p:spPr>
          <a:xfrm>
            <a:off x="1204913" y="463550"/>
            <a:ext cx="4692650" cy="3519488"/>
          </a:xfrm>
          <a:ln/>
        </p:spPr>
      </p:sp>
      <p:sp>
        <p:nvSpPr>
          <p:cNvPr id="47110" name="Rectangle 3"/>
          <p:cNvSpPr>
            <a:spLocks noGrp="1" noChangeArrowheads="1"/>
          </p:cNvSpPr>
          <p:nvPr>
            <p:ph type="body" idx="1"/>
          </p:nvPr>
        </p:nvSpPr>
        <p:spPr>
          <a:xfrm>
            <a:off x="318454" y="4240528"/>
            <a:ext cx="6484868" cy="4716683"/>
          </a:xfrm>
          <a:noFill/>
          <a:ln/>
        </p:spPr>
        <p:txBody>
          <a:bodyPr/>
          <a:lstStyle/>
          <a:p>
            <a:pPr defTabSz="891357">
              <a:lnSpc>
                <a:spcPct val="80000"/>
              </a:lnSpc>
              <a:defRPr/>
            </a:pPr>
            <a:r>
              <a:rPr lang="en-US" b="1" dirty="0">
                <a:solidFill>
                  <a:srgbClr val="C00000"/>
                </a:solidFill>
              </a:rPr>
              <a:t>Presented by:  Kim Erickson</a:t>
            </a:r>
          </a:p>
          <a:p>
            <a:pPr>
              <a:lnSpc>
                <a:spcPct val="80000"/>
              </a:lnSpc>
              <a:buFontTx/>
              <a:buNone/>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7B281C-5159-4971-8228-52B9A72E9ED2}" type="datetimeFigureOut">
              <a:rPr lang="en-US" smtClean="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01041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134041096"/>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955760608"/>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en-US"/>
              <a:t>Click to edit Master title style</a:t>
            </a:r>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9/25/2017</a:t>
            </a:fld>
            <a:endParaRPr lang="en-US" dirty="0"/>
          </a:p>
        </p:txBody>
      </p:sp>
      <p:sp>
        <p:nvSpPr>
          <p:cNvPr id="6" name="Footer Placeholder 4"/>
          <p:cNvSpPr>
            <a:spLocks noGrp="1"/>
          </p:cNvSpPr>
          <p:nvPr>
            <p:ph type="ftr" sz="quarter" idx="11"/>
          </p:nvPr>
        </p:nvSpPr>
        <p:spPr>
          <a:xfrm>
            <a:off x="3352800" y="6356350"/>
            <a:ext cx="2895600" cy="365125"/>
          </a:xfrm>
        </p:spPr>
        <p:txBody>
          <a:bodyPr/>
          <a:lstStyle/>
          <a:p>
            <a:endParaRPr lang="en-US" dirty="0"/>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chemeClr val="bg2">
                <a:tint val="80000"/>
                <a:satMod val="300000"/>
              </a:schemeClr>
            </a:gs>
            <a:gs pos="100000">
              <a:schemeClr val="bg2">
                <a:shade val="30000"/>
                <a:satMod val="20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086600" y="6081640"/>
            <a:ext cx="2201217" cy="762364"/>
          </a:xfrm>
          <a:prstGeom prst="rect">
            <a:avLst/>
          </a:prstGeom>
        </p:spPr>
      </p:pic>
      <p:sp>
        <p:nvSpPr>
          <p:cNvPr id="9" name="Date Placeholder 3"/>
          <p:cNvSpPr txBox="1">
            <a:spLocks/>
          </p:cNvSpPr>
          <p:nvPr userDrawn="1"/>
        </p:nvSpPr>
        <p:spPr>
          <a:xfrm>
            <a:off x="3276600" y="6324782"/>
            <a:ext cx="1981200" cy="2889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September 23, 2017</a:t>
            </a:r>
          </a:p>
          <a:p>
            <a:pPr algn="ctr"/>
            <a:endParaRPr lang="en-US" dirty="0"/>
          </a:p>
        </p:txBody>
      </p:sp>
    </p:spTree>
    <p:extLst>
      <p:ext uri="{BB962C8B-B14F-4D97-AF65-F5344CB8AC3E}">
        <p14:creationId xmlns:p14="http://schemas.microsoft.com/office/powerpoint/2010/main" val="2698993069"/>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7B281C-5159-4971-8228-52B9A72E9ED2}" type="datetimeFigureOut">
              <a:rPr lang="en-US" smtClean="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462807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B281C-5159-4971-8228-52B9A72E9ED2}" type="datetimeFigureOut">
              <a:rPr lang="en-US" smtClean="0"/>
              <a:pPr/>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309516599"/>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B281C-5159-4971-8228-52B9A72E9ED2}" type="datetimeFigureOut">
              <a:rPr lang="en-US" smtClean="0"/>
              <a:pPr/>
              <a:t>9/25/2017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927017191"/>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B281C-5159-4971-8228-52B9A72E9ED2}" type="datetimeFigureOut">
              <a:rPr lang="en-US" smtClean="0"/>
              <a:pPr/>
              <a:t>9/25/2017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45727135"/>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9/25/2017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4251020611"/>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073368642"/>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996597742"/>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9/25/2017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056475205"/>
      </p:ext>
    </p:extLst>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9" r:id="rId12"/>
    <p:sldLayoutId id="2147483650" r:id="rId13"/>
  </p:sldLayoutIdLst>
  <p:transition spd="slow">
    <p:wipe dir="d"/>
  </p:transition>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30.jpeg"/><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31.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hyperlink" Target="https://www.rotary.org/en/learning-reference/about-rotary/directors" TargetMode="Externa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2.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hyperlink" Target="http://www.rotary5630.org/rotary-themes-through-the-years/" TargetMode="External"/><Relationship Id="rId5" Type="http://schemas.openxmlformats.org/officeDocument/2006/relationships/image" Target="../media/image4.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33.jpe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hyperlink" Target="https://www.rotary.org/myrotary/en/learning-reference/about-rotary/executive-staff" TargetMode="Externa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12"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QuickStyle" Target="../diagrams/quickStyle4.xml"/><Relationship Id="rId11" Type="http://schemas.openxmlformats.org/officeDocument/2006/relationships/image" Target="../media/image36.png"/><Relationship Id="rId5" Type="http://schemas.openxmlformats.org/officeDocument/2006/relationships/diagramLayout" Target="../diagrams/layout4.xml"/><Relationship Id="rId10" Type="http://schemas.openxmlformats.org/officeDocument/2006/relationships/image" Target="../media/image35.png"/><Relationship Id="rId4" Type="http://schemas.openxmlformats.org/officeDocument/2006/relationships/diagramData" Target="../diagrams/data4.xml"/><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tags" Target="../tags/tag33.xml"/><Relationship Id="rId7" Type="http://schemas.openxmlformats.org/officeDocument/2006/relationships/image" Target="../media/image38.jp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hyperlink" Target="https://www.rotary.org/en/learning-reference/about-rotary/trustees" TargetMode="Externa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40.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hyperlink" Target="http://www.shelterbox.org/" TargetMode="External"/><Relationship Id="rId13" Type="http://schemas.openxmlformats.org/officeDocument/2006/relationships/image" Target="../media/image43.jpeg"/><Relationship Id="rId3" Type="http://schemas.openxmlformats.org/officeDocument/2006/relationships/slideLayout" Target="../slideLayouts/slideLayout2.xml"/><Relationship Id="rId7" Type="http://schemas.openxmlformats.org/officeDocument/2006/relationships/hyperlink" Target="http://www.foodbanking.org/" TargetMode="External"/><Relationship Id="rId12" Type="http://schemas.openxmlformats.org/officeDocument/2006/relationships/hyperlink" Target="http://www.who.int/" TargetMode="Externa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hyperlink" Target="http://www.cdc.gov/" TargetMode="External"/><Relationship Id="rId11" Type="http://schemas.openxmlformats.org/officeDocument/2006/relationships/hyperlink" Target="http://www.un.org/en/" TargetMode="External"/><Relationship Id="rId5" Type="http://schemas.openxmlformats.org/officeDocument/2006/relationships/hyperlink" Target="http://www.gatesfoundation.org/" TargetMode="External"/><Relationship Id="rId10" Type="http://schemas.openxmlformats.org/officeDocument/2006/relationships/hyperlink" Target="http://www.unicef.org/" TargetMode="External"/><Relationship Id="rId4" Type="http://schemas.openxmlformats.org/officeDocument/2006/relationships/notesSlide" Target="../notesSlides/notesSlide22.xml"/><Relationship Id="rId9" Type="http://schemas.openxmlformats.org/officeDocument/2006/relationships/hyperlink" Target="http://www.unesco-ihe.or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youtube.com/watch?v=-erv2cR-zr0" TargetMode="External"/><Relationship Id="rId3" Type="http://schemas.openxmlformats.org/officeDocument/2006/relationships/notesSlide" Target="../notesSlides/notesSlide23.xml"/><Relationship Id="rId7"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hyperlink" Target="http://www.rotary.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hyperlink" Target="https://www.rotary.org/myrotary/e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www.rotarydistrict5010.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56.jpeg"/><Relationship Id="rId5" Type="http://schemas.openxmlformats.org/officeDocument/2006/relationships/image" Target="../media/image4.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tags" Target="../tags/tag43.xml"/><Relationship Id="rId7" Type="http://schemas.openxmlformats.org/officeDocument/2006/relationships/diagramData" Target="../diagrams/data6.xml"/><Relationship Id="rId12" Type="http://schemas.openxmlformats.org/officeDocument/2006/relationships/image" Target="../media/image57.jp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hyperlink" Target="https://www.rotary.org/en/learning-reference/about-rotary/trustees" TargetMode="External"/><Relationship Id="rId11" Type="http://schemas.microsoft.com/office/2007/relationships/diagramDrawing" Target="../diagrams/drawing6.xml"/><Relationship Id="rId5" Type="http://schemas.openxmlformats.org/officeDocument/2006/relationships/notesSlide" Target="../notesSlides/notesSlide32.xml"/><Relationship Id="rId10" Type="http://schemas.openxmlformats.org/officeDocument/2006/relationships/diagramColors" Target="../diagrams/colors6.xml"/><Relationship Id="rId4" Type="http://schemas.openxmlformats.org/officeDocument/2006/relationships/slideLayout" Target="../slideLayouts/slideLayout2.xml"/><Relationship Id="rId9"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hyperlink" Target="https://portal.clubrunner.ca/3185"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60.png"/><Relationship Id="rId3" Type="http://schemas.openxmlformats.org/officeDocument/2006/relationships/tags" Target="../tags/tag46.xml"/><Relationship Id="rId7" Type="http://schemas.openxmlformats.org/officeDocument/2006/relationships/hyperlink" Target="https://www.rotary.org/en/learning-reference/about-rotary/trustees" TargetMode="External"/><Relationship Id="rId12" Type="http://schemas.microsoft.com/office/2007/relationships/diagramDrawing" Target="../diagrams/drawing7.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png"/><Relationship Id="rId11" Type="http://schemas.openxmlformats.org/officeDocument/2006/relationships/diagramColors" Target="../diagrams/colors7.xml"/><Relationship Id="rId5" Type="http://schemas.openxmlformats.org/officeDocument/2006/relationships/notesSlide" Target="../notesSlides/notesSlide35.xml"/><Relationship Id="rId10" Type="http://schemas.openxmlformats.org/officeDocument/2006/relationships/diagramQuickStyle" Target="../diagrams/quickStyle7.xml"/><Relationship Id="rId4" Type="http://schemas.openxmlformats.org/officeDocument/2006/relationships/slideLayout" Target="../slideLayouts/slideLayout6.xml"/><Relationship Id="rId9"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rotary.org/myrotary/en/manage/tools/mobile-apps"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62.jpeg"/><Relationship Id="rId5" Type="http://schemas.openxmlformats.org/officeDocument/2006/relationships/hyperlink" Target="http://web.clubrunner.ca/mobile" TargetMode="External"/><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tags" Target="../tags/tag49.xml"/><Relationship Id="rId7" Type="http://schemas.openxmlformats.org/officeDocument/2006/relationships/image" Target="../media/image4.png"/><Relationship Id="rId12" Type="http://schemas.microsoft.com/office/2007/relationships/diagramDrawing" Target="../diagrams/drawing8.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hyperlink" Target="https://www.rotary.org/en/learning-reference/about-rotary/trustees" TargetMode="External"/><Relationship Id="rId11" Type="http://schemas.openxmlformats.org/officeDocument/2006/relationships/diagramColors" Target="../diagrams/colors8.xml"/><Relationship Id="rId5" Type="http://schemas.openxmlformats.org/officeDocument/2006/relationships/notesSlide" Target="../notesSlides/notesSlide37.xml"/><Relationship Id="rId10" Type="http://schemas.openxmlformats.org/officeDocument/2006/relationships/diagramQuickStyle" Target="../diagrams/quickStyle8.xml"/><Relationship Id="rId4" Type="http://schemas.openxmlformats.org/officeDocument/2006/relationships/slideLayout" Target="../slideLayouts/slideLayout6.xml"/><Relationship Id="rId9"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png"/><Relationship Id="rId7" Type="http://schemas.openxmlformats.org/officeDocument/2006/relationships/diagramColors" Target="../diagrams/colors9.xm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jpe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notesSlide" Target="../notesSlides/notesSlide4.xml"/><Relationship Id="rId9"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74.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3.xml.rels><?xml version="1.0" encoding="UTF-8" standalone="yes"?>
<Relationships xmlns="http://schemas.openxmlformats.org/package/2006/relationships"><Relationship Id="rId8" Type="http://schemas.openxmlformats.org/officeDocument/2006/relationships/image" Target="../media/image80.png&amp;ehk=Zo3ieh5"/><Relationship Id="rId13" Type="http://schemas.openxmlformats.org/officeDocument/2006/relationships/hyperlink" Target="https://en.wikipedia.org/wiki/Rotaract" TargetMode="External"/><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image" Target="../media/image82.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12.xml"/><Relationship Id="rId11" Type="http://schemas.openxmlformats.org/officeDocument/2006/relationships/hyperlink" Target="http://en.wikipedia.org/wiki/File:Youth_Exchange_Logo.png" TargetMode="External"/><Relationship Id="rId5" Type="http://schemas.openxmlformats.org/officeDocument/2006/relationships/diagramQuickStyle" Target="../diagrams/quickStyle12.xml"/><Relationship Id="rId10" Type="http://schemas.openxmlformats.org/officeDocument/2006/relationships/image" Target="../media/image81.png&amp;ehk=yv"/><Relationship Id="rId4" Type="http://schemas.openxmlformats.org/officeDocument/2006/relationships/diagramLayout" Target="../diagrams/layout12.xml"/><Relationship Id="rId9" Type="http://schemas.openxmlformats.org/officeDocument/2006/relationships/hyperlink" Target="https://en.wikipedia.org/wiki/Rotary_Youth_Leadership_Awards" TargetMode="External"/><Relationship Id="rId14" Type="http://schemas.openxmlformats.org/officeDocument/2006/relationships/image" Target="../media/image83.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HRyKV_RcSQs"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84.jpg"/></Relationships>
</file>

<file path=ppt/slides/_rels/slide4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4.png"/><Relationship Id="rId7" Type="http://schemas.openxmlformats.org/officeDocument/2006/relationships/diagramColors" Target="../diagrams/colors13.xml"/><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notesSlide" Target="../notesSlides/notesSlide49.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slideLayout" Target="../slideLayouts/slideLayout6.xml"/><Relationship Id="rId5" Type="http://schemas.openxmlformats.org/officeDocument/2006/relationships/tags" Target="../tags/tag56.xml"/><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image" Target="../media/image85.jpe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notesSlide" Target="../notesSlides/notesSlide6.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slideLayout" Target="../slideLayouts/slideLayout2.xml"/><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tags" Target="../tags/tag9.xml"/><Relationship Id="rId16" Type="http://schemas.openxmlformats.org/officeDocument/2006/relationships/image" Target="../media/image23.jpeg"/><Relationship Id="rId1" Type="http://schemas.openxmlformats.org/officeDocument/2006/relationships/tags" Target="../tags/tag8.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jpe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notesSlide" Target="../notesSlides/notesSlide7.xml"/><Relationship Id="rId9" Type="http://schemas.openxmlformats.org/officeDocument/2006/relationships/image" Target="../media/image16.png"/><Relationship Id="rId1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8.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7.png"/><Relationship Id="rId5" Type="http://schemas.openxmlformats.org/officeDocument/2006/relationships/notesSlide" Target="../notesSlides/notesSlide9.xml"/><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DF3CD1-B424-449A-90BA-4B6E8A12DCBA}"/>
              </a:ext>
            </a:extLst>
          </p:cNvPr>
          <p:cNvSpPr/>
          <p:nvPr/>
        </p:nvSpPr>
        <p:spPr>
          <a:xfrm>
            <a:off x="0" y="4419600"/>
            <a:ext cx="9144000" cy="1754326"/>
          </a:xfrm>
          <a:prstGeom prst="rect">
            <a:avLst/>
          </a:prstGeom>
        </p:spPr>
        <p:txBody>
          <a:bodyPr wrap="square">
            <a:spAutoFit/>
          </a:bodyPr>
          <a:lstStyle/>
          <a:p>
            <a:pPr algn="ctr"/>
            <a:r>
              <a:rPr lang="en-US" sz="3600" dirty="0"/>
              <a:t>Rotary is where neighbors, friends, and problem-solvers share ideas, join leaders, and take action to create lasting change</a:t>
            </a:r>
          </a:p>
        </p:txBody>
      </p:sp>
      <p:pic>
        <p:nvPicPr>
          <p:cNvPr id="5" name="Graphic 4">
            <a:extLst>
              <a:ext uri="{FF2B5EF4-FFF2-40B4-BE49-F238E27FC236}">
                <a16:creationId xmlns:a16="http://schemas.microsoft.com/office/drawing/2014/main" id="{C1EFB656-5080-4E65-B416-78E37C7BF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5000" y="356890"/>
            <a:ext cx="5648325" cy="2124075"/>
          </a:xfrm>
          <a:prstGeom prst="rect">
            <a:avLst/>
          </a:prstGeom>
        </p:spPr>
      </p:pic>
      <p:sp>
        <p:nvSpPr>
          <p:cNvPr id="4" name="Title 3">
            <a:extLst>
              <a:ext uri="{FF2B5EF4-FFF2-40B4-BE49-F238E27FC236}">
                <a16:creationId xmlns:a16="http://schemas.microsoft.com/office/drawing/2014/main" id="{FCF9BB60-6CA6-4391-9F4E-0F41F3EE7B54}"/>
              </a:ext>
            </a:extLst>
          </p:cNvPr>
          <p:cNvSpPr>
            <a:spLocks noGrp="1"/>
          </p:cNvSpPr>
          <p:nvPr>
            <p:ph type="title" idx="4294967295"/>
          </p:nvPr>
        </p:nvSpPr>
        <p:spPr>
          <a:xfrm>
            <a:off x="152400" y="2811706"/>
            <a:ext cx="8915400" cy="1143000"/>
          </a:xfrm>
        </p:spPr>
        <p:txBody>
          <a:bodyPr>
            <a:normAutofit fontScale="90000"/>
          </a:bodyPr>
          <a:lstStyle/>
          <a:p>
            <a:r>
              <a:rPr lang="en-US" sz="8000" b="1" dirty="0">
                <a:solidFill>
                  <a:srgbClr val="FFC000"/>
                </a:solidFill>
              </a:rPr>
              <a:t>People of Action</a:t>
            </a:r>
            <a:br>
              <a:rPr lang="en-US" b="1" dirty="0">
                <a:solidFill>
                  <a:srgbClr val="FFC000"/>
                </a:solidFill>
              </a:rPr>
            </a:br>
            <a:endParaRPr lang="en-US" dirty="0"/>
          </a:p>
        </p:txBody>
      </p:sp>
    </p:spTree>
    <p:extLst>
      <p:ext uri="{BB962C8B-B14F-4D97-AF65-F5344CB8AC3E}">
        <p14:creationId xmlns:p14="http://schemas.microsoft.com/office/powerpoint/2010/main" val="2383161521"/>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816543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6199" flipH="1">
            <a:off x="211889" y="122640"/>
            <a:ext cx="3250473" cy="5707452"/>
          </a:xfrm>
          <a:prstGeom prst="rect">
            <a:avLst/>
          </a:prstGeom>
        </p:spPr>
      </p:pic>
    </p:spTree>
    <p:extLst>
      <p:ext uri="{BB962C8B-B14F-4D97-AF65-F5344CB8AC3E}">
        <p14:creationId xmlns:p14="http://schemas.microsoft.com/office/powerpoint/2010/main" val="45059001"/>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p:txBody>
          <a:bodyPr/>
          <a:lstStyle/>
          <a:p>
            <a:pPr>
              <a:defRPr/>
            </a:pPr>
            <a:r>
              <a:rPr lang="en-US" dirty="0"/>
              <a:t>Object of Rotary</a:t>
            </a:r>
          </a:p>
        </p:txBody>
      </p:sp>
      <p:sp>
        <p:nvSpPr>
          <p:cNvPr id="618499" name="Rectangle 3"/>
          <p:cNvSpPr>
            <a:spLocks noGrp="1" noChangeArrowheads="1"/>
          </p:cNvSpPr>
          <p:nvPr>
            <p:ph idx="1"/>
            <p:custDataLst>
              <p:tags r:id="rId3"/>
            </p:custDataLst>
          </p:nvPr>
        </p:nvSpPr>
        <p:spPr>
          <a:xfrm>
            <a:off x="578476" y="2137509"/>
            <a:ext cx="8382000" cy="3763963"/>
          </a:xfrm>
        </p:spPr>
        <p:txBody>
          <a:bodyPr>
            <a:normAutofit lnSpcReduction="10000"/>
          </a:bodyPr>
          <a:lstStyle/>
          <a:p>
            <a:r>
              <a:rPr lang="en-US" sz="2000" b="1" dirty="0">
                <a:solidFill>
                  <a:srgbClr val="FF9900"/>
                </a:solidFill>
              </a:rPr>
              <a:t>FIRST. </a:t>
            </a:r>
            <a:r>
              <a:rPr lang="en-US" sz="2000" dirty="0"/>
              <a:t>The development of acquaintance as an </a:t>
            </a:r>
            <a:r>
              <a:rPr lang="en-US" sz="2000" b="1" dirty="0"/>
              <a:t>opportunity for service</a:t>
            </a:r>
            <a:r>
              <a:rPr lang="en-US" sz="2000" dirty="0"/>
              <a:t>;</a:t>
            </a:r>
          </a:p>
          <a:p>
            <a:endParaRPr lang="en-US" sz="2000" dirty="0"/>
          </a:p>
          <a:p>
            <a:r>
              <a:rPr lang="en-US" sz="2000" b="1" dirty="0">
                <a:solidFill>
                  <a:srgbClr val="FF9900"/>
                </a:solidFill>
              </a:rPr>
              <a:t>SECOND. </a:t>
            </a:r>
            <a:r>
              <a:rPr lang="en-US" sz="2000" b="1" dirty="0"/>
              <a:t>High ethical standards</a:t>
            </a:r>
            <a:r>
              <a:rPr lang="en-US" sz="2000" dirty="0"/>
              <a:t> in business and professions, the recognition of the worthiness of all useful occupations, and the dignifying of each Rotarian's occupation as an opportunity to serve society;</a:t>
            </a:r>
          </a:p>
          <a:p>
            <a:endParaRPr lang="en-US" sz="2000" dirty="0"/>
          </a:p>
          <a:p>
            <a:r>
              <a:rPr lang="en-US" sz="2000" b="1" dirty="0">
                <a:solidFill>
                  <a:srgbClr val="FF9900"/>
                </a:solidFill>
              </a:rPr>
              <a:t>THIRD. </a:t>
            </a:r>
            <a:r>
              <a:rPr lang="en-US" sz="2000" dirty="0"/>
              <a:t>The application of the </a:t>
            </a:r>
            <a:r>
              <a:rPr lang="en-US" sz="2000" b="1" dirty="0"/>
              <a:t>ideal of service </a:t>
            </a:r>
            <a:r>
              <a:rPr lang="en-US" sz="2000" dirty="0"/>
              <a:t>in each Rotarian's personal, business, and community life;</a:t>
            </a:r>
          </a:p>
          <a:p>
            <a:endParaRPr lang="en-US" sz="2000" dirty="0"/>
          </a:p>
          <a:p>
            <a:r>
              <a:rPr lang="en-US" sz="2000" b="1" dirty="0">
                <a:solidFill>
                  <a:srgbClr val="FF9900"/>
                </a:solidFill>
              </a:rPr>
              <a:t>FOURTH. </a:t>
            </a:r>
            <a:r>
              <a:rPr lang="en-US" sz="2000" dirty="0"/>
              <a:t>The advancement of </a:t>
            </a:r>
            <a:r>
              <a:rPr lang="en-US" sz="2000" b="1" dirty="0"/>
              <a:t>international understanding, goodwill, and peace</a:t>
            </a:r>
            <a:r>
              <a:rPr lang="en-US" sz="2000" dirty="0"/>
              <a:t> through a world fellowship of business and professional persons united in the ideal of service. </a:t>
            </a:r>
            <a:endParaRPr lang="en-US" sz="2000" u="sng" dirty="0">
              <a:solidFill>
                <a:schemeClr val="tx2"/>
              </a:solidFill>
            </a:endParaRPr>
          </a:p>
        </p:txBody>
      </p:sp>
      <p:sp>
        <p:nvSpPr>
          <p:cNvPr id="2" name="TextBox 1"/>
          <p:cNvSpPr txBox="1"/>
          <p:nvPr/>
        </p:nvSpPr>
        <p:spPr>
          <a:xfrm>
            <a:off x="1080752" y="1291933"/>
            <a:ext cx="6827772" cy="646331"/>
          </a:xfrm>
          <a:prstGeom prst="rect">
            <a:avLst/>
          </a:prstGeom>
          <a:noFill/>
        </p:spPr>
        <p:txBody>
          <a:bodyPr wrap="square" rtlCol="0">
            <a:spAutoFit/>
          </a:bodyPr>
          <a:lstStyle/>
          <a:p>
            <a:pPr algn="ctr"/>
            <a:r>
              <a:rPr lang="en-US" dirty="0"/>
              <a:t>The Object of Rotary is to encourage and foster the ideal of service as a basis of worthy enterprise and, in particular, to encourage and foster:</a:t>
            </a:r>
          </a:p>
        </p:txBody>
      </p:sp>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303383" flipH="1">
            <a:off x="8613784" y="-742166"/>
            <a:ext cx="885355" cy="4074638"/>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8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84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84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84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893843085"/>
              </p:ext>
            </p:extLst>
          </p:nvPr>
        </p:nvGraphicFramePr>
        <p:xfrm>
          <a:off x="1295400" y="1524000"/>
          <a:ext cx="6629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1143000"/>
          </a:xfrm>
        </p:spPr>
        <p:txBody>
          <a:bodyPr/>
          <a:lstStyle/>
          <a:p>
            <a:r>
              <a:rPr lang="en-US" dirty="0"/>
              <a:t>Five Avenues of Service</a:t>
            </a:r>
          </a:p>
        </p:txBody>
      </p:sp>
    </p:spTree>
    <p:extLst>
      <p:ext uri="{BB962C8B-B14F-4D97-AF65-F5344CB8AC3E}">
        <p14:creationId xmlns:p14="http://schemas.microsoft.com/office/powerpoint/2010/main" val="1327844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E3284811-6CEE-41B8-839F-4FA0E6D5D259}"/>
                                            </p:graphicEl>
                                          </p:spTgt>
                                        </p:tgtEl>
                                        <p:attrNameLst>
                                          <p:attrName>style.visibility</p:attrName>
                                        </p:attrNameLst>
                                      </p:cBhvr>
                                      <p:to>
                                        <p:strVal val="visible"/>
                                      </p:to>
                                    </p:set>
                                    <p:animEffect transition="in" filter="wipe(left)">
                                      <p:cBhvr>
                                        <p:cTn id="12" dur="500"/>
                                        <p:tgtEl>
                                          <p:spTgt spid="3">
                                            <p:graphicEl>
                                              <a:dgm id="{E3284811-6CEE-41B8-839F-4FA0E6D5D25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2" dur="500"/>
                                        <p:tgtEl>
                                          <p:spTgt spid="3">
                                            <p:graphicEl>
                                              <a:dgm id="{F5034101-5B7D-4FE7-B47A-5A48CF39606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EDF07EFD-CF44-4DCE-B0F5-C2C10FE0BB81}"/>
                                            </p:graphicEl>
                                          </p:spTgt>
                                        </p:tgtEl>
                                        <p:attrNameLst>
                                          <p:attrName>style.visibility</p:attrName>
                                        </p:attrNameLst>
                                      </p:cBhvr>
                                      <p:to>
                                        <p:strVal val="visible"/>
                                      </p:to>
                                    </p:set>
                                    <p:animEffect transition="in" filter="wipe(left)">
                                      <p:cBhvr>
                                        <p:cTn id="27" dur="500"/>
                                        <p:tgtEl>
                                          <p:spTgt spid="3">
                                            <p:graphicEl>
                                              <a:dgm id="{EDF07EFD-CF44-4DCE-B0F5-C2C10FE0BB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p:txBody>
          <a:bodyPr/>
          <a:lstStyle/>
          <a:p>
            <a:pPr>
              <a:defRPr/>
            </a:pPr>
            <a:r>
              <a:rPr lang="en-US" dirty="0"/>
              <a:t>Rotary’s Mottos</a:t>
            </a:r>
          </a:p>
        </p:txBody>
      </p:sp>
      <p:sp>
        <p:nvSpPr>
          <p:cNvPr id="618499" name="Rectangle 3"/>
          <p:cNvSpPr>
            <a:spLocks noGrp="1" noChangeArrowheads="1"/>
          </p:cNvSpPr>
          <p:nvPr>
            <p:ph idx="1"/>
            <p:custDataLst>
              <p:tags r:id="rId3"/>
            </p:custDataLst>
          </p:nvPr>
        </p:nvSpPr>
        <p:spPr>
          <a:xfrm>
            <a:off x="1676400" y="3188239"/>
            <a:ext cx="4191000" cy="838199"/>
          </a:xfrm>
        </p:spPr>
        <p:txBody>
          <a:bodyPr>
            <a:normAutofit fontScale="85000" lnSpcReduction="10000"/>
          </a:bodyPr>
          <a:lstStyle/>
          <a:p>
            <a:pPr marL="0" indent="0">
              <a:buNone/>
            </a:pPr>
            <a:r>
              <a:rPr lang="en-US" sz="4300" i="1" dirty="0">
                <a:solidFill>
                  <a:srgbClr val="FF9900"/>
                </a:solidFill>
              </a:rPr>
              <a:t>“Service Above Self”</a:t>
            </a:r>
          </a:p>
          <a:p>
            <a:pPr>
              <a:defRPr/>
            </a:pPr>
            <a:endParaRPr lang="en-US" u="sng" dirty="0">
              <a:solidFill>
                <a:schemeClr val="tx2"/>
              </a:solidFill>
            </a:endParaRPr>
          </a:p>
        </p:txBody>
      </p:sp>
      <p:sp>
        <p:nvSpPr>
          <p:cNvPr id="2" name="Rectangle 1"/>
          <p:cNvSpPr/>
          <p:nvPr/>
        </p:nvSpPr>
        <p:spPr>
          <a:xfrm>
            <a:off x="304800" y="1981200"/>
            <a:ext cx="7391400" cy="707886"/>
          </a:xfrm>
          <a:prstGeom prst="rect">
            <a:avLst/>
          </a:prstGeom>
        </p:spPr>
        <p:txBody>
          <a:bodyPr wrap="square">
            <a:spAutoFit/>
          </a:bodyPr>
          <a:lstStyle/>
          <a:p>
            <a:r>
              <a:rPr lang="en-US" sz="4000" i="1" dirty="0">
                <a:solidFill>
                  <a:srgbClr val="FF9900"/>
                </a:solidFill>
              </a:rPr>
              <a:t>“They profit most who serve best.”</a:t>
            </a:r>
          </a:p>
        </p:txBody>
      </p:sp>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91147">
            <a:off x="4816131" y="560459"/>
            <a:ext cx="3181669" cy="5586640"/>
          </a:xfrm>
          <a:prstGeom prst="rect">
            <a:avLst/>
          </a:prstGeom>
        </p:spPr>
      </p:pic>
    </p:spTree>
    <p:custDataLst>
      <p:tags r:id="rId1"/>
    </p:custDataLst>
    <p:extLst>
      <p:ext uri="{BB962C8B-B14F-4D97-AF65-F5344CB8AC3E}">
        <p14:creationId xmlns:p14="http://schemas.microsoft.com/office/powerpoint/2010/main" val="1324892030"/>
      </p:ext>
    </p:extLst>
  </p:cSld>
  <p:clrMapOvr>
    <a:masterClrMapping/>
  </p:clrMapOvr>
  <p:transition advTm="3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5643816">
            <a:off x="2153320" y="-809055"/>
            <a:ext cx="5839858" cy="10254110"/>
          </a:xfrm>
          <a:prstGeom prst="rect">
            <a:avLst/>
          </a:prstGeom>
        </p:spPr>
      </p:pic>
      <p:sp>
        <p:nvSpPr>
          <p:cNvPr id="618498" name="Rectangle 2"/>
          <p:cNvSpPr>
            <a:spLocks noGrp="1" noChangeArrowheads="1"/>
          </p:cNvSpPr>
          <p:nvPr>
            <p:ph type="title"/>
            <p:custDataLst>
              <p:tags r:id="rId2"/>
            </p:custDataLst>
          </p:nvPr>
        </p:nvSpPr>
        <p:spPr/>
        <p:txBody>
          <a:bodyPr/>
          <a:lstStyle/>
          <a:p>
            <a:pPr>
              <a:defRPr/>
            </a:pPr>
            <a:r>
              <a:rPr lang="en-US" dirty="0"/>
              <a:t>Areas of Focus</a:t>
            </a:r>
          </a:p>
        </p:txBody>
      </p:sp>
      <p:pic>
        <p:nvPicPr>
          <p:cNvPr id="1026" name="Picture 1" descr="Image result for rotary club organizational structure"/>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228600" y="2057400"/>
            <a:ext cx="864285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061131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p:txBody>
          <a:bodyPr>
            <a:normAutofit fontScale="90000"/>
          </a:bodyPr>
          <a:lstStyle/>
          <a:p>
            <a:pPr>
              <a:defRPr/>
            </a:pPr>
            <a:r>
              <a:rPr lang="en-US" dirty="0"/>
              <a:t>Rotary International</a:t>
            </a:r>
            <a:br>
              <a:rPr lang="en-US" dirty="0"/>
            </a:br>
            <a:r>
              <a:rPr lang="en-US" dirty="0"/>
              <a:t> Board of Directors</a:t>
            </a:r>
          </a:p>
        </p:txBody>
      </p:sp>
      <p:sp>
        <p:nvSpPr>
          <p:cNvPr id="618499" name="Rectangle 3"/>
          <p:cNvSpPr>
            <a:spLocks noGrp="1" noChangeArrowheads="1"/>
          </p:cNvSpPr>
          <p:nvPr>
            <p:ph idx="1"/>
            <p:custDataLst>
              <p:tags r:id="rId3"/>
            </p:custDataLst>
          </p:nvPr>
        </p:nvSpPr>
        <p:spPr>
          <a:xfrm>
            <a:off x="3581400" y="1800726"/>
            <a:ext cx="5105400" cy="3810000"/>
          </a:xfrm>
          <a:solidFill>
            <a:srgbClr val="FFC000"/>
          </a:solidFill>
        </p:spPr>
        <p:txBody>
          <a:bodyPr>
            <a:noAutofit/>
          </a:bodyPr>
          <a:lstStyle/>
          <a:p>
            <a:pPr marL="0" indent="0" algn="ctr">
              <a:buNone/>
              <a:defRPr/>
            </a:pPr>
            <a:r>
              <a:rPr lang="en-US" sz="5400" b="1" u="sng" dirty="0">
                <a:solidFill>
                  <a:srgbClr val="FFC000"/>
                </a:solidFill>
                <a:hlinkClick r:id="rId6"/>
              </a:rPr>
              <a:t>Board is made up of Rotarians from all over the world.</a:t>
            </a:r>
            <a:endParaRPr lang="en-US" sz="5400" b="1" u="sng" dirty="0">
              <a:solidFill>
                <a:srgbClr val="FFC000"/>
              </a:solidFill>
            </a:endParaRPr>
          </a:p>
        </p:txBody>
      </p:sp>
      <p:sp>
        <p:nvSpPr>
          <p:cNvPr id="2" name="TextBox 1"/>
          <p:cNvSpPr txBox="1"/>
          <p:nvPr/>
        </p:nvSpPr>
        <p:spPr>
          <a:xfrm>
            <a:off x="436661" y="4853970"/>
            <a:ext cx="2865914" cy="1815882"/>
          </a:xfrm>
          <a:prstGeom prst="rect">
            <a:avLst/>
          </a:prstGeom>
          <a:noFill/>
        </p:spPr>
        <p:txBody>
          <a:bodyPr wrap="none" rtlCol="0">
            <a:spAutoFit/>
          </a:bodyPr>
          <a:lstStyle/>
          <a:p>
            <a:pPr algn="ctr"/>
            <a:r>
              <a:rPr lang="en-US" sz="3200" b="1" dirty="0"/>
              <a:t>Ian  H.S. </a:t>
            </a:r>
            <a:r>
              <a:rPr lang="en-US" sz="3200" b="1" dirty="0" err="1"/>
              <a:t>Riseley</a:t>
            </a:r>
            <a:endParaRPr lang="en-US" sz="3200" b="1" dirty="0"/>
          </a:p>
          <a:p>
            <a:pPr algn="ctr"/>
            <a:r>
              <a:rPr lang="en-US" sz="2000" dirty="0"/>
              <a:t>2017-2018 RI President</a:t>
            </a:r>
          </a:p>
          <a:p>
            <a:pPr algn="ctr"/>
            <a:r>
              <a:rPr lang="en-US" sz="2000" dirty="0"/>
              <a:t>Rotary Club of</a:t>
            </a:r>
          </a:p>
          <a:p>
            <a:pPr algn="ctr"/>
            <a:r>
              <a:rPr lang="en-US" sz="2000" dirty="0"/>
              <a:t>Sandringham, Victoria </a:t>
            </a:r>
          </a:p>
          <a:p>
            <a:pPr algn="ctr"/>
            <a:r>
              <a:rPr lang="en-US" sz="2000" dirty="0"/>
              <a:t>Australia</a:t>
            </a:r>
          </a:p>
        </p:txBody>
      </p:sp>
      <p:pic>
        <p:nvPicPr>
          <p:cNvPr id="4" name="Picture 3" descr="A group of people standing in front of a store&#10;&#10;Description generated with high confidence">
            <a:extLst>
              <a:ext uri="{FF2B5EF4-FFF2-40B4-BE49-F238E27FC236}">
                <a16:creationId xmlns:a16="http://schemas.microsoft.com/office/drawing/2014/main" id="{3785E194-C924-460A-8A78-A2EB374039F8}"/>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549027" y="1784684"/>
            <a:ext cx="2641181" cy="3053244"/>
          </a:xfrm>
          <a:prstGeom prst="rect">
            <a:avLst/>
          </a:prstGeom>
        </p:spPr>
      </p:pic>
    </p:spTree>
    <p:custDataLst>
      <p:tags r:id="rId1"/>
    </p:custDataLst>
    <p:extLst>
      <p:ext uri="{BB962C8B-B14F-4D97-AF65-F5344CB8AC3E}">
        <p14:creationId xmlns:p14="http://schemas.microsoft.com/office/powerpoint/2010/main" val="386931794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4196307">
            <a:off x="433607" y="357791"/>
            <a:ext cx="3181669" cy="5672643"/>
          </a:xfrm>
          <a:prstGeom prst="rect">
            <a:avLst/>
          </a:prstGeom>
        </p:spPr>
      </p:pic>
      <p:sp>
        <p:nvSpPr>
          <p:cNvPr id="618498" name="Rectangle 2"/>
          <p:cNvSpPr>
            <a:spLocks noGrp="1" noChangeArrowheads="1"/>
          </p:cNvSpPr>
          <p:nvPr>
            <p:ph type="title"/>
            <p:custDataLst>
              <p:tags r:id="rId2"/>
            </p:custDataLst>
          </p:nvPr>
        </p:nvSpPr>
        <p:spPr>
          <a:solidFill>
            <a:srgbClr val="FFC000"/>
          </a:solidFill>
        </p:spPr>
        <p:txBody>
          <a:bodyPr>
            <a:normAutofit fontScale="90000"/>
          </a:bodyPr>
          <a:lstStyle/>
          <a:p>
            <a:pPr>
              <a:defRPr/>
            </a:pPr>
            <a:r>
              <a:rPr lang="en-US" dirty="0">
                <a:hlinkClick r:id="rId6"/>
              </a:rPr>
              <a:t>Rotary’s Themes through the Years</a:t>
            </a:r>
            <a:endParaRPr lang="en-US" dirty="0"/>
          </a:p>
        </p:txBody>
      </p:sp>
      <p:pic>
        <p:nvPicPr>
          <p:cNvPr id="7" name="Content Placeholder 6">
            <a:extLst>
              <a:ext uri="{FF2B5EF4-FFF2-40B4-BE49-F238E27FC236}">
                <a16:creationId xmlns:a16="http://schemas.microsoft.com/office/drawing/2014/main" id="{60ABB249-C6F0-41B4-A78F-9484D444D5F4}"/>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2209800" y="1981200"/>
            <a:ext cx="4744507" cy="3558380"/>
          </a:xfrm>
        </p:spPr>
      </p:pic>
    </p:spTree>
    <p:custDataLst>
      <p:tags r:id="rId1"/>
    </p:custDataLst>
    <p:extLst>
      <p:ext uri="{BB962C8B-B14F-4D97-AF65-F5344CB8AC3E}">
        <p14:creationId xmlns:p14="http://schemas.microsoft.com/office/powerpoint/2010/main" val="1450800326"/>
      </p:ext>
    </p:extLst>
  </p:cSld>
  <p:clrMapOvr>
    <a:masterClrMapping/>
  </p:clrMapOvr>
  <p:transition advTm="3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p:txBody>
          <a:bodyPr>
            <a:normAutofit fontScale="90000"/>
          </a:bodyPr>
          <a:lstStyle/>
          <a:p>
            <a:pPr>
              <a:defRPr/>
            </a:pPr>
            <a:r>
              <a:rPr lang="en-US" dirty="0"/>
              <a:t>Rotary International</a:t>
            </a:r>
            <a:br>
              <a:rPr lang="en-US" dirty="0"/>
            </a:br>
            <a:r>
              <a:rPr lang="en-US" dirty="0"/>
              <a:t>General Secretary</a:t>
            </a:r>
          </a:p>
        </p:txBody>
      </p:sp>
      <p:sp>
        <p:nvSpPr>
          <p:cNvPr id="618499" name="Rectangle 3"/>
          <p:cNvSpPr>
            <a:spLocks noGrp="1" noChangeArrowheads="1"/>
          </p:cNvSpPr>
          <p:nvPr>
            <p:ph idx="1"/>
            <p:custDataLst>
              <p:tags r:id="rId3"/>
            </p:custDataLst>
          </p:nvPr>
        </p:nvSpPr>
        <p:spPr>
          <a:xfrm>
            <a:off x="533400" y="1905000"/>
            <a:ext cx="3733800" cy="3763963"/>
          </a:xfrm>
          <a:solidFill>
            <a:srgbClr val="FF9900"/>
          </a:solidFill>
        </p:spPr>
        <p:txBody>
          <a:bodyPr>
            <a:normAutofit/>
          </a:bodyPr>
          <a:lstStyle/>
          <a:p>
            <a:pPr marL="0" indent="0" algn="ctr">
              <a:buNone/>
              <a:defRPr/>
            </a:pPr>
            <a:r>
              <a:rPr lang="en-US" sz="4400" dirty="0">
                <a:solidFill>
                  <a:schemeClr val="tx2"/>
                </a:solidFill>
                <a:hlinkClick r:id="rId6"/>
              </a:rPr>
              <a:t>Manages a staff of 800 eight offices around the world</a:t>
            </a:r>
            <a:r>
              <a:rPr lang="en-US" sz="4400" dirty="0">
                <a:solidFill>
                  <a:schemeClr val="tx2"/>
                </a:solidFill>
              </a:rPr>
              <a:t>.</a:t>
            </a:r>
          </a:p>
        </p:txBody>
      </p:sp>
      <p:pic>
        <p:nvPicPr>
          <p:cNvPr id="4098" name="Picture 2" descr="John Hewko - Rotary International General Secreta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1524000"/>
            <a:ext cx="2667000" cy="3552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43400" y="5229225"/>
            <a:ext cx="4572000" cy="1015663"/>
          </a:xfrm>
          <a:prstGeom prst="rect">
            <a:avLst/>
          </a:prstGeom>
        </p:spPr>
        <p:txBody>
          <a:bodyPr>
            <a:spAutoFit/>
          </a:bodyPr>
          <a:lstStyle/>
          <a:p>
            <a:pPr algn="ctr"/>
            <a:r>
              <a:rPr lang="en-US" sz="2400" b="1" dirty="0"/>
              <a:t>John Heweko</a:t>
            </a:r>
          </a:p>
          <a:p>
            <a:pPr algn="ctr"/>
            <a:r>
              <a:rPr lang="en-US" dirty="0"/>
              <a:t>Rotary Club of</a:t>
            </a:r>
          </a:p>
          <a:p>
            <a:pPr algn="ctr"/>
            <a:r>
              <a:rPr lang="en-US" dirty="0"/>
              <a:t>Kyiv, Ukraine</a:t>
            </a:r>
          </a:p>
        </p:txBody>
      </p:sp>
    </p:spTree>
    <p:custDataLst>
      <p:tags r:id="rId1"/>
    </p:custDataLst>
    <p:extLst>
      <p:ext uri="{BB962C8B-B14F-4D97-AF65-F5344CB8AC3E}">
        <p14:creationId xmlns:p14="http://schemas.microsoft.com/office/powerpoint/2010/main" val="161058706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b="62938"/>
          <a:stretch/>
        </p:blipFill>
        <p:spPr>
          <a:xfrm rot="14189787">
            <a:off x="178720" y="2907885"/>
            <a:ext cx="4727382" cy="3301180"/>
          </a:xfrm>
          <a:prstGeom prst="rect">
            <a:avLst/>
          </a:prstGeom>
        </p:spPr>
      </p:pic>
      <p:graphicFrame>
        <p:nvGraphicFramePr>
          <p:cNvPr id="3" name="Diagram 2"/>
          <p:cNvGraphicFramePr/>
          <p:nvPr>
            <p:extLst>
              <p:ext uri="{D42A27DB-BD31-4B8C-83A1-F6EECF244321}">
                <p14:modId xmlns:p14="http://schemas.microsoft.com/office/powerpoint/2010/main" val="3298668248"/>
              </p:ext>
            </p:extLst>
          </p:nvPr>
        </p:nvGraphicFramePr>
        <p:xfrm>
          <a:off x="0" y="1524000"/>
          <a:ext cx="90678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841248" y="301752"/>
            <a:ext cx="8077200" cy="1143000"/>
          </a:xfrm>
        </p:spPr>
        <p:txBody>
          <a:bodyPr/>
          <a:lstStyle/>
          <a:p>
            <a:r>
              <a:rPr lang="en-US" dirty="0"/>
              <a:t>Rotary International Programs</a:t>
            </a:r>
          </a:p>
        </p:txBody>
      </p:sp>
      <p:pic>
        <p:nvPicPr>
          <p:cNvPr id="5" name="Picture 6"/>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400799" y="3776111"/>
            <a:ext cx="2320515" cy="174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81000" y="1447800"/>
            <a:ext cx="2193378" cy="14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28600" y="5257800"/>
            <a:ext cx="2019086" cy="134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387662" y="2339702"/>
            <a:ext cx="2333653" cy="131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722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0EF90DF7-C719-431D-967E-0764CC6BC991}"/>
                                            </p:graphicEl>
                                          </p:spTgt>
                                        </p:tgtEl>
                                        <p:attrNameLst>
                                          <p:attrName>style.visibility</p:attrName>
                                        </p:attrNameLst>
                                      </p:cBhvr>
                                      <p:to>
                                        <p:strVal val="visible"/>
                                      </p:to>
                                    </p:set>
                                    <p:animEffect transition="in" filter="wipe(left)">
                                      <p:cBhvr>
                                        <p:cTn id="7" dur="500"/>
                                        <p:tgtEl>
                                          <p:spTgt spid="3">
                                            <p:graphicEl>
                                              <a:dgm id="{0EF90DF7-C719-431D-967E-0764CC6BC99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402A49D4-B10B-4DB5-852C-450937C71DBC}"/>
                                            </p:graphicEl>
                                          </p:spTgt>
                                        </p:tgtEl>
                                        <p:attrNameLst>
                                          <p:attrName>style.visibility</p:attrName>
                                        </p:attrNameLst>
                                      </p:cBhvr>
                                      <p:to>
                                        <p:strVal val="visible"/>
                                      </p:to>
                                    </p:set>
                                    <p:animEffect transition="in" filter="wipe(left)">
                                      <p:cBhvr>
                                        <p:cTn id="12" dur="500"/>
                                        <p:tgtEl>
                                          <p:spTgt spid="3">
                                            <p:graphicEl>
                                              <a:dgm id="{402A49D4-B10B-4DB5-852C-450937C71DB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17" dur="500"/>
                                        <p:tgtEl>
                                          <p:spTgt spid="3">
                                            <p:graphicEl>
                                              <a:dgm id="{7E429971-BC57-430F-BB25-C0574E5E39E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E3284811-6CEE-41B8-839F-4FA0E6D5D259}"/>
                                            </p:graphicEl>
                                          </p:spTgt>
                                        </p:tgtEl>
                                        <p:attrNameLst>
                                          <p:attrName>style.visibility</p:attrName>
                                        </p:attrNameLst>
                                      </p:cBhvr>
                                      <p:to>
                                        <p:strVal val="visible"/>
                                      </p:to>
                                    </p:set>
                                    <p:animEffect transition="in" filter="wipe(left)">
                                      <p:cBhvr>
                                        <p:cTn id="22" dur="500"/>
                                        <p:tgtEl>
                                          <p:spTgt spid="3">
                                            <p:graphicEl>
                                              <a:dgm id="{E3284811-6CEE-41B8-839F-4FA0E6D5D25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27" dur="500"/>
                                        <p:tgtEl>
                                          <p:spTgt spid="3">
                                            <p:graphicEl>
                                              <a:dgm id="{C04276DC-EE64-470A-B8BC-09067B8045F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32" dur="500"/>
                                        <p:tgtEl>
                                          <p:spTgt spid="3">
                                            <p:graphicEl>
                                              <a:dgm id="{F5034101-5B7D-4FE7-B47A-5A48CF39606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graphicEl>
                                              <a:dgm id="{EDF07EFD-CF44-4DCE-B0F5-C2C10FE0BB81}"/>
                                            </p:graphicEl>
                                          </p:spTgt>
                                        </p:tgtEl>
                                        <p:attrNameLst>
                                          <p:attrName>style.visibility</p:attrName>
                                        </p:attrNameLst>
                                      </p:cBhvr>
                                      <p:to>
                                        <p:strVal val="visible"/>
                                      </p:to>
                                    </p:set>
                                    <p:animEffect transition="in" filter="wipe(left)">
                                      <p:cBhvr>
                                        <p:cTn id="37" dur="500"/>
                                        <p:tgtEl>
                                          <p:spTgt spid="3">
                                            <p:graphicEl>
                                              <a:dgm id="{EDF07EFD-CF44-4DCE-B0F5-C2C10FE0BB8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graphicEl>
                                              <a:dgm id="{55221506-98C4-4B6C-BD7E-6152A5B9383E}"/>
                                            </p:graphicEl>
                                          </p:spTgt>
                                        </p:tgtEl>
                                        <p:attrNameLst>
                                          <p:attrName>style.visibility</p:attrName>
                                        </p:attrNameLst>
                                      </p:cBhvr>
                                      <p:to>
                                        <p:strVal val="visible"/>
                                      </p:to>
                                    </p:set>
                                    <p:animEffect transition="in" filter="wipe(left)">
                                      <p:cBhvr>
                                        <p:cTn id="42" dur="500"/>
                                        <p:tgtEl>
                                          <p:spTgt spid="3">
                                            <p:graphicEl>
                                              <a:dgm id="{55221506-98C4-4B6C-BD7E-6152A5B9383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p:txBody>
          <a:bodyPr>
            <a:normAutofit/>
          </a:bodyPr>
          <a:lstStyle/>
          <a:p>
            <a:pPr>
              <a:defRPr/>
            </a:pPr>
            <a:r>
              <a:rPr lang="en-US" dirty="0"/>
              <a:t>The Rotary Foundation</a:t>
            </a:r>
          </a:p>
        </p:txBody>
      </p:sp>
      <p:sp>
        <p:nvSpPr>
          <p:cNvPr id="618499" name="Rectangle 3"/>
          <p:cNvSpPr>
            <a:spLocks noGrp="1" noChangeArrowheads="1"/>
          </p:cNvSpPr>
          <p:nvPr>
            <p:ph idx="1"/>
            <p:custDataLst>
              <p:tags r:id="rId3"/>
            </p:custDataLst>
          </p:nvPr>
        </p:nvSpPr>
        <p:spPr>
          <a:xfrm>
            <a:off x="3657600" y="1524000"/>
            <a:ext cx="5105400" cy="3733800"/>
          </a:xfrm>
          <a:solidFill>
            <a:srgbClr val="FFC000"/>
          </a:solidFill>
        </p:spPr>
        <p:txBody>
          <a:bodyPr>
            <a:noAutofit/>
          </a:bodyPr>
          <a:lstStyle/>
          <a:p>
            <a:pPr marL="0" indent="0" algn="ctr">
              <a:buNone/>
              <a:defRPr/>
            </a:pPr>
            <a:endParaRPr lang="en-US" sz="800" b="1" u="sng" dirty="0">
              <a:solidFill>
                <a:srgbClr val="FFC000"/>
              </a:solidFill>
              <a:hlinkClick r:id="rId6"/>
            </a:endParaRPr>
          </a:p>
          <a:p>
            <a:pPr marL="0" indent="0" algn="ctr">
              <a:buNone/>
              <a:defRPr/>
            </a:pPr>
            <a:r>
              <a:rPr lang="en-US" sz="5400" b="1" u="sng" dirty="0">
                <a:solidFill>
                  <a:srgbClr val="FFC000"/>
                </a:solidFill>
                <a:hlinkClick r:id="rId6"/>
              </a:rPr>
              <a:t>Foundation Trustees</a:t>
            </a:r>
            <a:endParaRPr lang="en-US" sz="5400" b="1" u="sng" dirty="0">
              <a:solidFill>
                <a:srgbClr val="FFC000"/>
              </a:solidFill>
            </a:endParaRPr>
          </a:p>
          <a:p>
            <a:pPr marL="0" indent="0" algn="ctr">
              <a:buNone/>
              <a:defRPr/>
            </a:pPr>
            <a:endParaRPr lang="en-US" sz="5400" b="1" u="sng" dirty="0">
              <a:solidFill>
                <a:srgbClr val="FFC000"/>
              </a:solidFill>
            </a:endParaRPr>
          </a:p>
        </p:txBody>
      </p:sp>
      <p:sp>
        <p:nvSpPr>
          <p:cNvPr id="2" name="TextBox 1"/>
          <p:cNvSpPr txBox="1"/>
          <p:nvPr/>
        </p:nvSpPr>
        <p:spPr>
          <a:xfrm>
            <a:off x="557362" y="5076825"/>
            <a:ext cx="2478435" cy="1292662"/>
          </a:xfrm>
          <a:prstGeom prst="rect">
            <a:avLst/>
          </a:prstGeom>
          <a:noFill/>
        </p:spPr>
        <p:txBody>
          <a:bodyPr wrap="none" rtlCol="0">
            <a:spAutoFit/>
          </a:bodyPr>
          <a:lstStyle/>
          <a:p>
            <a:pPr algn="ctr"/>
            <a:r>
              <a:rPr lang="en-US" sz="2400" b="1" dirty="0"/>
              <a:t>Paul A. </a:t>
            </a:r>
            <a:r>
              <a:rPr lang="en-US" sz="2400" b="1" dirty="0" err="1"/>
              <a:t>Netzel</a:t>
            </a:r>
            <a:endParaRPr lang="en-US" sz="2400" b="1" dirty="0"/>
          </a:p>
          <a:p>
            <a:pPr algn="ctr"/>
            <a:r>
              <a:rPr lang="en-US" dirty="0"/>
              <a:t>2017-2018 Trustee Chair</a:t>
            </a:r>
          </a:p>
          <a:p>
            <a:pPr algn="ctr"/>
            <a:r>
              <a:rPr lang="en-US" dirty="0"/>
              <a:t>Rotary Club of</a:t>
            </a:r>
          </a:p>
          <a:p>
            <a:pPr algn="ctr"/>
            <a:r>
              <a:rPr lang="en-US" dirty="0"/>
              <a:t>Los Angeles, </a:t>
            </a:r>
            <a:r>
              <a:rPr lang="en-US" dirty="0" err="1"/>
              <a:t>InUSA</a:t>
            </a:r>
            <a:endParaRPr lang="en-US" dirty="0"/>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4400" y="3505200"/>
            <a:ext cx="2790825" cy="1638300"/>
          </a:xfrm>
          <a:prstGeom prst="rect">
            <a:avLst/>
          </a:prstGeom>
        </p:spPr>
      </p:pic>
      <p:pic>
        <p:nvPicPr>
          <p:cNvPr id="6" name="Picture 5" descr="Paul A. Netzel">
            <a:extLst>
              <a:ext uri="{FF2B5EF4-FFF2-40B4-BE49-F238E27FC236}">
                <a16:creationId xmlns:a16="http://schemas.microsoft.com/office/drawing/2014/main" id="{7C0EB829-34F4-41FD-8C4E-86C4817F75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481" y="1785724"/>
            <a:ext cx="1905000" cy="2543175"/>
          </a:xfrm>
          <a:prstGeom prst="rect">
            <a:avLst/>
          </a:prstGeom>
        </p:spPr>
      </p:pic>
    </p:spTree>
    <p:custDataLst>
      <p:tags r:id="rId1"/>
    </p:custDataLst>
    <p:extLst>
      <p:ext uri="{BB962C8B-B14F-4D97-AF65-F5344CB8AC3E}">
        <p14:creationId xmlns:p14="http://schemas.microsoft.com/office/powerpoint/2010/main" val="317363917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 y="685800"/>
            <a:ext cx="6781800" cy="18254504"/>
          </a:xfrm>
          <a:prstGeom prst="rect">
            <a:avLst/>
          </a:prstGeom>
        </p:spPr>
      </p:pic>
      <p:sp>
        <p:nvSpPr>
          <p:cNvPr id="2" name="Title 1"/>
          <p:cNvSpPr>
            <a:spLocks noGrp="1"/>
          </p:cNvSpPr>
          <p:nvPr>
            <p:ph type="title"/>
            <p:custDataLst>
              <p:tags r:id="rId2"/>
            </p:custDataLst>
          </p:nvPr>
        </p:nvSpPr>
        <p:spPr/>
        <p:txBody>
          <a:bodyPr/>
          <a:lstStyle/>
          <a:p>
            <a:r>
              <a:rPr lang="en-US" dirty="0"/>
              <a:t>New Member Orientation</a:t>
            </a:r>
          </a:p>
        </p:txBody>
      </p:sp>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667000" y="1600200"/>
            <a:ext cx="3810000" cy="3810000"/>
          </a:xfrm>
        </p:spPr>
      </p:pic>
    </p:spTree>
    <p:custDataLst>
      <p:tags r:id="rId1"/>
    </p:custData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p:txBody>
          <a:bodyPr/>
          <a:lstStyle/>
          <a:p>
            <a:pPr>
              <a:defRPr/>
            </a:pPr>
            <a:r>
              <a:rPr lang="en-US" dirty="0"/>
              <a:t>The Rotary Foundation</a:t>
            </a:r>
          </a:p>
        </p:txBody>
      </p:sp>
      <p:sp>
        <p:nvSpPr>
          <p:cNvPr id="2" name="Rectangle 1"/>
          <p:cNvSpPr/>
          <p:nvPr/>
        </p:nvSpPr>
        <p:spPr>
          <a:xfrm>
            <a:off x="21771" y="1676400"/>
            <a:ext cx="3352800" cy="3539430"/>
          </a:xfrm>
          <a:prstGeom prst="rect">
            <a:avLst/>
          </a:prstGeom>
        </p:spPr>
        <p:txBody>
          <a:bodyPr wrap="square">
            <a:spAutoFit/>
          </a:bodyPr>
          <a:lstStyle/>
          <a:p>
            <a:pPr algn="ctr"/>
            <a:r>
              <a:rPr lang="en-US" sz="3200" i="1" dirty="0">
                <a:solidFill>
                  <a:srgbClr val="FF9900"/>
                </a:solidFill>
              </a:rPr>
              <a:t>Public Charity operated exclusively for charitable purposes governed by a Board of Trustees</a:t>
            </a:r>
          </a:p>
        </p:txBody>
      </p:sp>
      <p:pic>
        <p:nvPicPr>
          <p:cNvPr id="5" name="Picture 4" descr="A close up of a logo&#10;&#10;Description generated with high confidence">
            <a:extLst>
              <a:ext uri="{FF2B5EF4-FFF2-40B4-BE49-F238E27FC236}">
                <a16:creationId xmlns:a16="http://schemas.microsoft.com/office/drawing/2014/main" id="{F3C2197B-4DCB-4481-9287-982CD1AFFFC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038600" y="1484508"/>
            <a:ext cx="4648200" cy="4648200"/>
          </a:xfrm>
          <a:prstGeom prst="rect">
            <a:avLst/>
          </a:prstGeom>
        </p:spPr>
      </p:pic>
    </p:spTree>
    <p:custDataLst>
      <p:tags r:id="rId1"/>
    </p:custDataLst>
    <p:extLst>
      <p:ext uri="{BB962C8B-B14F-4D97-AF65-F5344CB8AC3E}">
        <p14:creationId xmlns:p14="http://schemas.microsoft.com/office/powerpoint/2010/main" val="58612953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generated with very high confidence">
            <a:extLst>
              <a:ext uri="{FF2B5EF4-FFF2-40B4-BE49-F238E27FC236}">
                <a16:creationId xmlns:a16="http://schemas.microsoft.com/office/drawing/2014/main" id="{10BD7E27-1386-4995-8285-A7BD79F3000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695700"/>
            <a:ext cx="4495800" cy="1524000"/>
          </a:xfrm>
          <a:prstGeom prst="rect">
            <a:avLst/>
          </a:prstGeom>
        </p:spPr>
      </p:pic>
      <p:pic>
        <p:nvPicPr>
          <p:cNvPr id="7" name="Picture 6">
            <a:extLst>
              <a:ext uri="{FF2B5EF4-FFF2-40B4-BE49-F238E27FC236}">
                <a16:creationId xmlns:a16="http://schemas.microsoft.com/office/drawing/2014/main" id="{D021D3B3-AC54-4A4B-8CC7-9153EBA61CF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86200" y="3627894"/>
            <a:ext cx="5257800" cy="1782305"/>
          </a:xfrm>
          <a:prstGeom prst="rect">
            <a:avLst/>
          </a:prstGeom>
        </p:spPr>
      </p:pic>
      <p:sp>
        <p:nvSpPr>
          <p:cNvPr id="2" name="Rectangle 1">
            <a:extLst>
              <a:ext uri="{FF2B5EF4-FFF2-40B4-BE49-F238E27FC236}">
                <a16:creationId xmlns:a16="http://schemas.microsoft.com/office/drawing/2014/main" id="{4E1CA9DD-114F-4679-B0A9-10FD48814155}"/>
              </a:ext>
            </a:extLst>
          </p:cNvPr>
          <p:cNvSpPr/>
          <p:nvPr/>
        </p:nvSpPr>
        <p:spPr>
          <a:xfrm>
            <a:off x="0" y="762000"/>
            <a:ext cx="9144000" cy="2000548"/>
          </a:xfrm>
          <a:prstGeom prst="rect">
            <a:avLst/>
          </a:prstGeom>
        </p:spPr>
        <p:txBody>
          <a:bodyPr wrap="square">
            <a:spAutoFit/>
          </a:bodyPr>
          <a:lstStyle/>
          <a:p>
            <a:pPr algn="ctr"/>
            <a:r>
              <a:rPr lang="en-US" sz="2800" b="1" dirty="0"/>
              <a:t>Rotary Foundation named </a:t>
            </a:r>
          </a:p>
          <a:p>
            <a:pPr algn="ctr"/>
            <a:r>
              <a:rPr lang="en-US" sz="3200" b="1" i="1" dirty="0"/>
              <a:t>World's Outstanding Foundation for 2016</a:t>
            </a:r>
          </a:p>
          <a:p>
            <a:pPr algn="ctr"/>
            <a:r>
              <a:rPr lang="en-US" sz="3200" b="1" dirty="0">
                <a:solidFill>
                  <a:srgbClr val="66FFCC"/>
                </a:solidFill>
              </a:rPr>
              <a:t>by the Association of Fundraising Professionals</a:t>
            </a:r>
          </a:p>
          <a:p>
            <a:pPr algn="ctr"/>
            <a:endParaRPr lang="en-US" sz="3200" b="1" dirty="0">
              <a:effectLst/>
            </a:endParaRPr>
          </a:p>
        </p:txBody>
      </p:sp>
    </p:spTree>
    <p:extLst>
      <p:ext uri="{BB962C8B-B14F-4D97-AF65-F5344CB8AC3E}">
        <p14:creationId xmlns:p14="http://schemas.microsoft.com/office/powerpoint/2010/main" val="1718040984"/>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15070" y="1752600"/>
            <a:ext cx="4461730" cy="2895600"/>
          </a:xfrm>
          <a:prstGeom prst="rect">
            <a:avLst/>
          </a:prstGeom>
          <a:solidFill>
            <a:schemeClr val="tx1">
              <a:lumMod val="85000"/>
            </a:schemeClr>
          </a:solidFill>
          <a:effectLst>
            <a:glow rad="571500">
              <a:schemeClr val="accent1">
                <a:satMod val="175000"/>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8498" name="Rectangle 2"/>
          <p:cNvSpPr>
            <a:spLocks noGrp="1" noChangeArrowheads="1"/>
          </p:cNvSpPr>
          <p:nvPr>
            <p:ph type="title"/>
            <p:custDataLst>
              <p:tags r:id="rId2"/>
            </p:custDataLst>
          </p:nvPr>
        </p:nvSpPr>
        <p:spPr/>
        <p:txBody>
          <a:bodyPr/>
          <a:lstStyle/>
          <a:p>
            <a:pPr>
              <a:defRPr/>
            </a:pPr>
            <a:r>
              <a:rPr lang="en-US" dirty="0"/>
              <a:t>The Rotary Foundation (TRF)</a:t>
            </a:r>
          </a:p>
        </p:txBody>
      </p:sp>
      <p:sp>
        <p:nvSpPr>
          <p:cNvPr id="2" name="Rectangle 1"/>
          <p:cNvSpPr/>
          <p:nvPr/>
        </p:nvSpPr>
        <p:spPr>
          <a:xfrm>
            <a:off x="5486400" y="1752600"/>
            <a:ext cx="3352800" cy="2554545"/>
          </a:xfrm>
          <a:prstGeom prst="rect">
            <a:avLst/>
          </a:prstGeom>
        </p:spPr>
        <p:txBody>
          <a:bodyPr wrap="square">
            <a:spAutoFit/>
          </a:bodyPr>
          <a:lstStyle/>
          <a:p>
            <a:r>
              <a:rPr lang="en-US" sz="3200" i="1" dirty="0">
                <a:solidFill>
                  <a:srgbClr val="FF9900"/>
                </a:solidFill>
              </a:rPr>
              <a:t>Funds projects by Rotarians and partners in communities around the world.</a:t>
            </a:r>
          </a:p>
        </p:txBody>
      </p:sp>
      <p:sp>
        <p:nvSpPr>
          <p:cNvPr id="4" name="Rectangle 3"/>
          <p:cNvSpPr/>
          <p:nvPr/>
        </p:nvSpPr>
        <p:spPr>
          <a:xfrm>
            <a:off x="457200" y="2034956"/>
            <a:ext cx="4572000" cy="2308324"/>
          </a:xfrm>
          <a:prstGeom prst="rect">
            <a:avLst/>
          </a:prstGeom>
        </p:spPr>
        <p:txBody>
          <a:bodyPr>
            <a:spAutoFit/>
          </a:bodyPr>
          <a:lstStyle/>
          <a:p>
            <a:r>
              <a:rPr lang="en-US" dirty="0">
                <a:hlinkClick r:id="rId5"/>
              </a:rPr>
              <a:t>Bill &amp; Melinda Gates Foundation</a:t>
            </a:r>
            <a:endParaRPr lang="en-US" dirty="0"/>
          </a:p>
          <a:p>
            <a:r>
              <a:rPr lang="en-US" dirty="0">
                <a:hlinkClick r:id="rId6"/>
              </a:rPr>
              <a:t>Centers for Disease Control and Prevention</a:t>
            </a:r>
            <a:endParaRPr lang="en-US" dirty="0"/>
          </a:p>
          <a:p>
            <a:r>
              <a:rPr lang="en-US" dirty="0">
                <a:hlinkClick r:id="rId7"/>
              </a:rPr>
              <a:t>Global FoodBanking Network</a:t>
            </a:r>
            <a:endParaRPr lang="en-US" dirty="0"/>
          </a:p>
          <a:p>
            <a:r>
              <a:rPr lang="en-US" dirty="0">
                <a:hlinkClick r:id="rId8"/>
              </a:rPr>
              <a:t>ShelterBox </a:t>
            </a:r>
            <a:endParaRPr lang="en-US" dirty="0"/>
          </a:p>
          <a:p>
            <a:r>
              <a:rPr lang="en-US" dirty="0">
                <a:hlinkClick r:id="rId9"/>
              </a:rPr>
              <a:t>UNESCO-IHE</a:t>
            </a:r>
            <a:endParaRPr lang="en-US" dirty="0"/>
          </a:p>
          <a:p>
            <a:r>
              <a:rPr lang="en-US" dirty="0">
                <a:hlinkClick r:id="rId10"/>
              </a:rPr>
              <a:t>UNICEF</a:t>
            </a:r>
            <a:endParaRPr lang="en-US" dirty="0"/>
          </a:p>
          <a:p>
            <a:r>
              <a:rPr lang="en-US" dirty="0">
                <a:hlinkClick r:id="rId11"/>
              </a:rPr>
              <a:t>United Nations</a:t>
            </a:r>
            <a:endParaRPr lang="en-US" dirty="0"/>
          </a:p>
          <a:p>
            <a:r>
              <a:rPr lang="en-US" dirty="0">
                <a:hlinkClick r:id="rId12"/>
              </a:rPr>
              <a:t>World Health Organization</a:t>
            </a:r>
            <a:endParaRPr lang="en-US" dirty="0"/>
          </a:p>
        </p:txBody>
      </p:sp>
      <p:sp>
        <p:nvSpPr>
          <p:cNvPr id="8" name="Rectangle 7"/>
          <p:cNvSpPr/>
          <p:nvPr/>
        </p:nvSpPr>
        <p:spPr>
          <a:xfrm>
            <a:off x="1676400" y="5105400"/>
            <a:ext cx="5334000" cy="677108"/>
          </a:xfrm>
          <a:prstGeom prst="rect">
            <a:avLst/>
          </a:prstGeom>
          <a:blipFill>
            <a:blip r:embed="rId13"/>
            <a:tile tx="0" ty="0" sx="100000" sy="100000" flip="none" algn="tl"/>
          </a:blipFill>
          <a:effectLst>
            <a:glow rad="190500">
              <a:schemeClr val="accent6">
                <a:satMod val="175000"/>
                <a:alpha val="90000"/>
              </a:schemeClr>
            </a:glow>
            <a:softEdge rad="0"/>
          </a:effectLst>
        </p:spPr>
        <p:txBody>
          <a:bodyPr wrap="square">
            <a:spAutoFit/>
          </a:bodyPr>
          <a:lstStyle/>
          <a:p>
            <a:pPr algn="ctr"/>
            <a:r>
              <a:rPr lang="en-US" sz="2000" b="1" i="1" dirty="0">
                <a:solidFill>
                  <a:schemeClr val="bg2"/>
                </a:solidFill>
              </a:rPr>
              <a:t>TRF Ambassadorial Scholarships </a:t>
            </a:r>
          </a:p>
          <a:p>
            <a:pPr algn="ctr"/>
            <a:r>
              <a:rPr lang="en-US" i="1" dirty="0">
                <a:solidFill>
                  <a:schemeClr val="bg2"/>
                </a:solidFill>
              </a:rPr>
              <a:t>World’s largest, privately funded scholarship program</a:t>
            </a:r>
            <a:r>
              <a:rPr lang="en-US" i="1" dirty="0">
                <a:solidFill>
                  <a:srgbClr val="FF9900"/>
                </a:solidFill>
              </a:rPr>
              <a:t>.</a:t>
            </a:r>
            <a:endParaRPr lang="en-US" dirty="0"/>
          </a:p>
        </p:txBody>
      </p:sp>
    </p:spTree>
    <p:custDataLst>
      <p:tags r:id="rId1"/>
    </p:custDataLst>
    <p:extLst>
      <p:ext uri="{BB962C8B-B14F-4D97-AF65-F5344CB8AC3E}">
        <p14:creationId xmlns:p14="http://schemas.microsoft.com/office/powerpoint/2010/main" val="251426882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7617" y="762001"/>
            <a:ext cx="3168983" cy="2281668"/>
          </a:xfrm>
          <a:prstGeom prst="rect">
            <a:avLst/>
          </a:prstGeom>
        </p:spPr>
      </p:pic>
      <p:pic>
        <p:nvPicPr>
          <p:cNvPr id="10242" name="Picture 2" descr="http://www.endpolio.org/images/default-source/blog-images/who-2-yr-milestone.jpg?sfvrsn=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69907" y="762002"/>
            <a:ext cx="3447795" cy="228166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endpolio.org/images/default-source/blog-images/ann-lee-and-schoolchildren.jpg?sfvrsn=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53611" y="3348472"/>
            <a:ext cx="3730578" cy="248043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endpolio.org/images/default-source/blog-images/c034720.jpg?sfvrsn=0"/>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83263" y="3371218"/>
            <a:ext cx="3733800" cy="24576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8"/>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041140" y="457200"/>
            <a:ext cx="3094712" cy="3944112"/>
          </a:xfrm>
          <a:prstGeom prst="rect">
            <a:avLst/>
          </a:prstGeom>
        </p:spPr>
      </p:pic>
    </p:spTree>
    <p:custDataLst>
      <p:tags r:id="rId1"/>
    </p:custDataLst>
    <p:extLst>
      <p:ext uri="{BB962C8B-B14F-4D97-AF65-F5344CB8AC3E}">
        <p14:creationId xmlns:p14="http://schemas.microsoft.com/office/powerpoint/2010/main" val="62628510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5334000" cy="609600"/>
          </a:xfrm>
          <a:solidFill>
            <a:schemeClr val="tx1"/>
          </a:solidFill>
        </p:spPr>
        <p:txBody>
          <a:bodyPr>
            <a:normAutofit fontScale="90000"/>
          </a:bodyPr>
          <a:lstStyle/>
          <a:p>
            <a:r>
              <a:rPr lang="en-US" dirty="0">
                <a:solidFill>
                  <a:schemeClr val="tx1"/>
                </a:solidFill>
                <a:hlinkClick r:id="rId3"/>
              </a:rPr>
              <a:t>www.Rotary.org</a:t>
            </a:r>
            <a:r>
              <a:rPr lang="en-US" dirty="0"/>
              <a:t> </a:t>
            </a:r>
          </a:p>
        </p:txBody>
      </p:sp>
      <p:pic>
        <p:nvPicPr>
          <p:cNvPr id="4" name="Picture 3" descr="Home | Rotary International - Mozilla Firefox">
            <a:hlinkClick r:id="rId3"/>
            <a:extLst>
              <a:ext uri="{FF2B5EF4-FFF2-40B4-BE49-F238E27FC236}">
                <a16:creationId xmlns:a16="http://schemas.microsoft.com/office/drawing/2014/main" id="{BE95ACF3-992F-4874-ACED-30AA032995B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7901" y="1066800"/>
            <a:ext cx="6968197" cy="5555186"/>
          </a:xfrm>
          <a:prstGeom prst="rect">
            <a:avLst/>
          </a:prstGeom>
        </p:spPr>
      </p:pic>
    </p:spTree>
    <p:extLst>
      <p:ext uri="{BB962C8B-B14F-4D97-AF65-F5344CB8AC3E}">
        <p14:creationId xmlns:p14="http://schemas.microsoft.com/office/powerpoint/2010/main" val="3378617124"/>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a:t>My Rotary</a:t>
            </a:r>
          </a:p>
        </p:txBody>
      </p:sp>
      <p:pic>
        <p:nvPicPr>
          <p:cNvPr id="10" name="Content Placeholder 9" descr="My Rotary | My Rotary - Mozilla Firefox">
            <a:hlinkClick r:id="rId3"/>
          </p:cNvPr>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533400" y="914400"/>
            <a:ext cx="6172200" cy="5054865"/>
          </a:xfrm>
        </p:spPr>
      </p:pic>
      <p:sp>
        <p:nvSpPr>
          <p:cNvPr id="11" name="Oval Callout 10"/>
          <p:cNvSpPr/>
          <p:nvPr/>
        </p:nvSpPr>
        <p:spPr>
          <a:xfrm rot="470709">
            <a:off x="6069369" y="1441673"/>
            <a:ext cx="2855417" cy="2575823"/>
          </a:xfrm>
          <a:prstGeom prst="wedgeEllipseCallou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Use your email and Rotary International password</a:t>
            </a:r>
          </a:p>
        </p:txBody>
      </p:sp>
    </p:spTree>
    <p:extLst>
      <p:ext uri="{BB962C8B-B14F-4D97-AF65-F5344CB8AC3E}">
        <p14:creationId xmlns:p14="http://schemas.microsoft.com/office/powerpoint/2010/main" val="2376339948"/>
      </p:ext>
    </p:extLst>
  </p:cSld>
  <p:clrMapOvr>
    <a:masterClrMapping/>
  </p:clrMapOvr>
  <mc:AlternateContent xmlns:mc="http://schemas.openxmlformats.org/markup-compatibility/2006" xmlns:p14="http://schemas.microsoft.com/office/powerpoint/2010/main">
    <mc:Choice Requires="p14">
      <p:transition spd="slow" p14:dur="3500" advTm="5000">
        <p14:reveal thruBlk="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a:t>My Club Snapshot</a:t>
            </a:r>
          </a:p>
        </p:txBody>
      </p:sp>
      <p:pic>
        <p:nvPicPr>
          <p:cNvPr id="7" name="Picture 6" descr="My Rotary | My Rotary - Mozilla Firefox">
            <a:extLst>
              <a:ext uri="{FF2B5EF4-FFF2-40B4-BE49-F238E27FC236}">
                <a16:creationId xmlns:a16="http://schemas.microsoft.com/office/drawing/2014/main" id="{70E418CB-D0FF-4F55-87EA-667A330736D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02202" y="914400"/>
            <a:ext cx="6587196" cy="5251444"/>
          </a:xfrm>
          <a:prstGeom prst="rect">
            <a:avLst/>
          </a:prstGeom>
        </p:spPr>
      </p:pic>
    </p:spTree>
    <p:extLst>
      <p:ext uri="{BB962C8B-B14F-4D97-AF65-F5344CB8AC3E}">
        <p14:creationId xmlns:p14="http://schemas.microsoft.com/office/powerpoint/2010/main" val="2646238921"/>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a:t>Rotary Club Central</a:t>
            </a:r>
          </a:p>
        </p:txBody>
      </p:sp>
      <p:pic>
        <p:nvPicPr>
          <p:cNvPr id="4" name="Picture 3" descr="RC Central 2 - Mozilla Firefox">
            <a:extLst>
              <a:ext uri="{FF2B5EF4-FFF2-40B4-BE49-F238E27FC236}">
                <a16:creationId xmlns:a16="http://schemas.microsoft.com/office/drawing/2014/main" id="{42AB261C-8FBA-4621-904F-F8B6F3BEE8E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19200" y="914400"/>
            <a:ext cx="6717557" cy="5355371"/>
          </a:xfrm>
          <a:prstGeom prst="rect">
            <a:avLst/>
          </a:prstGeom>
        </p:spPr>
      </p:pic>
    </p:spTree>
    <p:extLst>
      <p:ext uri="{BB962C8B-B14F-4D97-AF65-F5344CB8AC3E}">
        <p14:creationId xmlns:p14="http://schemas.microsoft.com/office/powerpoint/2010/main" val="3167374096"/>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82605695"/>
              </p:ext>
            </p:extLst>
          </p:nvPr>
        </p:nvGraphicFramePr>
        <p:xfrm>
          <a:off x="1219200" y="1447800"/>
          <a:ext cx="7162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5255" y="31531"/>
            <a:ext cx="9144000" cy="1143000"/>
          </a:xfrm>
        </p:spPr>
        <p:txBody>
          <a:bodyPr/>
          <a:lstStyle/>
          <a:p>
            <a:r>
              <a:rPr lang="en-US" dirty="0"/>
              <a:t>District Resources</a:t>
            </a:r>
          </a:p>
        </p:txBody>
      </p:sp>
    </p:spTree>
    <p:extLst>
      <p:ext uri="{BB962C8B-B14F-4D97-AF65-F5344CB8AC3E}">
        <p14:creationId xmlns:p14="http://schemas.microsoft.com/office/powerpoint/2010/main" val="1486304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7" dur="500"/>
                                        <p:tgtEl>
                                          <p:spTgt spid="3">
                                            <p:graphicEl>
                                              <a:dgm id="{F5034101-5B7D-4FE7-B47A-5A48CF39606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32" dur="500"/>
                                        <p:tgtEl>
                                          <p:spTgt spid="3">
                                            <p:graphicEl>
                                              <a:dgm id="{C7C3E6FD-D83F-4BDA-907E-B5EE041DA93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graphicEl>
                                              <a:dgm id="{D2A5009A-1AF1-4DFF-8D5A-1364DFF42B4A}"/>
                                            </p:graphicEl>
                                          </p:spTgt>
                                        </p:tgtEl>
                                        <p:attrNameLst>
                                          <p:attrName>style.visibility</p:attrName>
                                        </p:attrNameLst>
                                      </p:cBhvr>
                                      <p:to>
                                        <p:strVal val="visible"/>
                                      </p:to>
                                    </p:set>
                                    <p:animEffect transition="in" filter="wipe(left)">
                                      <p:cBhvr>
                                        <p:cTn id="37" dur="500"/>
                                        <p:tgtEl>
                                          <p:spTgt spid="3">
                                            <p:graphicEl>
                                              <a:dgm id="{D2A5009A-1AF1-4DFF-8D5A-1364DFF42B4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graphicEl>
                                              <a:dgm id="{A8BAECBD-9728-499E-BF95-51237E2A80A4}"/>
                                            </p:graphicEl>
                                          </p:spTgt>
                                        </p:tgtEl>
                                        <p:attrNameLst>
                                          <p:attrName>style.visibility</p:attrName>
                                        </p:attrNameLst>
                                      </p:cBhvr>
                                      <p:to>
                                        <p:strVal val="visible"/>
                                      </p:to>
                                    </p:set>
                                    <p:animEffect transition="in" filter="wipe(left)">
                                      <p:cBhvr>
                                        <p:cTn id="42" dur="500"/>
                                        <p:tgtEl>
                                          <p:spTgt spid="3">
                                            <p:graphicEl>
                                              <a:dgm id="{A8BAECBD-9728-499E-BF95-51237E2A80A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graphicEl>
                                              <a:dgm id="{251D6BC3-B8E2-4297-BBC6-1ECA1C1C2EF7}"/>
                                            </p:graphicEl>
                                          </p:spTgt>
                                        </p:tgtEl>
                                        <p:attrNameLst>
                                          <p:attrName>style.visibility</p:attrName>
                                        </p:attrNameLst>
                                      </p:cBhvr>
                                      <p:to>
                                        <p:strVal val="visible"/>
                                      </p:to>
                                    </p:set>
                                    <p:animEffect transition="in" filter="wipe(left)">
                                      <p:cBhvr>
                                        <p:cTn id="47" dur="500"/>
                                        <p:tgtEl>
                                          <p:spTgt spid="3">
                                            <p:graphicEl>
                                              <a:dgm id="{251D6BC3-B8E2-4297-BBC6-1ECA1C1C2EF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graphicEl>
                                              <a:dgm id="{2C0BBDD5-2447-4179-8C59-509BBB54EC24}"/>
                                            </p:graphicEl>
                                          </p:spTgt>
                                        </p:tgtEl>
                                        <p:attrNameLst>
                                          <p:attrName>style.visibility</p:attrName>
                                        </p:attrNameLst>
                                      </p:cBhvr>
                                      <p:to>
                                        <p:strVal val="visible"/>
                                      </p:to>
                                    </p:set>
                                    <p:animEffect transition="in" filter="wipe(left)">
                                      <p:cBhvr>
                                        <p:cTn id="52" dur="500"/>
                                        <p:tgtEl>
                                          <p:spTgt spid="3">
                                            <p:graphicEl>
                                              <a:dgm id="{2C0BBDD5-2447-4179-8C59-509BBB54EC24}"/>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graphicEl>
                                              <a:dgm id="{322F1291-87DF-4C2D-8AB1-C65B3C79496C}"/>
                                            </p:graphicEl>
                                          </p:spTgt>
                                        </p:tgtEl>
                                        <p:attrNameLst>
                                          <p:attrName>style.visibility</p:attrName>
                                        </p:attrNameLst>
                                      </p:cBhvr>
                                      <p:to>
                                        <p:strVal val="visible"/>
                                      </p:to>
                                    </p:set>
                                    <p:animEffect transition="in" filter="wipe(left)">
                                      <p:cBhvr>
                                        <p:cTn id="57" dur="500"/>
                                        <p:tgtEl>
                                          <p:spTgt spid="3">
                                            <p:graphicEl>
                                              <a:dgm id="{322F1291-87DF-4C2D-8AB1-C65B3C79496C}"/>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
                                            <p:graphicEl>
                                              <a:dgm id="{F21855F0-E86B-4306-800D-4814798E3EA8}"/>
                                            </p:graphicEl>
                                          </p:spTgt>
                                        </p:tgtEl>
                                        <p:attrNameLst>
                                          <p:attrName>style.visibility</p:attrName>
                                        </p:attrNameLst>
                                      </p:cBhvr>
                                      <p:to>
                                        <p:strVal val="visible"/>
                                      </p:to>
                                    </p:set>
                                    <p:animEffect transition="in" filter="wipe(left)">
                                      <p:cBhvr>
                                        <p:cTn id="62" dur="500"/>
                                        <p:tgtEl>
                                          <p:spTgt spid="3">
                                            <p:graphicEl>
                                              <a:dgm id="{F21855F0-E86B-4306-800D-4814798E3EA8}"/>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
                                            <p:graphicEl>
                                              <a:dgm id="{5D7CE4D5-93DD-4971-972E-8BB4ACD45352}"/>
                                            </p:graphicEl>
                                          </p:spTgt>
                                        </p:tgtEl>
                                        <p:attrNameLst>
                                          <p:attrName>style.visibility</p:attrName>
                                        </p:attrNameLst>
                                      </p:cBhvr>
                                      <p:to>
                                        <p:strVal val="visible"/>
                                      </p:to>
                                    </p:set>
                                    <p:animEffect transition="in" filter="wipe(left)">
                                      <p:cBhvr>
                                        <p:cTn id="67" dur="500"/>
                                        <p:tgtEl>
                                          <p:spTgt spid="3">
                                            <p:graphicEl>
                                              <a:dgm id="{5D7CE4D5-93DD-4971-972E-8BB4ACD45352}"/>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
                                            <p:graphicEl>
                                              <a:dgm id="{CA7BEAB5-266E-4DDA-9BAD-409A1975A71E}"/>
                                            </p:graphicEl>
                                          </p:spTgt>
                                        </p:tgtEl>
                                        <p:attrNameLst>
                                          <p:attrName>style.visibility</p:attrName>
                                        </p:attrNameLst>
                                      </p:cBhvr>
                                      <p:to>
                                        <p:strVal val="visible"/>
                                      </p:to>
                                    </p:set>
                                    <p:animEffect transition="in" filter="wipe(left)">
                                      <p:cBhvr>
                                        <p:cTn id="72" dur="500"/>
                                        <p:tgtEl>
                                          <p:spTgt spid="3">
                                            <p:graphicEl>
                                              <a:dgm id="{CA7BEAB5-266E-4DDA-9BAD-409A1975A71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09600"/>
          </a:xfrm>
          <a:solidFill>
            <a:schemeClr val="tx1"/>
          </a:solidFill>
        </p:spPr>
        <p:txBody>
          <a:bodyPr>
            <a:normAutofit fontScale="90000"/>
          </a:bodyPr>
          <a:lstStyle/>
          <a:p>
            <a:br>
              <a:rPr lang="en-US" dirty="0">
                <a:hlinkClick r:id="rId3"/>
              </a:rPr>
            </a:br>
            <a:r>
              <a:rPr lang="en-US" dirty="0">
                <a:hlinkClick r:id="rId3"/>
              </a:rPr>
              <a:t>www.RotaryDistrict5010.org</a:t>
            </a:r>
            <a:br>
              <a:rPr lang="en-US" dirty="0"/>
            </a:br>
            <a:r>
              <a:rPr lang="en-US" dirty="0"/>
              <a:t> </a:t>
            </a:r>
          </a:p>
        </p:txBody>
      </p:sp>
      <p:sp>
        <p:nvSpPr>
          <p:cNvPr id="5" name="Rectangle 4"/>
          <p:cNvSpPr/>
          <p:nvPr/>
        </p:nvSpPr>
        <p:spPr>
          <a:xfrm>
            <a:off x="-20472" y="4020741"/>
            <a:ext cx="2362200" cy="1846659"/>
          </a:xfrm>
          <a:prstGeom prst="rect">
            <a:avLst/>
          </a:prstGeom>
        </p:spPr>
        <p:txBody>
          <a:bodyPr wrap="square">
            <a:spAutoFit/>
          </a:bodyPr>
          <a:lstStyle/>
          <a:p>
            <a:pPr algn="ctr"/>
            <a:r>
              <a:rPr lang="en-US" sz="2400" b="1" dirty="0"/>
              <a:t>Harry Kieling</a:t>
            </a:r>
          </a:p>
          <a:p>
            <a:pPr algn="ctr"/>
            <a:r>
              <a:rPr lang="en-US" dirty="0"/>
              <a:t>2017-2018 </a:t>
            </a:r>
          </a:p>
          <a:p>
            <a:pPr algn="ctr"/>
            <a:r>
              <a:rPr lang="en-US" dirty="0"/>
              <a:t>District 5010 Governor</a:t>
            </a:r>
          </a:p>
          <a:p>
            <a:pPr algn="ctr"/>
            <a:r>
              <a:rPr lang="en-US" dirty="0"/>
              <a:t>Rotary Club of Anchorage</a:t>
            </a:r>
          </a:p>
          <a:p>
            <a:pPr algn="ctr"/>
            <a:endParaRPr lang="en-US" dirty="0"/>
          </a:p>
        </p:txBody>
      </p:sp>
      <p:pic>
        <p:nvPicPr>
          <p:cNvPr id="7" name="Picture 6" descr="Home Page | Rotary District 5010 - Mozilla Firefox">
            <a:hlinkClick r:id="rId3"/>
            <a:extLst>
              <a:ext uri="{FF2B5EF4-FFF2-40B4-BE49-F238E27FC236}">
                <a16:creationId xmlns:a16="http://schemas.microsoft.com/office/drawing/2014/main" id="{CF412F2D-8BAA-4342-972C-D7E10E017D4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1134" t="-5555"/>
          <a:stretch/>
        </p:blipFill>
        <p:spPr>
          <a:xfrm>
            <a:off x="2057400" y="1066800"/>
            <a:ext cx="6881971" cy="4648200"/>
          </a:xfrm>
          <a:prstGeom prst="rect">
            <a:avLst/>
          </a:prstGeom>
        </p:spPr>
      </p:pic>
      <p:pic>
        <p:nvPicPr>
          <p:cNvPr id="9" name="Picture 8" descr="A picture containing outdoor, road, person, sky&#10;&#10;Description generated with very high confidence">
            <a:extLst>
              <a:ext uri="{FF2B5EF4-FFF2-40B4-BE49-F238E27FC236}">
                <a16:creationId xmlns:a16="http://schemas.microsoft.com/office/drawing/2014/main" id="{04FECDC1-D299-4117-B221-4AC3461A99E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36761" y="2362200"/>
            <a:ext cx="1720639" cy="1284744"/>
          </a:xfrm>
          <a:prstGeom prst="rect">
            <a:avLst/>
          </a:prstGeom>
        </p:spPr>
      </p:pic>
      <p:sp>
        <p:nvSpPr>
          <p:cNvPr id="10" name="Oval Callout 10">
            <a:extLst>
              <a:ext uri="{FF2B5EF4-FFF2-40B4-BE49-F238E27FC236}">
                <a16:creationId xmlns:a16="http://schemas.microsoft.com/office/drawing/2014/main" id="{67648BC1-63ED-4090-87C9-720F5B8467C8}"/>
              </a:ext>
            </a:extLst>
          </p:cNvPr>
          <p:cNvSpPr/>
          <p:nvPr/>
        </p:nvSpPr>
        <p:spPr>
          <a:xfrm rot="223361">
            <a:off x="7219742" y="729449"/>
            <a:ext cx="1958188" cy="1817701"/>
          </a:xfrm>
          <a:prstGeom prst="wedgeEllipseCallou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Use your ClubRunner username and</a:t>
            </a:r>
          </a:p>
          <a:p>
            <a:pPr algn="ctr"/>
            <a:r>
              <a:rPr lang="en-US" b="1" dirty="0"/>
              <a:t>password</a:t>
            </a:r>
          </a:p>
        </p:txBody>
      </p:sp>
    </p:spTree>
    <p:extLst>
      <p:ext uri="{BB962C8B-B14F-4D97-AF65-F5344CB8AC3E}">
        <p14:creationId xmlns:p14="http://schemas.microsoft.com/office/powerpoint/2010/main" val="293236743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79854123"/>
              </p:ext>
            </p:extLst>
          </p:nvPr>
        </p:nvGraphicFramePr>
        <p:xfrm>
          <a:off x="18288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1143000"/>
          </a:xfrm>
        </p:spPr>
        <p:txBody>
          <a:bodyPr/>
          <a:lstStyle/>
          <a:p>
            <a:r>
              <a:rPr lang="en-US" dirty="0"/>
              <a:t>Today’s Objectives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1" dur="500"/>
                                        <p:tgtEl>
                                          <p:spTgt spid="3">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5" dur="500"/>
                                        <p:tgtEl>
                                          <p:spTgt spid="3">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19" dur="500"/>
                                        <p:tgtEl>
                                          <p:spTgt spid="3">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3" dur="500"/>
                                        <p:tgtEl>
                                          <p:spTgt spid="3">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27"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dirty="0"/>
              <a:t>Rotary District 5010 Member Area</a:t>
            </a:r>
          </a:p>
        </p:txBody>
      </p:sp>
      <p:pic>
        <p:nvPicPr>
          <p:cNvPr id="5" name="Content Placeholder 4" descr="ClubRunner: Administration - Mozilla Firefox"/>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295400" y="990600"/>
            <a:ext cx="6496994" cy="5320863"/>
          </a:xfrm>
        </p:spPr>
      </p:pic>
    </p:spTree>
    <p:extLst>
      <p:ext uri="{BB962C8B-B14F-4D97-AF65-F5344CB8AC3E}">
        <p14:creationId xmlns:p14="http://schemas.microsoft.com/office/powerpoint/2010/main" val="4010288015"/>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p:txBody>
          <a:bodyPr/>
          <a:lstStyle/>
          <a:p>
            <a:pPr>
              <a:defRPr/>
            </a:pPr>
            <a:r>
              <a:rPr lang="en-US" dirty="0"/>
              <a:t>Rotary Club of Susitna</a:t>
            </a: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780584">
            <a:off x="3162142" y="-1530152"/>
            <a:ext cx="3181669" cy="8886468"/>
          </a:xfrm>
          <a:prstGeom prst="rect">
            <a:avLst/>
          </a:prstGeom>
        </p:spPr>
      </p:pic>
      <p:pic>
        <p:nvPicPr>
          <p:cNvPr id="12290" name="Picture 2" descr="https://clubrunner.blob.core.windows.net/00000003185/Banners/BackgroundImages/alaska-07-201---Cop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00" y="1981200"/>
            <a:ext cx="8964972" cy="2667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6596708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p:txBody>
          <a:bodyPr>
            <a:normAutofit/>
          </a:bodyPr>
          <a:lstStyle/>
          <a:p>
            <a:pPr>
              <a:defRPr/>
            </a:pPr>
            <a:r>
              <a:rPr lang="en-US" dirty="0"/>
              <a:t>Board of Directors</a:t>
            </a:r>
          </a:p>
        </p:txBody>
      </p:sp>
      <p:sp>
        <p:nvSpPr>
          <p:cNvPr id="618499" name="Rectangle 3"/>
          <p:cNvSpPr>
            <a:spLocks noGrp="1" noChangeArrowheads="1"/>
          </p:cNvSpPr>
          <p:nvPr>
            <p:ph idx="1"/>
            <p:custDataLst>
              <p:tags r:id="rId3"/>
            </p:custDataLst>
          </p:nvPr>
        </p:nvSpPr>
        <p:spPr>
          <a:xfrm>
            <a:off x="76200" y="1295400"/>
            <a:ext cx="8991600" cy="4602161"/>
          </a:xfrm>
          <a:solidFill>
            <a:srgbClr val="FFC000"/>
          </a:solidFill>
        </p:spPr>
        <p:txBody>
          <a:bodyPr>
            <a:noAutofit/>
          </a:bodyPr>
          <a:lstStyle/>
          <a:p>
            <a:pPr marL="0" indent="0" algn="ctr">
              <a:buNone/>
              <a:defRPr/>
            </a:pPr>
            <a:r>
              <a:rPr lang="en-US" sz="5400" b="1" u="sng" dirty="0">
                <a:solidFill>
                  <a:srgbClr val="FFC000"/>
                </a:solidFill>
                <a:hlinkClick r:id="rId6"/>
              </a:rPr>
              <a:t> </a:t>
            </a:r>
            <a:endParaRPr lang="en-US" sz="800" b="1" u="sng" dirty="0">
              <a:solidFill>
                <a:srgbClr val="FFC000"/>
              </a:solidFill>
              <a:hlinkClick r:id="rId6"/>
            </a:endParaRPr>
          </a:p>
        </p:txBody>
      </p:sp>
      <p:sp>
        <p:nvSpPr>
          <p:cNvPr id="2" name="TextBox 1"/>
          <p:cNvSpPr txBox="1"/>
          <p:nvPr/>
        </p:nvSpPr>
        <p:spPr>
          <a:xfrm>
            <a:off x="6020937" y="1752600"/>
            <a:ext cx="2665863" cy="1015663"/>
          </a:xfrm>
          <a:prstGeom prst="rect">
            <a:avLst/>
          </a:prstGeom>
          <a:noFill/>
        </p:spPr>
        <p:txBody>
          <a:bodyPr wrap="square" rtlCol="0">
            <a:spAutoFit/>
          </a:bodyPr>
          <a:lstStyle/>
          <a:p>
            <a:pPr algn="ctr"/>
            <a:r>
              <a:rPr lang="en-US" sz="2400" b="1" dirty="0"/>
              <a:t>Cheryl Metiva</a:t>
            </a:r>
          </a:p>
          <a:p>
            <a:pPr algn="ctr"/>
            <a:r>
              <a:rPr lang="en-US" dirty="0"/>
              <a:t>2017-2018 Club President</a:t>
            </a:r>
          </a:p>
          <a:p>
            <a:pPr algn="ctr"/>
            <a:r>
              <a:rPr lang="en-US" dirty="0"/>
              <a:t>Rotary Club of Susitna</a:t>
            </a:r>
          </a:p>
        </p:txBody>
      </p:sp>
      <p:graphicFrame>
        <p:nvGraphicFramePr>
          <p:cNvPr id="4" name="Diagram 3"/>
          <p:cNvGraphicFramePr/>
          <p:nvPr>
            <p:extLst>
              <p:ext uri="{D42A27DB-BD31-4B8C-83A1-F6EECF244321}">
                <p14:modId xmlns:p14="http://schemas.microsoft.com/office/powerpoint/2010/main" val="606065844"/>
              </p:ext>
            </p:extLst>
          </p:nvPr>
        </p:nvGraphicFramePr>
        <p:xfrm>
          <a:off x="228600" y="1600199"/>
          <a:ext cx="8686800" cy="44196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descr="&#10;&#10;Cheryl Metiva">
            <a:extLst>
              <a:ext uri="{FF2B5EF4-FFF2-40B4-BE49-F238E27FC236}">
                <a16:creationId xmlns:a16="http://schemas.microsoft.com/office/drawing/2014/main" id="{4B4A4D6A-CC3C-407A-ADAE-8DB7BDA408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9600" y="1752600"/>
            <a:ext cx="1524000" cy="2078182"/>
          </a:xfrm>
          <a:prstGeom prst="rect">
            <a:avLst/>
          </a:prstGeom>
          <a:ln w="76200">
            <a:solidFill>
              <a:schemeClr val="bg2">
                <a:lumMod val="60000"/>
                <a:lumOff val="40000"/>
              </a:schemeClr>
            </a:solidFill>
          </a:ln>
        </p:spPr>
      </p:pic>
    </p:spTree>
    <p:custDataLst>
      <p:tags r:id="rId1"/>
    </p:custDataLst>
    <p:extLst>
      <p:ext uri="{BB962C8B-B14F-4D97-AF65-F5344CB8AC3E}">
        <p14:creationId xmlns:p14="http://schemas.microsoft.com/office/powerpoint/2010/main" val="242264991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dirty="0"/>
              <a:t>Susitna Rotary Club Runner</a:t>
            </a:r>
          </a:p>
        </p:txBody>
      </p:sp>
      <p:pic>
        <p:nvPicPr>
          <p:cNvPr id="8" name="Picture 7" descr="Home Page | Rotary Club of Susitna, Alaska - Mozilla Firefox">
            <a:hlinkClick r:id="rId3"/>
            <a:extLst>
              <a:ext uri="{FF2B5EF4-FFF2-40B4-BE49-F238E27FC236}">
                <a16:creationId xmlns:a16="http://schemas.microsoft.com/office/drawing/2014/main" id="{6AEF214E-9068-4115-ADF8-3C52162FD91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43000" y="1143000"/>
            <a:ext cx="6954129" cy="5562162"/>
          </a:xfrm>
          <a:prstGeom prst="rect">
            <a:avLst/>
          </a:prstGeom>
        </p:spPr>
      </p:pic>
    </p:spTree>
    <p:extLst>
      <p:ext uri="{BB962C8B-B14F-4D97-AF65-F5344CB8AC3E}">
        <p14:creationId xmlns:p14="http://schemas.microsoft.com/office/powerpoint/2010/main" val="2706728578"/>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a:t>Member Area</a:t>
            </a:r>
          </a:p>
        </p:txBody>
      </p:sp>
      <p:pic>
        <p:nvPicPr>
          <p:cNvPr id="4" name="Picture 3" descr="ClubRunner: Administration - Mozilla Firefox">
            <a:extLst>
              <a:ext uri="{FF2B5EF4-FFF2-40B4-BE49-F238E27FC236}">
                <a16:creationId xmlns:a16="http://schemas.microsoft.com/office/drawing/2014/main" id="{04A2D351-8895-43DA-BE32-27C0074919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8600" y="914400"/>
            <a:ext cx="7106529" cy="5684057"/>
          </a:xfrm>
          <a:prstGeom prst="rect">
            <a:avLst/>
          </a:prstGeom>
        </p:spPr>
      </p:pic>
      <p:sp>
        <p:nvSpPr>
          <p:cNvPr id="11" name="Oval Callout 10"/>
          <p:cNvSpPr/>
          <p:nvPr/>
        </p:nvSpPr>
        <p:spPr>
          <a:xfrm rot="896996">
            <a:off x="6391585" y="2102753"/>
            <a:ext cx="2461831" cy="2575823"/>
          </a:xfrm>
          <a:prstGeom prst="wedgeEllipseCallou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Use your ClubRunner username and</a:t>
            </a:r>
          </a:p>
          <a:p>
            <a:pPr algn="ctr"/>
            <a:r>
              <a:rPr lang="en-US" sz="2400" b="1" dirty="0"/>
              <a:t>password</a:t>
            </a:r>
          </a:p>
        </p:txBody>
      </p:sp>
    </p:spTree>
    <p:extLst>
      <p:ext uri="{BB962C8B-B14F-4D97-AF65-F5344CB8AC3E}">
        <p14:creationId xmlns:p14="http://schemas.microsoft.com/office/powerpoint/2010/main" val="91951665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6" cstate="email">
            <a:extLst>
              <a:ext uri="{28A0092B-C50C-407E-A947-70E740481C1C}">
                <a14:useLocalDpi xmlns:a14="http://schemas.microsoft.com/office/drawing/2010/main"/>
              </a:ext>
            </a:extLst>
          </a:blip>
          <a:srcRect b="62938"/>
          <a:stretch/>
        </p:blipFill>
        <p:spPr>
          <a:xfrm rot="6984890">
            <a:off x="716273" y="-963400"/>
            <a:ext cx="7130677" cy="7550965"/>
          </a:xfrm>
          <a:prstGeom prst="rect">
            <a:avLst/>
          </a:prstGeom>
        </p:spPr>
      </p:pic>
      <p:sp>
        <p:nvSpPr>
          <p:cNvPr id="627728" name="Rectangle 16"/>
          <p:cNvSpPr>
            <a:spLocks noGrp="1" noChangeArrowheads="1"/>
          </p:cNvSpPr>
          <p:nvPr>
            <p:ph type="title"/>
            <p:custDataLst>
              <p:tags r:id="rId2"/>
            </p:custDataLst>
          </p:nvPr>
        </p:nvSpPr>
        <p:spPr>
          <a:xfrm>
            <a:off x="660669" y="26276"/>
            <a:ext cx="8077200" cy="1143000"/>
          </a:xfrm>
        </p:spPr>
        <p:txBody>
          <a:bodyPr/>
          <a:lstStyle/>
          <a:p>
            <a:pPr>
              <a:defRPr/>
            </a:pPr>
            <a:r>
              <a:rPr lang="en-US" dirty="0"/>
              <a:t>Attendance &amp; Make-Ups</a:t>
            </a:r>
          </a:p>
        </p:txBody>
      </p:sp>
      <p:sp>
        <p:nvSpPr>
          <p:cNvPr id="12" name="Rectangle 3"/>
          <p:cNvSpPr txBox="1">
            <a:spLocks noChangeArrowheads="1"/>
          </p:cNvSpPr>
          <p:nvPr>
            <p:custDataLst>
              <p:tags r:id="rId3"/>
            </p:custDataLst>
          </p:nvPr>
        </p:nvSpPr>
        <p:spPr>
          <a:xfrm>
            <a:off x="609600" y="1295400"/>
            <a:ext cx="7988125" cy="4572000"/>
          </a:xfrm>
          <a:prstGeom prst="rect">
            <a:avLst/>
          </a:prstGeom>
          <a:solidFill>
            <a:srgbClr val="FFC000"/>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b="1" u="sng" dirty="0">
                <a:solidFill>
                  <a:srgbClr val="FFC000"/>
                </a:solidFill>
                <a:hlinkClick r:id="rId7"/>
              </a:rPr>
              <a:t> </a:t>
            </a:r>
            <a:endParaRPr lang="en-US" sz="800" b="1" u="sng" dirty="0">
              <a:solidFill>
                <a:srgbClr val="FFC000"/>
              </a:solidFill>
              <a:hlinkClick r:id="rId7"/>
            </a:endParaRPr>
          </a:p>
        </p:txBody>
      </p:sp>
      <p:graphicFrame>
        <p:nvGraphicFramePr>
          <p:cNvPr id="2" name="Diagram 1"/>
          <p:cNvGraphicFramePr/>
          <p:nvPr>
            <p:extLst>
              <p:ext uri="{D42A27DB-BD31-4B8C-83A1-F6EECF244321}">
                <p14:modId xmlns:p14="http://schemas.microsoft.com/office/powerpoint/2010/main" val="350495875"/>
              </p:ext>
            </p:extLst>
          </p:nvPr>
        </p:nvGraphicFramePr>
        <p:xfrm>
          <a:off x="762000" y="1371600"/>
          <a:ext cx="7620000" cy="449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9"/>
          <p:cNvPicPr>
            <a:picLocks noChangeAspect="1"/>
          </p:cNvPicPr>
          <p:nvPr/>
        </p:nvPicPr>
        <p:blipFill rotWithShape="1">
          <a:blip r:embed="rId13" cstate="email">
            <a:extLst>
              <a:ext uri="{28A0092B-C50C-407E-A947-70E740481C1C}">
                <a14:useLocalDpi xmlns:a14="http://schemas.microsoft.com/office/drawing/2010/main" val="0"/>
              </a:ext>
            </a:extLst>
          </a:blip>
          <a:srcRect/>
          <a:stretch/>
        </p:blipFill>
        <p:spPr>
          <a:xfrm>
            <a:off x="8212433" y="6172200"/>
            <a:ext cx="770584" cy="533764"/>
          </a:xfrm>
          <a:prstGeom prst="rect">
            <a:avLst/>
          </a:prstGeom>
        </p:spPr>
      </p:pic>
      <p:sp>
        <p:nvSpPr>
          <p:cNvPr id="3" name="Flowchart: Punched Tape 2"/>
          <p:cNvSpPr/>
          <p:nvPr/>
        </p:nvSpPr>
        <p:spPr>
          <a:xfrm rot="21047626">
            <a:off x="2810927" y="1460144"/>
            <a:ext cx="3192378" cy="1103674"/>
          </a:xfrm>
          <a:prstGeom prst="flowChartPunchedTape">
            <a:avLst/>
          </a:prstGeom>
          <a:solidFill>
            <a:srgbClr val="92D050">
              <a:alpha val="79000"/>
            </a:srgbClr>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Make it a habit!</a:t>
            </a:r>
          </a:p>
        </p:txBody>
      </p:sp>
    </p:spTree>
    <p:custDataLst>
      <p:tags r:id="rId1"/>
    </p:custDataLst>
    <p:extLst>
      <p:ext uri="{BB962C8B-B14F-4D97-AF65-F5344CB8AC3E}">
        <p14:creationId xmlns:p14="http://schemas.microsoft.com/office/powerpoint/2010/main" val="1237003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5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0-#ppt_w/2"/>
                                          </p:val>
                                        </p:tav>
                                        <p:tav tm="100000">
                                          <p:val>
                                            <p:strVal val="#ppt_x"/>
                                          </p:val>
                                        </p:tav>
                                      </p:tavLst>
                                    </p:anim>
                                    <p:anim calcmode="lin" valueType="num">
                                      <p:cBhvr additive="base">
                                        <p:cTn id="13"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7E1CA-A5A8-492E-AC61-ACDFA8E9DF1D}"/>
              </a:ext>
            </a:extLst>
          </p:cNvPr>
          <p:cNvSpPr>
            <a:spLocks noGrp="1"/>
          </p:cNvSpPr>
          <p:nvPr>
            <p:ph type="title"/>
          </p:nvPr>
        </p:nvSpPr>
        <p:spPr/>
        <p:txBody>
          <a:bodyPr/>
          <a:lstStyle/>
          <a:p>
            <a:r>
              <a:rPr lang="en-US" dirty="0"/>
              <a:t>Cool Rotary Apps</a:t>
            </a:r>
          </a:p>
        </p:txBody>
      </p:sp>
      <p:pic>
        <p:nvPicPr>
          <p:cNvPr id="3" name="Picture 4" descr="Rotary Club Locator app">
            <a:hlinkClick r:id="rId3"/>
            <a:extLst>
              <a:ext uri="{FF2B5EF4-FFF2-40B4-BE49-F238E27FC236}">
                <a16:creationId xmlns:a16="http://schemas.microsoft.com/office/drawing/2014/main" id="{49303978-FD5A-42AB-A811-4FE10E574C8F}"/>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43126" y="1421784"/>
            <a:ext cx="2286614" cy="43103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eb.clubrunner.ca/uploads/images/iphone.jpg">
            <a:hlinkClick r:id="rId5"/>
            <a:extLst>
              <a:ext uri="{FF2B5EF4-FFF2-40B4-BE49-F238E27FC236}">
                <a16:creationId xmlns:a16="http://schemas.microsoft.com/office/drawing/2014/main" id="{B0544481-674E-4241-A368-52D71460D7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421784"/>
            <a:ext cx="2438400" cy="416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410351"/>
      </p:ext>
    </p:extLst>
  </p:cSld>
  <p:clrMapOvr>
    <a:masterClrMapping/>
  </p:clrMapOvr>
  <p:transition spd="slow">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28" name="Rectangle 16"/>
          <p:cNvSpPr>
            <a:spLocks noGrp="1" noChangeArrowheads="1"/>
          </p:cNvSpPr>
          <p:nvPr>
            <p:ph type="title"/>
            <p:custDataLst>
              <p:tags r:id="rId2"/>
            </p:custDataLst>
          </p:nvPr>
        </p:nvSpPr>
        <p:spPr>
          <a:xfrm>
            <a:off x="660669" y="26276"/>
            <a:ext cx="8077200" cy="1143000"/>
          </a:xfrm>
        </p:spPr>
        <p:txBody>
          <a:bodyPr/>
          <a:lstStyle/>
          <a:p>
            <a:pPr>
              <a:defRPr/>
            </a:pPr>
            <a:r>
              <a:rPr lang="en-US" dirty="0"/>
              <a:t>Club Finances</a:t>
            </a:r>
          </a:p>
        </p:txBody>
      </p:sp>
      <p:sp>
        <p:nvSpPr>
          <p:cNvPr id="12" name="Rectangle 3"/>
          <p:cNvSpPr txBox="1">
            <a:spLocks noChangeArrowheads="1"/>
          </p:cNvSpPr>
          <p:nvPr>
            <p:custDataLst>
              <p:tags r:id="rId3"/>
            </p:custDataLst>
          </p:nvPr>
        </p:nvSpPr>
        <p:spPr>
          <a:xfrm>
            <a:off x="762000" y="1295400"/>
            <a:ext cx="7696200" cy="4894308"/>
          </a:xfrm>
          <a:prstGeom prst="rect">
            <a:avLst/>
          </a:prstGeom>
          <a:solidFill>
            <a:srgbClr val="FFC000"/>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b="1" u="sng" dirty="0">
                <a:solidFill>
                  <a:srgbClr val="FFC000"/>
                </a:solidFill>
                <a:hlinkClick r:id="rId6"/>
              </a:rPr>
              <a:t> </a:t>
            </a:r>
            <a:endParaRPr lang="en-US" sz="800" b="1" u="sng" dirty="0">
              <a:solidFill>
                <a:srgbClr val="FFC000"/>
              </a:solidFill>
              <a:hlinkClick r:id="rId6"/>
            </a:endParaRPr>
          </a:p>
        </p:txBody>
      </p:sp>
      <p:pic>
        <p:nvPicPr>
          <p:cNvPr id="19" name="Picture 18"/>
          <p:cNvPicPr>
            <a:picLocks noChangeAspect="1"/>
          </p:cNvPicPr>
          <p:nvPr/>
        </p:nvPicPr>
        <p:blipFill rotWithShape="1">
          <a:blip r:embed="rId7" cstate="email">
            <a:extLst>
              <a:ext uri="{28A0092B-C50C-407E-A947-70E740481C1C}">
                <a14:useLocalDpi xmlns:a14="http://schemas.microsoft.com/office/drawing/2010/main"/>
              </a:ext>
            </a:extLst>
          </a:blip>
          <a:srcRect b="62938"/>
          <a:stretch/>
        </p:blipFill>
        <p:spPr>
          <a:xfrm rot="14189787">
            <a:off x="1815523" y="250333"/>
            <a:ext cx="6595688" cy="6984443"/>
          </a:xfrm>
          <a:prstGeom prst="rect">
            <a:avLst/>
          </a:prstGeom>
        </p:spPr>
      </p:pic>
      <p:graphicFrame>
        <p:nvGraphicFramePr>
          <p:cNvPr id="4" name="Diagram 3"/>
          <p:cNvGraphicFramePr/>
          <p:nvPr>
            <p:extLst>
              <p:ext uri="{D42A27DB-BD31-4B8C-83A1-F6EECF244321}">
                <p14:modId xmlns:p14="http://schemas.microsoft.com/office/powerpoint/2010/main" val="2956234930"/>
              </p:ext>
            </p:extLst>
          </p:nvPr>
        </p:nvGraphicFramePr>
        <p:xfrm>
          <a:off x="952500" y="1295400"/>
          <a:ext cx="7315199" cy="46587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990600" y="2674883"/>
            <a:ext cx="2133600" cy="646331"/>
          </a:xfrm>
          <a:prstGeom prst="rect">
            <a:avLst/>
          </a:prstGeom>
          <a:noFill/>
        </p:spPr>
        <p:txBody>
          <a:bodyPr wrap="square" rtlCol="0">
            <a:spAutoFit/>
          </a:bodyPr>
          <a:lstStyle/>
          <a:p>
            <a:r>
              <a:rPr lang="en-US" dirty="0">
                <a:solidFill>
                  <a:srgbClr val="003300"/>
                </a:solidFill>
              </a:rPr>
              <a:t>Income:      $28,100</a:t>
            </a:r>
          </a:p>
          <a:p>
            <a:r>
              <a:rPr lang="en-US" dirty="0">
                <a:solidFill>
                  <a:srgbClr val="003300"/>
                </a:solidFill>
              </a:rPr>
              <a:t>Expenses:   $32,700</a:t>
            </a:r>
          </a:p>
        </p:txBody>
      </p:sp>
      <p:sp>
        <p:nvSpPr>
          <p:cNvPr id="6" name="TextBox 5"/>
          <p:cNvSpPr txBox="1"/>
          <p:nvPr/>
        </p:nvSpPr>
        <p:spPr>
          <a:xfrm>
            <a:off x="3802788" y="2669628"/>
            <a:ext cx="1470274" cy="1477328"/>
          </a:xfrm>
          <a:prstGeom prst="rect">
            <a:avLst/>
          </a:prstGeom>
          <a:noFill/>
        </p:spPr>
        <p:txBody>
          <a:bodyPr wrap="none" rtlCol="0">
            <a:spAutoFit/>
          </a:bodyPr>
          <a:lstStyle/>
          <a:p>
            <a:pPr algn="ctr"/>
            <a:r>
              <a:rPr lang="en-US" dirty="0">
                <a:solidFill>
                  <a:srgbClr val="003300"/>
                </a:solidFill>
              </a:rPr>
              <a:t>Cash on hand</a:t>
            </a:r>
          </a:p>
          <a:p>
            <a:pPr algn="ctr"/>
            <a:r>
              <a:rPr lang="en-US" dirty="0">
                <a:solidFill>
                  <a:srgbClr val="003300"/>
                </a:solidFill>
              </a:rPr>
              <a:t>$12,207</a:t>
            </a:r>
          </a:p>
          <a:p>
            <a:pPr algn="ctr"/>
            <a:endParaRPr lang="en-US" dirty="0">
              <a:solidFill>
                <a:srgbClr val="003300"/>
              </a:solidFill>
            </a:endParaRPr>
          </a:p>
          <a:p>
            <a:pPr algn="ctr"/>
            <a:r>
              <a:rPr lang="en-US" dirty="0">
                <a:solidFill>
                  <a:srgbClr val="003300"/>
                </a:solidFill>
              </a:rPr>
              <a:t>As of 8/31/17</a:t>
            </a:r>
          </a:p>
          <a:p>
            <a:pPr algn="ctr"/>
            <a:endParaRPr lang="en-US" dirty="0">
              <a:solidFill>
                <a:srgbClr val="003300"/>
              </a:solidFill>
            </a:endParaRPr>
          </a:p>
        </p:txBody>
      </p:sp>
      <p:sp>
        <p:nvSpPr>
          <p:cNvPr id="7" name="TextBox 6"/>
          <p:cNvSpPr txBox="1"/>
          <p:nvPr/>
        </p:nvSpPr>
        <p:spPr>
          <a:xfrm>
            <a:off x="6096000" y="2674883"/>
            <a:ext cx="1905000" cy="1200329"/>
          </a:xfrm>
          <a:prstGeom prst="rect">
            <a:avLst/>
          </a:prstGeom>
          <a:noFill/>
        </p:spPr>
        <p:txBody>
          <a:bodyPr wrap="square" rtlCol="0">
            <a:spAutoFit/>
          </a:bodyPr>
          <a:lstStyle/>
          <a:p>
            <a:r>
              <a:rPr lang="en-US" dirty="0">
                <a:solidFill>
                  <a:srgbClr val="003300"/>
                </a:solidFill>
              </a:rPr>
              <a:t>Income:     $5,467</a:t>
            </a:r>
          </a:p>
          <a:p>
            <a:r>
              <a:rPr lang="en-US" dirty="0">
                <a:solidFill>
                  <a:srgbClr val="003300"/>
                </a:solidFill>
              </a:rPr>
              <a:t>Expenses:  $2,954</a:t>
            </a:r>
          </a:p>
          <a:p>
            <a:endParaRPr lang="en-US" dirty="0">
              <a:solidFill>
                <a:srgbClr val="003300"/>
              </a:solidFill>
            </a:endParaRPr>
          </a:p>
          <a:p>
            <a:pPr algn="ctr"/>
            <a:r>
              <a:rPr lang="en-US" dirty="0">
                <a:solidFill>
                  <a:srgbClr val="003300"/>
                </a:solidFill>
              </a:rPr>
              <a:t>As of 8/31/17</a:t>
            </a:r>
          </a:p>
        </p:txBody>
      </p:sp>
    </p:spTree>
    <p:custDataLst>
      <p:tags r:id="rId1"/>
    </p:custDataLst>
    <p:extLst>
      <p:ext uri="{BB962C8B-B14F-4D97-AF65-F5344CB8AC3E}">
        <p14:creationId xmlns:p14="http://schemas.microsoft.com/office/powerpoint/2010/main" val="114252364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b="62938"/>
          <a:stretch/>
        </p:blipFill>
        <p:spPr>
          <a:xfrm rot="14189787">
            <a:off x="1459544" y="499558"/>
            <a:ext cx="6595688" cy="6984443"/>
          </a:xfrm>
          <a:prstGeom prst="rect">
            <a:avLst/>
          </a:prstGeom>
        </p:spPr>
      </p:pic>
      <p:sp>
        <p:nvSpPr>
          <p:cNvPr id="2" name="Title 1"/>
          <p:cNvSpPr>
            <a:spLocks noGrp="1"/>
          </p:cNvSpPr>
          <p:nvPr>
            <p:ph type="title"/>
          </p:nvPr>
        </p:nvSpPr>
        <p:spPr>
          <a:xfrm>
            <a:off x="0" y="76200"/>
            <a:ext cx="9144000" cy="1143000"/>
          </a:xfrm>
        </p:spPr>
        <p:txBody>
          <a:bodyPr>
            <a:normAutofit/>
          </a:bodyPr>
          <a:lstStyle/>
          <a:p>
            <a:r>
              <a:rPr lang="en-US" dirty="0"/>
              <a:t>How to Propose a New Member</a:t>
            </a:r>
          </a:p>
        </p:txBody>
      </p:sp>
      <p:graphicFrame>
        <p:nvGraphicFramePr>
          <p:cNvPr id="3" name="Diagram 2">
            <a:extLst>
              <a:ext uri="{FF2B5EF4-FFF2-40B4-BE49-F238E27FC236}">
                <a16:creationId xmlns:a16="http://schemas.microsoft.com/office/drawing/2014/main" id="{F1E60DF3-3CC5-40C4-844D-C32D7555808E}"/>
              </a:ext>
            </a:extLst>
          </p:cNvPr>
          <p:cNvGraphicFramePr/>
          <p:nvPr>
            <p:extLst>
              <p:ext uri="{D42A27DB-BD31-4B8C-83A1-F6EECF244321}">
                <p14:modId xmlns:p14="http://schemas.microsoft.com/office/powerpoint/2010/main" val="219200221"/>
              </p:ext>
            </p:extLst>
          </p:nvPr>
        </p:nvGraphicFramePr>
        <p:xfrm>
          <a:off x="1137888" y="1143000"/>
          <a:ext cx="7396512" cy="54649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0499207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880D-43C8-470F-ACE6-BE54F57730A0}"/>
              </a:ext>
            </a:extLst>
          </p:cNvPr>
          <p:cNvSpPr>
            <a:spLocks noGrp="1"/>
          </p:cNvSpPr>
          <p:nvPr>
            <p:ph type="title"/>
          </p:nvPr>
        </p:nvSpPr>
        <p:spPr/>
        <p:txBody>
          <a:bodyPr/>
          <a:lstStyle/>
          <a:p>
            <a:r>
              <a:rPr lang="en-US" dirty="0"/>
              <a:t>Red Ribbon Program</a:t>
            </a:r>
          </a:p>
        </p:txBody>
      </p:sp>
      <p:graphicFrame>
        <p:nvGraphicFramePr>
          <p:cNvPr id="3" name="Diagram 2">
            <a:extLst>
              <a:ext uri="{FF2B5EF4-FFF2-40B4-BE49-F238E27FC236}">
                <a16:creationId xmlns:a16="http://schemas.microsoft.com/office/drawing/2014/main" id="{08905776-F6AE-43EC-AA2D-B108CAD3FC5A}"/>
              </a:ext>
            </a:extLst>
          </p:cNvPr>
          <p:cNvGraphicFramePr/>
          <p:nvPr>
            <p:extLst>
              <p:ext uri="{D42A27DB-BD31-4B8C-83A1-F6EECF244321}">
                <p14:modId xmlns:p14="http://schemas.microsoft.com/office/powerpoint/2010/main" val="1213277628"/>
              </p:ext>
            </p:extLst>
          </p:nvPr>
        </p:nvGraphicFramePr>
        <p:xfrm>
          <a:off x="609600" y="1143000"/>
          <a:ext cx="7924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2232240"/>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 y="685800"/>
            <a:ext cx="6781800" cy="18254504"/>
          </a:xfrm>
          <a:prstGeom prst="rect">
            <a:avLst/>
          </a:prstGeom>
        </p:spPr>
      </p:pic>
      <p:sp>
        <p:nvSpPr>
          <p:cNvPr id="2" name="Title 1"/>
          <p:cNvSpPr>
            <a:spLocks noGrp="1"/>
          </p:cNvSpPr>
          <p:nvPr>
            <p:ph type="title"/>
            <p:custDataLst>
              <p:tags r:id="rId2"/>
            </p:custDataLst>
          </p:nvPr>
        </p:nvSpPr>
        <p:spPr/>
        <p:txBody>
          <a:bodyPr/>
          <a:lstStyle/>
          <a:p>
            <a:r>
              <a:rPr lang="en-US" dirty="0"/>
              <a:t>Rules of the Road</a:t>
            </a:r>
          </a:p>
        </p:txBody>
      </p:sp>
      <p:pic>
        <p:nvPicPr>
          <p:cNvPr id="7" name="Picture 4" descr="http://arrowhead3.com/wp-content/uploads/2012/02/Mannequins-Bored-Meeting1.jpg"/>
          <p:cNvPicPr>
            <a:picLocks noGrp="1" noChangeAspect="1" noChangeArrowheads="1"/>
          </p:cNvPicPr>
          <p:nvPr>
            <p:ph idx="1"/>
          </p:nvPr>
        </p:nvPicPr>
        <p:blipFill>
          <a:blip r:embed="rId6" cstate="email">
            <a:extLst>
              <a:ext uri="{28A0092B-C50C-407E-A947-70E740481C1C}">
                <a14:useLocalDpi xmlns:a14="http://schemas.microsoft.com/office/drawing/2010/main" val="0"/>
              </a:ext>
            </a:extLst>
          </a:blip>
          <a:stretch>
            <a:fillRect/>
          </a:stretch>
        </p:blipFill>
        <p:spPr bwMode="auto">
          <a:xfrm>
            <a:off x="3128962" y="2905919"/>
            <a:ext cx="2886075" cy="1914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Kim Erickson\AppData\Local\Microsoft\Windows\Temporary Internet Files\Content.IE5\PO13C9DE\tumblr_mhldxstTlC1qzpacbo1_1280[1].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705600" y="1371600"/>
            <a:ext cx="1654010" cy="16553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nextforge.com/wp-content/uploads/2013/03/Team-Communication-bigstock-25539350.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3049" y="4343400"/>
            <a:ext cx="30527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33400" y="1679121"/>
            <a:ext cx="2969069" cy="1823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Kim Erickson\AppData\Local\Microsoft\Windows\Temporary Internet Files\Content.IE5\PO13C9DE\celebrate[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8911" y="1371600"/>
            <a:ext cx="8359610" cy="516627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76218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499"/>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20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3000" fill="hold"/>
                                        <p:tgtEl>
                                          <p:spTgt spid="9"/>
                                        </p:tgtEl>
                                        <p:attrNameLst>
                                          <p:attrName>ppt_x</p:attrName>
                                        </p:attrNameLst>
                                      </p:cBhvr>
                                      <p:tavLst>
                                        <p:tav tm="0">
                                          <p:val>
                                            <p:strVal val="#ppt_x"/>
                                          </p:val>
                                        </p:tav>
                                        <p:tav tm="100000">
                                          <p:val>
                                            <p:strVal val="#ppt_x"/>
                                          </p:val>
                                        </p:tav>
                                      </p:tavLst>
                                    </p:anim>
                                    <p:anim calcmode="lin" valueType="num">
                                      <p:cBhvr additive="base">
                                        <p:cTn id="17"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3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repeatCount="2000" fill="hold" nodeType="clickEffect">
                                  <p:stCondLst>
                                    <p:cond delay="1500"/>
                                  </p:stCondLst>
                                  <p:childTnLst>
                                    <p:set>
                                      <p:cBhvr>
                                        <p:cTn id="26" dur="1" fill="hold">
                                          <p:stCondLst>
                                            <p:cond delay="0"/>
                                          </p:stCondLst>
                                        </p:cTn>
                                        <p:tgtEl>
                                          <p:spTgt spid="1027"/>
                                        </p:tgtEl>
                                        <p:attrNameLst>
                                          <p:attrName>style.visibility</p:attrName>
                                        </p:attrNameLst>
                                      </p:cBhvr>
                                      <p:to>
                                        <p:strVal val="visible"/>
                                      </p:to>
                                    </p:set>
                                    <p:animEffect transition="in" filter="barn(inVertical)">
                                      <p:cBhvr>
                                        <p:cTn id="27" dur="3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457200" y="35859"/>
            <a:ext cx="8229600" cy="1143000"/>
          </a:xfrm>
        </p:spPr>
        <p:txBody>
          <a:bodyPr/>
          <a:lstStyle/>
          <a:p>
            <a:pPr>
              <a:defRPr/>
            </a:pPr>
            <a:r>
              <a:rPr lang="en-US" dirty="0"/>
              <a:t>Classification Principal</a:t>
            </a:r>
          </a:p>
        </p:txBody>
      </p:sp>
      <p:pic>
        <p:nvPicPr>
          <p:cNvPr id="13316"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956211" y="1143000"/>
            <a:ext cx="4740104" cy="463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20379039">
            <a:off x="574293" y="4224486"/>
            <a:ext cx="8458199" cy="1200329"/>
          </a:xfrm>
          <a:prstGeom prst="rect">
            <a:avLst/>
          </a:prstGeom>
          <a:solidFill>
            <a:srgbClr val="FFFF00"/>
          </a:solidFill>
          <a:ln w="76200">
            <a:solidFill>
              <a:schemeClr val="tx1"/>
            </a:solidFill>
          </a:ln>
          <a:effectLst>
            <a:innerShdw blurRad="114300">
              <a:prstClr val="black"/>
            </a:innerShdw>
          </a:effectLst>
        </p:spPr>
        <p:txBody>
          <a:bodyPr wrap="square" rtlCol="0">
            <a:spAutoFit/>
          </a:bodyPr>
          <a:lstStyle/>
          <a:p>
            <a:r>
              <a:rPr lang="en-US" sz="7200" dirty="0">
                <a:solidFill>
                  <a:schemeClr val="tx1">
                    <a:lumMod val="65000"/>
                  </a:schemeClr>
                </a:solidFill>
                <a:effectLst>
                  <a:outerShdw blurRad="38100" dist="38100" dir="2700000" algn="tl">
                    <a:srgbClr val="000000">
                      <a:alpha val="43137"/>
                    </a:srgbClr>
                  </a:outerShdw>
                </a:effectLst>
              </a:rPr>
              <a:t>Professional Diversity</a:t>
            </a:r>
            <a:endParaRPr lang="en-US" dirty="0">
              <a:solidFill>
                <a:schemeClr val="tx1">
                  <a:lumMod val="65000"/>
                </a:schemeClr>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506533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ppt_w</p:attrName>
                                        </p:attrNameLst>
                                      </p:cBhvr>
                                      <p:tavLst>
                                        <p:tav tm="0">
                                          <p:val>
                                            <p:fltVal val="0"/>
                                          </p:val>
                                        </p:tav>
                                        <p:tav tm="100000">
                                          <p:val>
                                            <p:strVal val="#ppt_w"/>
                                          </p:val>
                                        </p:tav>
                                      </p:tavLst>
                                    </p:anim>
                                    <p:anim calcmode="lin" valueType="num">
                                      <p:cBhvr>
                                        <p:cTn id="8" dur="500" fill="hold"/>
                                        <p:tgtEl>
                                          <p:spTgt spid="13316"/>
                                        </p:tgtEl>
                                        <p:attrNameLst>
                                          <p:attrName>ppt_h</p:attrName>
                                        </p:attrNameLst>
                                      </p:cBhvr>
                                      <p:tavLst>
                                        <p:tav tm="0">
                                          <p:val>
                                            <p:fltVal val="0"/>
                                          </p:val>
                                        </p:tav>
                                        <p:tav tm="100000">
                                          <p:val>
                                            <p:strVal val="#ppt_h"/>
                                          </p:val>
                                        </p:tav>
                                      </p:tavLst>
                                    </p:anim>
                                    <p:animEffect transition="in" filter="fade">
                                      <p:cBhvr>
                                        <p:cTn id="9" dur="500"/>
                                        <p:tgtEl>
                                          <p:spTgt spid="13316"/>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2" nodeType="clickEffect">
                                  <p:stCondLst>
                                    <p:cond delay="3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0"/>
                                        <p:tgtEl>
                                          <p:spTgt spid="4"/>
                                        </p:tgtEl>
                                      </p:cBhvr>
                                    </p:animEffect>
                                    <p:anim calcmode="lin" valueType="num">
                                      <p:cBhvr>
                                        <p:cTn id="15" dur="5000" fill="hold"/>
                                        <p:tgtEl>
                                          <p:spTgt spid="4"/>
                                        </p:tgtEl>
                                        <p:attrNameLst>
                                          <p:attrName>ppt_x</p:attrName>
                                        </p:attrNameLst>
                                      </p:cBhvr>
                                      <p:tavLst>
                                        <p:tav tm="0">
                                          <p:val>
                                            <p:strVal val="#ppt_x"/>
                                          </p:val>
                                        </p:tav>
                                        <p:tav tm="100000">
                                          <p:val>
                                            <p:strVal val="#ppt_x"/>
                                          </p:val>
                                        </p:tav>
                                      </p:tavLst>
                                    </p:anim>
                                    <p:anim calcmode="lin" valueType="num">
                                      <p:cBhvr>
                                        <p:cTn id="16" dur="5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a:extLst>
              <a:ext uri="{FF2B5EF4-FFF2-40B4-BE49-F238E27FC236}">
                <a16:creationId xmlns:a16="http://schemas.microsoft.com/office/drawing/2014/main" id="{F1F088FD-6CA8-4776-84D1-9BDD5A2E2626}"/>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a:latin typeface="Arial Narrow" panose="020B0606020202030204" pitchFamily="34" charset="0"/>
              </a:rPr>
              <a:t>What you didn’t know about me…</a:t>
            </a:r>
          </a:p>
        </p:txBody>
      </p:sp>
      <p:pic>
        <p:nvPicPr>
          <p:cNvPr id="86019" name="Picture 5">
            <a:extLst>
              <a:ext uri="{FF2B5EF4-FFF2-40B4-BE49-F238E27FC236}">
                <a16:creationId xmlns:a16="http://schemas.microsoft.com/office/drawing/2014/main" id="{CE8A9B11-16DF-4967-A771-C3AC66D0CEE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bwMode="auto">
          <a:xfrm>
            <a:off x="1905000" y="1412632"/>
            <a:ext cx="4800600" cy="44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0401146"/>
      </p:ext>
    </p:extLst>
  </p:cSld>
  <p:clrMapOvr>
    <a:masterClrMapping/>
  </p:clrMapOvr>
  <p:transition spd="slow">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9DF8D-C8FC-4E29-A075-44EDC58E9EDC}"/>
              </a:ext>
            </a:extLst>
          </p:cNvPr>
          <p:cNvSpPr>
            <a:spLocks noGrp="1"/>
          </p:cNvSpPr>
          <p:nvPr>
            <p:ph type="title"/>
          </p:nvPr>
        </p:nvSpPr>
        <p:spPr>
          <a:xfrm>
            <a:off x="457200" y="0"/>
            <a:ext cx="8229600" cy="1143000"/>
          </a:xfrm>
        </p:spPr>
        <p:txBody>
          <a:bodyPr/>
          <a:lstStyle/>
          <a:p>
            <a:r>
              <a:rPr lang="en-US" dirty="0"/>
              <a:t>Service Projects</a:t>
            </a:r>
          </a:p>
        </p:txBody>
      </p:sp>
      <p:graphicFrame>
        <p:nvGraphicFramePr>
          <p:cNvPr id="15" name="Diagram 14">
            <a:extLst>
              <a:ext uri="{FF2B5EF4-FFF2-40B4-BE49-F238E27FC236}">
                <a16:creationId xmlns:a16="http://schemas.microsoft.com/office/drawing/2014/main" id="{72284E82-A816-4AA4-8763-96F667635D7E}"/>
              </a:ext>
            </a:extLst>
          </p:cNvPr>
          <p:cNvGraphicFramePr/>
          <p:nvPr>
            <p:extLst>
              <p:ext uri="{D42A27DB-BD31-4B8C-83A1-F6EECF244321}">
                <p14:modId xmlns:p14="http://schemas.microsoft.com/office/powerpoint/2010/main" val="121797228"/>
              </p:ext>
            </p:extLst>
          </p:nvPr>
        </p:nvGraphicFramePr>
        <p:xfrm>
          <a:off x="762000" y="1132764"/>
          <a:ext cx="7620000" cy="5496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4912781"/>
      </p:ext>
    </p:extLst>
  </p:cSld>
  <p:clrMapOvr>
    <a:masterClrMapping/>
  </p:clrMapOvr>
  <p:transition spd="slow">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9DF8D-C8FC-4E29-A075-44EDC58E9EDC}"/>
              </a:ext>
            </a:extLst>
          </p:cNvPr>
          <p:cNvSpPr>
            <a:spLocks noGrp="1"/>
          </p:cNvSpPr>
          <p:nvPr>
            <p:ph type="title"/>
          </p:nvPr>
        </p:nvSpPr>
        <p:spPr>
          <a:xfrm>
            <a:off x="457200" y="0"/>
            <a:ext cx="8229600" cy="1143000"/>
          </a:xfrm>
        </p:spPr>
        <p:txBody>
          <a:bodyPr/>
          <a:lstStyle/>
          <a:p>
            <a:r>
              <a:rPr lang="en-US" dirty="0"/>
              <a:t>Youth Programs</a:t>
            </a:r>
          </a:p>
        </p:txBody>
      </p:sp>
      <p:graphicFrame>
        <p:nvGraphicFramePr>
          <p:cNvPr id="3" name="Diagram 2">
            <a:extLst>
              <a:ext uri="{FF2B5EF4-FFF2-40B4-BE49-F238E27FC236}">
                <a16:creationId xmlns:a16="http://schemas.microsoft.com/office/drawing/2014/main" id="{D35C6489-677C-4FB2-8BE4-6C702E2BB397}"/>
              </a:ext>
            </a:extLst>
          </p:cNvPr>
          <p:cNvGraphicFramePr/>
          <p:nvPr>
            <p:extLst>
              <p:ext uri="{D42A27DB-BD31-4B8C-83A1-F6EECF244321}">
                <p14:modId xmlns:p14="http://schemas.microsoft.com/office/powerpoint/2010/main" val="3738601491"/>
              </p:ext>
            </p:extLst>
          </p:nvPr>
        </p:nvGraphicFramePr>
        <p:xfrm>
          <a:off x="914400" y="1752600"/>
          <a:ext cx="6858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4" descr="Image result for ryla logo 2017">
            <a:extLst>
              <a:ext uri="{FF2B5EF4-FFF2-40B4-BE49-F238E27FC236}">
                <a16:creationId xmlns:a16="http://schemas.microsoft.com/office/drawing/2014/main" id="{860A76E2-4F75-4334-BCAF-499A9580F00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picture containing clipart&#10;&#10;Description generated with very high confidence">
            <a:extLst>
              <a:ext uri="{FF2B5EF4-FFF2-40B4-BE49-F238E27FC236}">
                <a16:creationId xmlns:a16="http://schemas.microsoft.com/office/drawing/2014/main" id="{FC16691F-49AC-4599-8250-28404E9B4F3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335374" y="839764"/>
            <a:ext cx="2412841" cy="1216072"/>
          </a:xfrm>
          <a:prstGeom prst="rect">
            <a:avLst/>
          </a:prstGeom>
        </p:spPr>
      </p:pic>
      <p:pic>
        <p:nvPicPr>
          <p:cNvPr id="10" name="Picture 9">
            <a:extLst>
              <a:ext uri="{FF2B5EF4-FFF2-40B4-BE49-F238E27FC236}">
                <a16:creationId xmlns:a16="http://schemas.microsoft.com/office/drawing/2014/main" id="{E8993880-CA75-4E63-80B8-0A753B99EC66}"/>
              </a:ext>
            </a:extLst>
          </p:cNvPr>
          <p:cNvPicPr>
            <a:picLocks noChangeAspect="1"/>
          </p:cNvPicPr>
          <p:nvPr/>
        </p:nvPicPr>
        <p:blipFill>
          <a:blip r:embed="rId10" cstate="email">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91313" y="2790727"/>
            <a:ext cx="1604749" cy="1731743"/>
          </a:xfrm>
          <a:prstGeom prst="rect">
            <a:avLst/>
          </a:prstGeom>
        </p:spPr>
      </p:pic>
      <p:pic>
        <p:nvPicPr>
          <p:cNvPr id="13" name="Picture 12">
            <a:extLst>
              <a:ext uri="{FF2B5EF4-FFF2-40B4-BE49-F238E27FC236}">
                <a16:creationId xmlns:a16="http://schemas.microsoft.com/office/drawing/2014/main" id="{FAA393AE-790C-43D6-AE8A-6D7E1E09D7F3}"/>
              </a:ext>
            </a:extLst>
          </p:cNvPr>
          <p:cNvPicPr>
            <a:picLocks noChangeAspect="1"/>
          </p:cNvPicPr>
          <p:nvPr/>
        </p:nvPicPr>
        <p:blipFill>
          <a:blip r:embed="rId12" cstate="email">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152400" y="4827270"/>
            <a:ext cx="2882577" cy="1040130"/>
          </a:xfrm>
          <a:prstGeom prst="rect">
            <a:avLst/>
          </a:prstGeom>
        </p:spPr>
      </p:pic>
      <p:pic>
        <p:nvPicPr>
          <p:cNvPr id="17" name="Picture 16">
            <a:extLst>
              <a:ext uri="{FF2B5EF4-FFF2-40B4-BE49-F238E27FC236}">
                <a16:creationId xmlns:a16="http://schemas.microsoft.com/office/drawing/2014/main" id="{57031AC0-E7DC-44B1-81C9-2DC592BBF06C}"/>
              </a:ext>
            </a:extLst>
          </p:cNvPr>
          <p:cNvPicPr>
            <a:picLocks noChangeAspect="1"/>
          </p:cNvPicPr>
          <p:nvPr/>
        </p:nvPicPr>
        <p:blipFill rotWithShape="1">
          <a:blip r:embed="rId14" cstate="email">
            <a:extLst>
              <a:ext uri="{28A0092B-C50C-407E-A947-70E740481C1C}">
                <a14:useLocalDpi xmlns:a14="http://schemas.microsoft.com/office/drawing/2010/main" val="0"/>
              </a:ext>
            </a:extLst>
          </a:blip>
          <a:srcRect/>
          <a:stretch/>
        </p:blipFill>
        <p:spPr>
          <a:xfrm>
            <a:off x="6066186" y="3879566"/>
            <a:ext cx="2682029" cy="966042"/>
          </a:xfrm>
          <a:prstGeom prst="rect">
            <a:avLst/>
          </a:prstGeom>
        </p:spPr>
      </p:pic>
    </p:spTree>
    <p:extLst>
      <p:ext uri="{BB962C8B-B14F-4D97-AF65-F5344CB8AC3E}">
        <p14:creationId xmlns:p14="http://schemas.microsoft.com/office/powerpoint/2010/main" val="1347672919"/>
      </p:ext>
    </p:extLst>
  </p:cSld>
  <p:clrMapOvr>
    <a:masterClrMapping/>
  </p:clrMapOvr>
  <p:transition spd="slow">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b="62938"/>
          <a:stretch/>
        </p:blipFill>
        <p:spPr>
          <a:xfrm rot="14189787">
            <a:off x="1586924" y="499558"/>
            <a:ext cx="6595688" cy="6984443"/>
          </a:xfrm>
          <a:prstGeom prst="rect">
            <a:avLst/>
          </a:prstGeom>
        </p:spPr>
      </p:pic>
      <p:sp>
        <p:nvSpPr>
          <p:cNvPr id="2" name="Title 1"/>
          <p:cNvSpPr>
            <a:spLocks noGrp="1"/>
          </p:cNvSpPr>
          <p:nvPr>
            <p:ph type="title"/>
          </p:nvPr>
        </p:nvSpPr>
        <p:spPr>
          <a:xfrm>
            <a:off x="841248" y="301752"/>
            <a:ext cx="8077200" cy="1143000"/>
          </a:xfrm>
        </p:spPr>
        <p:txBody>
          <a:bodyPr>
            <a:normAutofit/>
          </a:bodyPr>
          <a:lstStyle/>
          <a:p>
            <a:r>
              <a:rPr lang="en-US" dirty="0"/>
              <a:t>Public Relations</a:t>
            </a:r>
          </a:p>
        </p:txBody>
      </p:sp>
      <p:sp>
        <p:nvSpPr>
          <p:cNvPr id="9" name="Speech Bubble: Rectangle 8">
            <a:extLst>
              <a:ext uri="{FF2B5EF4-FFF2-40B4-BE49-F238E27FC236}">
                <a16:creationId xmlns:a16="http://schemas.microsoft.com/office/drawing/2014/main" id="{183CCFFF-569C-4901-8D88-2027393CC652}"/>
              </a:ext>
            </a:extLst>
          </p:cNvPr>
          <p:cNvSpPr/>
          <p:nvPr/>
        </p:nvSpPr>
        <p:spPr>
          <a:xfrm>
            <a:off x="1752600" y="1752600"/>
            <a:ext cx="6064155" cy="3908946"/>
          </a:xfrm>
          <a:prstGeom prst="wedgeRect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latin typeface="+mj-lt"/>
              </a:rPr>
              <a:t>Telling our story</a:t>
            </a:r>
          </a:p>
          <a:p>
            <a:pPr algn="ctr"/>
            <a:endParaRPr lang="en-US" sz="1000" b="1" i="1" dirty="0">
              <a:solidFill>
                <a:schemeClr val="bg1"/>
              </a:solidFill>
              <a:latin typeface="+mj-lt"/>
            </a:endParaRPr>
          </a:p>
          <a:p>
            <a:pPr algn="ctr"/>
            <a:r>
              <a:rPr lang="en-US" sz="2800" dirty="0">
                <a:solidFill>
                  <a:schemeClr val="accent2">
                    <a:lumMod val="75000"/>
                  </a:schemeClr>
                </a:solidFill>
              </a:rPr>
              <a:t>By increasing the public's understanding of Rotary, we're strengthening our ability to make an impact in communities around the world.</a:t>
            </a:r>
          </a:p>
        </p:txBody>
      </p:sp>
    </p:spTree>
    <p:extLst>
      <p:ext uri="{BB962C8B-B14F-4D97-AF65-F5344CB8AC3E}">
        <p14:creationId xmlns:p14="http://schemas.microsoft.com/office/powerpoint/2010/main" val="35521775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7B378-7CE5-4AD1-B5E8-9E15649A468B}"/>
              </a:ext>
            </a:extLst>
          </p:cNvPr>
          <p:cNvSpPr>
            <a:spLocks noGrp="1"/>
          </p:cNvSpPr>
          <p:nvPr>
            <p:ph type="title"/>
          </p:nvPr>
        </p:nvSpPr>
        <p:spPr/>
        <p:txBody>
          <a:bodyPr/>
          <a:lstStyle/>
          <a:p>
            <a:r>
              <a:rPr lang="en-US" dirty="0"/>
              <a:t>Rotary PSA’s</a:t>
            </a:r>
          </a:p>
        </p:txBody>
      </p:sp>
      <p:pic>
        <p:nvPicPr>
          <p:cNvPr id="13" name="Picture 12" descr="A person wearing a hat and glasses&#10;&#10;Description generated with very high confidence">
            <a:hlinkClick r:id="rId3"/>
            <a:extLst>
              <a:ext uri="{FF2B5EF4-FFF2-40B4-BE49-F238E27FC236}">
                <a16:creationId xmlns:a16="http://schemas.microsoft.com/office/drawing/2014/main" id="{3029072B-18C9-4895-B651-44C10C4FE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799" y="1905000"/>
            <a:ext cx="4618383" cy="2590800"/>
          </a:xfrm>
          <a:prstGeom prst="rect">
            <a:avLst/>
          </a:prstGeom>
        </p:spPr>
      </p:pic>
    </p:spTree>
    <p:extLst>
      <p:ext uri="{BB962C8B-B14F-4D97-AF65-F5344CB8AC3E}">
        <p14:creationId xmlns:p14="http://schemas.microsoft.com/office/powerpoint/2010/main" val="759502518"/>
      </p:ext>
    </p:extLst>
  </p:cSld>
  <p:clrMapOvr>
    <a:masterClrMapping/>
  </p:clrMapOvr>
  <p:transition spd="slow">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b="62938"/>
          <a:stretch/>
        </p:blipFill>
        <p:spPr>
          <a:xfrm rot="14189787">
            <a:off x="1586924" y="499558"/>
            <a:ext cx="6595688" cy="6984443"/>
          </a:xfrm>
          <a:prstGeom prst="rect">
            <a:avLst/>
          </a:prstGeom>
        </p:spPr>
      </p:pic>
      <p:sp>
        <p:nvSpPr>
          <p:cNvPr id="2" name="Title 1"/>
          <p:cNvSpPr>
            <a:spLocks noGrp="1"/>
          </p:cNvSpPr>
          <p:nvPr>
            <p:ph type="title"/>
          </p:nvPr>
        </p:nvSpPr>
        <p:spPr>
          <a:xfrm>
            <a:off x="841248" y="301752"/>
            <a:ext cx="8077200" cy="1143000"/>
          </a:xfrm>
        </p:spPr>
        <p:txBody>
          <a:bodyPr>
            <a:normAutofit/>
          </a:bodyPr>
          <a:lstStyle/>
          <a:p>
            <a:r>
              <a:rPr lang="en-US" dirty="0"/>
              <a:t>Club Meetings</a:t>
            </a:r>
          </a:p>
        </p:txBody>
      </p:sp>
      <p:graphicFrame>
        <p:nvGraphicFramePr>
          <p:cNvPr id="5" name="Diagram 4"/>
          <p:cNvGraphicFramePr/>
          <p:nvPr>
            <p:extLst>
              <p:ext uri="{D42A27DB-BD31-4B8C-83A1-F6EECF244321}">
                <p14:modId xmlns:p14="http://schemas.microsoft.com/office/powerpoint/2010/main" val="3485251588"/>
              </p:ext>
            </p:extLst>
          </p:nvPr>
        </p:nvGraphicFramePr>
        <p:xfrm>
          <a:off x="1831848" y="144475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1709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7E429971-BC57-430F-BB25-C0574E5E39E3}"/>
                                            </p:graphicEl>
                                          </p:spTgt>
                                        </p:tgtEl>
                                        <p:attrNameLst>
                                          <p:attrName>style.visibility</p:attrName>
                                        </p:attrNameLst>
                                      </p:cBhvr>
                                      <p:to>
                                        <p:strVal val="visible"/>
                                      </p:to>
                                    </p:set>
                                    <p:animEffect transition="in" filter="wipe(left)">
                                      <p:cBhvr>
                                        <p:cTn id="7" dur="500"/>
                                        <p:tgtEl>
                                          <p:spTgt spid="5">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D54B1729-BC98-42C1-9C6C-D65DCBA4358F}"/>
                                            </p:graphicEl>
                                          </p:spTgt>
                                        </p:tgtEl>
                                        <p:attrNameLst>
                                          <p:attrName>style.visibility</p:attrName>
                                        </p:attrNameLst>
                                      </p:cBhvr>
                                      <p:to>
                                        <p:strVal val="visible"/>
                                      </p:to>
                                    </p:set>
                                    <p:animEffect transition="in" filter="wipe(left)">
                                      <p:cBhvr>
                                        <p:cTn id="12" dur="500"/>
                                        <p:tgtEl>
                                          <p:spTgt spid="5">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dgm id="{52EF4BE9-A81D-4C64-A873-E42D6F94F757}"/>
                                            </p:graphicEl>
                                          </p:spTgt>
                                        </p:tgtEl>
                                        <p:attrNameLst>
                                          <p:attrName>style.visibility</p:attrName>
                                        </p:attrNameLst>
                                      </p:cBhvr>
                                      <p:to>
                                        <p:strVal val="visible"/>
                                      </p:to>
                                    </p:set>
                                    <p:animEffect transition="in" filter="wipe(left)">
                                      <p:cBhvr>
                                        <p:cTn id="17" dur="500"/>
                                        <p:tgtEl>
                                          <p:spTgt spid="5">
                                            <p:graphicEl>
                                              <a:dgm id="{52EF4BE9-A81D-4C64-A873-E42D6F94F75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dgm id="{998FE5D7-80FD-412D-8D61-376B712753E0}"/>
                                            </p:graphicEl>
                                          </p:spTgt>
                                        </p:tgtEl>
                                        <p:attrNameLst>
                                          <p:attrName>style.visibility</p:attrName>
                                        </p:attrNameLst>
                                      </p:cBhvr>
                                      <p:to>
                                        <p:strVal val="visible"/>
                                      </p:to>
                                    </p:set>
                                    <p:animEffect transition="in" filter="wipe(left)">
                                      <p:cBhvr>
                                        <p:cTn id="22" dur="500"/>
                                        <p:tgtEl>
                                          <p:spTgt spid="5">
                                            <p:graphicEl>
                                              <a:dgm id="{998FE5D7-80FD-412D-8D61-376B712753E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dgm id="{75CCD025-C97E-4AA3-9DCD-98DBBDFB2AC5}"/>
                                            </p:graphicEl>
                                          </p:spTgt>
                                        </p:tgtEl>
                                        <p:attrNameLst>
                                          <p:attrName>style.visibility</p:attrName>
                                        </p:attrNameLst>
                                      </p:cBhvr>
                                      <p:to>
                                        <p:strVal val="visible"/>
                                      </p:to>
                                    </p:set>
                                    <p:animEffect transition="in" filter="wipe(left)">
                                      <p:cBhvr>
                                        <p:cTn id="27" dur="500"/>
                                        <p:tgtEl>
                                          <p:spTgt spid="5">
                                            <p:graphicEl>
                                              <a:dgm id="{75CCD025-C97E-4AA3-9DCD-98DBBDFB2AC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graphicEl>
                                              <a:dgm id="{219D4853-6A77-484D-962B-C1C34E90D271}"/>
                                            </p:graphicEl>
                                          </p:spTgt>
                                        </p:tgtEl>
                                        <p:attrNameLst>
                                          <p:attrName>style.visibility</p:attrName>
                                        </p:attrNameLst>
                                      </p:cBhvr>
                                      <p:to>
                                        <p:strVal val="visible"/>
                                      </p:to>
                                    </p:set>
                                    <p:animEffect transition="in" filter="wipe(left)">
                                      <p:cBhvr>
                                        <p:cTn id="32" dur="500"/>
                                        <p:tgtEl>
                                          <p:spTgt spid="5">
                                            <p:graphicEl>
                                              <a:dgm id="{219D4853-6A77-484D-962B-C1C34E90D27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dgm id="{642D906A-A5F0-48A0-B437-BB7BB6EB5070}"/>
                                            </p:graphicEl>
                                          </p:spTgt>
                                        </p:tgtEl>
                                        <p:attrNameLst>
                                          <p:attrName>style.visibility</p:attrName>
                                        </p:attrNameLst>
                                      </p:cBhvr>
                                      <p:to>
                                        <p:strVal val="visible"/>
                                      </p:to>
                                    </p:set>
                                    <p:animEffect transition="in" filter="wipe(left)">
                                      <p:cBhvr>
                                        <p:cTn id="37" dur="500"/>
                                        <p:tgtEl>
                                          <p:spTgt spid="5">
                                            <p:graphicEl>
                                              <a:dgm id="{642D906A-A5F0-48A0-B437-BB7BB6EB507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dgm id="{5607F7A2-AD54-4A1E-9280-05B8B38AD590}"/>
                                            </p:graphicEl>
                                          </p:spTgt>
                                        </p:tgtEl>
                                        <p:attrNameLst>
                                          <p:attrName>style.visibility</p:attrName>
                                        </p:attrNameLst>
                                      </p:cBhvr>
                                      <p:to>
                                        <p:strVal val="visible"/>
                                      </p:to>
                                    </p:set>
                                    <p:animEffect transition="in" filter="wipe(left)">
                                      <p:cBhvr>
                                        <p:cTn id="42" dur="500"/>
                                        <p:tgtEl>
                                          <p:spTgt spid="5">
                                            <p:graphicEl>
                                              <a:dgm id="{5607F7A2-AD54-4A1E-9280-05B8B38AD590}"/>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graphicEl>
                                              <a:dgm id="{64DDB9EF-6AFC-4C75-8AA7-9F546D0F3203}"/>
                                            </p:graphicEl>
                                          </p:spTgt>
                                        </p:tgtEl>
                                        <p:attrNameLst>
                                          <p:attrName>style.visibility</p:attrName>
                                        </p:attrNameLst>
                                      </p:cBhvr>
                                      <p:to>
                                        <p:strVal val="visible"/>
                                      </p:to>
                                    </p:set>
                                    <p:animEffect transition="in" filter="wipe(left)">
                                      <p:cBhvr>
                                        <p:cTn id="47" dur="500"/>
                                        <p:tgtEl>
                                          <p:spTgt spid="5">
                                            <p:graphicEl>
                                              <a:dgm id="{64DDB9EF-6AFC-4C75-8AA7-9F546D0F3203}"/>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graphicEl>
                                              <a:dgm id="{E2E3AFE2-3560-4E31-AE53-98CC47BFBA2B}"/>
                                            </p:graphicEl>
                                          </p:spTgt>
                                        </p:tgtEl>
                                        <p:attrNameLst>
                                          <p:attrName>style.visibility</p:attrName>
                                        </p:attrNameLst>
                                      </p:cBhvr>
                                      <p:to>
                                        <p:strVal val="visible"/>
                                      </p:to>
                                    </p:set>
                                    <p:animEffect transition="in" filter="wipe(left)">
                                      <p:cBhvr>
                                        <p:cTn id="52" dur="500"/>
                                        <p:tgtEl>
                                          <p:spTgt spid="5">
                                            <p:graphicEl>
                                              <a:dgm id="{E2E3AFE2-3560-4E31-AE53-98CC47BFBA2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D11DB4-C5C3-4320-AB0C-95AF49974DEF}"/>
              </a:ext>
            </a:extLst>
          </p:cNvPr>
          <p:cNvSpPr/>
          <p:nvPr/>
        </p:nvSpPr>
        <p:spPr>
          <a:xfrm>
            <a:off x="91403" y="2035173"/>
            <a:ext cx="9043916" cy="3139321"/>
          </a:xfrm>
          <a:prstGeom prst="rect">
            <a:avLst/>
          </a:prstGeom>
        </p:spPr>
        <p:txBody>
          <a:bodyPr wrap="square">
            <a:spAutoFit/>
          </a:bodyPr>
          <a:lstStyle/>
          <a:p>
            <a:pPr algn="ctr"/>
            <a:r>
              <a:rPr lang="en-US" sz="6600" dirty="0">
                <a:solidFill>
                  <a:srgbClr val="00B050"/>
                </a:solidFill>
                <a:latin typeface="+mj-lt"/>
              </a:rPr>
              <a:t>Responsibilities </a:t>
            </a:r>
          </a:p>
          <a:p>
            <a:pPr algn="ctr"/>
            <a:r>
              <a:rPr lang="en-US" sz="6600" dirty="0">
                <a:solidFill>
                  <a:srgbClr val="00B050"/>
                </a:solidFill>
                <a:latin typeface="+mj-lt"/>
              </a:rPr>
              <a:t>&amp; </a:t>
            </a:r>
          </a:p>
          <a:p>
            <a:pPr algn="ctr"/>
            <a:r>
              <a:rPr lang="en-US" sz="6600" dirty="0">
                <a:solidFill>
                  <a:srgbClr val="00B050"/>
                </a:solidFill>
                <a:latin typeface="+mj-lt"/>
              </a:rPr>
              <a:t>Etiquette</a:t>
            </a:r>
          </a:p>
        </p:txBody>
      </p:sp>
      <p:sp>
        <p:nvSpPr>
          <p:cNvPr id="4" name="Title 1">
            <a:extLst>
              <a:ext uri="{FF2B5EF4-FFF2-40B4-BE49-F238E27FC236}">
                <a16:creationId xmlns:a16="http://schemas.microsoft.com/office/drawing/2014/main" id="{FEAA241D-73FC-45CA-B908-6BD99C5D7A82}"/>
              </a:ext>
            </a:extLst>
          </p:cNvPr>
          <p:cNvSpPr>
            <a:spLocks noGrp="1"/>
          </p:cNvSpPr>
          <p:nvPr>
            <p:ph type="title"/>
          </p:nvPr>
        </p:nvSpPr>
        <p:spPr>
          <a:xfrm>
            <a:off x="0" y="301752"/>
            <a:ext cx="9144000" cy="1143000"/>
          </a:xfrm>
        </p:spPr>
        <p:txBody>
          <a:bodyPr>
            <a:normAutofit/>
          </a:bodyPr>
          <a:lstStyle/>
          <a:p>
            <a:r>
              <a:rPr lang="en-US" dirty="0"/>
              <a:t>Club Meetings</a:t>
            </a:r>
          </a:p>
        </p:txBody>
      </p:sp>
      <p:pic>
        <p:nvPicPr>
          <p:cNvPr id="5" name="Picture 4">
            <a:extLst>
              <a:ext uri="{FF2B5EF4-FFF2-40B4-BE49-F238E27FC236}">
                <a16:creationId xmlns:a16="http://schemas.microsoft.com/office/drawing/2014/main" id="{51402F0A-9BDE-4752-A220-42E1C465B5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38010">
            <a:off x="7467600" y="990690"/>
            <a:ext cx="1516416" cy="3217325"/>
          </a:xfrm>
          <a:prstGeom prst="rect">
            <a:avLst/>
          </a:prstGeom>
        </p:spPr>
      </p:pic>
      <p:pic>
        <p:nvPicPr>
          <p:cNvPr id="6" name="Picture 5">
            <a:extLst>
              <a:ext uri="{FF2B5EF4-FFF2-40B4-BE49-F238E27FC236}">
                <a16:creationId xmlns:a16="http://schemas.microsoft.com/office/drawing/2014/main" id="{112361D4-8215-4A3B-95D4-DC9F3C3A6A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4528282">
            <a:off x="1035578" y="4450073"/>
            <a:ext cx="1032081" cy="2189729"/>
          </a:xfrm>
          <a:prstGeom prst="rect">
            <a:avLst/>
          </a:prstGeom>
        </p:spPr>
      </p:pic>
    </p:spTree>
    <p:extLst>
      <p:ext uri="{BB962C8B-B14F-4D97-AF65-F5344CB8AC3E}">
        <p14:creationId xmlns:p14="http://schemas.microsoft.com/office/powerpoint/2010/main" val="3651789271"/>
      </p:ext>
    </p:extLst>
  </p:cSld>
  <p:clrMapOvr>
    <a:masterClrMapping/>
  </p:clrMapOvr>
  <p:transition spd="slow">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EDF4-DF2B-4B08-BB9F-7ECA3AC29E69}"/>
              </a:ext>
            </a:extLst>
          </p:cNvPr>
          <p:cNvSpPr>
            <a:spLocks noGrp="1"/>
          </p:cNvSpPr>
          <p:nvPr>
            <p:ph type="title"/>
          </p:nvPr>
        </p:nvSpPr>
        <p:spPr/>
        <p:txBody>
          <a:bodyPr/>
          <a:lstStyle/>
          <a:p>
            <a:r>
              <a:rPr lang="en-US" dirty="0"/>
              <a:t>Weekly Programs/Speakers</a:t>
            </a:r>
          </a:p>
        </p:txBody>
      </p:sp>
      <p:graphicFrame>
        <p:nvGraphicFramePr>
          <p:cNvPr id="6" name="Table 5">
            <a:extLst>
              <a:ext uri="{FF2B5EF4-FFF2-40B4-BE49-F238E27FC236}">
                <a16:creationId xmlns:a16="http://schemas.microsoft.com/office/drawing/2014/main" id="{4F25C343-8F90-43D5-8481-FB3DBC7DF978}"/>
              </a:ext>
            </a:extLst>
          </p:cNvPr>
          <p:cNvGraphicFramePr>
            <a:graphicFrameLocks noGrp="1"/>
          </p:cNvGraphicFramePr>
          <p:nvPr>
            <p:extLst>
              <p:ext uri="{D42A27DB-BD31-4B8C-83A1-F6EECF244321}">
                <p14:modId xmlns:p14="http://schemas.microsoft.com/office/powerpoint/2010/main" val="3960256215"/>
              </p:ext>
            </p:extLst>
          </p:nvPr>
        </p:nvGraphicFramePr>
        <p:xfrm>
          <a:off x="1066800" y="1417638"/>
          <a:ext cx="6781800" cy="4983164"/>
        </p:xfrm>
        <a:graphic>
          <a:graphicData uri="http://schemas.openxmlformats.org/drawingml/2006/table">
            <a:tbl>
              <a:tblPr firstRow="1" bandRow="1">
                <a:tableStyleId>{0505E3EF-67EA-436B-97B2-0124C06EBD24}</a:tableStyleId>
              </a:tblPr>
              <a:tblGrid>
                <a:gridCol w="2260600">
                  <a:extLst>
                    <a:ext uri="{9D8B030D-6E8A-4147-A177-3AD203B41FA5}">
                      <a16:colId xmlns:a16="http://schemas.microsoft.com/office/drawing/2014/main" val="3242097800"/>
                    </a:ext>
                  </a:extLst>
                </a:gridCol>
                <a:gridCol w="2260600">
                  <a:extLst>
                    <a:ext uri="{9D8B030D-6E8A-4147-A177-3AD203B41FA5}">
                      <a16:colId xmlns:a16="http://schemas.microsoft.com/office/drawing/2014/main" val="4234618035"/>
                    </a:ext>
                  </a:extLst>
                </a:gridCol>
                <a:gridCol w="2260600">
                  <a:extLst>
                    <a:ext uri="{9D8B030D-6E8A-4147-A177-3AD203B41FA5}">
                      <a16:colId xmlns:a16="http://schemas.microsoft.com/office/drawing/2014/main" val="37619293"/>
                    </a:ext>
                  </a:extLst>
                </a:gridCol>
              </a:tblGrid>
              <a:tr h="429482">
                <a:tc gridSpan="3">
                  <a:txBody>
                    <a:bodyPr/>
                    <a:lstStyle/>
                    <a:p>
                      <a:pPr algn="ctr"/>
                      <a:r>
                        <a:rPr lang="en-US" b="1" dirty="0"/>
                        <a:t>Monthly Program Themes</a:t>
                      </a:r>
                    </a:p>
                  </a:txBody>
                  <a:tcPr/>
                </a:tc>
                <a:tc hMerge="1">
                  <a:txBody>
                    <a:bodyPr/>
                    <a:lstStyle/>
                    <a:p>
                      <a:pPr algn="ctr"/>
                      <a:endParaRPr lang="en-US" b="0" dirty="0"/>
                    </a:p>
                  </a:txBody>
                  <a:tcPr/>
                </a:tc>
                <a:tc hMerge="1">
                  <a:txBody>
                    <a:bodyPr/>
                    <a:lstStyle/>
                    <a:p>
                      <a:pPr algn="ctr"/>
                      <a:endParaRPr lang="en-US" b="0" dirty="0"/>
                    </a:p>
                  </a:txBody>
                  <a:tcPr/>
                </a:tc>
                <a:extLst>
                  <a:ext uri="{0D108BD9-81ED-4DB2-BD59-A6C34878D82A}">
                    <a16:rowId xmlns:a16="http://schemas.microsoft.com/office/drawing/2014/main" val="410093101"/>
                  </a:ext>
                </a:extLst>
              </a:tr>
              <a:tr h="1058996">
                <a:tc>
                  <a:txBody>
                    <a:bodyPr/>
                    <a:lstStyle/>
                    <a:p>
                      <a:pPr algn="ctr"/>
                      <a:r>
                        <a:rPr lang="en-US" b="1" dirty="0"/>
                        <a:t>July </a:t>
                      </a:r>
                    </a:p>
                    <a:p>
                      <a:pPr algn="ctr"/>
                      <a:r>
                        <a:rPr lang="en-US" b="0" dirty="0"/>
                        <a:t>Start of </a:t>
                      </a:r>
                    </a:p>
                    <a:p>
                      <a:pPr algn="ctr"/>
                      <a:r>
                        <a:rPr lang="en-US" b="0" dirty="0"/>
                        <a:t>New Rotary Year</a:t>
                      </a:r>
                    </a:p>
                  </a:txBody>
                  <a:tcPr/>
                </a:tc>
                <a:tc>
                  <a:txBody>
                    <a:bodyPr/>
                    <a:lstStyle/>
                    <a:p>
                      <a:pPr algn="ctr"/>
                      <a:r>
                        <a:rPr lang="en-US" b="1" dirty="0"/>
                        <a:t>August</a:t>
                      </a:r>
                    </a:p>
                    <a:p>
                      <a:pPr algn="ctr"/>
                      <a:r>
                        <a:rPr lang="en-US" b="0" dirty="0"/>
                        <a:t>Membership and Club Development</a:t>
                      </a:r>
                    </a:p>
                  </a:txBody>
                  <a:tcPr/>
                </a:tc>
                <a:tc>
                  <a:txBody>
                    <a:bodyPr/>
                    <a:lstStyle/>
                    <a:p>
                      <a:pPr algn="ctr"/>
                      <a:r>
                        <a:rPr lang="en-US" b="1" dirty="0"/>
                        <a:t>September</a:t>
                      </a:r>
                    </a:p>
                    <a:p>
                      <a:pPr algn="ctr"/>
                      <a:r>
                        <a:rPr lang="en-US" b="0" dirty="0"/>
                        <a:t>Basic Education and Literacy</a:t>
                      </a:r>
                    </a:p>
                  </a:txBody>
                  <a:tcPr/>
                </a:tc>
                <a:extLst>
                  <a:ext uri="{0D108BD9-81ED-4DB2-BD59-A6C34878D82A}">
                    <a16:rowId xmlns:a16="http://schemas.microsoft.com/office/drawing/2014/main" val="2767970968"/>
                  </a:ext>
                </a:extLst>
              </a:tr>
              <a:tr h="1376694">
                <a:tc>
                  <a:txBody>
                    <a:bodyPr/>
                    <a:lstStyle/>
                    <a:p>
                      <a:pPr algn="ctr"/>
                      <a:r>
                        <a:rPr lang="en-US" b="1" dirty="0"/>
                        <a:t>October</a:t>
                      </a:r>
                    </a:p>
                    <a:p>
                      <a:pPr algn="ctr"/>
                      <a:r>
                        <a:rPr lang="en-US" dirty="0"/>
                        <a:t>Economic and Community Development</a:t>
                      </a:r>
                      <a:endParaRPr lang="en-US" b="0" dirty="0"/>
                    </a:p>
                  </a:txBody>
                  <a:tcPr/>
                </a:tc>
                <a:tc>
                  <a:txBody>
                    <a:bodyPr/>
                    <a:lstStyle/>
                    <a:p>
                      <a:pPr algn="ctr"/>
                      <a:r>
                        <a:rPr lang="en-US" b="1" dirty="0"/>
                        <a:t>November</a:t>
                      </a:r>
                    </a:p>
                    <a:p>
                      <a:pPr algn="ctr"/>
                      <a:r>
                        <a:rPr lang="en-US" dirty="0"/>
                        <a:t>The Rotary Foundation</a:t>
                      </a:r>
                      <a:endParaRPr lang="en-US" b="0" dirty="0"/>
                    </a:p>
                  </a:txBody>
                  <a:tcPr/>
                </a:tc>
                <a:tc>
                  <a:txBody>
                    <a:bodyPr/>
                    <a:lstStyle/>
                    <a:p>
                      <a:pPr algn="ctr"/>
                      <a:r>
                        <a:rPr lang="en-US" b="1" dirty="0"/>
                        <a:t>December</a:t>
                      </a:r>
                    </a:p>
                    <a:p>
                      <a:pPr algn="ctr"/>
                      <a:r>
                        <a:rPr lang="en-US" dirty="0"/>
                        <a:t>Disease Prevention and Treatment</a:t>
                      </a:r>
                      <a:endParaRPr lang="en-US" b="0" dirty="0"/>
                    </a:p>
                  </a:txBody>
                  <a:tcPr/>
                </a:tc>
                <a:extLst>
                  <a:ext uri="{0D108BD9-81ED-4DB2-BD59-A6C34878D82A}">
                    <a16:rowId xmlns:a16="http://schemas.microsoft.com/office/drawing/2014/main" val="2817626902"/>
                  </a:ext>
                </a:extLst>
              </a:tr>
              <a:tr h="1058996">
                <a:tc>
                  <a:txBody>
                    <a:bodyPr/>
                    <a:lstStyle/>
                    <a:p>
                      <a:pPr algn="ctr"/>
                      <a:r>
                        <a:rPr lang="en-US" b="1" dirty="0"/>
                        <a:t>January</a:t>
                      </a:r>
                    </a:p>
                    <a:p>
                      <a:pPr algn="ctr"/>
                      <a:r>
                        <a:rPr lang="en-US" dirty="0"/>
                        <a:t>Vocational Service</a:t>
                      </a:r>
                      <a:endParaRPr lang="en-US" b="0" dirty="0"/>
                    </a:p>
                  </a:txBody>
                  <a:tcPr/>
                </a:tc>
                <a:tc>
                  <a:txBody>
                    <a:bodyPr/>
                    <a:lstStyle/>
                    <a:p>
                      <a:pPr algn="ctr"/>
                      <a:r>
                        <a:rPr lang="en-US" b="1" dirty="0"/>
                        <a:t>Februar</a:t>
                      </a:r>
                      <a:r>
                        <a:rPr lang="en-US" dirty="0"/>
                        <a:t>y</a:t>
                      </a:r>
                    </a:p>
                    <a:p>
                      <a:pPr algn="ctr"/>
                      <a:r>
                        <a:rPr lang="en-US" dirty="0"/>
                        <a:t>Peace and Conflict Resolution</a:t>
                      </a:r>
                      <a:endParaRPr lang="en-US" b="0" dirty="0"/>
                    </a:p>
                  </a:txBody>
                  <a:tcPr/>
                </a:tc>
                <a:tc>
                  <a:txBody>
                    <a:bodyPr/>
                    <a:lstStyle/>
                    <a:p>
                      <a:pPr algn="ctr"/>
                      <a:r>
                        <a:rPr lang="en-US" b="1" dirty="0"/>
                        <a:t>March</a:t>
                      </a:r>
                    </a:p>
                    <a:p>
                      <a:pPr algn="ctr"/>
                      <a:r>
                        <a:rPr lang="en-US" dirty="0"/>
                        <a:t>Water and Sanitation</a:t>
                      </a:r>
                      <a:endParaRPr lang="en-US" b="0" dirty="0"/>
                    </a:p>
                  </a:txBody>
                  <a:tcPr/>
                </a:tc>
                <a:extLst>
                  <a:ext uri="{0D108BD9-81ED-4DB2-BD59-A6C34878D82A}">
                    <a16:rowId xmlns:a16="http://schemas.microsoft.com/office/drawing/2014/main" val="1081321401"/>
                  </a:ext>
                </a:extLst>
              </a:tr>
              <a:tr h="1058996">
                <a:tc>
                  <a:txBody>
                    <a:bodyPr/>
                    <a:lstStyle/>
                    <a:p>
                      <a:pPr algn="ctr"/>
                      <a:r>
                        <a:rPr lang="en-US" b="1" dirty="0"/>
                        <a:t>April</a:t>
                      </a:r>
                    </a:p>
                    <a:p>
                      <a:pPr algn="ctr"/>
                      <a:r>
                        <a:rPr lang="en-US" dirty="0"/>
                        <a:t>Maternal and </a:t>
                      </a:r>
                    </a:p>
                    <a:p>
                      <a:pPr algn="ctr"/>
                      <a:r>
                        <a:rPr lang="en-US" dirty="0"/>
                        <a:t>Child Health</a:t>
                      </a:r>
                      <a:endParaRPr lang="en-US" b="0" dirty="0"/>
                    </a:p>
                  </a:txBody>
                  <a:tcPr/>
                </a:tc>
                <a:tc>
                  <a:txBody>
                    <a:bodyPr/>
                    <a:lstStyle/>
                    <a:p>
                      <a:pPr algn="ctr"/>
                      <a:r>
                        <a:rPr lang="en-US" b="1" dirty="0"/>
                        <a:t>May</a:t>
                      </a:r>
                    </a:p>
                    <a:p>
                      <a:pPr algn="ctr"/>
                      <a:r>
                        <a:rPr lang="en-US" dirty="0"/>
                        <a:t>Youth Service</a:t>
                      </a:r>
                      <a:endParaRPr lang="en-US" b="0" dirty="0"/>
                    </a:p>
                  </a:txBody>
                  <a:tcPr/>
                </a:tc>
                <a:tc>
                  <a:txBody>
                    <a:bodyPr/>
                    <a:lstStyle/>
                    <a:p>
                      <a:pPr algn="ctr"/>
                      <a:r>
                        <a:rPr lang="en-US" b="1" dirty="0"/>
                        <a:t>June</a:t>
                      </a:r>
                    </a:p>
                    <a:p>
                      <a:pPr algn="ctr"/>
                      <a:r>
                        <a:rPr lang="en-US" dirty="0"/>
                        <a:t>Rotary Fellowship</a:t>
                      </a:r>
                      <a:endParaRPr lang="en-US" b="0" dirty="0"/>
                    </a:p>
                  </a:txBody>
                  <a:tcPr/>
                </a:tc>
                <a:extLst>
                  <a:ext uri="{0D108BD9-81ED-4DB2-BD59-A6C34878D82A}">
                    <a16:rowId xmlns:a16="http://schemas.microsoft.com/office/drawing/2014/main" val="3734167626"/>
                  </a:ext>
                </a:extLst>
              </a:tr>
            </a:tbl>
          </a:graphicData>
        </a:graphic>
      </p:graphicFrame>
    </p:spTree>
    <p:extLst>
      <p:ext uri="{BB962C8B-B14F-4D97-AF65-F5344CB8AC3E}">
        <p14:creationId xmlns:p14="http://schemas.microsoft.com/office/powerpoint/2010/main" val="2478519228"/>
      </p:ext>
    </p:extLst>
  </p:cSld>
  <p:clrMapOvr>
    <a:masterClrMapping/>
  </p:clrMapOvr>
  <p:transition spd="slow">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Line 2"/>
          <p:cNvSpPr>
            <a:spLocks noChangeShapeType="1"/>
          </p:cNvSpPr>
          <p:nvPr>
            <p:custDataLst>
              <p:tags r:id="rId2"/>
            </p:custDataLst>
          </p:nvPr>
        </p:nvSpPr>
        <p:spPr bwMode="auto">
          <a:xfrm>
            <a:off x="1249363" y="5799138"/>
            <a:ext cx="7208837" cy="0"/>
          </a:xfrm>
          <a:prstGeom prst="line">
            <a:avLst/>
          </a:prstGeom>
          <a:noFill/>
          <a:ln w="57150">
            <a:solidFill>
              <a:schemeClr val="tx2"/>
            </a:solidFill>
            <a:round/>
            <a:headEnd/>
            <a:tailEnd type="triangle" w="med" len="med"/>
          </a:ln>
          <a:effectLst/>
        </p:spPr>
        <p:txBody>
          <a:bodyPr>
            <a:spAutoFit/>
          </a:bodyPr>
          <a:lstStyle/>
          <a:p>
            <a:pPr>
              <a:defRPr/>
            </a:pPr>
            <a:endParaRPr lang="en-US" dirty="0"/>
          </a:p>
        </p:txBody>
      </p:sp>
      <p:sp>
        <p:nvSpPr>
          <p:cNvPr id="627715" name="Line 3"/>
          <p:cNvSpPr>
            <a:spLocks noChangeShapeType="1"/>
          </p:cNvSpPr>
          <p:nvPr>
            <p:custDataLst>
              <p:tags r:id="rId3"/>
            </p:custDataLst>
          </p:nvPr>
        </p:nvSpPr>
        <p:spPr bwMode="auto">
          <a:xfrm flipH="1" flipV="1">
            <a:off x="1242990" y="1898319"/>
            <a:ext cx="15875" cy="3916363"/>
          </a:xfrm>
          <a:prstGeom prst="line">
            <a:avLst/>
          </a:prstGeom>
          <a:noFill/>
          <a:ln w="57150">
            <a:solidFill>
              <a:schemeClr val="tx2"/>
            </a:solidFill>
            <a:round/>
            <a:headEnd/>
            <a:tailEnd type="triangle" w="med" len="med"/>
          </a:ln>
          <a:effectLst/>
        </p:spPr>
        <p:txBody>
          <a:bodyPr>
            <a:spAutoFit/>
          </a:bodyPr>
          <a:lstStyle/>
          <a:p>
            <a:pPr>
              <a:defRPr/>
            </a:pPr>
            <a:endParaRPr lang="en-US" dirty="0"/>
          </a:p>
        </p:txBody>
      </p:sp>
      <p:sp>
        <p:nvSpPr>
          <p:cNvPr id="22532" name="Text Box 4"/>
          <p:cNvSpPr txBox="1">
            <a:spLocks noChangeArrowheads="1"/>
          </p:cNvSpPr>
          <p:nvPr>
            <p:custDataLst>
              <p:tags r:id="rId4"/>
            </p:custDataLst>
          </p:nvPr>
        </p:nvSpPr>
        <p:spPr bwMode="auto">
          <a:xfrm>
            <a:off x="1447800" y="5862638"/>
            <a:ext cx="6781800" cy="369332"/>
          </a:xfrm>
          <a:prstGeom prst="rect">
            <a:avLst/>
          </a:prstGeom>
          <a:noFill/>
          <a:ln w="3175">
            <a:noFill/>
            <a:miter lim="800000"/>
            <a:headEnd/>
            <a:tailEnd/>
          </a:ln>
        </p:spPr>
        <p:txBody>
          <a:bodyPr wrap="square">
            <a:normAutofit/>
          </a:bodyPr>
          <a:lstStyle/>
          <a:p>
            <a:pPr algn="ctr"/>
            <a:r>
              <a:rPr lang="en-US" dirty="0"/>
              <a:t>Time Spent</a:t>
            </a:r>
            <a:endParaRPr lang="en-US" dirty="0">
              <a:effectLst/>
            </a:endParaRPr>
          </a:p>
        </p:txBody>
      </p:sp>
      <p:sp>
        <p:nvSpPr>
          <p:cNvPr id="22533" name="Text Box 5"/>
          <p:cNvSpPr txBox="1">
            <a:spLocks noChangeArrowheads="1"/>
          </p:cNvSpPr>
          <p:nvPr>
            <p:custDataLst>
              <p:tags r:id="rId5"/>
            </p:custDataLst>
          </p:nvPr>
        </p:nvSpPr>
        <p:spPr bwMode="auto">
          <a:xfrm rot="-5400000">
            <a:off x="-908003" y="3759802"/>
            <a:ext cx="3709340" cy="369332"/>
          </a:xfrm>
          <a:prstGeom prst="rect">
            <a:avLst/>
          </a:prstGeom>
          <a:noFill/>
          <a:ln w="3175">
            <a:noFill/>
            <a:miter lim="800000"/>
            <a:headEnd/>
            <a:tailEnd/>
          </a:ln>
        </p:spPr>
        <p:txBody>
          <a:bodyPr wrap="square">
            <a:normAutofit/>
          </a:bodyPr>
          <a:lstStyle/>
          <a:p>
            <a:pPr algn="ctr"/>
            <a:r>
              <a:rPr lang="en-US" dirty="0">
                <a:effectLst/>
              </a:rPr>
              <a:t>Projects Worked On</a:t>
            </a:r>
          </a:p>
        </p:txBody>
      </p:sp>
      <p:sp>
        <p:nvSpPr>
          <p:cNvPr id="627722" name="AutoShape 10"/>
          <p:cNvSpPr>
            <a:spLocks noChangeArrowheads="1"/>
          </p:cNvSpPr>
          <p:nvPr>
            <p:custDataLst>
              <p:tags r:id="rId6"/>
            </p:custDataLst>
          </p:nvPr>
        </p:nvSpPr>
        <p:spPr bwMode="invGray">
          <a:xfrm>
            <a:off x="1756484" y="4329094"/>
            <a:ext cx="1753651" cy="1222157"/>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algn="ctr">
              <a:defRPr/>
            </a:pPr>
            <a:r>
              <a:rPr lang="en-US" sz="2000" dirty="0">
                <a:latin typeface="Segoe Semibold" pitchFamily="34" charset="0"/>
              </a:rPr>
              <a:t>Get Familiar</a:t>
            </a:r>
            <a:endParaRPr lang="en-US" sz="2000" dirty="0"/>
          </a:p>
        </p:txBody>
      </p:sp>
      <p:sp>
        <p:nvSpPr>
          <p:cNvPr id="627725" name="AutoShape 13"/>
          <p:cNvSpPr>
            <a:spLocks noChangeArrowheads="1"/>
          </p:cNvSpPr>
          <p:nvPr>
            <p:custDataLst>
              <p:tags r:id="rId7"/>
            </p:custDataLst>
          </p:nvPr>
        </p:nvSpPr>
        <p:spPr bwMode="invGray">
          <a:xfrm>
            <a:off x="6335671" y="2089798"/>
            <a:ext cx="1743878" cy="1212785"/>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algn="ctr">
              <a:defRPr/>
            </a:pPr>
            <a:r>
              <a:rPr lang="en-US" sz="2000" dirty="0">
                <a:latin typeface="Segoe Semibold" pitchFamily="34" charset="0"/>
              </a:rPr>
              <a:t>Lead</a:t>
            </a:r>
            <a:endParaRPr lang="en-US" sz="2000" dirty="0"/>
          </a:p>
        </p:txBody>
      </p:sp>
      <p:sp>
        <p:nvSpPr>
          <p:cNvPr id="627728" name="Rectangle 16"/>
          <p:cNvSpPr>
            <a:spLocks noGrp="1" noChangeArrowheads="1"/>
          </p:cNvSpPr>
          <p:nvPr>
            <p:ph type="title"/>
            <p:custDataLst>
              <p:tags r:id="rId8"/>
            </p:custDataLst>
          </p:nvPr>
        </p:nvSpPr>
        <p:spPr>
          <a:xfrm>
            <a:off x="841248" y="301752"/>
            <a:ext cx="8077200" cy="1143000"/>
          </a:xfrm>
        </p:spPr>
        <p:txBody>
          <a:bodyPr/>
          <a:lstStyle/>
          <a:p>
            <a:pPr>
              <a:defRPr/>
            </a:pPr>
            <a:r>
              <a:rPr lang="en-US" dirty="0"/>
              <a:t>Becoming a Rotarian</a:t>
            </a:r>
          </a:p>
        </p:txBody>
      </p:sp>
      <p:sp>
        <p:nvSpPr>
          <p:cNvPr id="17" name="AutoShape 10"/>
          <p:cNvSpPr>
            <a:spLocks noChangeArrowheads="1"/>
          </p:cNvSpPr>
          <p:nvPr>
            <p:custDataLst>
              <p:tags r:id="rId9"/>
            </p:custDataLst>
          </p:nvPr>
        </p:nvSpPr>
        <p:spPr bwMode="invGray">
          <a:xfrm>
            <a:off x="4191000" y="3276600"/>
            <a:ext cx="1753651" cy="1222157"/>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algn="ctr">
              <a:defRPr/>
            </a:pPr>
            <a:r>
              <a:rPr lang="en-US" sz="2000" dirty="0">
                <a:latin typeface="Segoe Semibold" pitchFamily="34" charset="0"/>
              </a:rPr>
              <a:t>Participate</a:t>
            </a:r>
            <a:endParaRPr lang="en-US" sz="2000" dirty="0"/>
          </a:p>
        </p:txBody>
      </p:sp>
      <p:sp>
        <p:nvSpPr>
          <p:cNvPr id="11" name="Freeform 15"/>
          <p:cNvSpPr>
            <a:spLocks/>
          </p:cNvSpPr>
          <p:nvPr>
            <p:custDataLst>
              <p:tags r:id="rId10"/>
            </p:custDataLst>
          </p:nvPr>
        </p:nvSpPr>
        <p:spPr bwMode="auto">
          <a:xfrm rot="21240482">
            <a:off x="2519412" y="1676400"/>
            <a:ext cx="3728988" cy="2313711"/>
          </a:xfrm>
          <a:custGeom>
            <a:avLst/>
            <a:gdLst/>
            <a:ahLst/>
            <a:cxnLst>
              <a:cxn ang="0">
                <a:pos x="0" y="1390"/>
              </a:cxn>
              <a:cxn ang="0">
                <a:pos x="1529" y="158"/>
              </a:cxn>
              <a:cxn ang="0">
                <a:pos x="1529" y="0"/>
              </a:cxn>
              <a:cxn ang="0">
                <a:pos x="2030" y="360"/>
              </a:cxn>
              <a:cxn ang="0">
                <a:pos x="1523" y="714"/>
              </a:cxn>
              <a:cxn ang="0">
                <a:pos x="1520" y="543"/>
              </a:cxn>
              <a:cxn ang="0">
                <a:pos x="0" y="1390"/>
              </a:cxn>
            </a:cxnLst>
            <a:rect l="0" t="0" r="r" b="b"/>
            <a:pathLst>
              <a:path w="2030" h="1390">
                <a:moveTo>
                  <a:pt x="0" y="1390"/>
                </a:moveTo>
                <a:cubicBezTo>
                  <a:pt x="131" y="796"/>
                  <a:pt x="676" y="220"/>
                  <a:pt x="1529" y="158"/>
                </a:cubicBezTo>
                <a:lnTo>
                  <a:pt x="1529" y="0"/>
                </a:lnTo>
                <a:lnTo>
                  <a:pt x="2030" y="360"/>
                </a:lnTo>
                <a:lnTo>
                  <a:pt x="1523" y="714"/>
                </a:lnTo>
                <a:lnTo>
                  <a:pt x="1520" y="543"/>
                </a:lnTo>
                <a:cubicBezTo>
                  <a:pt x="803" y="447"/>
                  <a:pt x="109" y="1123"/>
                  <a:pt x="0" y="1390"/>
                </a:cubicBezTo>
                <a:close/>
              </a:path>
            </a:pathLst>
          </a:custGeom>
          <a:gradFill rotWithShape="1">
            <a:gsLst>
              <a:gs pos="0">
                <a:schemeClr val="accent5"/>
              </a:gs>
              <a:gs pos="100000">
                <a:schemeClr val="accent4"/>
              </a:gs>
            </a:gsLst>
            <a:lin ang="18900000" scaled="1"/>
          </a:gradFill>
          <a:ln w="3175" cap="flat" cmpd="sng">
            <a:noFill/>
            <a:prstDash val="solid"/>
            <a:round/>
            <a:headEnd/>
            <a:tailEnd/>
          </a:ln>
          <a:effectLst/>
        </p:spPr>
        <p:txBody>
          <a:bodyPr wrap="none" anchor="ctr">
            <a:noAutofit/>
          </a:bodyPr>
          <a:lstStyle/>
          <a:p>
            <a:pPr>
              <a:defRPr/>
            </a:pP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84992627"/>
              </p:ext>
            </p:extLst>
          </p:nvPr>
        </p:nvGraphicFramePr>
        <p:xfrm>
          <a:off x="1295400" y="1676400"/>
          <a:ext cx="6705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1143000"/>
          </a:xfrm>
        </p:spPr>
        <p:txBody>
          <a:bodyPr>
            <a:normAutofit/>
          </a:bodyPr>
          <a:lstStyle/>
          <a:p>
            <a:r>
              <a:rPr lang="en-US" dirty="0"/>
              <a:t>Introductions</a:t>
            </a:r>
          </a:p>
        </p:txBody>
      </p:sp>
    </p:spTree>
    <p:extLst>
      <p:ext uri="{BB962C8B-B14F-4D97-AF65-F5344CB8AC3E}">
        <p14:creationId xmlns:p14="http://schemas.microsoft.com/office/powerpoint/2010/main" val="3334144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7" dur="500"/>
                                        <p:tgtEl>
                                          <p:spTgt spid="3">
                                            <p:graphicEl>
                                              <a:dgm id="{F5034101-5B7D-4FE7-B47A-5A48CF39606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32" dur="500"/>
                                        <p:tgtEl>
                                          <p:spTgt spid="3">
                                            <p:graphicEl>
                                              <a:dgm id="{C7C3E6FD-D83F-4BDA-907E-B5EE041DA93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graphicEl>
                                              <a:dgm id="{D925DC82-070A-4FA2-A99B-1D481D856AA0}"/>
                                            </p:graphicEl>
                                          </p:spTgt>
                                        </p:tgtEl>
                                        <p:attrNameLst>
                                          <p:attrName>style.visibility</p:attrName>
                                        </p:attrNameLst>
                                      </p:cBhvr>
                                      <p:to>
                                        <p:strVal val="visible"/>
                                      </p:to>
                                    </p:set>
                                    <p:animEffect transition="in" filter="wipe(left)">
                                      <p:cBhvr>
                                        <p:cTn id="37" dur="500"/>
                                        <p:tgtEl>
                                          <p:spTgt spid="3">
                                            <p:graphicEl>
                                              <a:dgm id="{D925DC82-070A-4FA2-A99B-1D481D856AA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graphicEl>
                                              <a:dgm id="{483BA68E-8126-4FBB-9F3D-D9E1B425B903}"/>
                                            </p:graphicEl>
                                          </p:spTgt>
                                        </p:tgtEl>
                                        <p:attrNameLst>
                                          <p:attrName>style.visibility</p:attrName>
                                        </p:attrNameLst>
                                      </p:cBhvr>
                                      <p:to>
                                        <p:strVal val="visible"/>
                                      </p:to>
                                    </p:set>
                                    <p:animEffect transition="in" filter="wipe(left)">
                                      <p:cBhvr>
                                        <p:cTn id="42" dur="500"/>
                                        <p:tgtEl>
                                          <p:spTgt spid="3">
                                            <p:graphicEl>
                                              <a:dgm id="{483BA68E-8126-4FBB-9F3D-D9E1B425B90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4800" y="-685800"/>
            <a:ext cx="7765662" cy="16476125"/>
          </a:xfrm>
          <a:prstGeom prst="rect">
            <a:avLst/>
          </a:prstGeom>
        </p:spPr>
      </p:pic>
      <p:pic>
        <p:nvPicPr>
          <p:cNvPr id="4" name="Picture 4" descr="http://www.clipartkid.com/images/459/ask-the-experts-christmas-questions-edition-religion-news-service-uaZkTm-clipart.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62400" y="1676400"/>
            <a:ext cx="3886200" cy="290925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81553933"/>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28800" y="0"/>
            <a:ext cx="5503004" cy="11675525"/>
          </a:xfrm>
          <a:prstGeom prst="rect">
            <a:avLst/>
          </a:prstGeom>
        </p:spPr>
      </p:pic>
      <p:sp>
        <p:nvSpPr>
          <p:cNvPr id="2" name="Title 1">
            <a:extLst>
              <a:ext uri="{FF2B5EF4-FFF2-40B4-BE49-F238E27FC236}">
                <a16:creationId xmlns:a16="http://schemas.microsoft.com/office/drawing/2014/main" id="{FC8C50BA-CB71-41D0-9005-8897E49B1CDD}"/>
              </a:ext>
            </a:extLst>
          </p:cNvPr>
          <p:cNvSpPr>
            <a:spLocks noGrp="1"/>
          </p:cNvSpPr>
          <p:nvPr>
            <p:ph type="title"/>
          </p:nvPr>
        </p:nvSpPr>
        <p:spPr>
          <a:xfrm>
            <a:off x="0" y="2667000"/>
            <a:ext cx="5181600" cy="1143000"/>
          </a:xfrm>
        </p:spPr>
        <p:txBody>
          <a:bodyPr/>
          <a:lstStyle/>
          <a:p>
            <a:r>
              <a:rPr lang="en-US" dirty="0"/>
              <a:t>Thank you!</a:t>
            </a:r>
          </a:p>
        </p:txBody>
      </p:sp>
    </p:spTree>
    <p:custDataLst>
      <p:tags r:id="rId1"/>
    </p:custDataLst>
    <p:extLst>
      <p:ext uri="{BB962C8B-B14F-4D97-AF65-F5344CB8AC3E}">
        <p14:creationId xmlns:p14="http://schemas.microsoft.com/office/powerpoint/2010/main" val="63255264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custDataLst>
              <p:tags r:id="rId2"/>
            </p:custDataLst>
          </p:nvPr>
        </p:nvSpPr>
        <p:spPr>
          <a:xfrm>
            <a:off x="841249" y="304800"/>
            <a:ext cx="7921752" cy="1143000"/>
          </a:xfrm>
        </p:spPr>
        <p:txBody>
          <a:bodyPr/>
          <a:lstStyle/>
          <a:p>
            <a:pPr>
              <a:defRPr/>
            </a:pPr>
            <a:r>
              <a:rPr lang="en-US" dirty="0"/>
              <a:t>ROTARY BASICS</a:t>
            </a:r>
          </a:p>
        </p:txBody>
      </p:sp>
      <p:sp>
        <p:nvSpPr>
          <p:cNvPr id="629763" name="Rectangle 3"/>
          <p:cNvSpPr>
            <a:spLocks noGrp="1" noChangeArrowheads="1"/>
          </p:cNvSpPr>
          <p:nvPr>
            <p:ph type="body" sz="half" idx="2"/>
            <p:custDataLst>
              <p:tags r:id="rId3"/>
            </p:custDataLst>
          </p:nvPr>
        </p:nvSpPr>
        <p:spPr>
          <a:xfrm>
            <a:off x="2133600" y="2819400"/>
            <a:ext cx="5172075" cy="3657600"/>
          </a:xfrm>
        </p:spPr>
        <p:txBody>
          <a:bodyPr>
            <a:normAutofit/>
          </a:bodyPr>
          <a:lstStyle/>
          <a:p>
            <a:pPr marL="0" indent="0" algn="ctr">
              <a:buNone/>
            </a:pPr>
            <a:r>
              <a:rPr lang="en-US" dirty="0"/>
              <a:t>There are 1.2 million Rotarians in 35,000 clubs doing good all over the world.  </a:t>
            </a:r>
          </a:p>
          <a:p>
            <a:pPr marL="0" indent="0" algn="ctr">
              <a:buNone/>
            </a:pPr>
            <a:endParaRPr lang="en-US" dirty="0"/>
          </a:p>
          <a:p>
            <a:pPr marL="0" indent="0" algn="ctr">
              <a:buNone/>
            </a:pPr>
            <a:r>
              <a:rPr lang="en-US" dirty="0"/>
              <a:t>This network of clubs makes up Rotary International.</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00" y="1295400"/>
            <a:ext cx="8153400" cy="1500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42333"/>
            <a:ext cx="9067800" cy="795867"/>
          </a:xfrm>
        </p:spPr>
        <p:txBody>
          <a:bodyPr/>
          <a:lstStyle/>
          <a:p>
            <a:r>
              <a:rPr lang="en-US" dirty="0"/>
              <a:t>Rotary’s Structure</a:t>
            </a:r>
          </a:p>
        </p:txBody>
      </p:sp>
      <p:sp>
        <p:nvSpPr>
          <p:cNvPr id="3" name="Content Placeholder 2"/>
          <p:cNvSpPr>
            <a:spLocks noGrp="1"/>
          </p:cNvSpPr>
          <p:nvPr>
            <p:ph idx="1"/>
          </p:nvPr>
        </p:nvSpPr>
        <p:spPr>
          <a:xfrm>
            <a:off x="2705100" y="2106833"/>
            <a:ext cx="3505200" cy="3154363"/>
          </a:xfrm>
        </p:spPr>
        <p:txBody>
          <a:bodyPr/>
          <a:lstStyle/>
          <a:p>
            <a:endParaRPr lang="en-US" dirty="0"/>
          </a:p>
        </p:txBody>
      </p:sp>
      <p:sp>
        <p:nvSpPr>
          <p:cNvPr id="7" name="Oval 6"/>
          <p:cNvSpPr/>
          <p:nvPr/>
        </p:nvSpPr>
        <p:spPr>
          <a:xfrm>
            <a:off x="1524000" y="838200"/>
            <a:ext cx="6019800" cy="5791200"/>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2337212" y="1600200"/>
            <a:ext cx="4422404" cy="4445369"/>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2838892" y="2281546"/>
            <a:ext cx="3163484" cy="2970172"/>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733799" y="2895600"/>
            <a:ext cx="1447801" cy="1600200"/>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Users\Kim Erickson\AppData\Local\Microsoft\Windows\Temporary Internet Files\Content.IE5\PO13C9DE\pawn[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62107" y="3256808"/>
            <a:ext cx="591185" cy="7620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1524000" y="1219200"/>
            <a:ext cx="6209709" cy="5270912"/>
            <a:chOff x="1524000" y="1219200"/>
            <a:chExt cx="6209709" cy="5270912"/>
          </a:xfrm>
        </p:grpSpPr>
        <p:pic>
          <p:nvPicPr>
            <p:cNvPr id="13" name="Picture 3" descr="C:\Users\Kim Erickson\AppData\Local\Microsoft\Windows\Temporary Internet Files\Content.IE5\Q85B5PN0\500px-People_icon.svg[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551710" y="2895599"/>
              <a:ext cx="747979" cy="74797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524000" y="1219200"/>
              <a:ext cx="6209709" cy="5270912"/>
              <a:chOff x="1524000" y="1219200"/>
              <a:chExt cx="6209709" cy="5270912"/>
            </a:xfrm>
          </p:grpSpPr>
          <p:pic>
            <p:nvPicPr>
              <p:cNvPr id="1027" name="Picture 3" descr="C:\Users\Kim Erickson\AppData\Local\Microsoft\Windows\Temporary Internet Files\Content.IE5\Q85B5PN0\500px-People_icon.svg[1].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508237" y="1219200"/>
                <a:ext cx="774700" cy="7747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Kim Erickson\AppData\Local\Microsoft\Windows\Temporary Internet Files\Content.IE5\Q85B5PN0\500px-People_icon.svg[1].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644103" y="5379411"/>
                <a:ext cx="729696" cy="7296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Kim Erickson\AppData\Local\Microsoft\Windows\Temporary Internet Files\Content.IE5\Q85B5PN0\500px-People_icon.svg[1].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302442" y="4757800"/>
                <a:ext cx="857992" cy="8579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Kim Erickson\AppData\Local\Microsoft\Windows\Temporary Internet Files\Content.IE5\Q85B5PN0\500px-People_icon.svg[1].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705254" y="2281545"/>
                <a:ext cx="784184" cy="7841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Kim Erickson\AppData\Local\Microsoft\Windows\Temporary Internet Files\Content.IE5\Q85B5PN0\500px-People_icon.svg[1].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346002" y="1416049"/>
                <a:ext cx="877055" cy="8770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Kim Erickson\AppData\Local\Microsoft\Windows\Temporary Internet Files\Content.IE5\Q85B5PN0\500px-People_icon.svg[1].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1524000" y="3980296"/>
                <a:ext cx="813212" cy="8132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Kim Erickson\AppData\Local\Microsoft\Windows\Temporary Internet Files\Content.IE5\Q85B5PN0\500px-People_icon.svg[1].png"/>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5113292" y="5601029"/>
                <a:ext cx="889083" cy="88908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Kim Erickson\AppData\Local\Microsoft\Windows\Temporary Internet Files\Content.IE5\Q85B5PN0\500px-People_icon.svg[1].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860788" y="3269588"/>
                <a:ext cx="872921" cy="87292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3" name="Picture 4" descr="C:\Users\Kim Erickson\AppData\Local\Microsoft\Windows\Temporary Internet Files\Content.IE5\PO13C9DE\Group_people_icon[1].jpg"/>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962675" y="5486400"/>
            <a:ext cx="574114" cy="381247"/>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2416216" y="3472152"/>
            <a:ext cx="4281285" cy="682560"/>
            <a:chOff x="2416216" y="3472152"/>
            <a:chExt cx="4281285" cy="682560"/>
          </a:xfrm>
        </p:grpSpPr>
        <p:pic>
          <p:nvPicPr>
            <p:cNvPr id="1028" name="Picture 4" descr="C:\Users\Kim Erickson\AppData\Local\Microsoft\Windows\Temporary Internet Files\Content.IE5\PO13C9DE\Group_people_icon[1].jpg"/>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2416216" y="3472152"/>
              <a:ext cx="673274" cy="44709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Kim Erickson\AppData\Local\Microsoft\Windows\Temporary Internet Files\Content.IE5\PO13C9DE\Group_people_icon[1].jpg"/>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6172200" y="3805879"/>
              <a:ext cx="525301" cy="3488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3373799" y="3765658"/>
            <a:ext cx="2152049" cy="1307992"/>
            <a:chOff x="3373799" y="3765658"/>
            <a:chExt cx="2152049" cy="1307992"/>
          </a:xfrm>
        </p:grpSpPr>
        <p:pic>
          <p:nvPicPr>
            <p:cNvPr id="1030" name="Picture 6" descr="C:\Users\Kim Erickson\AppData\Local\Microsoft\Windows\Temporary Internet Files\Content.IE5\PO13C9DE\stick-man-figure-running-11595-large[1].png"/>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5165848" y="4019712"/>
              <a:ext cx="360000" cy="45000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373799" y="3765658"/>
              <a:ext cx="1739493" cy="1307992"/>
              <a:chOff x="3373799" y="3765658"/>
              <a:chExt cx="1739493" cy="1307992"/>
            </a:xfrm>
          </p:grpSpPr>
          <p:pic>
            <p:nvPicPr>
              <p:cNvPr id="1031" name="Picture 7" descr="C:\Users\Kim Erickson\AppData\Local\Microsoft\Windows\Temporary Internet Files\Content.IE5\37S1HM9O\large-stick-man-figure-running-0-11595[1].gif"/>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4497287" y="4516499"/>
                <a:ext cx="360000" cy="45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im Erickson\AppData\Local\Microsoft\Windows\Temporary Internet Files\Content.IE5\WVP40V1E\nicubunu-Stickman-13[1].png"/>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3553799" y="4435802"/>
                <a:ext cx="508662" cy="52574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descr="C:\Users\Kim Erickson\AppData\Local\Microsoft\Windows\Temporary Internet Files\Content.IE5\37S1HM9O\large-stick-man-figure-running-0-11595[1].gif"/>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4753292" y="4623650"/>
                <a:ext cx="360000" cy="45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Kim Erickson\AppData\Local\Microsoft\Windows\Temporary Internet Files\Content.IE5\37S1HM9O\large-stick-man-figure-running-0-11595[1].gif"/>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3373799" y="3765658"/>
                <a:ext cx="360000" cy="450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 name="TextBox 7"/>
          <p:cNvSpPr txBox="1"/>
          <p:nvPr/>
        </p:nvSpPr>
        <p:spPr>
          <a:xfrm>
            <a:off x="3470503" y="1046717"/>
            <a:ext cx="2132571" cy="369332"/>
          </a:xfrm>
          <a:prstGeom prst="rect">
            <a:avLst/>
          </a:prstGeom>
          <a:noFill/>
        </p:spPr>
        <p:txBody>
          <a:bodyPr wrap="none" rtlCol="0">
            <a:spAutoFit/>
          </a:bodyPr>
          <a:lstStyle/>
          <a:p>
            <a:r>
              <a:rPr lang="en-US" b="1" i="1" dirty="0">
                <a:solidFill>
                  <a:schemeClr val="bg1">
                    <a:lumMod val="65000"/>
                    <a:lumOff val="35000"/>
                  </a:schemeClr>
                </a:solidFill>
              </a:rPr>
              <a:t>Rotary International</a:t>
            </a:r>
          </a:p>
        </p:txBody>
      </p:sp>
      <p:sp>
        <p:nvSpPr>
          <p:cNvPr id="33" name="TextBox 32"/>
          <p:cNvSpPr txBox="1"/>
          <p:nvPr/>
        </p:nvSpPr>
        <p:spPr>
          <a:xfrm>
            <a:off x="3808130" y="1701025"/>
            <a:ext cx="1389035" cy="369332"/>
          </a:xfrm>
          <a:prstGeom prst="rect">
            <a:avLst/>
          </a:prstGeom>
          <a:noFill/>
        </p:spPr>
        <p:txBody>
          <a:bodyPr wrap="none" rtlCol="0">
            <a:spAutoFit/>
          </a:bodyPr>
          <a:lstStyle/>
          <a:p>
            <a:r>
              <a:rPr lang="en-US" b="1" i="1" dirty="0">
                <a:solidFill>
                  <a:schemeClr val="bg1">
                    <a:lumMod val="65000"/>
                    <a:lumOff val="35000"/>
                  </a:schemeClr>
                </a:solidFill>
              </a:rPr>
              <a:t>District 5010</a:t>
            </a:r>
          </a:p>
        </p:txBody>
      </p:sp>
      <p:sp>
        <p:nvSpPr>
          <p:cNvPr id="34" name="TextBox 33"/>
          <p:cNvSpPr txBox="1"/>
          <p:nvPr/>
        </p:nvSpPr>
        <p:spPr>
          <a:xfrm>
            <a:off x="3397829" y="2539542"/>
            <a:ext cx="2079461" cy="369332"/>
          </a:xfrm>
          <a:prstGeom prst="rect">
            <a:avLst/>
          </a:prstGeom>
          <a:noFill/>
        </p:spPr>
        <p:txBody>
          <a:bodyPr wrap="square" rtlCol="0">
            <a:spAutoFit/>
          </a:bodyPr>
          <a:lstStyle/>
          <a:p>
            <a:r>
              <a:rPr lang="en-US" b="1" i="1" dirty="0">
                <a:solidFill>
                  <a:schemeClr val="bg1">
                    <a:lumMod val="65000"/>
                    <a:lumOff val="35000"/>
                  </a:schemeClr>
                </a:solidFill>
              </a:rPr>
              <a:t>Susitna Rotary Club</a:t>
            </a:r>
          </a:p>
        </p:txBody>
      </p:sp>
    </p:spTree>
    <p:custDataLst>
      <p:tags r:id="rId1"/>
    </p:custDataLst>
    <p:extLst>
      <p:ext uri="{BB962C8B-B14F-4D97-AF65-F5344CB8AC3E}">
        <p14:creationId xmlns:p14="http://schemas.microsoft.com/office/powerpoint/2010/main" val="259239540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circle(in)">
                                      <p:cBhvr>
                                        <p:cTn id="11" dur="20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4">
                                            <p:txEl>
                                              <p:pRg st="0" end="0"/>
                                            </p:txEl>
                                          </p:spTgt>
                                        </p:tgtEl>
                                        <p:attrNameLst>
                                          <p:attrName>style.visibility</p:attrName>
                                        </p:attrNameLst>
                                      </p:cBhvr>
                                      <p:to>
                                        <p:strVal val="visible"/>
                                      </p:to>
                                    </p:set>
                                    <p:animEffect transition="in" filter="circle(in)">
                                      <p:cBhvr>
                                        <p:cTn id="16" dur="2000"/>
                                        <p:tgtEl>
                                          <p:spTgt spid="3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1000" fill="hold"/>
                                        <p:tgtEl>
                                          <p:spTgt spid="25"/>
                                        </p:tgtEl>
                                        <p:attrNameLst>
                                          <p:attrName>ppt_w</p:attrName>
                                        </p:attrNameLst>
                                      </p:cBhvr>
                                      <p:tavLst>
                                        <p:tav tm="0">
                                          <p:val>
                                            <p:fltVal val="0"/>
                                          </p:val>
                                        </p:tav>
                                        <p:tav tm="100000">
                                          <p:val>
                                            <p:strVal val="#ppt_w"/>
                                          </p:val>
                                        </p:tav>
                                      </p:tavLst>
                                    </p:anim>
                                    <p:anim calcmode="lin" valueType="num">
                                      <p:cBhvr>
                                        <p:cTn id="22" dur="1000" fill="hold"/>
                                        <p:tgtEl>
                                          <p:spTgt spid="25"/>
                                        </p:tgtEl>
                                        <p:attrNameLst>
                                          <p:attrName>ppt_h</p:attrName>
                                        </p:attrNameLst>
                                      </p:cBhvr>
                                      <p:tavLst>
                                        <p:tav tm="0">
                                          <p:val>
                                            <p:fltVal val="0"/>
                                          </p:val>
                                        </p:tav>
                                        <p:tav tm="100000">
                                          <p:val>
                                            <p:strVal val="#ppt_h"/>
                                          </p:val>
                                        </p:tav>
                                      </p:tavLst>
                                    </p:anim>
                                    <p:anim calcmode="lin" valueType="num">
                                      <p:cBhvr>
                                        <p:cTn id="23" dur="1000" fill="hold"/>
                                        <p:tgtEl>
                                          <p:spTgt spid="25"/>
                                        </p:tgtEl>
                                        <p:attrNameLst>
                                          <p:attrName>style.rotation</p:attrName>
                                        </p:attrNameLst>
                                      </p:cBhvr>
                                      <p:tavLst>
                                        <p:tav tm="0">
                                          <p:val>
                                            <p:fltVal val="90"/>
                                          </p:val>
                                        </p:tav>
                                        <p:tav tm="100000">
                                          <p:val>
                                            <p:fltVal val="0"/>
                                          </p:val>
                                        </p:tav>
                                      </p:tavLst>
                                    </p:anim>
                                    <p:animEffect transition="in" filter="fade">
                                      <p:cBhvr>
                                        <p:cTn id="24" dur="1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33">
                                            <p:txEl>
                                              <p:pRg st="0" end="0"/>
                                            </p:txEl>
                                          </p:spTgt>
                                        </p:tgtEl>
                                        <p:attrNameLst>
                                          <p:attrName>style.visibility</p:attrName>
                                        </p:attrNameLst>
                                      </p:cBhvr>
                                      <p:to>
                                        <p:strVal val="visible"/>
                                      </p:to>
                                    </p:set>
                                    <p:animEffect transition="in" filter="fade">
                                      <p:cBhvr>
                                        <p:cTn id="34" dur="2000"/>
                                        <p:tgtEl>
                                          <p:spTgt spid="33">
                                            <p:txEl>
                                              <p:pRg st="0" end="0"/>
                                            </p:txEl>
                                          </p:spTgt>
                                        </p:tgtEl>
                                      </p:cBhvr>
                                    </p:animEffect>
                                    <p:anim calcmode="lin" valueType="num">
                                      <p:cBhvr>
                                        <p:cTn id="35" dur="2000" fill="hold"/>
                                        <p:tgtEl>
                                          <p:spTgt spid="33">
                                            <p:txEl>
                                              <p:pRg st="0" end="0"/>
                                            </p:txEl>
                                          </p:spTgt>
                                        </p:tgtEl>
                                        <p:attrNameLst>
                                          <p:attrName>ppt_w</p:attrName>
                                        </p:attrNameLst>
                                      </p:cBhvr>
                                      <p:tavLst>
                                        <p:tav tm="0" fmla="#ppt_w*sin(2.5*pi*$)">
                                          <p:val>
                                            <p:fltVal val="0"/>
                                          </p:val>
                                        </p:tav>
                                        <p:tav tm="100000">
                                          <p:val>
                                            <p:fltVal val="1"/>
                                          </p:val>
                                        </p:tav>
                                      </p:tavLst>
                                    </p:anim>
                                    <p:anim calcmode="lin" valueType="num">
                                      <p:cBhvr>
                                        <p:cTn id="36" dur="2000" fill="hold"/>
                                        <p:tgtEl>
                                          <p:spTgt spid="3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circle(in)">
                                      <p:cBhvr>
                                        <p:cTn id="53" dur="20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8">
                                            <p:txEl>
                                              <p:pRg st="0" end="0"/>
                                            </p:txEl>
                                          </p:spTgt>
                                        </p:tgtEl>
                                        <p:attrNameLst>
                                          <p:attrName>style.visibility</p:attrName>
                                        </p:attrNameLst>
                                      </p:cBhvr>
                                      <p:to>
                                        <p:strVal val="visible"/>
                                      </p:to>
                                    </p:set>
                                    <p:anim calcmode="lin" valueType="num">
                                      <p:cBhvr>
                                        <p:cTn id="5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9"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60" dur="500"/>
                                        <p:tgtEl>
                                          <p:spTgt spid="8">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randombar(horizontal)">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1" grpId="0" animBg="1"/>
      <p:bldP spid="34"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custDataLst>
              <p:tags r:id="rId2"/>
            </p:custDataLst>
            <p:extLst>
              <p:ext uri="{D42A27DB-BD31-4B8C-83A1-F6EECF244321}">
                <p14:modId xmlns:p14="http://schemas.microsoft.com/office/powerpoint/2010/main" val="3603831949"/>
              </p:ext>
            </p:extLst>
          </p:nvPr>
        </p:nvGraphicFramePr>
        <p:xfrm>
          <a:off x="1066800" y="2245484"/>
          <a:ext cx="7086600" cy="3469515"/>
        </p:xfrm>
        <a:graphic>
          <a:graphicData uri="http://schemas.openxmlformats.org/drawingml/2006/table">
            <a:tbl>
              <a:tblPr firstRow="1" bandRow="1">
                <a:tableStyleId>{5FD0F851-EC5A-4D38-B0AD-8093EC10F338}</a:tableStyleId>
              </a:tblPr>
              <a:tblGrid>
                <a:gridCol w="7086600">
                  <a:extLst>
                    <a:ext uri="{9D8B030D-6E8A-4147-A177-3AD203B41FA5}">
                      <a16:colId xmlns:a16="http://schemas.microsoft.com/office/drawing/2014/main" val="20000"/>
                    </a:ext>
                  </a:extLst>
                </a:gridCol>
              </a:tblGrid>
              <a:tr h="845176">
                <a:tc>
                  <a:txBody>
                    <a:bodyPr/>
                    <a:lstStyle/>
                    <a:p>
                      <a:r>
                        <a:rPr lang="en-US" sz="2400" b="1" kern="1200" dirty="0">
                          <a:solidFill>
                            <a:schemeClr val="tx1"/>
                          </a:solidFill>
                          <a:effectLst/>
                          <a:latin typeface="+mn-lt"/>
                          <a:ea typeface="+mn-ea"/>
                          <a:cs typeface="+mn-cs"/>
                        </a:rPr>
                        <a:t>Fostering unity among member clubs;</a:t>
                      </a:r>
                      <a:endParaRPr lang="en-US" sz="2400" dirty="0"/>
                    </a:p>
                  </a:txBody>
                  <a:tcPr anchor="ctr"/>
                </a:tc>
                <a:extLst>
                  <a:ext uri="{0D108BD9-81ED-4DB2-BD59-A6C34878D82A}">
                    <a16:rowId xmlns:a16="http://schemas.microsoft.com/office/drawing/2014/main" val="10000"/>
                  </a:ext>
                </a:extLst>
              </a:tr>
              <a:tr h="878715">
                <a:tc>
                  <a:txBody>
                    <a:bodyPr/>
                    <a:lstStyle/>
                    <a:p>
                      <a:r>
                        <a:rPr lang="en-US" sz="2400" kern="1200" dirty="0">
                          <a:solidFill>
                            <a:schemeClr val="tx1"/>
                          </a:solidFill>
                          <a:effectLst/>
                          <a:latin typeface="+mn-lt"/>
                          <a:ea typeface="+mn-ea"/>
                          <a:cs typeface="+mn-cs"/>
                        </a:rPr>
                        <a:t>Strengthening and expanding Rotary around the world;</a:t>
                      </a:r>
                      <a:endParaRPr lang="en-US" sz="2400" dirty="0"/>
                    </a:p>
                  </a:txBody>
                  <a:tcPr anchor="ctr"/>
                </a:tc>
                <a:extLst>
                  <a:ext uri="{0D108BD9-81ED-4DB2-BD59-A6C34878D82A}">
                    <a16:rowId xmlns:a16="http://schemas.microsoft.com/office/drawing/2014/main" val="10001"/>
                  </a:ext>
                </a:extLst>
              </a:tr>
              <a:tr h="866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Communicating worldwide the work of Rotary; and </a:t>
                      </a:r>
                    </a:p>
                  </a:txBody>
                  <a:tcPr anchor="ctr"/>
                </a:tc>
                <a:extLst>
                  <a:ext uri="{0D108BD9-81ED-4DB2-BD59-A6C34878D82A}">
                    <a16:rowId xmlns:a16="http://schemas.microsoft.com/office/drawing/2014/main" val="10002"/>
                  </a:ext>
                </a:extLst>
              </a:tr>
              <a:tr h="878715">
                <a:tc>
                  <a:txBody>
                    <a:bodyPr/>
                    <a:lstStyle/>
                    <a:p>
                      <a:r>
                        <a:rPr lang="en-US" sz="2400" kern="1200" dirty="0">
                          <a:solidFill>
                            <a:schemeClr val="tx1"/>
                          </a:solidFill>
                          <a:effectLst/>
                          <a:latin typeface="+mn-lt"/>
                          <a:ea typeface="+mn-ea"/>
                          <a:cs typeface="+mn-cs"/>
                        </a:rPr>
                        <a:t>Providing a system of international administration.</a:t>
                      </a:r>
                      <a:endParaRPr lang="en-US" sz="2400" dirty="0"/>
                    </a:p>
                  </a:txBody>
                  <a:tcPr anchor="ctr"/>
                </a:tc>
                <a:extLst>
                  <a:ext uri="{0D108BD9-81ED-4DB2-BD59-A6C34878D82A}">
                    <a16:rowId xmlns:a16="http://schemas.microsoft.com/office/drawing/2014/main" val="10003"/>
                  </a:ext>
                </a:extLst>
              </a:tr>
            </a:tbl>
          </a:graphicData>
        </a:graphic>
      </p:graphicFrame>
      <p:sp>
        <p:nvSpPr>
          <p:cNvPr id="3" name="TextBox 2"/>
          <p:cNvSpPr txBox="1"/>
          <p:nvPr/>
        </p:nvSpPr>
        <p:spPr>
          <a:xfrm>
            <a:off x="-1" y="1275142"/>
            <a:ext cx="8991600" cy="1107996"/>
          </a:xfrm>
          <a:prstGeom prst="rect">
            <a:avLst/>
          </a:prstGeom>
          <a:noFill/>
        </p:spPr>
        <p:txBody>
          <a:bodyPr wrap="square" rtlCol="0">
            <a:spAutoFit/>
          </a:bodyPr>
          <a:lstStyle/>
          <a:p>
            <a:pPr algn="ctr"/>
            <a:r>
              <a:rPr lang="en-US" sz="2400" b="1" i="1" dirty="0">
                <a:solidFill>
                  <a:srgbClr val="FF9900"/>
                </a:solidFill>
              </a:rPr>
              <a:t>The mission of Rotary International is to </a:t>
            </a:r>
          </a:p>
          <a:p>
            <a:pPr algn="ctr"/>
            <a:r>
              <a:rPr lang="en-US" sz="2400" b="1" i="1" u="sng" dirty="0">
                <a:solidFill>
                  <a:srgbClr val="FF9900"/>
                </a:solidFill>
              </a:rPr>
              <a:t>support its member clubs</a:t>
            </a:r>
            <a:r>
              <a:rPr lang="en-US" sz="2400" b="1" i="1" dirty="0">
                <a:solidFill>
                  <a:srgbClr val="FF9900"/>
                </a:solidFill>
              </a:rPr>
              <a:t> in fulfilling the Object of Rotary by:</a:t>
            </a:r>
          </a:p>
          <a:p>
            <a:endParaRPr lang="en-US" dirty="0"/>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537347" flipH="1">
            <a:off x="-453589" y="5447313"/>
            <a:ext cx="907177" cy="2710331"/>
          </a:xfrm>
          <a:prstGeom prst="rect">
            <a:avLst/>
          </a:prstGeom>
        </p:spPr>
      </p:pic>
      <p:sp>
        <p:nvSpPr>
          <p:cNvPr id="4" name="Title 3">
            <a:extLst>
              <a:ext uri="{FF2B5EF4-FFF2-40B4-BE49-F238E27FC236}">
                <a16:creationId xmlns:a16="http://schemas.microsoft.com/office/drawing/2014/main" id="{77FFA82C-1BB1-442E-8E2E-9BFD5B219CAA}"/>
              </a:ext>
            </a:extLst>
          </p:cNvPr>
          <p:cNvSpPr>
            <a:spLocks noGrp="1"/>
          </p:cNvSpPr>
          <p:nvPr>
            <p:ph type="title"/>
          </p:nvPr>
        </p:nvSpPr>
        <p:spPr>
          <a:xfrm>
            <a:off x="152400" y="132142"/>
            <a:ext cx="8991600" cy="1143000"/>
          </a:xfrm>
        </p:spPr>
        <p:txBody>
          <a:bodyPr/>
          <a:lstStyle/>
          <a:p>
            <a:r>
              <a:rPr lang="en-US" dirty="0"/>
              <a:t>Mission</a:t>
            </a:r>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custDataLst>
              <p:tags r:id="rId2"/>
            </p:custDataLst>
          </p:nvPr>
        </p:nvSpPr>
        <p:spPr>
          <a:xfrm>
            <a:off x="76200" y="0"/>
            <a:ext cx="9067800" cy="1143000"/>
          </a:xfrm>
        </p:spPr>
        <p:txBody>
          <a:bodyPr/>
          <a:lstStyle/>
          <a:p>
            <a:pPr>
              <a:defRPr/>
            </a:pPr>
            <a:r>
              <a:rPr lang="en-US" dirty="0"/>
              <a:t>Guiding Principals</a:t>
            </a:r>
          </a:p>
        </p:txBody>
      </p:sp>
      <p:sp>
        <p:nvSpPr>
          <p:cNvPr id="629763" name="Rectangle 3"/>
          <p:cNvSpPr>
            <a:spLocks noGrp="1" noChangeArrowheads="1"/>
          </p:cNvSpPr>
          <p:nvPr>
            <p:ph type="body" sz="half" idx="2"/>
            <p:custDataLst>
              <p:tags r:id="rId3"/>
            </p:custDataLst>
          </p:nvPr>
        </p:nvSpPr>
        <p:spPr>
          <a:xfrm>
            <a:off x="304801" y="1281112"/>
            <a:ext cx="4800600" cy="2057400"/>
          </a:xfrm>
        </p:spPr>
        <p:txBody>
          <a:bodyPr>
            <a:normAutofit lnSpcReduction="10000"/>
          </a:bodyPr>
          <a:lstStyle/>
          <a:p>
            <a:pPr marL="0" indent="0" algn="ctr">
              <a:buNone/>
            </a:pPr>
            <a:r>
              <a:rPr lang="en-US" sz="2800" dirty="0"/>
              <a:t>Founded in 1905, for more than 110 years, Rotary’s guiding principles have been the foundation upon which our values and tradition stand. </a:t>
            </a:r>
          </a:p>
          <a:p>
            <a:pPr marL="0" indent="0" algn="ctr">
              <a:buNone/>
            </a:pPr>
            <a:endParaRPr lang="en-US" dirty="0"/>
          </a:p>
          <a:p>
            <a:pPr marL="0" indent="0" algn="ctr">
              <a:buNone/>
            </a:pPr>
            <a:endParaRPr lang="en-US"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143000"/>
            <a:ext cx="3347045" cy="2028824"/>
          </a:xfrm>
          <a:prstGeom prst="rect">
            <a:avLst/>
          </a:prstGeom>
          <a:noFill/>
          <a:ln>
            <a:noFill/>
          </a:ln>
          <a:effectLst>
            <a:glow rad="228600">
              <a:schemeClr val="accent6">
                <a:satMod val="175000"/>
                <a:alpha val="40000"/>
              </a:schemeClr>
            </a:glo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24400" y="3299147"/>
            <a:ext cx="4010024" cy="3539430"/>
          </a:xfrm>
          <a:prstGeom prst="rect">
            <a:avLst/>
          </a:prstGeom>
          <a:noFill/>
        </p:spPr>
        <p:txBody>
          <a:bodyPr wrap="square" rtlCol="0">
            <a:spAutoFit/>
          </a:bodyPr>
          <a:lstStyle/>
          <a:p>
            <a:pPr algn="ctr"/>
            <a:r>
              <a:rPr lang="en-US" sz="2800" dirty="0"/>
              <a:t>The </a:t>
            </a:r>
            <a:r>
              <a:rPr lang="en-US" sz="2800" b="1" dirty="0">
                <a:solidFill>
                  <a:srgbClr val="FF9900"/>
                </a:solidFill>
              </a:rPr>
              <a:t>Four-Way Test</a:t>
            </a:r>
            <a:r>
              <a:rPr lang="en-US" sz="2800" dirty="0">
                <a:solidFill>
                  <a:srgbClr val="FF9900"/>
                </a:solidFill>
              </a:rPr>
              <a:t>, </a:t>
            </a:r>
            <a:r>
              <a:rPr lang="en-US" sz="2800" b="1" dirty="0">
                <a:solidFill>
                  <a:srgbClr val="FF9900"/>
                </a:solidFill>
              </a:rPr>
              <a:t>Object of Rotary</a:t>
            </a:r>
            <a:r>
              <a:rPr lang="en-US" sz="2800" dirty="0"/>
              <a:t>, and the </a:t>
            </a:r>
            <a:r>
              <a:rPr lang="en-US" sz="2800" b="1" dirty="0">
                <a:solidFill>
                  <a:srgbClr val="FF9900"/>
                </a:solidFill>
              </a:rPr>
              <a:t>Avenues of Service </a:t>
            </a:r>
            <a:r>
              <a:rPr lang="en-US" sz="2800" dirty="0"/>
              <a:t>express our commitment to service, fellowship, diversity, integrity, and leadership.</a:t>
            </a:r>
          </a:p>
          <a:p>
            <a:pPr algn="ctr"/>
            <a:endParaRPr lang="en-US" sz="2800" dirty="0"/>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505200"/>
            <a:ext cx="1981200" cy="2805675"/>
          </a:xfrm>
          <a:prstGeom prst="rect">
            <a:avLst/>
          </a:prstGeom>
          <a:noFill/>
          <a:ln>
            <a:noFill/>
          </a:ln>
          <a:effectLst>
            <a:glow rad="228600">
              <a:schemeClr val="accent6">
                <a:satMod val="175000"/>
                <a:alpha val="40000"/>
              </a:schemeClr>
            </a:glo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17458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1.xml><?xml version="1.0" encoding="utf-8"?>
<p:tagLst xmlns:a="http://schemas.openxmlformats.org/drawingml/2006/main" xmlns:r="http://schemas.openxmlformats.org/officeDocument/2006/relationships" xmlns:p="http://schemas.openxmlformats.org/presentationml/2006/main">
  <p:tag name="DVSHAPEID" val="ip2w5yLf7gRoIxhgGANLdN"/>
</p:tagLst>
</file>

<file path=ppt/tags/tag12.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13.xml><?xml version="1.0" encoding="utf-8"?>
<p:tagLst xmlns:a="http://schemas.openxmlformats.org/drawingml/2006/main" xmlns:r="http://schemas.openxmlformats.org/officeDocument/2006/relationships" xmlns:p="http://schemas.openxmlformats.org/presentationml/2006/main">
  <p:tag name="DVSHAPEID" val="ulJFhM9s1uk4SUavhm7qdN"/>
</p:tagLst>
</file>

<file path=ppt/tags/tag14.xml><?xml version="1.0" encoding="utf-8"?>
<p:tagLst xmlns:a="http://schemas.openxmlformats.org/drawingml/2006/main" xmlns:r="http://schemas.openxmlformats.org/officeDocument/2006/relationships" xmlns:p="http://schemas.openxmlformats.org/presentationml/2006/main">
  <p:tag name="DVSHAPEID" val="zRE8H4Cw6MhrnQZNFfxntk"/>
</p:tagLst>
</file>

<file path=ppt/tags/tag15.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16.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17.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18.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19.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0.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21.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22.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23.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24.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25.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26.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27.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28.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29.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0.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31.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2.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33.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34.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5.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36.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7.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38.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9.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0.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41.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42.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43.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44.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45.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46.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47.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48.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49.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5.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50.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51.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52.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53.xml><?xml version="1.0" encoding="utf-8"?>
<p:tagLst xmlns:a="http://schemas.openxmlformats.org/drawingml/2006/main" xmlns:r="http://schemas.openxmlformats.org/officeDocument/2006/relationships" xmlns:p="http://schemas.openxmlformats.org/presentationml/2006/main">
  <p:tag name="DVSHAPEID" val="397Sh4Wf3q9VkhYZEnvozL"/>
</p:tagLst>
</file>

<file path=ppt/tags/tag54.xml><?xml version="1.0" encoding="utf-8"?>
<p:tagLst xmlns:a="http://schemas.openxmlformats.org/drawingml/2006/main" xmlns:r="http://schemas.openxmlformats.org/officeDocument/2006/relationships" xmlns:p="http://schemas.openxmlformats.org/presentationml/2006/main">
  <p:tag name="DVSHAPEID" val="b7YHL0AN4yxWP6rbpeJiil"/>
</p:tagLst>
</file>

<file path=ppt/tags/tag55.xml><?xml version="1.0" encoding="utf-8"?>
<p:tagLst xmlns:a="http://schemas.openxmlformats.org/drawingml/2006/main" xmlns:r="http://schemas.openxmlformats.org/officeDocument/2006/relationships" xmlns:p="http://schemas.openxmlformats.org/presentationml/2006/main">
  <p:tag name="DVSHAPEID" val="V8QIQoYhKAdhY0TAjVFglB"/>
</p:tagLst>
</file>

<file path=ppt/tags/tag56.xml><?xml version="1.0" encoding="utf-8"?>
<p:tagLst xmlns:a="http://schemas.openxmlformats.org/drawingml/2006/main" xmlns:r="http://schemas.openxmlformats.org/officeDocument/2006/relationships" xmlns:p="http://schemas.openxmlformats.org/presentationml/2006/main">
  <p:tag name="DVSHAPEID" val="onsRxtYgFhsQbQR2acPMNW"/>
</p:tagLst>
</file>

<file path=ppt/tags/tag57.xml><?xml version="1.0" encoding="utf-8"?>
<p:tagLst xmlns:a="http://schemas.openxmlformats.org/drawingml/2006/main" xmlns:r="http://schemas.openxmlformats.org/officeDocument/2006/relationships" xmlns:p="http://schemas.openxmlformats.org/presentationml/2006/main">
  <p:tag name="DVSHAPEID" val="Ix8rhPVNC2ZkJsgYQvjtVW"/>
</p:tagLst>
</file>

<file path=ppt/tags/tag58.xml><?xml version="1.0" encoding="utf-8"?>
<p:tagLst xmlns:a="http://schemas.openxmlformats.org/drawingml/2006/main" xmlns:r="http://schemas.openxmlformats.org/officeDocument/2006/relationships" xmlns:p="http://schemas.openxmlformats.org/presentationml/2006/main">
  <p:tag name="DVSHAPEID" val="O8O3IgLtryNrFUJ6b9lREq"/>
</p:tagLst>
</file>

<file path=ppt/tags/tag59.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6.xml><?xml version="1.0" encoding="utf-8"?>
<p:tagLst xmlns:a="http://schemas.openxmlformats.org/drawingml/2006/main" xmlns:r="http://schemas.openxmlformats.org/officeDocument/2006/relationships" xmlns:p="http://schemas.openxmlformats.org/presentationml/2006/main">
  <p:tag name="DVSHAPEID" val="ulJFhM9s1uk4SUavhm7qdN"/>
</p:tagLst>
</file>

<file path=ppt/tags/tag60.xml><?xml version="1.0" encoding="utf-8"?>
<p:tagLst xmlns:a="http://schemas.openxmlformats.org/drawingml/2006/main" xmlns:r="http://schemas.openxmlformats.org/officeDocument/2006/relationships" xmlns:p="http://schemas.openxmlformats.org/presentationml/2006/main">
  <p:tag name="DVSHAPEID" val="pSbIsX2HQuOqjOBqXA0jcY"/>
</p:tagLst>
</file>

<file path=ppt/tags/tag61.xml><?xml version="1.0" encoding="utf-8"?>
<p:tagLst xmlns:a="http://schemas.openxmlformats.org/drawingml/2006/main" xmlns:r="http://schemas.openxmlformats.org/officeDocument/2006/relationships" xmlns:p="http://schemas.openxmlformats.org/presentationml/2006/main">
  <p:tag name="DVSHAPEID" val="QQ6pMcljtk1MJ0De6E19Bq"/>
</p:tagLst>
</file>

<file path=ppt/tags/tag62.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63.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7.xml><?xml version="1.0" encoding="utf-8"?>
<p:tagLst xmlns:a="http://schemas.openxmlformats.org/drawingml/2006/main" xmlns:r="http://schemas.openxmlformats.org/officeDocument/2006/relationships" xmlns:p="http://schemas.openxmlformats.org/presentationml/2006/main">
  <p:tag name="DVSHAPEID" val="zRE8H4Cw6MhrnQZNFfxntk"/>
</p:tagLst>
</file>

<file path=ppt/tags/tag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2655</Words>
  <Application>Microsoft Office PowerPoint</Application>
  <PresentationFormat>On-screen Show (4:3)</PresentationFormat>
  <Paragraphs>617</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Arial Narrow</vt:lpstr>
      <vt:lpstr>Calibri</vt:lpstr>
      <vt:lpstr>Cambria</vt:lpstr>
      <vt:lpstr>Segoe Semibold</vt:lpstr>
      <vt:lpstr>ヒラギノ角ゴ Pro W3</vt:lpstr>
      <vt:lpstr>Theme1</vt:lpstr>
      <vt:lpstr>People of Action </vt:lpstr>
      <vt:lpstr>New Member Orientation</vt:lpstr>
      <vt:lpstr>Today’s Objectives </vt:lpstr>
      <vt:lpstr>Rules of the Road</vt:lpstr>
      <vt:lpstr>Introductions</vt:lpstr>
      <vt:lpstr>ROTARY BASICS</vt:lpstr>
      <vt:lpstr>Rotary’s Structure</vt:lpstr>
      <vt:lpstr>Mission</vt:lpstr>
      <vt:lpstr>Guiding Principals</vt:lpstr>
      <vt:lpstr>PowerPoint Presentation</vt:lpstr>
      <vt:lpstr>Object of Rotary</vt:lpstr>
      <vt:lpstr>Five Avenues of Service</vt:lpstr>
      <vt:lpstr>Rotary’s Mottos</vt:lpstr>
      <vt:lpstr>Areas of Focus</vt:lpstr>
      <vt:lpstr>Rotary International  Board of Directors</vt:lpstr>
      <vt:lpstr>Rotary’s Themes through the Years</vt:lpstr>
      <vt:lpstr>Rotary International General Secretary</vt:lpstr>
      <vt:lpstr>Rotary International Programs</vt:lpstr>
      <vt:lpstr>The Rotary Foundation</vt:lpstr>
      <vt:lpstr>The Rotary Foundation</vt:lpstr>
      <vt:lpstr>PowerPoint Presentation</vt:lpstr>
      <vt:lpstr>The Rotary Foundation (TRF)</vt:lpstr>
      <vt:lpstr>PowerPoint Presentation</vt:lpstr>
      <vt:lpstr>www.Rotary.org </vt:lpstr>
      <vt:lpstr>My Rotary</vt:lpstr>
      <vt:lpstr>My Club Snapshot</vt:lpstr>
      <vt:lpstr>Rotary Club Central</vt:lpstr>
      <vt:lpstr>District Resources</vt:lpstr>
      <vt:lpstr> www.RotaryDistrict5010.org  </vt:lpstr>
      <vt:lpstr>Rotary District 5010 Member Area</vt:lpstr>
      <vt:lpstr>Rotary Club of Susitna</vt:lpstr>
      <vt:lpstr>Board of Directors</vt:lpstr>
      <vt:lpstr>Susitna Rotary Club Runner</vt:lpstr>
      <vt:lpstr>Member Area</vt:lpstr>
      <vt:lpstr>Attendance &amp; Make-Ups</vt:lpstr>
      <vt:lpstr>Cool Rotary Apps</vt:lpstr>
      <vt:lpstr>Club Finances</vt:lpstr>
      <vt:lpstr>How to Propose a New Member</vt:lpstr>
      <vt:lpstr>Red Ribbon Program</vt:lpstr>
      <vt:lpstr>Classification Principal</vt:lpstr>
      <vt:lpstr>What you didn’t know about me…</vt:lpstr>
      <vt:lpstr>Service Projects</vt:lpstr>
      <vt:lpstr>Youth Programs</vt:lpstr>
      <vt:lpstr>Public Relations</vt:lpstr>
      <vt:lpstr>Rotary PSA’s</vt:lpstr>
      <vt:lpstr>Club Meetings</vt:lpstr>
      <vt:lpstr>Club Meetings</vt:lpstr>
      <vt:lpstr>Weekly Programs/Speakers</vt:lpstr>
      <vt:lpstr>Becoming a Rotarian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2016-09-20T23:39:07Z</dcterms:created>
  <dcterms:modified xsi:type="dcterms:W3CDTF">2017-09-26T02:07:14Z</dcterms:modified>
</cp:coreProperties>
</file>