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256" r:id="rId4"/>
    <p:sldId id="259" r:id="rId5"/>
    <p:sldId id="272" r:id="rId6"/>
    <p:sldId id="257" r:id="rId7"/>
    <p:sldId id="261" r:id="rId8"/>
    <p:sldId id="265" r:id="rId9"/>
    <p:sldId id="271" r:id="rId10"/>
    <p:sldId id="273" r:id="rId11"/>
    <p:sldId id="266" r:id="rId12"/>
    <p:sldId id="275" r:id="rId13"/>
    <p:sldId id="267" r:id="rId14"/>
    <p:sldId id="269" r:id="rId15"/>
    <p:sldId id="260" r:id="rId16"/>
    <p:sldId id="263"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0F13A-42B9-4C26-B55B-9EF826F35983}" v="49" dt="2021-12-15T15:31:18.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62" d="100"/>
          <a:sy n="162" d="100"/>
        </p:scale>
        <p:origin x="2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astasio" userId="f2032c065e86e3db" providerId="LiveId" clId="{52C0F13A-42B9-4C26-B55B-9EF826F35983}"/>
    <pc:docChg chg="undo redo custSel addSld delSld modSld sldOrd">
      <pc:chgData name="Chris Mastasio" userId="f2032c065e86e3db" providerId="LiveId" clId="{52C0F13A-42B9-4C26-B55B-9EF826F35983}" dt="2021-12-15T15:38:34.030" v="4854" actId="47"/>
      <pc:docMkLst>
        <pc:docMk/>
      </pc:docMkLst>
      <pc:sldChg chg="ord">
        <pc:chgData name="Chris Mastasio" userId="f2032c065e86e3db" providerId="LiveId" clId="{52C0F13A-42B9-4C26-B55B-9EF826F35983}" dt="2021-12-14T20:52:46.732" v="4494"/>
        <pc:sldMkLst>
          <pc:docMk/>
          <pc:sldMk cId="3589461401" sldId="256"/>
        </pc:sldMkLst>
      </pc:sldChg>
      <pc:sldChg chg="addSp modSp mod ord">
        <pc:chgData name="Chris Mastasio" userId="f2032c065e86e3db" providerId="LiveId" clId="{52C0F13A-42B9-4C26-B55B-9EF826F35983}" dt="2021-12-14T17:13:29.436" v="3186"/>
        <pc:sldMkLst>
          <pc:docMk/>
          <pc:sldMk cId="3820099846" sldId="257"/>
        </pc:sldMkLst>
        <pc:spChg chg="add mod">
          <ac:chgData name="Chris Mastasio" userId="f2032c065e86e3db" providerId="LiveId" clId="{52C0F13A-42B9-4C26-B55B-9EF826F35983}" dt="2021-12-14T15:04:54.926" v="516" actId="114"/>
          <ac:spMkLst>
            <pc:docMk/>
            <pc:sldMk cId="3820099846" sldId="257"/>
            <ac:spMk id="2" creationId="{90F8F669-C754-457F-8C59-D17C8CE94B79}"/>
          </ac:spMkLst>
        </pc:spChg>
      </pc:sldChg>
      <pc:sldChg chg="addSp delSp modSp mod setBg setClrOvrMap">
        <pc:chgData name="Chris Mastasio" userId="f2032c065e86e3db" providerId="LiveId" clId="{52C0F13A-42B9-4C26-B55B-9EF826F35983}" dt="2021-12-14T17:15:58.989" v="3212" actId="26606"/>
        <pc:sldMkLst>
          <pc:docMk/>
          <pc:sldMk cId="2058031429" sldId="258"/>
        </pc:sldMkLst>
        <pc:spChg chg="del mod">
          <ac:chgData name="Chris Mastasio" userId="f2032c065e86e3db" providerId="LiveId" clId="{52C0F13A-42B9-4C26-B55B-9EF826F35983}" dt="2021-12-09T22:08:18.646" v="13" actId="478"/>
          <ac:spMkLst>
            <pc:docMk/>
            <pc:sldMk cId="2058031429" sldId="258"/>
            <ac:spMk id="8" creationId="{F88D6A51-99CC-4588-8A5F-40F5B15C9281}"/>
          </ac:spMkLst>
        </pc:spChg>
        <pc:spChg chg="add del">
          <ac:chgData name="Chris Mastasio" userId="f2032c065e86e3db" providerId="LiveId" clId="{52C0F13A-42B9-4C26-B55B-9EF826F35983}" dt="2021-12-09T22:08:10.526" v="11" actId="26606"/>
          <ac:spMkLst>
            <pc:docMk/>
            <pc:sldMk cId="2058031429" sldId="258"/>
            <ac:spMk id="23" creationId="{9A79B912-88EA-4640-BDEB-51B3B11A026A}"/>
          </ac:spMkLst>
        </pc:spChg>
        <pc:spChg chg="add del">
          <ac:chgData name="Chris Mastasio" userId="f2032c065e86e3db" providerId="LiveId" clId="{52C0F13A-42B9-4C26-B55B-9EF826F35983}" dt="2021-12-09T22:08:10.526" v="11" actId="26606"/>
          <ac:spMkLst>
            <pc:docMk/>
            <pc:sldMk cId="2058031429" sldId="258"/>
            <ac:spMk id="24" creationId="{9CB95732-565A-4D2C-A3AB-CC460C0D3826}"/>
          </ac:spMkLst>
        </pc:spChg>
        <pc:spChg chg="add del">
          <ac:chgData name="Chris Mastasio" userId="f2032c065e86e3db" providerId="LiveId" clId="{52C0F13A-42B9-4C26-B55B-9EF826F35983}" dt="2021-12-09T22:08:10.526" v="11" actId="26606"/>
          <ac:spMkLst>
            <pc:docMk/>
            <pc:sldMk cId="2058031429" sldId="258"/>
            <ac:spMk id="25" creationId="{77F1AF47-AE98-4034-BD91-1976FA4D9C4C}"/>
          </ac:spMkLst>
        </pc:spChg>
        <pc:spChg chg="add del">
          <ac:chgData name="Chris Mastasio" userId="f2032c065e86e3db" providerId="LiveId" clId="{52C0F13A-42B9-4C26-B55B-9EF826F35983}" dt="2021-12-09T22:08:10.526" v="11" actId="26606"/>
          <ac:spMkLst>
            <pc:docMk/>
            <pc:sldMk cId="2058031429" sldId="258"/>
            <ac:spMk id="26" creationId="{8EC0EE2B-2029-48DD-893D-F528E651B07D}"/>
          </ac:spMkLst>
        </pc:spChg>
        <pc:spChg chg="add del">
          <ac:chgData name="Chris Mastasio" userId="f2032c065e86e3db" providerId="LiveId" clId="{52C0F13A-42B9-4C26-B55B-9EF826F35983}" dt="2021-12-09T22:08:10.526" v="11" actId="26606"/>
          <ac:spMkLst>
            <pc:docMk/>
            <pc:sldMk cId="2058031429" sldId="258"/>
            <ac:spMk id="27" creationId="{45AE1D08-1ED1-4F59-B42F-4D8EA33DC8C6}"/>
          </ac:spMkLst>
        </pc:spChg>
        <pc:spChg chg="add del">
          <ac:chgData name="Chris Mastasio" userId="f2032c065e86e3db" providerId="LiveId" clId="{52C0F13A-42B9-4C26-B55B-9EF826F35983}" dt="2021-12-09T22:08:10.515" v="10" actId="26606"/>
          <ac:spMkLst>
            <pc:docMk/>
            <pc:sldMk cId="2058031429" sldId="258"/>
            <ac:spMk id="32" creationId="{2111B97A-2FB0-4625-8C2E-CDCB1AF683A2}"/>
          </ac:spMkLst>
        </pc:spChg>
        <pc:spChg chg="add del">
          <ac:chgData name="Chris Mastasio" userId="f2032c065e86e3db" providerId="LiveId" clId="{52C0F13A-42B9-4C26-B55B-9EF826F35983}" dt="2021-12-09T22:08:10.515" v="10" actId="26606"/>
          <ac:spMkLst>
            <pc:docMk/>
            <pc:sldMk cId="2058031429" sldId="258"/>
            <ac:spMk id="38" creationId="{8ED94938-268E-4C0A-A08A-B3980C78BAEB}"/>
          </ac:spMkLst>
        </pc:spChg>
        <pc:spChg chg="add del">
          <ac:chgData name="Chris Mastasio" userId="f2032c065e86e3db" providerId="LiveId" clId="{52C0F13A-42B9-4C26-B55B-9EF826F35983}" dt="2021-12-09T22:08:59.493" v="25" actId="26606"/>
          <ac:spMkLst>
            <pc:docMk/>
            <pc:sldMk cId="2058031429" sldId="258"/>
            <ac:spMk id="40" creationId="{1072B470-1E76-42B5-86EA-1FB0F881D7EF}"/>
          </ac:spMkLst>
        </pc:spChg>
        <pc:spChg chg="add del">
          <ac:chgData name="Chris Mastasio" userId="f2032c065e86e3db" providerId="LiveId" clId="{52C0F13A-42B9-4C26-B55B-9EF826F35983}" dt="2021-12-09T22:08:59.493" v="25" actId="26606"/>
          <ac:spMkLst>
            <pc:docMk/>
            <pc:sldMk cId="2058031429" sldId="258"/>
            <ac:spMk id="41" creationId="{C4051FED-CF0D-4DDD-A9BB-E58FEEFE7C46}"/>
          </ac:spMkLst>
        </pc:spChg>
        <pc:spChg chg="add del">
          <ac:chgData name="Chris Mastasio" userId="f2032c065e86e3db" providerId="LiveId" clId="{52C0F13A-42B9-4C26-B55B-9EF826F35983}" dt="2021-12-09T22:08:59.493" v="25" actId="26606"/>
          <ac:spMkLst>
            <pc:docMk/>
            <pc:sldMk cId="2058031429" sldId="258"/>
            <ac:spMk id="42" creationId="{DDD8B025-3845-4DEF-98B6-7C0BF531DB78}"/>
          </ac:spMkLst>
        </pc:spChg>
        <pc:spChg chg="add del">
          <ac:chgData name="Chris Mastasio" userId="f2032c065e86e3db" providerId="LiveId" clId="{52C0F13A-42B9-4C26-B55B-9EF826F35983}" dt="2021-12-09T22:08:59.493" v="25" actId="26606"/>
          <ac:spMkLst>
            <pc:docMk/>
            <pc:sldMk cId="2058031429" sldId="258"/>
            <ac:spMk id="43" creationId="{F2E5A8E1-2A22-48D0-9556-E21648FA1EAC}"/>
          </ac:spMkLst>
        </pc:spChg>
        <pc:spChg chg="add del">
          <ac:chgData name="Chris Mastasio" userId="f2032c065e86e3db" providerId="LiveId" clId="{52C0F13A-42B9-4C26-B55B-9EF826F35983}" dt="2021-12-09T22:08:59.493" v="25" actId="26606"/>
          <ac:spMkLst>
            <pc:docMk/>
            <pc:sldMk cId="2058031429" sldId="258"/>
            <ac:spMk id="44" creationId="{92AA2300-0FA6-4328-9BD8-1D67925C0BD6}"/>
          </ac:spMkLst>
        </pc:spChg>
        <pc:spChg chg="add del">
          <ac:chgData name="Chris Mastasio" userId="f2032c065e86e3db" providerId="LiveId" clId="{52C0F13A-42B9-4C26-B55B-9EF826F35983}" dt="2021-12-09T22:08:59.493" v="25" actId="26606"/>
          <ac:spMkLst>
            <pc:docMk/>
            <pc:sldMk cId="2058031429" sldId="258"/>
            <ac:spMk id="45" creationId="{D3E1FE85-D0BF-41D3-8B85-04776368E1F0}"/>
          </ac:spMkLst>
        </pc:spChg>
        <pc:spChg chg="add del">
          <ac:chgData name="Chris Mastasio" userId="f2032c065e86e3db" providerId="LiveId" clId="{52C0F13A-42B9-4C26-B55B-9EF826F35983}" dt="2021-12-14T17:15:58.985" v="3211" actId="26606"/>
          <ac:spMkLst>
            <pc:docMk/>
            <pc:sldMk cId="2058031429" sldId="258"/>
            <ac:spMk id="65" creationId="{E1750109-3B91-4506-B997-0CD8E35A1488}"/>
          </ac:spMkLst>
        </pc:spChg>
        <pc:spChg chg="add del">
          <ac:chgData name="Chris Mastasio" userId="f2032c065e86e3db" providerId="LiveId" clId="{52C0F13A-42B9-4C26-B55B-9EF826F35983}" dt="2021-12-14T17:15:58.985" v="3211" actId="26606"/>
          <ac:spMkLst>
            <pc:docMk/>
            <pc:sldMk cId="2058031429" sldId="258"/>
            <ac:spMk id="66" creationId="{E72D8D1B-59F6-4FF3-8547-9BBB6129F2FA}"/>
          </ac:spMkLst>
        </pc:spChg>
        <pc:spChg chg="add del">
          <ac:chgData name="Chris Mastasio" userId="f2032c065e86e3db" providerId="LiveId" clId="{52C0F13A-42B9-4C26-B55B-9EF826F35983}" dt="2021-12-14T17:15:58.985" v="3211" actId="26606"/>
          <ac:spMkLst>
            <pc:docMk/>
            <pc:sldMk cId="2058031429" sldId="258"/>
            <ac:spMk id="67" creationId="{8FC8C21F-9484-4A71-ABFA-6C10682FAC3E}"/>
          </ac:spMkLst>
        </pc:spChg>
        <pc:spChg chg="add del">
          <ac:chgData name="Chris Mastasio" userId="f2032c065e86e3db" providerId="LiveId" clId="{52C0F13A-42B9-4C26-B55B-9EF826F35983}" dt="2021-12-14T17:15:58.985" v="3211" actId="26606"/>
          <ac:spMkLst>
            <pc:docMk/>
            <pc:sldMk cId="2058031429" sldId="258"/>
            <ac:spMk id="69" creationId="{2C444748-5A8D-4B53-89FE-42B455DFA2D1}"/>
          </ac:spMkLst>
        </pc:spChg>
        <pc:spChg chg="add del">
          <ac:chgData name="Chris Mastasio" userId="f2032c065e86e3db" providerId="LiveId" clId="{52C0F13A-42B9-4C26-B55B-9EF826F35983}" dt="2021-12-14T17:15:43.692" v="3209" actId="26606"/>
          <ac:spMkLst>
            <pc:docMk/>
            <pc:sldMk cId="2058031429" sldId="258"/>
            <ac:spMk id="74" creationId="{6C2997EE-0889-44C3-AC0D-18F26AC9AAAB}"/>
          </ac:spMkLst>
        </pc:spChg>
        <pc:spChg chg="add del">
          <ac:chgData name="Chris Mastasio" userId="f2032c065e86e3db" providerId="LiveId" clId="{52C0F13A-42B9-4C26-B55B-9EF826F35983}" dt="2021-12-14T17:15:58.985" v="3211" actId="26606"/>
          <ac:spMkLst>
            <pc:docMk/>
            <pc:sldMk cId="2058031429" sldId="258"/>
            <ac:spMk id="76" creationId="{14044C96-7CFD-44DB-A579-D77B0D37C681}"/>
          </ac:spMkLst>
        </pc:spChg>
        <pc:grpChg chg="add del">
          <ac:chgData name="Chris Mastasio" userId="f2032c065e86e3db" providerId="LiveId" clId="{52C0F13A-42B9-4C26-B55B-9EF826F35983}" dt="2021-12-09T22:08:10.515" v="10" actId="26606"/>
          <ac:grpSpMkLst>
            <pc:docMk/>
            <pc:sldMk cId="2058031429" sldId="258"/>
            <ac:grpSpMk id="34" creationId="{B83D307E-DF68-43F8-97CE-0AAE950A7129}"/>
          </ac:grpSpMkLst>
        </pc:grpChg>
        <pc:picChg chg="mod ord">
          <ac:chgData name="Chris Mastasio" userId="f2032c065e86e3db" providerId="LiveId" clId="{52C0F13A-42B9-4C26-B55B-9EF826F35983}" dt="2021-12-14T17:15:58.989" v="3212" actId="26606"/>
          <ac:picMkLst>
            <pc:docMk/>
            <pc:sldMk cId="2058031429" sldId="258"/>
            <ac:picMk id="5" creationId="{BAA5B00D-7B91-4B11-B680-1282BE37E4FF}"/>
          </ac:picMkLst>
        </pc:picChg>
        <pc:picChg chg="mod ord">
          <ac:chgData name="Chris Mastasio" userId="f2032c065e86e3db" providerId="LiveId" clId="{52C0F13A-42B9-4C26-B55B-9EF826F35983}" dt="2021-12-14T17:15:58.989" v="3212" actId="26606"/>
          <ac:picMkLst>
            <pc:docMk/>
            <pc:sldMk cId="2058031429" sldId="258"/>
            <ac:picMk id="7" creationId="{56046032-B1B2-4387-B812-23B98EFE604A}"/>
          </ac:picMkLst>
        </pc:picChg>
        <pc:picChg chg="mod ord">
          <ac:chgData name="Chris Mastasio" userId="f2032c065e86e3db" providerId="LiveId" clId="{52C0F13A-42B9-4C26-B55B-9EF826F35983}" dt="2021-12-14T17:15:58.989" v="3212" actId="26606"/>
          <ac:picMkLst>
            <pc:docMk/>
            <pc:sldMk cId="2058031429" sldId="258"/>
            <ac:picMk id="10" creationId="{348609AF-8CB0-4CF7-B9F2-00963FDCDDD9}"/>
          </ac:picMkLst>
        </pc:picChg>
        <pc:picChg chg="add mod ord">
          <ac:chgData name="Chris Mastasio" userId="f2032c065e86e3db" providerId="LiveId" clId="{52C0F13A-42B9-4C26-B55B-9EF826F35983}" dt="2021-12-14T17:15:58.989" v="3212" actId="26606"/>
          <ac:picMkLst>
            <pc:docMk/>
            <pc:sldMk cId="2058031429" sldId="258"/>
            <ac:picMk id="12" creationId="{4E108DB1-8A20-4C80-BF3E-A36112C20D73}"/>
          </ac:picMkLst>
        </pc:picChg>
        <pc:cxnChg chg="add del">
          <ac:chgData name="Chris Mastasio" userId="f2032c065e86e3db" providerId="LiveId" clId="{52C0F13A-42B9-4C26-B55B-9EF826F35983}" dt="2021-12-09T22:09:37.447" v="35" actId="26606"/>
          <ac:cxnSpMkLst>
            <pc:docMk/>
            <pc:sldMk cId="2058031429" sldId="258"/>
            <ac:cxnSpMk id="50" creationId="{50DA1EB8-87CF-4588-A1FD-4756F9A28F6B}"/>
          </ac:cxnSpMkLst>
        </pc:cxnChg>
        <pc:cxnChg chg="add del">
          <ac:chgData name="Chris Mastasio" userId="f2032c065e86e3db" providerId="LiveId" clId="{52C0F13A-42B9-4C26-B55B-9EF826F35983}" dt="2021-12-09T22:09:37.447" v="35" actId="26606"/>
          <ac:cxnSpMkLst>
            <pc:docMk/>
            <pc:sldMk cId="2058031429" sldId="258"/>
            <ac:cxnSpMk id="52" creationId="{D7A4E378-EA57-47B9-B1EB-58B998F6CFFB}"/>
          </ac:cxnSpMkLst>
        </pc:cxnChg>
        <pc:cxnChg chg="add del">
          <ac:chgData name="Chris Mastasio" userId="f2032c065e86e3db" providerId="LiveId" clId="{52C0F13A-42B9-4C26-B55B-9EF826F35983}" dt="2021-12-09T22:09:37.447" v="35" actId="26606"/>
          <ac:cxnSpMkLst>
            <pc:docMk/>
            <pc:sldMk cId="2058031429" sldId="258"/>
            <ac:cxnSpMk id="54" creationId="{D2B31ED6-76F0-425A-9A41-C947AEF9C145}"/>
          </ac:cxnSpMkLst>
        </pc:cxnChg>
        <pc:cxnChg chg="add del">
          <ac:chgData name="Chris Mastasio" userId="f2032c065e86e3db" providerId="LiveId" clId="{52C0F13A-42B9-4C26-B55B-9EF826F35983}" dt="2021-12-14T17:15:58.989" v="3212" actId="26606"/>
          <ac:cxnSpMkLst>
            <pc:docMk/>
            <pc:sldMk cId="2058031429" sldId="258"/>
            <ac:cxnSpMk id="59" creationId="{50DA1EB8-87CF-4588-A1FD-4756F9A28F6B}"/>
          </ac:cxnSpMkLst>
        </pc:cxnChg>
        <pc:cxnChg chg="add del">
          <ac:chgData name="Chris Mastasio" userId="f2032c065e86e3db" providerId="LiveId" clId="{52C0F13A-42B9-4C26-B55B-9EF826F35983}" dt="2021-12-14T17:15:58.989" v="3212" actId="26606"/>
          <ac:cxnSpMkLst>
            <pc:docMk/>
            <pc:sldMk cId="2058031429" sldId="258"/>
            <ac:cxnSpMk id="61" creationId="{D7A4E378-EA57-47B9-B1EB-58B998F6CFFB}"/>
          </ac:cxnSpMkLst>
        </pc:cxnChg>
        <pc:cxnChg chg="add del">
          <ac:chgData name="Chris Mastasio" userId="f2032c065e86e3db" providerId="LiveId" clId="{52C0F13A-42B9-4C26-B55B-9EF826F35983}" dt="2021-12-14T17:15:58.989" v="3212" actId="26606"/>
          <ac:cxnSpMkLst>
            <pc:docMk/>
            <pc:sldMk cId="2058031429" sldId="258"/>
            <ac:cxnSpMk id="63" creationId="{D2B31ED6-76F0-425A-9A41-C947AEF9C145}"/>
          </ac:cxnSpMkLst>
        </pc:cxnChg>
        <pc:cxnChg chg="add del">
          <ac:chgData name="Chris Mastasio" userId="f2032c065e86e3db" providerId="LiveId" clId="{52C0F13A-42B9-4C26-B55B-9EF826F35983}" dt="2021-12-14T17:15:35.349" v="3207" actId="26606"/>
          <ac:cxnSpMkLst>
            <pc:docMk/>
            <pc:sldMk cId="2058031429" sldId="258"/>
            <ac:cxnSpMk id="68" creationId="{91B6081D-D3E8-4209-B85B-EB1C655A6272}"/>
          </ac:cxnSpMkLst>
        </pc:cxnChg>
        <pc:cxnChg chg="add del">
          <ac:chgData name="Chris Mastasio" userId="f2032c065e86e3db" providerId="LiveId" clId="{52C0F13A-42B9-4C26-B55B-9EF826F35983}" dt="2021-12-14T17:15:35.349" v="3207" actId="26606"/>
          <ac:cxnSpMkLst>
            <pc:docMk/>
            <pc:sldMk cId="2058031429" sldId="258"/>
            <ac:cxnSpMk id="70" creationId="{28CA55E4-1295-45C8-BA05-5A9E705B749A}"/>
          </ac:cxnSpMkLst>
        </pc:cxnChg>
        <pc:cxnChg chg="add del">
          <ac:chgData name="Chris Mastasio" userId="f2032c065e86e3db" providerId="LiveId" clId="{52C0F13A-42B9-4C26-B55B-9EF826F35983}" dt="2021-12-14T17:15:35.349" v="3207" actId="26606"/>
          <ac:cxnSpMkLst>
            <pc:docMk/>
            <pc:sldMk cId="2058031429" sldId="258"/>
            <ac:cxnSpMk id="72" creationId="{08C5794E-A9A1-4A23-AF68-C79A7822334C}"/>
          </ac:cxnSpMkLst>
        </pc:cxnChg>
        <pc:cxnChg chg="add">
          <ac:chgData name="Chris Mastasio" userId="f2032c065e86e3db" providerId="LiveId" clId="{52C0F13A-42B9-4C26-B55B-9EF826F35983}" dt="2021-12-14T17:15:58.989" v="3212" actId="26606"/>
          <ac:cxnSpMkLst>
            <pc:docMk/>
            <pc:sldMk cId="2058031429" sldId="258"/>
            <ac:cxnSpMk id="78" creationId="{91B6081D-D3E8-4209-B85B-EB1C655A6272}"/>
          </ac:cxnSpMkLst>
        </pc:cxnChg>
        <pc:cxnChg chg="add">
          <ac:chgData name="Chris Mastasio" userId="f2032c065e86e3db" providerId="LiveId" clId="{52C0F13A-42B9-4C26-B55B-9EF826F35983}" dt="2021-12-14T17:15:58.989" v="3212" actId="26606"/>
          <ac:cxnSpMkLst>
            <pc:docMk/>
            <pc:sldMk cId="2058031429" sldId="258"/>
            <ac:cxnSpMk id="79" creationId="{28CA55E4-1295-45C8-BA05-5A9E705B749A}"/>
          </ac:cxnSpMkLst>
        </pc:cxnChg>
        <pc:cxnChg chg="add">
          <ac:chgData name="Chris Mastasio" userId="f2032c065e86e3db" providerId="LiveId" clId="{52C0F13A-42B9-4C26-B55B-9EF826F35983}" dt="2021-12-14T17:15:58.989" v="3212" actId="26606"/>
          <ac:cxnSpMkLst>
            <pc:docMk/>
            <pc:sldMk cId="2058031429" sldId="258"/>
            <ac:cxnSpMk id="80" creationId="{08C5794E-A9A1-4A23-AF68-C79A7822334C}"/>
          </ac:cxnSpMkLst>
        </pc:cxnChg>
      </pc:sldChg>
      <pc:sldChg chg="addSp delSp modSp del mod ord setBg">
        <pc:chgData name="Chris Mastasio" userId="f2032c065e86e3db" providerId="LiveId" clId="{52C0F13A-42B9-4C26-B55B-9EF826F35983}" dt="2021-12-14T14:31:39.968" v="36" actId="47"/>
        <pc:sldMkLst>
          <pc:docMk/>
          <pc:sldMk cId="208386834" sldId="259"/>
        </pc:sldMkLst>
        <pc:spChg chg="add del">
          <ac:chgData name="Chris Mastasio" userId="f2032c065e86e3db" providerId="LiveId" clId="{52C0F13A-42B9-4C26-B55B-9EF826F35983}" dt="2021-12-09T22:07:18.005" v="6" actId="26606"/>
          <ac:spMkLst>
            <pc:docMk/>
            <pc:sldMk cId="208386834" sldId="259"/>
            <ac:spMk id="8" creationId="{14995E8B-DB3C-4E23-9186-1613402BFDCF}"/>
          </ac:spMkLst>
        </pc:spChg>
        <pc:spChg chg="add del">
          <ac:chgData name="Chris Mastasio" userId="f2032c065e86e3db" providerId="LiveId" clId="{52C0F13A-42B9-4C26-B55B-9EF826F35983}" dt="2021-12-09T22:07:18.005" v="6" actId="26606"/>
          <ac:spMkLst>
            <pc:docMk/>
            <pc:sldMk cId="208386834" sldId="259"/>
            <ac:spMk id="10" creationId="{CF21E7C5-2080-4549-97AA-9A6688257789}"/>
          </ac:spMkLst>
        </pc:spChg>
        <pc:spChg chg="add del">
          <ac:chgData name="Chris Mastasio" userId="f2032c065e86e3db" providerId="LiveId" clId="{52C0F13A-42B9-4C26-B55B-9EF826F35983}" dt="2021-12-09T22:07:18.005" v="6" actId="26606"/>
          <ac:spMkLst>
            <pc:docMk/>
            <pc:sldMk cId="208386834" sldId="259"/>
            <ac:spMk id="12" creationId="{57957B04-C024-4B5F-B7C3-20FAE3F1D3CA}"/>
          </ac:spMkLst>
        </pc:spChg>
        <pc:spChg chg="add del">
          <ac:chgData name="Chris Mastasio" userId="f2032c065e86e3db" providerId="LiveId" clId="{52C0F13A-42B9-4C26-B55B-9EF826F35983}" dt="2021-12-09T22:07:18.005" v="6" actId="26606"/>
          <ac:spMkLst>
            <pc:docMk/>
            <pc:sldMk cId="208386834" sldId="259"/>
            <ac:spMk id="14" creationId="{C6FBFCE4-B693-49EB-9CE1-4420332195E7}"/>
          </ac:spMkLst>
        </pc:spChg>
        <pc:spChg chg="add">
          <ac:chgData name="Chris Mastasio" userId="f2032c065e86e3db" providerId="LiveId" clId="{52C0F13A-42B9-4C26-B55B-9EF826F35983}" dt="2021-12-09T22:07:18.009" v="7" actId="26606"/>
          <ac:spMkLst>
            <pc:docMk/>
            <pc:sldMk cId="208386834" sldId="259"/>
            <ac:spMk id="30" creationId="{A2509F26-B5DC-4BA7-B476-4CB044237A2E}"/>
          </ac:spMkLst>
        </pc:spChg>
        <pc:spChg chg="add">
          <ac:chgData name="Chris Mastasio" userId="f2032c065e86e3db" providerId="LiveId" clId="{52C0F13A-42B9-4C26-B55B-9EF826F35983}" dt="2021-12-09T22:07:18.009" v="7" actId="26606"/>
          <ac:spMkLst>
            <pc:docMk/>
            <pc:sldMk cId="208386834" sldId="259"/>
            <ac:spMk id="31" creationId="{DB103EB1-B135-4526-B883-33228FC27FF1}"/>
          </ac:spMkLst>
        </pc:spChg>
        <pc:grpChg chg="add del">
          <ac:chgData name="Chris Mastasio" userId="f2032c065e86e3db" providerId="LiveId" clId="{52C0F13A-42B9-4C26-B55B-9EF826F35983}" dt="2021-12-09T22:07:18.005" v="6" actId="26606"/>
          <ac:grpSpMkLst>
            <pc:docMk/>
            <pc:sldMk cId="208386834" sldId="259"/>
            <ac:grpSpMk id="16" creationId="{8FFC4225-9683-4D55-8686-FCDDB8BCBF38}"/>
          </ac:grpSpMkLst>
        </pc:grpChg>
        <pc:grpChg chg="add del">
          <ac:chgData name="Chris Mastasio" userId="f2032c065e86e3db" providerId="LiveId" clId="{52C0F13A-42B9-4C26-B55B-9EF826F35983}" dt="2021-12-09T22:07:18.005" v="6" actId="26606"/>
          <ac:grpSpMkLst>
            <pc:docMk/>
            <pc:sldMk cId="208386834" sldId="259"/>
            <ac:grpSpMk id="22" creationId="{9D85FE18-7BE5-446D-9A33-1C7C3B910680}"/>
          </ac:grpSpMkLst>
        </pc:grpChg>
        <pc:picChg chg="add mod">
          <ac:chgData name="Chris Mastasio" userId="f2032c065e86e3db" providerId="LiveId" clId="{52C0F13A-42B9-4C26-B55B-9EF826F35983}" dt="2021-12-09T22:07:18.009" v="7" actId="26606"/>
          <ac:picMkLst>
            <pc:docMk/>
            <pc:sldMk cId="208386834" sldId="259"/>
            <ac:picMk id="3" creationId="{45E5605A-9D9C-4D39-86FC-82A2255E2C49}"/>
          </ac:picMkLst>
        </pc:picChg>
      </pc:sldChg>
      <pc:sldChg chg="addSp delSp modSp new mod ord setBg setClrOvrMap">
        <pc:chgData name="Chris Mastasio" userId="f2032c065e86e3db" providerId="LiveId" clId="{52C0F13A-42B9-4C26-B55B-9EF826F35983}" dt="2021-12-14T19:25:22.535" v="4410"/>
        <pc:sldMkLst>
          <pc:docMk/>
          <pc:sldMk cId="2355140966" sldId="259"/>
        </pc:sldMkLst>
        <pc:spChg chg="add del mod">
          <ac:chgData name="Chris Mastasio" userId="f2032c065e86e3db" providerId="LiveId" clId="{52C0F13A-42B9-4C26-B55B-9EF826F35983}" dt="2021-12-14T19:14:35.298" v="4394" actId="478"/>
          <ac:spMkLst>
            <pc:docMk/>
            <pc:sldMk cId="2355140966" sldId="259"/>
            <ac:spMk id="4" creationId="{0A54424D-1488-4E92-B616-7BBB0ABA97B5}"/>
          </ac:spMkLst>
        </pc:spChg>
        <pc:spChg chg="add del">
          <ac:chgData name="Chris Mastasio" userId="f2032c065e86e3db" providerId="LiveId" clId="{52C0F13A-42B9-4C26-B55B-9EF826F35983}" dt="2021-12-14T14:49:27.091" v="283" actId="26606"/>
          <ac:spMkLst>
            <pc:docMk/>
            <pc:sldMk cId="2355140966" sldId="259"/>
            <ac:spMk id="6" creationId="{D7A453D2-15D8-4403-815F-291FA16340D9}"/>
          </ac:spMkLst>
        </pc:spChg>
        <pc:spChg chg="add del">
          <ac:chgData name="Chris Mastasio" userId="f2032c065e86e3db" providerId="LiveId" clId="{52C0F13A-42B9-4C26-B55B-9EF826F35983}" dt="2021-12-14T14:49:27.091" v="283" actId="26606"/>
          <ac:spMkLst>
            <pc:docMk/>
            <pc:sldMk cId="2355140966" sldId="259"/>
            <ac:spMk id="7" creationId="{8161EA6B-09CA-445B-AB0D-8DF76FA92DEF}"/>
          </ac:spMkLst>
        </pc:spChg>
        <pc:spChg chg="add del">
          <ac:chgData name="Chris Mastasio" userId="f2032c065e86e3db" providerId="LiveId" clId="{52C0F13A-42B9-4C26-B55B-9EF826F35983}" dt="2021-12-14T18:19:59.120" v="3759" actId="26606"/>
          <ac:spMkLst>
            <pc:docMk/>
            <pc:sldMk cId="2355140966" sldId="259"/>
            <ac:spMk id="8" creationId="{8B3A2D1A-45FC-4F95-B150-1C13EF2F6D09}"/>
          </ac:spMkLst>
        </pc:spChg>
        <pc:spChg chg="add del">
          <ac:chgData name="Chris Mastasio" userId="f2032c065e86e3db" providerId="LiveId" clId="{52C0F13A-42B9-4C26-B55B-9EF826F35983}" dt="2021-12-14T14:49:25.353" v="279" actId="26606"/>
          <ac:spMkLst>
            <pc:docMk/>
            <pc:sldMk cId="2355140966" sldId="259"/>
            <ac:spMk id="9" creationId="{A3BAF07C-C39E-42EB-BB22-8D46691D9735}"/>
          </ac:spMkLst>
        </pc:spChg>
        <pc:spChg chg="add del">
          <ac:chgData name="Chris Mastasio" userId="f2032c065e86e3db" providerId="LiveId" clId="{52C0F13A-42B9-4C26-B55B-9EF826F35983}" dt="2021-12-14T18:19:59.120" v="3759" actId="26606"/>
          <ac:spMkLst>
            <pc:docMk/>
            <pc:sldMk cId="2355140966" sldId="259"/>
            <ac:spMk id="10" creationId="{39C3C864-C625-4883-B868-9A4C470F4DD5}"/>
          </ac:spMkLst>
        </pc:spChg>
        <pc:spChg chg="add del">
          <ac:chgData name="Chris Mastasio" userId="f2032c065e86e3db" providerId="LiveId" clId="{52C0F13A-42B9-4C26-B55B-9EF826F35983}" dt="2021-12-14T18:20:02.053" v="3763" actId="26606"/>
          <ac:spMkLst>
            <pc:docMk/>
            <pc:sldMk cId="2355140966" sldId="259"/>
            <ac:spMk id="12" creationId="{85016AEC-0320-4ED0-8ECB-FE11DDDFE17A}"/>
          </ac:spMkLst>
        </pc:spChg>
        <pc:spChg chg="add del">
          <ac:chgData name="Chris Mastasio" userId="f2032c065e86e3db" providerId="LiveId" clId="{52C0F13A-42B9-4C26-B55B-9EF826F35983}" dt="2021-12-14T18:20:02.053" v="3763" actId="26606"/>
          <ac:spMkLst>
            <pc:docMk/>
            <pc:sldMk cId="2355140966" sldId="259"/>
            <ac:spMk id="14" creationId="{C70C3B59-DE2C-4611-8148-812575C5CA48}"/>
          </ac:spMkLst>
        </pc:spChg>
        <pc:spChg chg="add del">
          <ac:chgData name="Chris Mastasio" userId="f2032c065e86e3db" providerId="LiveId" clId="{52C0F13A-42B9-4C26-B55B-9EF826F35983}" dt="2021-12-14T14:49:30.817" v="288" actId="26606"/>
          <ac:spMkLst>
            <pc:docMk/>
            <pc:sldMk cId="2355140966" sldId="259"/>
            <ac:spMk id="15" creationId="{FE43805F-24A6-46A4-B19B-54F28347355C}"/>
          </ac:spMkLst>
        </pc:spChg>
        <pc:spChg chg="add del">
          <ac:chgData name="Chris Mastasio" userId="f2032c065e86e3db" providerId="LiveId" clId="{52C0F13A-42B9-4C26-B55B-9EF826F35983}" dt="2021-12-14T19:16:00.371" v="4406" actId="26606"/>
          <ac:spMkLst>
            <pc:docMk/>
            <pc:sldMk cId="2355140966" sldId="259"/>
            <ac:spMk id="16" creationId="{7FF47CB7-972F-479F-A36D-9E72D26EC8DA}"/>
          </ac:spMkLst>
        </pc:spChg>
        <pc:spChg chg="add del">
          <ac:chgData name="Chris Mastasio" userId="f2032c065e86e3db" providerId="LiveId" clId="{52C0F13A-42B9-4C26-B55B-9EF826F35983}" dt="2021-12-14T19:16:00.371" v="4406" actId="26606"/>
          <ac:spMkLst>
            <pc:docMk/>
            <pc:sldMk cId="2355140966" sldId="259"/>
            <ac:spMk id="17" creationId="{0D153B68-5844-490D-8E67-F616D6D721CA}"/>
          </ac:spMkLst>
        </pc:spChg>
        <pc:spChg chg="add del">
          <ac:chgData name="Chris Mastasio" userId="f2032c065e86e3db" providerId="LiveId" clId="{52C0F13A-42B9-4C26-B55B-9EF826F35983}" dt="2021-12-14T19:16:00.371" v="4406" actId="26606"/>
          <ac:spMkLst>
            <pc:docMk/>
            <pc:sldMk cId="2355140966" sldId="259"/>
            <ac:spMk id="18" creationId="{9A0D773F-7A7D-4DBB-9DEA-86BB8B8F4BC8}"/>
          </ac:spMkLst>
        </pc:spChg>
        <pc:spChg chg="add del">
          <ac:chgData name="Chris Mastasio" userId="f2032c065e86e3db" providerId="LiveId" clId="{52C0F13A-42B9-4C26-B55B-9EF826F35983}" dt="2021-12-14T14:49:27.091" v="283" actId="26606"/>
          <ac:spMkLst>
            <pc:docMk/>
            <pc:sldMk cId="2355140966" sldId="259"/>
            <ac:spMk id="21" creationId="{B8114C98-A349-4111-A123-E8EAB86ABE30}"/>
          </ac:spMkLst>
        </pc:spChg>
        <pc:spChg chg="add del">
          <ac:chgData name="Chris Mastasio" userId="f2032c065e86e3db" providerId="LiveId" clId="{52C0F13A-42B9-4C26-B55B-9EF826F35983}" dt="2021-12-14T14:49:25.353" v="279" actId="26606"/>
          <ac:spMkLst>
            <pc:docMk/>
            <pc:sldMk cId="2355140966" sldId="259"/>
            <ac:spMk id="32" creationId="{44C110BA-81E8-4247-853A-5F2B93E92E46}"/>
          </ac:spMkLst>
        </pc:spChg>
        <pc:spChg chg="add del">
          <ac:chgData name="Chris Mastasio" userId="f2032c065e86e3db" providerId="LiveId" clId="{52C0F13A-42B9-4C26-B55B-9EF826F35983}" dt="2021-12-14T14:49:27.091" v="283" actId="26606"/>
          <ac:spMkLst>
            <pc:docMk/>
            <pc:sldMk cId="2355140966" sldId="259"/>
            <ac:spMk id="35" creationId="{E2D3D3F2-ABBB-4453-B1C5-1BEBF7E4DD56}"/>
          </ac:spMkLst>
        </pc:spChg>
        <pc:spChg chg="add del">
          <ac:chgData name="Chris Mastasio" userId="f2032c065e86e3db" providerId="LiveId" clId="{52C0F13A-42B9-4C26-B55B-9EF826F35983}" dt="2021-12-14T14:49:29.588" v="285" actId="26606"/>
          <ac:spMkLst>
            <pc:docMk/>
            <pc:sldMk cId="2355140966" sldId="259"/>
            <ac:spMk id="43" creationId="{66E48AFA-8884-4F68-A44F-D2C1E8609C5A}"/>
          </ac:spMkLst>
        </pc:spChg>
        <pc:spChg chg="add del">
          <ac:chgData name="Chris Mastasio" userId="f2032c065e86e3db" providerId="LiveId" clId="{52C0F13A-42B9-4C26-B55B-9EF826F35983}" dt="2021-12-14T14:49:29.588" v="285" actId="26606"/>
          <ac:spMkLst>
            <pc:docMk/>
            <pc:sldMk cId="2355140966" sldId="259"/>
            <ac:spMk id="44" creationId="{969D19A6-08CB-498C-93EC-3FFB021FC68A}"/>
          </ac:spMkLst>
        </pc:spChg>
        <pc:spChg chg="add del">
          <ac:chgData name="Chris Mastasio" userId="f2032c065e86e3db" providerId="LiveId" clId="{52C0F13A-42B9-4C26-B55B-9EF826F35983}" dt="2021-12-14T19:15:58.175" v="4401" actId="26606"/>
          <ac:spMkLst>
            <pc:docMk/>
            <pc:sldMk cId="2355140966" sldId="259"/>
            <ac:spMk id="45" creationId="{32BC26D8-82FB-445E-AA49-62A77D7C1EE0}"/>
          </ac:spMkLst>
        </pc:spChg>
        <pc:spChg chg="add del">
          <ac:chgData name="Chris Mastasio" userId="f2032c065e86e3db" providerId="LiveId" clId="{52C0F13A-42B9-4C26-B55B-9EF826F35983}" dt="2021-12-14T14:49:30.817" v="288" actId="26606"/>
          <ac:spMkLst>
            <pc:docMk/>
            <pc:sldMk cId="2355140966" sldId="259"/>
            <ac:spMk id="46" creationId="{7FEAE179-C525-48F3-AD47-0E9E2B6F2E2E}"/>
          </ac:spMkLst>
        </pc:spChg>
        <pc:spChg chg="add del">
          <ac:chgData name="Chris Mastasio" userId="f2032c065e86e3db" providerId="LiveId" clId="{52C0F13A-42B9-4C26-B55B-9EF826F35983}" dt="2021-12-14T14:49:30.817" v="288" actId="26606"/>
          <ac:spMkLst>
            <pc:docMk/>
            <pc:sldMk cId="2355140966" sldId="259"/>
            <ac:spMk id="47" creationId="{95C8260E-968F-44E8-A823-ABB431311926}"/>
          </ac:spMkLst>
        </pc:spChg>
        <pc:spChg chg="add del">
          <ac:chgData name="Chris Mastasio" userId="f2032c065e86e3db" providerId="LiveId" clId="{52C0F13A-42B9-4C26-B55B-9EF826F35983}" dt="2021-12-14T14:49:30.817" v="288" actId="26606"/>
          <ac:spMkLst>
            <pc:docMk/>
            <pc:sldMk cId="2355140966" sldId="259"/>
            <ac:spMk id="48" creationId="{2C1BBA94-3F40-40AA-8BB9-E69E25E537C1}"/>
          </ac:spMkLst>
        </pc:spChg>
        <pc:spChg chg="add del">
          <ac:chgData name="Chris Mastasio" userId="f2032c065e86e3db" providerId="LiveId" clId="{52C0F13A-42B9-4C26-B55B-9EF826F35983}" dt="2021-12-14T19:15:58.175" v="4401" actId="26606"/>
          <ac:spMkLst>
            <pc:docMk/>
            <pc:sldMk cId="2355140966" sldId="259"/>
            <ac:spMk id="49" creationId="{CB44330D-EA18-4254-AA95-EB49948539B8}"/>
          </ac:spMkLst>
        </pc:spChg>
        <pc:spChg chg="add del">
          <ac:chgData name="Chris Mastasio" userId="f2032c065e86e3db" providerId="LiveId" clId="{52C0F13A-42B9-4C26-B55B-9EF826F35983}" dt="2021-12-14T14:49:31.999" v="290" actId="26606"/>
          <ac:spMkLst>
            <pc:docMk/>
            <pc:sldMk cId="2355140966" sldId="259"/>
            <ac:spMk id="50" creationId="{85016AEC-0320-4ED0-8ECB-FE11DDDFE17A}"/>
          </ac:spMkLst>
        </pc:spChg>
        <pc:spChg chg="add del">
          <ac:chgData name="Chris Mastasio" userId="f2032c065e86e3db" providerId="LiveId" clId="{52C0F13A-42B9-4C26-B55B-9EF826F35983}" dt="2021-12-14T14:49:31.999" v="290" actId="26606"/>
          <ac:spMkLst>
            <pc:docMk/>
            <pc:sldMk cId="2355140966" sldId="259"/>
            <ac:spMk id="51" creationId="{C70C3B59-DE2C-4611-8148-812575C5CA48}"/>
          </ac:spMkLst>
        </pc:spChg>
        <pc:spChg chg="add del">
          <ac:chgData name="Chris Mastasio" userId="f2032c065e86e3db" providerId="LiveId" clId="{52C0F13A-42B9-4C26-B55B-9EF826F35983}" dt="2021-12-14T19:15:58.695" v="4403" actId="26606"/>
          <ac:spMkLst>
            <pc:docMk/>
            <pc:sldMk cId="2355140966" sldId="259"/>
            <ac:spMk id="52" creationId="{B670DBD5-770C-4383-9F54-5B86E86BD5BB}"/>
          </ac:spMkLst>
        </pc:spChg>
        <pc:spChg chg="add del">
          <ac:chgData name="Chris Mastasio" userId="f2032c065e86e3db" providerId="LiveId" clId="{52C0F13A-42B9-4C26-B55B-9EF826F35983}" dt="2021-12-14T14:49:33.174" v="293" actId="26606"/>
          <ac:spMkLst>
            <pc:docMk/>
            <pc:sldMk cId="2355140966" sldId="259"/>
            <ac:spMk id="53" creationId="{32AEEBC8-9D30-42EF-95F2-386C2653FBF0}"/>
          </ac:spMkLst>
        </pc:spChg>
        <pc:spChg chg="add del">
          <ac:chgData name="Chris Mastasio" userId="f2032c065e86e3db" providerId="LiveId" clId="{52C0F13A-42B9-4C26-B55B-9EF826F35983}" dt="2021-12-14T14:49:33.174" v="293" actId="26606"/>
          <ac:spMkLst>
            <pc:docMk/>
            <pc:sldMk cId="2355140966" sldId="259"/>
            <ac:spMk id="54" creationId="{3529E97A-97C3-40EA-8A04-5C02398D568F}"/>
          </ac:spMkLst>
        </pc:spChg>
        <pc:spChg chg="add del">
          <ac:chgData name="Chris Mastasio" userId="f2032c065e86e3db" providerId="LiveId" clId="{52C0F13A-42B9-4C26-B55B-9EF826F35983}" dt="2021-12-14T14:49:33.174" v="293" actId="26606"/>
          <ac:spMkLst>
            <pc:docMk/>
            <pc:sldMk cId="2355140966" sldId="259"/>
            <ac:spMk id="55" creationId="{59FA8C2E-A5A7-4490-927A-7CD58343EDBB}"/>
          </ac:spMkLst>
        </pc:spChg>
        <pc:spChg chg="add">
          <ac:chgData name="Chris Mastasio" userId="f2032c065e86e3db" providerId="LiveId" clId="{52C0F13A-42B9-4C26-B55B-9EF826F35983}" dt="2021-12-14T19:16:00.371" v="4406" actId="26606"/>
          <ac:spMkLst>
            <pc:docMk/>
            <pc:sldMk cId="2355140966" sldId="259"/>
            <ac:spMk id="56" creationId="{32BC26D8-82FB-445E-AA49-62A77D7C1EE0}"/>
          </ac:spMkLst>
        </pc:spChg>
        <pc:spChg chg="add del">
          <ac:chgData name="Chris Mastasio" userId="f2032c065e86e3db" providerId="LiveId" clId="{52C0F13A-42B9-4C26-B55B-9EF826F35983}" dt="2021-12-14T14:49:36.515" v="295" actId="26606"/>
          <ac:spMkLst>
            <pc:docMk/>
            <pc:sldMk cId="2355140966" sldId="259"/>
            <ac:spMk id="57" creationId="{B95B9BA8-1D69-4796-85F5-B6D0BD52354B}"/>
          </ac:spMkLst>
        </pc:spChg>
        <pc:spChg chg="add">
          <ac:chgData name="Chris Mastasio" userId="f2032c065e86e3db" providerId="LiveId" clId="{52C0F13A-42B9-4C26-B55B-9EF826F35983}" dt="2021-12-14T19:16:00.371" v="4406" actId="26606"/>
          <ac:spMkLst>
            <pc:docMk/>
            <pc:sldMk cId="2355140966" sldId="259"/>
            <ac:spMk id="58" creationId="{CB44330D-EA18-4254-AA95-EB49948539B8}"/>
          </ac:spMkLst>
        </pc:spChg>
        <pc:grpChg chg="add del">
          <ac:chgData name="Chris Mastasio" userId="f2032c065e86e3db" providerId="LiveId" clId="{52C0F13A-42B9-4C26-B55B-9EF826F35983}" dt="2021-12-14T14:49:25.353" v="279" actId="26606"/>
          <ac:grpSpMkLst>
            <pc:docMk/>
            <pc:sldMk cId="2355140966" sldId="259"/>
            <ac:grpSpMk id="11" creationId="{D8E9CF54-0466-4261-9E62-0249E60E1886}"/>
          </ac:grpSpMkLst>
        </pc:grpChg>
        <pc:grpChg chg="add del">
          <ac:chgData name="Chris Mastasio" userId="f2032c065e86e3db" providerId="LiveId" clId="{52C0F13A-42B9-4C26-B55B-9EF826F35983}" dt="2021-12-14T14:49:27.091" v="283" actId="26606"/>
          <ac:grpSpMkLst>
            <pc:docMk/>
            <pc:sldMk cId="2355140966" sldId="259"/>
            <ac:grpSpMk id="13" creationId="{1EA1DAFF-CECA-492F-BFA1-22C64956B8D9}"/>
          </ac:grpSpMkLst>
        </pc:grpChg>
        <pc:grpChg chg="add del">
          <ac:chgData name="Chris Mastasio" userId="f2032c065e86e3db" providerId="LiveId" clId="{52C0F13A-42B9-4C26-B55B-9EF826F35983}" dt="2021-12-14T14:49:27.091" v="283" actId="26606"/>
          <ac:grpSpMkLst>
            <pc:docMk/>
            <pc:sldMk cId="2355140966" sldId="259"/>
            <ac:grpSpMk id="23" creationId="{670FB431-AE18-414D-92F4-1D12D1991152}"/>
          </ac:grpSpMkLst>
        </pc:grpChg>
        <pc:grpChg chg="add del">
          <ac:chgData name="Chris Mastasio" userId="f2032c065e86e3db" providerId="LiveId" clId="{52C0F13A-42B9-4C26-B55B-9EF826F35983}" dt="2021-12-14T14:49:27.091" v="283" actId="26606"/>
          <ac:grpSpMkLst>
            <pc:docMk/>
            <pc:sldMk cId="2355140966" sldId="259"/>
            <ac:grpSpMk id="29" creationId="{AF19A774-30A5-488B-9BAF-629C6440294E}"/>
          </ac:grpSpMkLst>
        </pc:grpChg>
        <pc:grpChg chg="add del">
          <ac:chgData name="Chris Mastasio" userId="f2032c065e86e3db" providerId="LiveId" clId="{52C0F13A-42B9-4C26-B55B-9EF826F35983}" dt="2021-12-14T14:49:27.091" v="283" actId="26606"/>
          <ac:grpSpMkLst>
            <pc:docMk/>
            <pc:sldMk cId="2355140966" sldId="259"/>
            <ac:grpSpMk id="37" creationId="{8214E4A5-A0D2-42C4-8D14-D2A7E495F041}"/>
          </ac:grpSpMkLst>
        </pc:grpChg>
        <pc:picChg chg="add del mod ord">
          <ac:chgData name="Chris Mastasio" userId="f2032c065e86e3db" providerId="LiveId" clId="{52C0F13A-42B9-4C26-B55B-9EF826F35983}" dt="2021-12-14T19:14:33.265" v="4392" actId="478"/>
          <ac:picMkLst>
            <pc:docMk/>
            <pc:sldMk cId="2355140966" sldId="259"/>
            <ac:picMk id="3" creationId="{46E6E584-27C6-4260-BC8C-749E867C7F8B}"/>
          </ac:picMkLst>
        </pc:picChg>
        <pc:picChg chg="add del mod">
          <ac:chgData name="Chris Mastasio" userId="f2032c065e86e3db" providerId="LiveId" clId="{52C0F13A-42B9-4C26-B55B-9EF826F35983}" dt="2021-12-14T19:14:50.033" v="4396" actId="478"/>
          <ac:picMkLst>
            <pc:docMk/>
            <pc:sldMk cId="2355140966" sldId="259"/>
            <ac:picMk id="34" creationId="{A7F4C155-8E21-4792-9954-79CB0913FEAF}"/>
          </ac:picMkLst>
        </pc:picChg>
        <pc:picChg chg="add mod">
          <ac:chgData name="Chris Mastasio" userId="f2032c065e86e3db" providerId="LiveId" clId="{52C0F13A-42B9-4C26-B55B-9EF826F35983}" dt="2021-12-14T19:16:00.371" v="4406" actId="26606"/>
          <ac:picMkLst>
            <pc:docMk/>
            <pc:sldMk cId="2355140966" sldId="259"/>
            <ac:picMk id="42" creationId="{0A1E21FE-2A45-44E9-A0E0-2FFC4F32C6C9}"/>
          </ac:picMkLst>
        </pc:picChg>
      </pc:sldChg>
      <pc:sldChg chg="addSp delSp modSp new mod ord setBg">
        <pc:chgData name="Chris Mastasio" userId="f2032c065e86e3db" providerId="LiveId" clId="{52C0F13A-42B9-4C26-B55B-9EF826F35983}" dt="2021-12-14T20:54:22.909" v="4498" actId="403"/>
        <pc:sldMkLst>
          <pc:docMk/>
          <pc:sldMk cId="3971568107" sldId="260"/>
        </pc:sldMkLst>
        <pc:spChg chg="add del mod">
          <ac:chgData name="Chris Mastasio" userId="f2032c065e86e3db" providerId="LiveId" clId="{52C0F13A-42B9-4C26-B55B-9EF826F35983}" dt="2021-12-14T14:55:13.538" v="353"/>
          <ac:spMkLst>
            <pc:docMk/>
            <pc:sldMk cId="3971568107" sldId="260"/>
            <ac:spMk id="2" creationId="{9FC18938-0D15-4209-85FE-EF2F66F1F2EA}"/>
          </ac:spMkLst>
        </pc:spChg>
        <pc:spChg chg="add mod">
          <ac:chgData name="Chris Mastasio" userId="f2032c065e86e3db" providerId="LiveId" clId="{52C0F13A-42B9-4C26-B55B-9EF826F35983}" dt="2021-12-14T17:46:12.970" v="3679" actId="26606"/>
          <ac:spMkLst>
            <pc:docMk/>
            <pc:sldMk cId="3971568107" sldId="260"/>
            <ac:spMk id="3" creationId="{90F6F501-84A3-4AC7-B304-E1ED96935713}"/>
          </ac:spMkLst>
        </pc:spChg>
        <pc:spChg chg="add del mod">
          <ac:chgData name="Chris Mastasio" userId="f2032c065e86e3db" providerId="LiveId" clId="{52C0F13A-42B9-4C26-B55B-9EF826F35983}" dt="2021-12-14T15:16:49.490" v="579" actId="478"/>
          <ac:spMkLst>
            <pc:docMk/>
            <pc:sldMk cId="3971568107" sldId="260"/>
            <ac:spMk id="4" creationId="{C6C602D6-0C8C-4935-BAE8-8B5B2131CD1A}"/>
          </ac:spMkLst>
        </pc:spChg>
        <pc:spChg chg="add mod">
          <ac:chgData name="Chris Mastasio" userId="f2032c065e86e3db" providerId="LiveId" clId="{52C0F13A-42B9-4C26-B55B-9EF826F35983}" dt="2021-12-14T20:54:22.909" v="4498" actId="403"/>
          <ac:spMkLst>
            <pc:docMk/>
            <pc:sldMk cId="3971568107" sldId="260"/>
            <ac:spMk id="5" creationId="{E973E101-0EA7-4664-A19B-3E7D1A76510C}"/>
          </ac:spMkLst>
        </pc:spChg>
        <pc:spChg chg="add del">
          <ac:chgData name="Chris Mastasio" userId="f2032c065e86e3db" providerId="LiveId" clId="{52C0F13A-42B9-4C26-B55B-9EF826F35983}" dt="2021-12-14T17:46:05.981" v="3675" actId="26606"/>
          <ac:spMkLst>
            <pc:docMk/>
            <pc:sldMk cId="3971568107" sldId="260"/>
            <ac:spMk id="7" creationId="{C9A36457-A5F4-4103-A443-02581C09185B}"/>
          </ac:spMkLst>
        </pc:spChg>
        <pc:spChg chg="add del">
          <ac:chgData name="Chris Mastasio" userId="f2032c065e86e3db" providerId="LiveId" clId="{52C0F13A-42B9-4C26-B55B-9EF826F35983}" dt="2021-12-14T17:46:05.981" v="3675" actId="26606"/>
          <ac:spMkLst>
            <pc:docMk/>
            <pc:sldMk cId="3971568107" sldId="260"/>
            <ac:spMk id="8" creationId="{DC5FB7E8-B636-40FA-BE8D-48145C0F5C57}"/>
          </ac:spMkLst>
        </pc:spChg>
        <pc:spChg chg="add del">
          <ac:chgData name="Chris Mastasio" userId="f2032c065e86e3db" providerId="LiveId" clId="{52C0F13A-42B9-4C26-B55B-9EF826F35983}" dt="2021-12-14T17:46:05.981" v="3675" actId="26606"/>
          <ac:spMkLst>
            <pc:docMk/>
            <pc:sldMk cId="3971568107" sldId="260"/>
            <ac:spMk id="9" creationId="{142DCE2C-2863-46FA-9BE7-24365A24D9BA}"/>
          </ac:spMkLst>
        </pc:spChg>
        <pc:spChg chg="add del">
          <ac:chgData name="Chris Mastasio" userId="f2032c065e86e3db" providerId="LiveId" clId="{52C0F13A-42B9-4C26-B55B-9EF826F35983}" dt="2021-12-14T16:59:33.019" v="2977" actId="26606"/>
          <ac:spMkLst>
            <pc:docMk/>
            <pc:sldMk cId="3971568107" sldId="260"/>
            <ac:spMk id="10" creationId="{A7AE9375-4664-4DB2-922D-2782A6E439AC}"/>
          </ac:spMkLst>
        </pc:spChg>
        <pc:spChg chg="add del">
          <ac:chgData name="Chris Mastasio" userId="f2032c065e86e3db" providerId="LiveId" clId="{52C0F13A-42B9-4C26-B55B-9EF826F35983}" dt="2021-12-14T17:46:12.311" v="3677" actId="26606"/>
          <ac:spMkLst>
            <pc:docMk/>
            <pc:sldMk cId="3971568107" sldId="260"/>
            <ac:spMk id="11" creationId="{C9A36457-A5F4-4103-A443-02581C09185B}"/>
          </ac:spMkLst>
        </pc:spChg>
        <pc:spChg chg="add del">
          <ac:chgData name="Chris Mastasio" userId="f2032c065e86e3db" providerId="LiveId" clId="{52C0F13A-42B9-4C26-B55B-9EF826F35983}" dt="2021-12-14T16:59:33.019" v="2977" actId="26606"/>
          <ac:spMkLst>
            <pc:docMk/>
            <pc:sldMk cId="3971568107" sldId="260"/>
            <ac:spMk id="14" creationId="{9DD005C1-8C51-42D6-9BEE-B9B83849743D}"/>
          </ac:spMkLst>
        </pc:spChg>
        <pc:spChg chg="add del">
          <ac:chgData name="Chris Mastasio" userId="f2032c065e86e3db" providerId="LiveId" clId="{52C0F13A-42B9-4C26-B55B-9EF826F35983}" dt="2021-12-14T17:46:12.311" v="3677" actId="26606"/>
          <ac:spMkLst>
            <pc:docMk/>
            <pc:sldMk cId="3971568107" sldId="260"/>
            <ac:spMk id="16" creationId="{DC5FB7E8-B636-40FA-BE8D-48145C0F5C57}"/>
          </ac:spMkLst>
        </pc:spChg>
        <pc:spChg chg="add del">
          <ac:chgData name="Chris Mastasio" userId="f2032c065e86e3db" providerId="LiveId" clId="{52C0F13A-42B9-4C26-B55B-9EF826F35983}" dt="2021-12-14T17:46:12.311" v="3677" actId="26606"/>
          <ac:spMkLst>
            <pc:docMk/>
            <pc:sldMk cId="3971568107" sldId="260"/>
            <ac:spMk id="18" creationId="{142DCE2C-2863-46FA-9BE7-24365A24D9BA}"/>
          </ac:spMkLst>
        </pc:spChg>
        <pc:spChg chg="add del">
          <ac:chgData name="Chris Mastasio" userId="f2032c065e86e3db" providerId="LiveId" clId="{52C0F13A-42B9-4C26-B55B-9EF826F35983}" dt="2021-12-14T17:46:12.970" v="3679" actId="26606"/>
          <ac:spMkLst>
            <pc:docMk/>
            <pc:sldMk cId="3971568107" sldId="260"/>
            <ac:spMk id="20" creationId="{C9A36457-A5F4-4103-A443-02581C09185B}"/>
          </ac:spMkLst>
        </pc:spChg>
        <pc:spChg chg="add del">
          <ac:chgData name="Chris Mastasio" userId="f2032c065e86e3db" providerId="LiveId" clId="{52C0F13A-42B9-4C26-B55B-9EF826F35983}" dt="2021-12-14T17:46:12.970" v="3679" actId="26606"/>
          <ac:spMkLst>
            <pc:docMk/>
            <pc:sldMk cId="3971568107" sldId="260"/>
            <ac:spMk id="21" creationId="{AA5CF486-D9E5-4A66-898A-F3D62B81B15E}"/>
          </ac:spMkLst>
        </pc:spChg>
        <pc:spChg chg="add">
          <ac:chgData name="Chris Mastasio" userId="f2032c065e86e3db" providerId="LiveId" clId="{52C0F13A-42B9-4C26-B55B-9EF826F35983}" dt="2021-12-14T17:46:12.981" v="3680" actId="26606"/>
          <ac:spMkLst>
            <pc:docMk/>
            <pc:sldMk cId="3971568107" sldId="260"/>
            <ac:spMk id="23" creationId="{C9A36457-A5F4-4103-A443-02581C09185B}"/>
          </ac:spMkLst>
        </pc:spChg>
        <pc:spChg chg="add">
          <ac:chgData name="Chris Mastasio" userId="f2032c065e86e3db" providerId="LiveId" clId="{52C0F13A-42B9-4C26-B55B-9EF826F35983}" dt="2021-12-14T17:46:12.981" v="3680" actId="26606"/>
          <ac:spMkLst>
            <pc:docMk/>
            <pc:sldMk cId="3971568107" sldId="260"/>
            <ac:spMk id="24" creationId="{DC5FB7E8-B636-40FA-BE8D-48145C0F5C57}"/>
          </ac:spMkLst>
        </pc:spChg>
        <pc:spChg chg="add">
          <ac:chgData name="Chris Mastasio" userId="f2032c065e86e3db" providerId="LiveId" clId="{52C0F13A-42B9-4C26-B55B-9EF826F35983}" dt="2021-12-14T17:46:12.981" v="3680" actId="26606"/>
          <ac:spMkLst>
            <pc:docMk/>
            <pc:sldMk cId="3971568107" sldId="260"/>
            <ac:spMk id="25" creationId="{142DCE2C-2863-46FA-9BE7-24365A24D9BA}"/>
          </ac:spMkLst>
        </pc:spChg>
        <pc:cxnChg chg="add del">
          <ac:chgData name="Chris Mastasio" userId="f2032c065e86e3db" providerId="LiveId" clId="{52C0F13A-42B9-4C26-B55B-9EF826F35983}" dt="2021-12-14T16:59:33.019" v="2977" actId="26606"/>
          <ac:cxnSpMkLst>
            <pc:docMk/>
            <pc:sldMk cId="3971568107" sldId="260"/>
            <ac:cxnSpMk id="12" creationId="{EE504C98-6397-41C1-A8D8-2D9C4ED307E0}"/>
          </ac:cxnSpMkLst>
        </pc:cxnChg>
      </pc:sldChg>
      <pc:sldChg chg="addSp delSp modSp new mod ord setBg">
        <pc:chgData name="Chris Mastasio" userId="f2032c065e86e3db" providerId="LiveId" clId="{52C0F13A-42B9-4C26-B55B-9EF826F35983}" dt="2021-12-14T18:58:12.965" v="4352" actId="26606"/>
        <pc:sldMkLst>
          <pc:docMk/>
          <pc:sldMk cId="1162814196" sldId="261"/>
        </pc:sldMkLst>
        <pc:spChg chg="add mod ord">
          <ac:chgData name="Chris Mastasio" userId="f2032c065e86e3db" providerId="LiveId" clId="{52C0F13A-42B9-4C26-B55B-9EF826F35983}" dt="2021-12-14T18:58:12.965" v="4352" actId="26606"/>
          <ac:spMkLst>
            <pc:docMk/>
            <pc:sldMk cId="1162814196" sldId="261"/>
            <ac:spMk id="4" creationId="{B78EDE99-39D4-40CF-A9E1-C0235582573E}"/>
          </ac:spMkLst>
        </pc:spChg>
        <pc:spChg chg="add mod">
          <ac:chgData name="Chris Mastasio" userId="f2032c065e86e3db" providerId="LiveId" clId="{52C0F13A-42B9-4C26-B55B-9EF826F35983}" dt="2021-12-14T18:58:12.965" v="4352" actId="26606"/>
          <ac:spMkLst>
            <pc:docMk/>
            <pc:sldMk cId="1162814196" sldId="261"/>
            <ac:spMk id="5" creationId="{AA1F92B1-D83E-4E36-8109-CBE0F2FF42B9}"/>
          </ac:spMkLst>
        </pc:spChg>
        <pc:spChg chg="add del">
          <ac:chgData name="Chris Mastasio" userId="f2032c065e86e3db" providerId="LiveId" clId="{52C0F13A-42B9-4C26-B55B-9EF826F35983}" dt="2021-12-14T17:43:58.145" v="3598" actId="26606"/>
          <ac:spMkLst>
            <pc:docMk/>
            <pc:sldMk cId="1162814196" sldId="261"/>
            <ac:spMk id="9" creationId="{C9A36457-A5F4-4103-A443-02581C09185B}"/>
          </ac:spMkLst>
        </pc:spChg>
        <pc:spChg chg="add del">
          <ac:chgData name="Chris Mastasio" userId="f2032c065e86e3db" providerId="LiveId" clId="{52C0F13A-42B9-4C26-B55B-9EF826F35983}" dt="2021-12-14T17:42:58.787" v="3549" actId="26606"/>
          <ac:spMkLst>
            <pc:docMk/>
            <pc:sldMk cId="1162814196" sldId="261"/>
            <ac:spMk id="10" creationId="{2B1D4F77-A17C-43D7-B7FA-545148E4E93D}"/>
          </ac:spMkLst>
        </pc:spChg>
        <pc:spChg chg="add del">
          <ac:chgData name="Chris Mastasio" userId="f2032c065e86e3db" providerId="LiveId" clId="{52C0F13A-42B9-4C26-B55B-9EF826F35983}" dt="2021-12-14T17:43:58.145" v="3598" actId="26606"/>
          <ac:spMkLst>
            <pc:docMk/>
            <pc:sldMk cId="1162814196" sldId="261"/>
            <ac:spMk id="11" creationId="{DC5FB7E8-B636-40FA-BE8D-48145C0F5C57}"/>
          </ac:spMkLst>
        </pc:spChg>
        <pc:spChg chg="add del">
          <ac:chgData name="Chris Mastasio" userId="f2032c065e86e3db" providerId="LiveId" clId="{52C0F13A-42B9-4C26-B55B-9EF826F35983}" dt="2021-12-14T17:43:58.145" v="3598" actId="26606"/>
          <ac:spMkLst>
            <pc:docMk/>
            <pc:sldMk cId="1162814196" sldId="261"/>
            <ac:spMk id="13" creationId="{142DCE2C-2863-46FA-9BE7-24365A24D9BA}"/>
          </ac:spMkLst>
        </pc:spChg>
        <pc:spChg chg="add del">
          <ac:chgData name="Chris Mastasio" userId="f2032c065e86e3db" providerId="LiveId" clId="{52C0F13A-42B9-4C26-B55B-9EF826F35983}" dt="2021-12-14T17:44:00.029" v="3600" actId="26606"/>
          <ac:spMkLst>
            <pc:docMk/>
            <pc:sldMk cId="1162814196" sldId="261"/>
            <ac:spMk id="15" creationId="{C9A36457-A5F4-4103-A443-02581C09185B}"/>
          </ac:spMkLst>
        </pc:spChg>
        <pc:spChg chg="add del">
          <ac:chgData name="Chris Mastasio" userId="f2032c065e86e3db" providerId="LiveId" clId="{52C0F13A-42B9-4C26-B55B-9EF826F35983}" dt="2021-12-14T17:44:00.029" v="3600" actId="26606"/>
          <ac:spMkLst>
            <pc:docMk/>
            <pc:sldMk cId="1162814196" sldId="261"/>
            <ac:spMk id="16" creationId="{AA5CF486-D9E5-4A66-898A-F3D62B81B15E}"/>
          </ac:spMkLst>
        </pc:spChg>
        <pc:spChg chg="add del">
          <ac:chgData name="Chris Mastasio" userId="f2032c065e86e3db" providerId="LiveId" clId="{52C0F13A-42B9-4C26-B55B-9EF826F35983}" dt="2021-12-14T17:44:05.147" v="3602" actId="26606"/>
          <ac:spMkLst>
            <pc:docMk/>
            <pc:sldMk cId="1162814196" sldId="261"/>
            <ac:spMk id="18" creationId="{6128F3BD-7564-4310-B528-888E64F87576}"/>
          </ac:spMkLst>
        </pc:spChg>
        <pc:spChg chg="add del">
          <ac:chgData name="Chris Mastasio" userId="f2032c065e86e3db" providerId="LiveId" clId="{52C0F13A-42B9-4C26-B55B-9EF826F35983}" dt="2021-12-14T17:44:05.147" v="3602" actId="26606"/>
          <ac:spMkLst>
            <pc:docMk/>
            <pc:sldMk cId="1162814196" sldId="261"/>
            <ac:spMk id="19" creationId="{82AA3C4E-019E-440F-87AB-67EFA9BE6C81}"/>
          </ac:spMkLst>
        </pc:spChg>
        <pc:spChg chg="add del">
          <ac:chgData name="Chris Mastasio" userId="f2032c065e86e3db" providerId="LiveId" clId="{52C0F13A-42B9-4C26-B55B-9EF826F35983}" dt="2021-12-14T17:44:08.523" v="3604" actId="26606"/>
          <ac:spMkLst>
            <pc:docMk/>
            <pc:sldMk cId="1162814196" sldId="261"/>
            <ac:spMk id="21" creationId="{0741393E-C764-4C6F-8886-35CFF2E48351}"/>
          </ac:spMkLst>
        </pc:spChg>
        <pc:spChg chg="add del">
          <ac:chgData name="Chris Mastasio" userId="f2032c065e86e3db" providerId="LiveId" clId="{52C0F13A-42B9-4C26-B55B-9EF826F35983}" dt="2021-12-14T17:44:08.523" v="3604" actId="26606"/>
          <ac:spMkLst>
            <pc:docMk/>
            <pc:sldMk cId="1162814196" sldId="261"/>
            <ac:spMk id="22" creationId="{390890DC-37FF-4B49-BD4C-FE4232F69B37}"/>
          </ac:spMkLst>
        </pc:spChg>
        <pc:spChg chg="add del">
          <ac:chgData name="Chris Mastasio" userId="f2032c065e86e3db" providerId="LiveId" clId="{52C0F13A-42B9-4C26-B55B-9EF826F35983}" dt="2021-12-14T18:58:12.965" v="4352" actId="26606"/>
          <ac:spMkLst>
            <pc:docMk/>
            <pc:sldMk cId="1162814196" sldId="261"/>
            <ac:spMk id="24" creationId="{C9A36457-A5F4-4103-A443-02581C09185B}"/>
          </ac:spMkLst>
        </pc:spChg>
        <pc:spChg chg="add del">
          <ac:chgData name="Chris Mastasio" userId="f2032c065e86e3db" providerId="LiveId" clId="{52C0F13A-42B9-4C26-B55B-9EF826F35983}" dt="2021-12-14T18:58:12.965" v="4352" actId="26606"/>
          <ac:spMkLst>
            <pc:docMk/>
            <pc:sldMk cId="1162814196" sldId="261"/>
            <ac:spMk id="25" creationId="{DC5FB7E8-B636-40FA-BE8D-48145C0F5C57}"/>
          </ac:spMkLst>
        </pc:spChg>
        <pc:spChg chg="add del">
          <ac:chgData name="Chris Mastasio" userId="f2032c065e86e3db" providerId="LiveId" clId="{52C0F13A-42B9-4C26-B55B-9EF826F35983}" dt="2021-12-14T18:58:12.965" v="4352" actId="26606"/>
          <ac:spMkLst>
            <pc:docMk/>
            <pc:sldMk cId="1162814196" sldId="261"/>
            <ac:spMk id="26" creationId="{142DCE2C-2863-46FA-9BE7-24365A24D9BA}"/>
          </ac:spMkLst>
        </pc:spChg>
        <pc:spChg chg="add del">
          <ac:chgData name="Chris Mastasio" userId="f2032c065e86e3db" providerId="LiveId" clId="{52C0F13A-42B9-4C26-B55B-9EF826F35983}" dt="2021-12-14T18:58:12.965" v="4352" actId="26606"/>
          <ac:spMkLst>
            <pc:docMk/>
            <pc:sldMk cId="1162814196" sldId="261"/>
            <ac:spMk id="31" creationId="{E8A8EAB8-D2FF-444D-B34B-7D32F106AD0E}"/>
          </ac:spMkLst>
        </pc:spChg>
        <pc:picChg chg="add del mod">
          <ac:chgData name="Chris Mastasio" userId="f2032c065e86e3db" providerId="LiveId" clId="{52C0F13A-42B9-4C26-B55B-9EF826F35983}" dt="2021-12-14T14:50:46.250" v="300" actId="478"/>
          <ac:picMkLst>
            <pc:docMk/>
            <pc:sldMk cId="1162814196" sldId="261"/>
            <ac:picMk id="3" creationId="{89093613-93FE-4286-A96A-1E575ED02F18}"/>
          </ac:picMkLst>
        </pc:picChg>
        <pc:picChg chg="add del">
          <ac:chgData name="Chris Mastasio" userId="f2032c065e86e3db" providerId="LiveId" clId="{52C0F13A-42B9-4C26-B55B-9EF826F35983}" dt="2021-12-14T17:42:58.787" v="3549" actId="26606"/>
          <ac:picMkLst>
            <pc:docMk/>
            <pc:sldMk cId="1162814196" sldId="261"/>
            <ac:picMk id="6" creationId="{923A9DD1-647E-46B0-801E-EB2270FF4D3E}"/>
          </ac:picMkLst>
        </pc:picChg>
        <pc:picChg chg="add del">
          <ac:chgData name="Chris Mastasio" userId="f2032c065e86e3db" providerId="LiveId" clId="{52C0F13A-42B9-4C26-B55B-9EF826F35983}" dt="2021-12-14T17:43:26.328" v="3589" actId="26606"/>
          <ac:picMkLst>
            <pc:docMk/>
            <pc:sldMk cId="1162814196" sldId="261"/>
            <ac:picMk id="12" creationId="{3748642D-B1A6-4EBA-B717-EBEFA097BBF0}"/>
          </ac:picMkLst>
        </pc:picChg>
        <pc:cxnChg chg="add del">
          <ac:chgData name="Chris Mastasio" userId="f2032c065e86e3db" providerId="LiveId" clId="{52C0F13A-42B9-4C26-B55B-9EF826F35983}" dt="2021-12-14T18:58:12.965" v="4352" actId="26606"/>
          <ac:cxnSpMkLst>
            <pc:docMk/>
            <pc:sldMk cId="1162814196" sldId="261"/>
            <ac:cxnSpMk id="33" creationId="{067633D1-6EE6-4118-B9F0-B363477BEE7A}"/>
          </ac:cxnSpMkLst>
        </pc:cxnChg>
        <pc:cxnChg chg="add del">
          <ac:chgData name="Chris Mastasio" userId="f2032c065e86e3db" providerId="LiveId" clId="{52C0F13A-42B9-4C26-B55B-9EF826F35983}" dt="2021-12-14T18:58:12.965" v="4352" actId="26606"/>
          <ac:cxnSpMkLst>
            <pc:docMk/>
            <pc:sldMk cId="1162814196" sldId="261"/>
            <ac:cxnSpMk id="35" creationId="{4AD7FFC6-42A9-49CB-B5E9-B3F6B038331B}"/>
          </ac:cxnSpMkLst>
        </pc:cxnChg>
      </pc:sldChg>
      <pc:sldChg chg="modSp add del mod ord">
        <pc:chgData name="Chris Mastasio" userId="f2032c065e86e3db" providerId="LiveId" clId="{52C0F13A-42B9-4C26-B55B-9EF826F35983}" dt="2021-12-14T15:09:54.318" v="526"/>
        <pc:sldMkLst>
          <pc:docMk/>
          <pc:sldMk cId="0" sldId="262"/>
        </pc:sldMkLst>
        <pc:spChg chg="mod">
          <ac:chgData name="Chris Mastasio" userId="f2032c065e86e3db" providerId="LiveId" clId="{52C0F13A-42B9-4C26-B55B-9EF826F35983}" dt="2021-12-14T15:09:15.249" v="524" actId="6549"/>
          <ac:spMkLst>
            <pc:docMk/>
            <pc:sldMk cId="0" sldId="262"/>
            <ac:spMk id="4" creationId="{00000000-0000-0000-0000-000000000000}"/>
          </ac:spMkLst>
        </pc:spChg>
      </pc:sldChg>
      <pc:sldChg chg="addSp delSp modSp new mod ord modClrScheme chgLayout">
        <pc:chgData name="Chris Mastasio" userId="f2032c065e86e3db" providerId="LiveId" clId="{52C0F13A-42B9-4C26-B55B-9EF826F35983}" dt="2021-12-14T17:47:32.210" v="3690" actId="26606"/>
        <pc:sldMkLst>
          <pc:docMk/>
          <pc:sldMk cId="1163291641" sldId="263"/>
        </pc:sldMkLst>
        <pc:spChg chg="mod">
          <ac:chgData name="Chris Mastasio" userId="f2032c065e86e3db" providerId="LiveId" clId="{52C0F13A-42B9-4C26-B55B-9EF826F35983}" dt="2021-12-14T17:47:32.210" v="3690" actId="26606"/>
          <ac:spMkLst>
            <pc:docMk/>
            <pc:sldMk cId="1163291641" sldId="263"/>
            <ac:spMk id="2" creationId="{E021000C-E081-414A-A5BE-09B1F3249790}"/>
          </ac:spMkLst>
        </pc:spChg>
        <pc:spChg chg="add del mod">
          <ac:chgData name="Chris Mastasio" userId="f2032c065e86e3db" providerId="LiveId" clId="{52C0F13A-42B9-4C26-B55B-9EF826F35983}" dt="2021-12-14T17:46:32.045" v="3689" actId="26606"/>
          <ac:spMkLst>
            <pc:docMk/>
            <pc:sldMk cId="1163291641" sldId="263"/>
            <ac:spMk id="3" creationId="{3FE74AFC-48B8-4C04-B909-10D1A2F38CE5}"/>
          </ac:spMkLst>
        </pc:spChg>
        <pc:spChg chg="add del mod">
          <ac:chgData name="Chris Mastasio" userId="f2032c065e86e3db" providerId="LiveId" clId="{52C0F13A-42B9-4C26-B55B-9EF826F35983}" dt="2021-12-14T17:47:32.210" v="3690" actId="26606"/>
          <ac:spMkLst>
            <pc:docMk/>
            <pc:sldMk cId="1163291641" sldId="263"/>
            <ac:spMk id="8" creationId="{8AE80985-B160-47F8-9E70-B3335474BC3F}"/>
          </ac:spMkLst>
        </pc:spChg>
        <pc:spChg chg="add del mod">
          <ac:chgData name="Chris Mastasio" userId="f2032c065e86e3db" providerId="LiveId" clId="{52C0F13A-42B9-4C26-B55B-9EF826F35983}" dt="2021-12-14T17:46:27.553" v="3682" actId="26606"/>
          <ac:spMkLst>
            <pc:docMk/>
            <pc:sldMk cId="1163291641" sldId="263"/>
            <ac:spMk id="9" creationId="{71A1B946-7158-444E-B35A-D5068A37B3A4}"/>
          </ac:spMkLst>
        </pc:spChg>
        <pc:spChg chg="add del mod">
          <ac:chgData name="Chris Mastasio" userId="f2032c065e86e3db" providerId="LiveId" clId="{52C0F13A-42B9-4C26-B55B-9EF826F35983}" dt="2021-12-14T17:46:29.551" v="3684" actId="26606"/>
          <ac:spMkLst>
            <pc:docMk/>
            <pc:sldMk cId="1163291641" sldId="263"/>
            <ac:spMk id="11" creationId="{84498994-34E9-4BFF-9DBC-3DEE9764A31B}"/>
          </ac:spMkLst>
        </pc:spChg>
        <pc:spChg chg="add del mod">
          <ac:chgData name="Chris Mastasio" userId="f2032c065e86e3db" providerId="LiveId" clId="{52C0F13A-42B9-4C26-B55B-9EF826F35983}" dt="2021-12-14T17:46:31.385" v="3686" actId="26606"/>
          <ac:spMkLst>
            <pc:docMk/>
            <pc:sldMk cId="1163291641" sldId="263"/>
            <ac:spMk id="14" creationId="{8797E84E-9685-42B9-9DBF-53CFDB72333D}"/>
          </ac:spMkLst>
        </pc:spChg>
        <pc:spChg chg="add del mod">
          <ac:chgData name="Chris Mastasio" userId="f2032c065e86e3db" providerId="LiveId" clId="{52C0F13A-42B9-4C26-B55B-9EF826F35983}" dt="2021-12-14T17:46:32.033" v="3688" actId="26606"/>
          <ac:spMkLst>
            <pc:docMk/>
            <pc:sldMk cId="1163291641" sldId="263"/>
            <ac:spMk id="17" creationId="{9FDB601C-128E-4418-8B0D-F8458D36F076}"/>
          </ac:spMkLst>
        </pc:spChg>
        <pc:spChg chg="add mod">
          <ac:chgData name="Chris Mastasio" userId="f2032c065e86e3db" providerId="LiveId" clId="{52C0F13A-42B9-4C26-B55B-9EF826F35983}" dt="2021-12-14T17:47:32.210" v="3690" actId="26606"/>
          <ac:spMkLst>
            <pc:docMk/>
            <pc:sldMk cId="1163291641" sldId="263"/>
            <ac:spMk id="20" creationId="{3FE74AFC-48B8-4C04-B909-10D1A2F38CE5}"/>
          </ac:spMkLst>
        </pc:spChg>
        <pc:graphicFrameChg chg="add del">
          <ac:chgData name="Chris Mastasio" userId="f2032c065e86e3db" providerId="LiveId" clId="{52C0F13A-42B9-4C26-B55B-9EF826F35983}" dt="2021-12-14T17:46:27.553" v="3682" actId="26606"/>
          <ac:graphicFrameMkLst>
            <pc:docMk/>
            <pc:sldMk cId="1163291641" sldId="263"/>
            <ac:graphicFrameMk id="5" creationId="{68F35C09-FD86-4097-AFF7-7F2C2F43655D}"/>
          </ac:graphicFrameMkLst>
        </pc:graphicFrameChg>
        <pc:graphicFrameChg chg="add del">
          <ac:chgData name="Chris Mastasio" userId="f2032c065e86e3db" providerId="LiveId" clId="{52C0F13A-42B9-4C26-B55B-9EF826F35983}" dt="2021-12-14T17:46:29.551" v="3684" actId="26606"/>
          <ac:graphicFrameMkLst>
            <pc:docMk/>
            <pc:sldMk cId="1163291641" sldId="263"/>
            <ac:graphicFrameMk id="12" creationId="{947FD660-9538-425A-AB85-3559203DF2ED}"/>
          </ac:graphicFrameMkLst>
        </pc:graphicFrameChg>
        <pc:graphicFrameChg chg="add del">
          <ac:chgData name="Chris Mastasio" userId="f2032c065e86e3db" providerId="LiveId" clId="{52C0F13A-42B9-4C26-B55B-9EF826F35983}" dt="2021-12-14T17:46:31.385" v="3686" actId="26606"/>
          <ac:graphicFrameMkLst>
            <pc:docMk/>
            <pc:sldMk cId="1163291641" sldId="263"/>
            <ac:graphicFrameMk id="15" creationId="{7BEA0C46-941C-49DA-812C-87119C1571E1}"/>
          </ac:graphicFrameMkLst>
        </pc:graphicFrameChg>
        <pc:graphicFrameChg chg="add del">
          <ac:chgData name="Chris Mastasio" userId="f2032c065e86e3db" providerId="LiveId" clId="{52C0F13A-42B9-4C26-B55B-9EF826F35983}" dt="2021-12-14T17:46:32.033" v="3688" actId="26606"/>
          <ac:graphicFrameMkLst>
            <pc:docMk/>
            <pc:sldMk cId="1163291641" sldId="263"/>
            <ac:graphicFrameMk id="18" creationId="{7EF6FF44-982E-4552-A359-7E253D82C1DE}"/>
          </ac:graphicFrameMkLst>
        </pc:graphicFrameChg>
      </pc:sldChg>
      <pc:sldChg chg="new del">
        <pc:chgData name="Chris Mastasio" userId="f2032c065e86e3db" providerId="LiveId" clId="{52C0F13A-42B9-4C26-B55B-9EF826F35983}" dt="2021-12-14T16:28:28.988" v="1347" actId="47"/>
        <pc:sldMkLst>
          <pc:docMk/>
          <pc:sldMk cId="217480223" sldId="264"/>
        </pc:sldMkLst>
      </pc:sldChg>
      <pc:sldChg chg="new del">
        <pc:chgData name="Chris Mastasio" userId="f2032c065e86e3db" providerId="LiveId" clId="{52C0F13A-42B9-4C26-B55B-9EF826F35983}" dt="2021-12-14T16:28:38.782" v="1350" actId="47"/>
        <pc:sldMkLst>
          <pc:docMk/>
          <pc:sldMk cId="2814004980" sldId="264"/>
        </pc:sldMkLst>
      </pc:sldChg>
      <pc:sldChg chg="addSp delSp modSp new mod ord setBg setClrOvrMap">
        <pc:chgData name="Chris Mastasio" userId="f2032c065e86e3db" providerId="LiveId" clId="{52C0F13A-42B9-4C26-B55B-9EF826F35983}" dt="2021-12-14T20:53:32.063" v="4496" actId="5793"/>
        <pc:sldMkLst>
          <pc:docMk/>
          <pc:sldMk cId="1153647547" sldId="265"/>
        </pc:sldMkLst>
        <pc:spChg chg="add del mod">
          <ac:chgData name="Chris Mastasio" userId="f2032c065e86e3db" providerId="LiveId" clId="{52C0F13A-42B9-4C26-B55B-9EF826F35983}" dt="2021-12-14T20:53:32.063" v="4496" actId="5793"/>
          <ac:spMkLst>
            <pc:docMk/>
            <pc:sldMk cId="1153647547" sldId="265"/>
            <ac:spMk id="4" creationId="{C570C6AA-CE16-4C87-B86E-1BA49BF77F63}"/>
          </ac:spMkLst>
        </pc:spChg>
        <pc:spChg chg="add del">
          <ac:chgData name="Chris Mastasio" userId="f2032c065e86e3db" providerId="LiveId" clId="{52C0F13A-42B9-4C26-B55B-9EF826F35983}" dt="2021-12-14T17:43:39.597" v="3591" actId="26606"/>
          <ac:spMkLst>
            <pc:docMk/>
            <pc:sldMk cId="1153647547" sldId="265"/>
            <ac:spMk id="6" creationId="{F13C74B1-5B17-4795-BED0-7140497B445A}"/>
          </ac:spMkLst>
        </pc:spChg>
        <pc:spChg chg="add del">
          <ac:chgData name="Chris Mastasio" userId="f2032c065e86e3db" providerId="LiveId" clId="{52C0F13A-42B9-4C26-B55B-9EF826F35983}" dt="2021-12-14T17:43:39.597" v="3591" actId="26606"/>
          <ac:spMkLst>
            <pc:docMk/>
            <pc:sldMk cId="1153647547" sldId="265"/>
            <ac:spMk id="7" creationId="{D4974D33-8DC5-464E-8C6D-BE58F0669C17}"/>
          </ac:spMkLst>
        </pc:spChg>
        <pc:spChg chg="add del">
          <ac:chgData name="Chris Mastasio" userId="f2032c065e86e3db" providerId="LiveId" clId="{52C0F13A-42B9-4C26-B55B-9EF826F35983}" dt="2021-12-14T16:35:33.878" v="2130" actId="26606"/>
          <ac:spMkLst>
            <pc:docMk/>
            <pc:sldMk cId="1153647547" sldId="265"/>
            <ac:spMk id="8" creationId="{AB8C311F-7253-4AED-9701-7FC0708C41C7}"/>
          </ac:spMkLst>
        </pc:spChg>
        <pc:spChg chg="add del">
          <ac:chgData name="Chris Mastasio" userId="f2032c065e86e3db" providerId="LiveId" clId="{52C0F13A-42B9-4C26-B55B-9EF826F35983}" dt="2021-12-14T16:41:02.098" v="2808" actId="26606"/>
          <ac:spMkLst>
            <pc:docMk/>
            <pc:sldMk cId="1153647547" sldId="265"/>
            <ac:spMk id="9" creationId="{5E39A796-BE83-48B1-B33F-35C4A32AAB57}"/>
          </ac:spMkLst>
        </pc:spChg>
        <pc:spChg chg="add del">
          <ac:chgData name="Chris Mastasio" userId="f2032c065e86e3db" providerId="LiveId" clId="{52C0F13A-42B9-4C26-B55B-9EF826F35983}" dt="2021-12-14T16:35:33.878" v="2130" actId="26606"/>
          <ac:spMkLst>
            <pc:docMk/>
            <pc:sldMk cId="1153647547" sldId="265"/>
            <ac:spMk id="10" creationId="{E2384209-CB15-4CDF-9D31-C44FD9A3F20D}"/>
          </ac:spMkLst>
        </pc:spChg>
        <pc:spChg chg="add del">
          <ac:chgData name="Chris Mastasio" userId="f2032c065e86e3db" providerId="LiveId" clId="{52C0F13A-42B9-4C26-B55B-9EF826F35983}" dt="2021-12-14T16:41:02.098" v="2808" actId="26606"/>
          <ac:spMkLst>
            <pc:docMk/>
            <pc:sldMk cId="1153647547" sldId="265"/>
            <ac:spMk id="11" creationId="{72F84B47-E267-4194-8194-831DB7B5547F}"/>
          </ac:spMkLst>
        </pc:spChg>
        <pc:spChg chg="add del">
          <ac:chgData name="Chris Mastasio" userId="f2032c065e86e3db" providerId="LiveId" clId="{52C0F13A-42B9-4C26-B55B-9EF826F35983}" dt="2021-12-14T16:35:33.878" v="2130" actId="26606"/>
          <ac:spMkLst>
            <pc:docMk/>
            <pc:sldMk cId="1153647547" sldId="265"/>
            <ac:spMk id="12" creationId="{2633B3B5-CC90-43F0-8714-D31D1F3F0209}"/>
          </ac:spMkLst>
        </pc:spChg>
        <pc:spChg chg="add del">
          <ac:chgData name="Chris Mastasio" userId="f2032c065e86e3db" providerId="LiveId" clId="{52C0F13A-42B9-4C26-B55B-9EF826F35983}" dt="2021-12-14T16:41:04.444" v="2810" actId="26606"/>
          <ac:spMkLst>
            <pc:docMk/>
            <pc:sldMk cId="1153647547" sldId="265"/>
            <ac:spMk id="13" creationId="{79BB35BC-D5C2-4C8B-A22A-A71E6191913B}"/>
          </ac:spMkLst>
        </pc:spChg>
        <pc:spChg chg="add del">
          <ac:chgData name="Chris Mastasio" userId="f2032c065e86e3db" providerId="LiveId" clId="{52C0F13A-42B9-4C26-B55B-9EF826F35983}" dt="2021-12-14T16:35:33.878" v="2130" actId="26606"/>
          <ac:spMkLst>
            <pc:docMk/>
            <pc:sldMk cId="1153647547" sldId="265"/>
            <ac:spMk id="14" creationId="{A8D57A06-A426-446D-B02C-A2DC6B62E45E}"/>
          </ac:spMkLst>
        </pc:spChg>
        <pc:spChg chg="add del">
          <ac:chgData name="Chris Mastasio" userId="f2032c065e86e3db" providerId="LiveId" clId="{52C0F13A-42B9-4C26-B55B-9EF826F35983}" dt="2021-12-14T16:41:07.599" v="2812" actId="26606"/>
          <ac:spMkLst>
            <pc:docMk/>
            <pc:sldMk cId="1153647547" sldId="265"/>
            <ac:spMk id="15" creationId="{F13C74B1-5B17-4795-BED0-7140497B445A}"/>
          </ac:spMkLst>
        </pc:spChg>
        <pc:spChg chg="add del">
          <ac:chgData name="Chris Mastasio" userId="f2032c065e86e3db" providerId="LiveId" clId="{52C0F13A-42B9-4C26-B55B-9EF826F35983}" dt="2021-12-14T16:41:07.599" v="2812" actId="26606"/>
          <ac:spMkLst>
            <pc:docMk/>
            <pc:sldMk cId="1153647547" sldId="265"/>
            <ac:spMk id="16" creationId="{D4974D33-8DC5-464E-8C6D-BE58F0669C17}"/>
          </ac:spMkLst>
        </pc:spChg>
        <pc:spChg chg="add del">
          <ac:chgData name="Chris Mastasio" userId="f2032c065e86e3db" providerId="LiveId" clId="{52C0F13A-42B9-4C26-B55B-9EF826F35983}" dt="2021-12-14T16:41:51.612" v="2832" actId="26606"/>
          <ac:spMkLst>
            <pc:docMk/>
            <pc:sldMk cId="1153647547" sldId="265"/>
            <ac:spMk id="17" creationId="{D11AD2AD-0BA0-4DD3-8EEA-84686A0E718C}"/>
          </ac:spMkLst>
        </pc:spChg>
        <pc:spChg chg="add del">
          <ac:chgData name="Chris Mastasio" userId="f2032c065e86e3db" providerId="LiveId" clId="{52C0F13A-42B9-4C26-B55B-9EF826F35983}" dt="2021-12-14T16:41:09.276" v="2814" actId="26606"/>
          <ac:spMkLst>
            <pc:docMk/>
            <pc:sldMk cId="1153647547" sldId="265"/>
            <ac:spMk id="18" creationId="{3AFE8227-C443-417B-BA91-520EB1EF4559}"/>
          </ac:spMkLst>
        </pc:spChg>
        <pc:spChg chg="add del">
          <ac:chgData name="Chris Mastasio" userId="f2032c065e86e3db" providerId="LiveId" clId="{52C0F13A-42B9-4C26-B55B-9EF826F35983}" dt="2021-12-14T16:41:09.276" v="2814" actId="26606"/>
          <ac:spMkLst>
            <pc:docMk/>
            <pc:sldMk cId="1153647547" sldId="265"/>
            <ac:spMk id="19" creationId="{907741FC-B544-4A6E-B831-6789D042333D}"/>
          </ac:spMkLst>
        </pc:spChg>
        <pc:spChg chg="add del">
          <ac:chgData name="Chris Mastasio" userId="f2032c065e86e3db" providerId="LiveId" clId="{52C0F13A-42B9-4C26-B55B-9EF826F35983}" dt="2021-12-14T16:41:09.276" v="2814" actId="26606"/>
          <ac:spMkLst>
            <pc:docMk/>
            <pc:sldMk cId="1153647547" sldId="265"/>
            <ac:spMk id="20" creationId="{3F0BE7ED-7814-4273-B18A-F26CC0380380}"/>
          </ac:spMkLst>
        </pc:spChg>
        <pc:spChg chg="add del">
          <ac:chgData name="Chris Mastasio" userId="f2032c065e86e3db" providerId="LiveId" clId="{52C0F13A-42B9-4C26-B55B-9EF826F35983}" dt="2021-12-14T17:43:44.530" v="3593" actId="26606"/>
          <ac:spMkLst>
            <pc:docMk/>
            <pc:sldMk cId="1153647547" sldId="265"/>
            <ac:spMk id="21" creationId="{201CC55D-ED54-4C5C-95E6-10947BD1103B}"/>
          </ac:spMkLst>
        </pc:spChg>
        <pc:spChg chg="add del">
          <ac:chgData name="Chris Mastasio" userId="f2032c065e86e3db" providerId="LiveId" clId="{52C0F13A-42B9-4C26-B55B-9EF826F35983}" dt="2021-12-14T16:41:51.612" v="2832" actId="26606"/>
          <ac:spMkLst>
            <pc:docMk/>
            <pc:sldMk cId="1153647547" sldId="265"/>
            <ac:spMk id="25" creationId="{5A0118C5-4F8D-4CF4-BADD-53FEACC6C42A}"/>
          </ac:spMkLst>
        </pc:spChg>
        <pc:spChg chg="add del">
          <ac:chgData name="Chris Mastasio" userId="f2032c065e86e3db" providerId="LiveId" clId="{52C0F13A-42B9-4C26-B55B-9EF826F35983}" dt="2021-12-14T16:41:51.612" v="2832" actId="26606"/>
          <ac:spMkLst>
            <pc:docMk/>
            <pc:sldMk cId="1153647547" sldId="265"/>
            <ac:spMk id="26" creationId="{3C1D1FA3-6212-4B97-9B1E-C7F81247C2B9}"/>
          </ac:spMkLst>
        </pc:spChg>
        <pc:spChg chg="add del">
          <ac:chgData name="Chris Mastasio" userId="f2032c065e86e3db" providerId="LiveId" clId="{52C0F13A-42B9-4C26-B55B-9EF826F35983}" dt="2021-12-14T16:41:51.612" v="2832" actId="26606"/>
          <ac:spMkLst>
            <pc:docMk/>
            <pc:sldMk cId="1153647547" sldId="265"/>
            <ac:spMk id="27" creationId="{11C51958-04D4-4687-95A2-95DCDCF47464}"/>
          </ac:spMkLst>
        </pc:spChg>
        <pc:spChg chg="add del">
          <ac:chgData name="Chris Mastasio" userId="f2032c065e86e3db" providerId="LiveId" clId="{52C0F13A-42B9-4C26-B55B-9EF826F35983}" dt="2021-12-14T16:41:51.612" v="2832" actId="26606"/>
          <ac:spMkLst>
            <pc:docMk/>
            <pc:sldMk cId="1153647547" sldId="265"/>
            <ac:spMk id="28" creationId="{79AFCB35-9C04-4524-A0B1-57FF6865D013}"/>
          </ac:spMkLst>
        </pc:spChg>
        <pc:spChg chg="add del">
          <ac:chgData name="Chris Mastasio" userId="f2032c065e86e3db" providerId="LiveId" clId="{52C0F13A-42B9-4C26-B55B-9EF826F35983}" dt="2021-12-14T17:43:44.530" v="3593" actId="26606"/>
          <ac:spMkLst>
            <pc:docMk/>
            <pc:sldMk cId="1153647547" sldId="265"/>
            <ac:spMk id="30" creationId="{3873B707-463F-40B0-8227-E8CC6C67EB25}"/>
          </ac:spMkLst>
        </pc:spChg>
        <pc:spChg chg="add del">
          <ac:chgData name="Chris Mastasio" userId="f2032c065e86e3db" providerId="LiveId" clId="{52C0F13A-42B9-4C26-B55B-9EF826F35983}" dt="2021-12-14T17:43:44.530" v="3593" actId="26606"/>
          <ac:spMkLst>
            <pc:docMk/>
            <pc:sldMk cId="1153647547" sldId="265"/>
            <ac:spMk id="31" creationId="{C13237C8-E62C-4F0D-A318-BD6FB6C2D138}"/>
          </ac:spMkLst>
        </pc:spChg>
        <pc:spChg chg="add del">
          <ac:chgData name="Chris Mastasio" userId="f2032c065e86e3db" providerId="LiveId" clId="{52C0F13A-42B9-4C26-B55B-9EF826F35983}" dt="2021-12-14T17:43:44.530" v="3593" actId="26606"/>
          <ac:spMkLst>
            <pc:docMk/>
            <pc:sldMk cId="1153647547" sldId="265"/>
            <ac:spMk id="33" creationId="{19C9EAEA-39D0-4B0E-A0EB-51E7B26740B1}"/>
          </ac:spMkLst>
        </pc:spChg>
        <pc:spChg chg="add del">
          <ac:chgData name="Chris Mastasio" userId="f2032c065e86e3db" providerId="LiveId" clId="{52C0F13A-42B9-4C26-B55B-9EF826F35983}" dt="2021-12-14T16:41:21.594" v="2817" actId="26606"/>
          <ac:spMkLst>
            <pc:docMk/>
            <pc:sldMk cId="1153647547" sldId="265"/>
            <ac:spMk id="35" creationId="{E8A8EAB8-D2FF-444D-B34B-7D32F106AD0E}"/>
          </ac:spMkLst>
        </pc:spChg>
        <pc:spChg chg="add del">
          <ac:chgData name="Chris Mastasio" userId="f2032c065e86e3db" providerId="LiveId" clId="{52C0F13A-42B9-4C26-B55B-9EF826F35983}" dt="2021-12-14T17:43:49.987" v="3595" actId="26606"/>
          <ac:spMkLst>
            <pc:docMk/>
            <pc:sldMk cId="1153647547" sldId="265"/>
            <ac:spMk id="36" creationId="{23E547B5-89CF-4EC0-96DE-25771AED0799}"/>
          </ac:spMkLst>
        </pc:spChg>
        <pc:spChg chg="add del">
          <ac:chgData name="Chris Mastasio" userId="f2032c065e86e3db" providerId="LiveId" clId="{52C0F13A-42B9-4C26-B55B-9EF826F35983}" dt="2021-12-14T17:43:49.987" v="3595" actId="26606"/>
          <ac:spMkLst>
            <pc:docMk/>
            <pc:sldMk cId="1153647547" sldId="265"/>
            <ac:spMk id="38" creationId="{3F0B8CEB-8279-4E5E-A0CE-1FC9F71736F2}"/>
          </ac:spMkLst>
        </pc:spChg>
        <pc:spChg chg="add">
          <ac:chgData name="Chris Mastasio" userId="f2032c065e86e3db" providerId="LiveId" clId="{52C0F13A-42B9-4C26-B55B-9EF826F35983}" dt="2021-12-14T17:43:49.999" v="3596" actId="26606"/>
          <ac:spMkLst>
            <pc:docMk/>
            <pc:sldMk cId="1153647547" sldId="265"/>
            <ac:spMk id="40" creationId="{131BAD53-4E89-4F62-BBB7-26359763ED39}"/>
          </ac:spMkLst>
        </pc:spChg>
        <pc:spChg chg="add del">
          <ac:chgData name="Chris Mastasio" userId="f2032c065e86e3db" providerId="LiveId" clId="{52C0F13A-42B9-4C26-B55B-9EF826F35983}" dt="2021-12-14T16:41:27.597" v="2819" actId="26606"/>
          <ac:spMkLst>
            <pc:docMk/>
            <pc:sldMk cId="1153647547" sldId="265"/>
            <ac:spMk id="41" creationId="{D2B78728-A580-49A7-84F9-6EF6F583ADE0}"/>
          </ac:spMkLst>
        </pc:spChg>
        <pc:spChg chg="add del">
          <ac:chgData name="Chris Mastasio" userId="f2032c065e86e3db" providerId="LiveId" clId="{52C0F13A-42B9-4C26-B55B-9EF826F35983}" dt="2021-12-14T16:41:27.597" v="2819" actId="26606"/>
          <ac:spMkLst>
            <pc:docMk/>
            <pc:sldMk cId="1153647547" sldId="265"/>
            <ac:spMk id="42" creationId="{C4285719-470E-454C-AF62-8323075F1F5B}"/>
          </ac:spMkLst>
        </pc:spChg>
        <pc:spChg chg="add del">
          <ac:chgData name="Chris Mastasio" userId="f2032c065e86e3db" providerId="LiveId" clId="{52C0F13A-42B9-4C26-B55B-9EF826F35983}" dt="2021-12-14T16:41:27.597" v="2819" actId="26606"/>
          <ac:spMkLst>
            <pc:docMk/>
            <pc:sldMk cId="1153647547" sldId="265"/>
            <ac:spMk id="43" creationId="{38FAA1A1-D861-433F-88FA-1E9D6FD31D11}"/>
          </ac:spMkLst>
        </pc:spChg>
        <pc:spChg chg="add del">
          <ac:chgData name="Chris Mastasio" userId="f2032c065e86e3db" providerId="LiveId" clId="{52C0F13A-42B9-4C26-B55B-9EF826F35983}" dt="2021-12-14T16:41:27.597" v="2819" actId="26606"/>
          <ac:spMkLst>
            <pc:docMk/>
            <pc:sldMk cId="1153647547" sldId="265"/>
            <ac:spMk id="44" creationId="{CD9FE4EF-C4D8-49A0-B2FF-81D8DB7D8A24}"/>
          </ac:spMkLst>
        </pc:spChg>
        <pc:spChg chg="add del">
          <ac:chgData name="Chris Mastasio" userId="f2032c065e86e3db" providerId="LiveId" clId="{52C0F13A-42B9-4C26-B55B-9EF826F35983}" dt="2021-12-14T16:41:27.597" v="2819" actId="26606"/>
          <ac:spMkLst>
            <pc:docMk/>
            <pc:sldMk cId="1153647547" sldId="265"/>
            <ac:spMk id="45" creationId="{8D71EDA1-87BF-4D5D-AB79-F346FD19278A}"/>
          </ac:spMkLst>
        </pc:spChg>
        <pc:spChg chg="add del">
          <ac:chgData name="Chris Mastasio" userId="f2032c065e86e3db" providerId="LiveId" clId="{52C0F13A-42B9-4C26-B55B-9EF826F35983}" dt="2021-12-14T16:41:27.597" v="2819" actId="26606"/>
          <ac:spMkLst>
            <pc:docMk/>
            <pc:sldMk cId="1153647547" sldId="265"/>
            <ac:spMk id="46" creationId="{4300840D-0A0B-4512-BACA-B439D5B9C57C}"/>
          </ac:spMkLst>
        </pc:spChg>
        <pc:spChg chg="add">
          <ac:chgData name="Chris Mastasio" userId="f2032c065e86e3db" providerId="LiveId" clId="{52C0F13A-42B9-4C26-B55B-9EF826F35983}" dt="2021-12-14T17:43:49.999" v="3596" actId="26606"/>
          <ac:spMkLst>
            <pc:docMk/>
            <pc:sldMk cId="1153647547" sldId="265"/>
            <ac:spMk id="47" creationId="{62756DA2-40EB-4C6F-B962-5822FFB54FB6}"/>
          </ac:spMkLst>
        </pc:spChg>
        <pc:spChg chg="add del">
          <ac:chgData name="Chris Mastasio" userId="f2032c065e86e3db" providerId="LiveId" clId="{52C0F13A-42B9-4C26-B55B-9EF826F35983}" dt="2021-12-14T16:41:33.272" v="2821" actId="26606"/>
          <ac:spMkLst>
            <pc:docMk/>
            <pc:sldMk cId="1153647547" sldId="265"/>
            <ac:spMk id="48" creationId="{5A0118C5-4F8D-4CF4-BADD-53FEACC6C42A}"/>
          </ac:spMkLst>
        </pc:spChg>
        <pc:spChg chg="add del">
          <ac:chgData name="Chris Mastasio" userId="f2032c065e86e3db" providerId="LiveId" clId="{52C0F13A-42B9-4C26-B55B-9EF826F35983}" dt="2021-12-14T16:41:33.272" v="2821" actId="26606"/>
          <ac:spMkLst>
            <pc:docMk/>
            <pc:sldMk cId="1153647547" sldId="265"/>
            <ac:spMk id="49" creationId="{3C1D1FA3-6212-4B97-9B1E-C7F81247C2B9}"/>
          </ac:spMkLst>
        </pc:spChg>
        <pc:spChg chg="add del">
          <ac:chgData name="Chris Mastasio" userId="f2032c065e86e3db" providerId="LiveId" clId="{52C0F13A-42B9-4C26-B55B-9EF826F35983}" dt="2021-12-14T16:41:33.272" v="2821" actId="26606"/>
          <ac:spMkLst>
            <pc:docMk/>
            <pc:sldMk cId="1153647547" sldId="265"/>
            <ac:spMk id="50" creationId="{11C51958-04D4-4687-95A2-95DCDCF47464}"/>
          </ac:spMkLst>
        </pc:spChg>
        <pc:spChg chg="add del">
          <ac:chgData name="Chris Mastasio" userId="f2032c065e86e3db" providerId="LiveId" clId="{52C0F13A-42B9-4C26-B55B-9EF826F35983}" dt="2021-12-14T16:41:33.272" v="2821" actId="26606"/>
          <ac:spMkLst>
            <pc:docMk/>
            <pc:sldMk cId="1153647547" sldId="265"/>
            <ac:spMk id="51" creationId="{79AFCB35-9C04-4524-A0B1-57FF6865D013}"/>
          </ac:spMkLst>
        </pc:spChg>
        <pc:spChg chg="add del">
          <ac:chgData name="Chris Mastasio" userId="f2032c065e86e3db" providerId="LiveId" clId="{52C0F13A-42B9-4C26-B55B-9EF826F35983}" dt="2021-12-14T16:41:33.272" v="2821" actId="26606"/>
          <ac:spMkLst>
            <pc:docMk/>
            <pc:sldMk cId="1153647547" sldId="265"/>
            <ac:spMk id="52" creationId="{D11AD2AD-0BA0-4DD3-8EEA-84686A0E718C}"/>
          </ac:spMkLst>
        </pc:spChg>
        <pc:spChg chg="add del">
          <ac:chgData name="Chris Mastasio" userId="f2032c065e86e3db" providerId="LiveId" clId="{52C0F13A-42B9-4C26-B55B-9EF826F35983}" dt="2021-12-14T16:41:34.245" v="2823" actId="26606"/>
          <ac:spMkLst>
            <pc:docMk/>
            <pc:sldMk cId="1153647547" sldId="265"/>
            <ac:spMk id="60" creationId="{5A0118C5-4F8D-4CF4-BADD-53FEACC6C42A}"/>
          </ac:spMkLst>
        </pc:spChg>
        <pc:spChg chg="add del">
          <ac:chgData name="Chris Mastasio" userId="f2032c065e86e3db" providerId="LiveId" clId="{52C0F13A-42B9-4C26-B55B-9EF826F35983}" dt="2021-12-14T16:41:34.245" v="2823" actId="26606"/>
          <ac:spMkLst>
            <pc:docMk/>
            <pc:sldMk cId="1153647547" sldId="265"/>
            <ac:spMk id="61" creationId="{3C1D1FA3-6212-4B97-9B1E-C7F81247C2B9}"/>
          </ac:spMkLst>
        </pc:spChg>
        <pc:spChg chg="add del">
          <ac:chgData name="Chris Mastasio" userId="f2032c065e86e3db" providerId="LiveId" clId="{52C0F13A-42B9-4C26-B55B-9EF826F35983}" dt="2021-12-14T16:41:34.245" v="2823" actId="26606"/>
          <ac:spMkLst>
            <pc:docMk/>
            <pc:sldMk cId="1153647547" sldId="265"/>
            <ac:spMk id="62" creationId="{11C51958-04D4-4687-95A2-95DCDCF47464}"/>
          </ac:spMkLst>
        </pc:spChg>
        <pc:spChg chg="add del">
          <ac:chgData name="Chris Mastasio" userId="f2032c065e86e3db" providerId="LiveId" clId="{52C0F13A-42B9-4C26-B55B-9EF826F35983}" dt="2021-12-14T16:41:34.245" v="2823" actId="26606"/>
          <ac:spMkLst>
            <pc:docMk/>
            <pc:sldMk cId="1153647547" sldId="265"/>
            <ac:spMk id="63" creationId="{79AFCB35-9C04-4524-A0B1-57FF6865D013}"/>
          </ac:spMkLst>
        </pc:spChg>
        <pc:spChg chg="add del">
          <ac:chgData name="Chris Mastasio" userId="f2032c065e86e3db" providerId="LiveId" clId="{52C0F13A-42B9-4C26-B55B-9EF826F35983}" dt="2021-12-14T16:41:34.245" v="2823" actId="26606"/>
          <ac:spMkLst>
            <pc:docMk/>
            <pc:sldMk cId="1153647547" sldId="265"/>
            <ac:spMk id="64" creationId="{D11AD2AD-0BA0-4DD3-8EEA-84686A0E718C}"/>
          </ac:spMkLst>
        </pc:spChg>
        <pc:spChg chg="add del">
          <ac:chgData name="Chris Mastasio" userId="f2032c065e86e3db" providerId="LiveId" clId="{52C0F13A-42B9-4C26-B55B-9EF826F35983}" dt="2021-12-14T16:41:34.245" v="2823" actId="26606"/>
          <ac:spMkLst>
            <pc:docMk/>
            <pc:sldMk cId="1153647547" sldId="265"/>
            <ac:spMk id="65" creationId="{C570C6AA-CE16-4C87-B86E-1BA49BF77F63}"/>
          </ac:spMkLst>
        </pc:spChg>
        <pc:spChg chg="add del">
          <ac:chgData name="Chris Mastasio" userId="f2032c065e86e3db" providerId="LiveId" clId="{52C0F13A-42B9-4C26-B55B-9EF826F35983}" dt="2021-12-14T16:41:37.113" v="2825" actId="26606"/>
          <ac:spMkLst>
            <pc:docMk/>
            <pc:sldMk cId="1153647547" sldId="265"/>
            <ac:spMk id="72" creationId="{5A0118C5-4F8D-4CF4-BADD-53FEACC6C42A}"/>
          </ac:spMkLst>
        </pc:spChg>
        <pc:spChg chg="add del">
          <ac:chgData name="Chris Mastasio" userId="f2032c065e86e3db" providerId="LiveId" clId="{52C0F13A-42B9-4C26-B55B-9EF826F35983}" dt="2021-12-14T16:41:37.113" v="2825" actId="26606"/>
          <ac:spMkLst>
            <pc:docMk/>
            <pc:sldMk cId="1153647547" sldId="265"/>
            <ac:spMk id="75" creationId="{4E0A5C5C-2A95-428E-9F6A-0D29EBD57C9F}"/>
          </ac:spMkLst>
        </pc:spChg>
        <pc:spChg chg="add del">
          <ac:chgData name="Chris Mastasio" userId="f2032c065e86e3db" providerId="LiveId" clId="{52C0F13A-42B9-4C26-B55B-9EF826F35983}" dt="2021-12-14T16:41:37.113" v="2825" actId="26606"/>
          <ac:spMkLst>
            <pc:docMk/>
            <pc:sldMk cId="1153647547" sldId="265"/>
            <ac:spMk id="79" creationId="{C570C6AA-CE16-4C87-B86E-1BA49BF77F63}"/>
          </ac:spMkLst>
        </pc:spChg>
        <pc:spChg chg="add del">
          <ac:chgData name="Chris Mastasio" userId="f2032c065e86e3db" providerId="LiveId" clId="{52C0F13A-42B9-4C26-B55B-9EF826F35983}" dt="2021-12-14T16:41:42.306" v="2827" actId="26606"/>
          <ac:spMkLst>
            <pc:docMk/>
            <pc:sldMk cId="1153647547" sldId="265"/>
            <ac:spMk id="87" creationId="{C570C6AA-CE16-4C87-B86E-1BA49BF77F63}"/>
          </ac:spMkLst>
        </pc:spChg>
        <pc:spChg chg="add del">
          <ac:chgData name="Chris Mastasio" userId="f2032c065e86e3db" providerId="LiveId" clId="{52C0F13A-42B9-4C26-B55B-9EF826F35983}" dt="2021-12-14T16:41:42.306" v="2827" actId="26606"/>
          <ac:spMkLst>
            <pc:docMk/>
            <pc:sldMk cId="1153647547" sldId="265"/>
            <ac:spMk id="88" creationId="{CF62D2A7-8207-488C-9F46-316BA81A16C8}"/>
          </ac:spMkLst>
        </pc:spChg>
        <pc:spChg chg="add del">
          <ac:chgData name="Chris Mastasio" userId="f2032c065e86e3db" providerId="LiveId" clId="{52C0F13A-42B9-4C26-B55B-9EF826F35983}" dt="2021-12-14T16:41:44.011" v="2829" actId="26606"/>
          <ac:spMkLst>
            <pc:docMk/>
            <pc:sldMk cId="1153647547" sldId="265"/>
            <ac:spMk id="90" creationId="{5A0118C5-4F8D-4CF4-BADD-53FEACC6C42A}"/>
          </ac:spMkLst>
        </pc:spChg>
        <pc:spChg chg="add del">
          <ac:chgData name="Chris Mastasio" userId="f2032c065e86e3db" providerId="LiveId" clId="{52C0F13A-42B9-4C26-B55B-9EF826F35983}" dt="2021-12-14T16:41:44.011" v="2829" actId="26606"/>
          <ac:spMkLst>
            <pc:docMk/>
            <pc:sldMk cId="1153647547" sldId="265"/>
            <ac:spMk id="93" creationId="{D9FE21DE-050D-4E27-A007-AAE4EF8427F1}"/>
          </ac:spMkLst>
        </pc:spChg>
        <pc:spChg chg="add del">
          <ac:chgData name="Chris Mastasio" userId="f2032c065e86e3db" providerId="LiveId" clId="{52C0F13A-42B9-4C26-B55B-9EF826F35983}" dt="2021-12-14T16:41:44.011" v="2829" actId="26606"/>
          <ac:spMkLst>
            <pc:docMk/>
            <pc:sldMk cId="1153647547" sldId="265"/>
            <ac:spMk id="94" creationId="{77EF10EC-D135-4F55-A642-AFA283DD9640}"/>
          </ac:spMkLst>
        </pc:spChg>
        <pc:spChg chg="add del">
          <ac:chgData name="Chris Mastasio" userId="f2032c065e86e3db" providerId="LiveId" clId="{52C0F13A-42B9-4C26-B55B-9EF826F35983}" dt="2021-12-14T16:41:44.011" v="2829" actId="26606"/>
          <ac:spMkLst>
            <pc:docMk/>
            <pc:sldMk cId="1153647547" sldId="265"/>
            <ac:spMk id="103" creationId="{C570C6AA-CE16-4C87-B86E-1BA49BF77F63}"/>
          </ac:spMkLst>
        </pc:spChg>
        <pc:spChg chg="add del">
          <ac:chgData name="Chris Mastasio" userId="f2032c065e86e3db" providerId="LiveId" clId="{52C0F13A-42B9-4C26-B55B-9EF826F35983}" dt="2021-12-14T16:41:51.094" v="2831" actId="26606"/>
          <ac:spMkLst>
            <pc:docMk/>
            <pc:sldMk cId="1153647547" sldId="265"/>
            <ac:spMk id="105" creationId="{E8A8EAB8-D2FF-444D-B34B-7D32F106AD0E}"/>
          </ac:spMkLst>
        </pc:spChg>
        <pc:spChg chg="add del">
          <ac:chgData name="Chris Mastasio" userId="f2032c065e86e3db" providerId="LiveId" clId="{52C0F13A-42B9-4C26-B55B-9EF826F35983}" dt="2021-12-14T16:41:51.094" v="2831" actId="26606"/>
          <ac:spMkLst>
            <pc:docMk/>
            <pc:sldMk cId="1153647547" sldId="265"/>
            <ac:spMk id="107" creationId="{C570C6AA-CE16-4C87-B86E-1BA49BF77F63}"/>
          </ac:spMkLst>
        </pc:spChg>
        <pc:grpChg chg="add del">
          <ac:chgData name="Chris Mastasio" userId="f2032c065e86e3db" providerId="LiveId" clId="{52C0F13A-42B9-4C26-B55B-9EF826F35983}" dt="2021-12-14T17:43:44.530" v="3593" actId="26606"/>
          <ac:grpSpMkLst>
            <pc:docMk/>
            <pc:sldMk cId="1153647547" sldId="265"/>
            <ac:grpSpMk id="22" creationId="{1DE889C7-FAD6-4397-98E2-05D503484459}"/>
          </ac:grpSpMkLst>
        </pc:grpChg>
        <pc:grpChg chg="add del">
          <ac:chgData name="Chris Mastasio" userId="f2032c065e86e3db" providerId="LiveId" clId="{52C0F13A-42B9-4C26-B55B-9EF826F35983}" dt="2021-12-14T16:41:51.612" v="2832" actId="26606"/>
          <ac:grpSpMkLst>
            <pc:docMk/>
            <pc:sldMk cId="1153647547" sldId="265"/>
            <ac:grpSpMk id="29" creationId="{0C156BF8-7FF7-440F-BE2B-417DFFE8BFA5}"/>
          </ac:grpSpMkLst>
        </pc:grpChg>
        <pc:grpChg chg="add del">
          <ac:chgData name="Chris Mastasio" userId="f2032c065e86e3db" providerId="LiveId" clId="{52C0F13A-42B9-4C26-B55B-9EF826F35983}" dt="2021-12-14T16:41:33.272" v="2821" actId="26606"/>
          <ac:grpSpMkLst>
            <pc:docMk/>
            <pc:sldMk cId="1153647547" sldId="265"/>
            <ac:grpSpMk id="53" creationId="{0C156BF8-7FF7-440F-BE2B-417DFFE8BFA5}"/>
          </ac:grpSpMkLst>
        </pc:grpChg>
        <pc:grpChg chg="add del">
          <ac:chgData name="Chris Mastasio" userId="f2032c065e86e3db" providerId="LiveId" clId="{52C0F13A-42B9-4C26-B55B-9EF826F35983}" dt="2021-12-14T16:41:34.245" v="2823" actId="26606"/>
          <ac:grpSpMkLst>
            <pc:docMk/>
            <pc:sldMk cId="1153647547" sldId="265"/>
            <ac:grpSpMk id="66" creationId="{0C156BF8-7FF7-440F-BE2B-417DFFE8BFA5}"/>
          </ac:grpSpMkLst>
        </pc:grpChg>
        <pc:grpChg chg="add del">
          <ac:chgData name="Chris Mastasio" userId="f2032c065e86e3db" providerId="LiveId" clId="{52C0F13A-42B9-4C26-B55B-9EF826F35983}" dt="2021-12-14T16:41:37.113" v="2825" actId="26606"/>
          <ac:grpSpMkLst>
            <pc:docMk/>
            <pc:sldMk cId="1153647547" sldId="265"/>
            <ac:grpSpMk id="73" creationId="{2A638C7D-9088-41A9-88A0-7357157BC168}"/>
          </ac:grpSpMkLst>
        </pc:grpChg>
        <pc:grpChg chg="add del">
          <ac:chgData name="Chris Mastasio" userId="f2032c065e86e3db" providerId="LiveId" clId="{52C0F13A-42B9-4C26-B55B-9EF826F35983}" dt="2021-12-14T16:41:37.113" v="2825" actId="26606"/>
          <ac:grpSpMkLst>
            <pc:docMk/>
            <pc:sldMk cId="1153647547" sldId="265"/>
            <ac:grpSpMk id="76" creationId="{3F219210-B16A-47B6-9AA8-207DAFF37E66}"/>
          </ac:grpSpMkLst>
        </pc:grpChg>
        <pc:grpChg chg="add del">
          <ac:chgData name="Chris Mastasio" userId="f2032c065e86e3db" providerId="LiveId" clId="{52C0F13A-42B9-4C26-B55B-9EF826F35983}" dt="2021-12-14T16:41:37.113" v="2825" actId="26606"/>
          <ac:grpSpMkLst>
            <pc:docMk/>
            <pc:sldMk cId="1153647547" sldId="265"/>
            <ac:grpSpMk id="80" creationId="{582A903B-6B78-4F0A-B7C9-3D80499020B8}"/>
          </ac:grpSpMkLst>
        </pc:grpChg>
        <pc:grpChg chg="add del">
          <ac:chgData name="Chris Mastasio" userId="f2032c065e86e3db" providerId="LiveId" clId="{52C0F13A-42B9-4C26-B55B-9EF826F35983}" dt="2021-12-14T16:41:44.011" v="2829" actId="26606"/>
          <ac:grpSpMkLst>
            <pc:docMk/>
            <pc:sldMk cId="1153647547" sldId="265"/>
            <ac:grpSpMk id="91" creationId="{35C37387-FC74-4DFB-841A-B7688148CD05}"/>
          </ac:grpSpMkLst>
        </pc:grpChg>
        <pc:grpChg chg="add del">
          <ac:chgData name="Chris Mastasio" userId="f2032c065e86e3db" providerId="LiveId" clId="{52C0F13A-42B9-4C26-B55B-9EF826F35983}" dt="2021-12-14T16:41:44.011" v="2829" actId="26606"/>
          <ac:grpSpMkLst>
            <pc:docMk/>
            <pc:sldMk cId="1153647547" sldId="265"/>
            <ac:grpSpMk id="95" creationId="{8546F01E-28C6-4D97-ACC0-50485CD546E4}"/>
          </ac:grpSpMkLst>
        </pc:grpChg>
        <pc:graphicFrameChg chg="add del">
          <ac:chgData name="Chris Mastasio" userId="f2032c065e86e3db" providerId="LiveId" clId="{52C0F13A-42B9-4C26-B55B-9EF826F35983}" dt="2021-12-14T16:41:33.272" v="2821" actId="26606"/>
          <ac:graphicFrameMkLst>
            <pc:docMk/>
            <pc:sldMk cId="1153647547" sldId="265"/>
            <ac:graphicFrameMk id="32" creationId="{1C6E9A01-519F-461E-B3BA-2DA5782AB28F}"/>
          </ac:graphicFrameMkLst>
        </pc:graphicFrameChg>
        <pc:picChg chg="add mod ord">
          <ac:chgData name="Chris Mastasio" userId="f2032c065e86e3db" providerId="LiveId" clId="{52C0F13A-42B9-4C26-B55B-9EF826F35983}" dt="2021-12-14T17:43:49.999" v="3596" actId="26606"/>
          <ac:picMkLst>
            <pc:docMk/>
            <pc:sldMk cId="1153647547" sldId="265"/>
            <ac:picMk id="3" creationId="{5D21DE9C-EA81-4401-9562-73EEA84B218E}"/>
          </ac:picMkLst>
        </pc:picChg>
        <pc:cxnChg chg="add del">
          <ac:chgData name="Chris Mastasio" userId="f2032c065e86e3db" providerId="LiveId" clId="{52C0F13A-42B9-4C26-B55B-9EF826F35983}" dt="2021-12-14T16:41:21.594" v="2817" actId="26606"/>
          <ac:cxnSpMkLst>
            <pc:docMk/>
            <pc:sldMk cId="1153647547" sldId="265"/>
            <ac:cxnSpMk id="37" creationId="{EEA38897-7BA3-4408-8083-3235339C4A60}"/>
          </ac:cxnSpMkLst>
        </pc:cxnChg>
        <pc:cxnChg chg="add del">
          <ac:chgData name="Chris Mastasio" userId="f2032c065e86e3db" providerId="LiveId" clId="{52C0F13A-42B9-4C26-B55B-9EF826F35983}" dt="2021-12-14T16:41:21.594" v="2817" actId="26606"/>
          <ac:cxnSpMkLst>
            <pc:docMk/>
            <pc:sldMk cId="1153647547" sldId="265"/>
            <ac:cxnSpMk id="39" creationId="{F11AD06B-AB20-4097-8606-5DA00DBACE88}"/>
          </ac:cxnSpMkLst>
        </pc:cxnChg>
        <pc:cxnChg chg="add del">
          <ac:chgData name="Chris Mastasio" userId="f2032c065e86e3db" providerId="LiveId" clId="{52C0F13A-42B9-4C26-B55B-9EF826F35983}" dt="2021-12-14T16:41:51.094" v="2831" actId="26606"/>
          <ac:cxnSpMkLst>
            <pc:docMk/>
            <pc:sldMk cId="1153647547" sldId="265"/>
            <ac:cxnSpMk id="106" creationId="{EEA38897-7BA3-4408-8083-3235339C4A60}"/>
          </ac:cxnSpMkLst>
        </pc:cxnChg>
        <pc:cxnChg chg="add del">
          <ac:chgData name="Chris Mastasio" userId="f2032c065e86e3db" providerId="LiveId" clId="{52C0F13A-42B9-4C26-B55B-9EF826F35983}" dt="2021-12-14T16:41:51.094" v="2831" actId="26606"/>
          <ac:cxnSpMkLst>
            <pc:docMk/>
            <pc:sldMk cId="1153647547" sldId="265"/>
            <ac:cxnSpMk id="108" creationId="{F11AD06B-AB20-4097-8606-5DA00DBACE88}"/>
          </ac:cxnSpMkLst>
        </pc:cxnChg>
      </pc:sldChg>
      <pc:sldChg chg="addSp delSp modSp new mod ord setBg setClrOvrMap">
        <pc:chgData name="Chris Mastasio" userId="f2032c065e86e3db" providerId="LiveId" clId="{52C0F13A-42B9-4C26-B55B-9EF826F35983}" dt="2021-12-15T15:33:35.365" v="4821" actId="6549"/>
        <pc:sldMkLst>
          <pc:docMk/>
          <pc:sldMk cId="3952476195" sldId="266"/>
        </pc:sldMkLst>
        <pc:spChg chg="add del mod ord">
          <ac:chgData name="Chris Mastasio" userId="f2032c065e86e3db" providerId="LiveId" clId="{52C0F13A-42B9-4C26-B55B-9EF826F35983}" dt="2021-12-15T14:38:21.319" v="4626" actId="478"/>
          <ac:spMkLst>
            <pc:docMk/>
            <pc:sldMk cId="3952476195" sldId="266"/>
            <ac:spMk id="2" creationId="{F03DF569-CFA3-4A58-B27D-38334578A42E}"/>
          </ac:spMkLst>
        </pc:spChg>
        <pc:spChg chg="add mod ord">
          <ac:chgData name="Chris Mastasio" userId="f2032c065e86e3db" providerId="LiveId" clId="{52C0F13A-42B9-4C26-B55B-9EF826F35983}" dt="2021-12-15T15:33:01.018" v="4751" actId="26606"/>
          <ac:spMkLst>
            <pc:docMk/>
            <pc:sldMk cId="3952476195" sldId="266"/>
            <ac:spMk id="3" creationId="{7E675867-989E-4086-A7A4-FAA9196EF750}"/>
          </ac:spMkLst>
        </pc:spChg>
        <pc:spChg chg="add del">
          <ac:chgData name="Chris Mastasio" userId="f2032c065e86e3db" providerId="LiveId" clId="{52C0F13A-42B9-4C26-B55B-9EF826F35983}" dt="2021-12-15T15:33:01.018" v="4751" actId="26606"/>
          <ac:spMkLst>
            <pc:docMk/>
            <pc:sldMk cId="3952476195" sldId="266"/>
            <ac:spMk id="7" creationId="{C9A36457-A5F4-4103-A443-02581C09185B}"/>
          </ac:spMkLst>
        </pc:spChg>
        <pc:spChg chg="add del">
          <ac:chgData name="Chris Mastasio" userId="f2032c065e86e3db" providerId="LiveId" clId="{52C0F13A-42B9-4C26-B55B-9EF826F35983}" dt="2021-12-14T16:58:52.819" v="2948" actId="26606"/>
          <ac:spMkLst>
            <pc:docMk/>
            <pc:sldMk cId="3952476195" sldId="266"/>
            <ac:spMk id="8" creationId="{A7AE9375-4664-4DB2-922D-2782A6E439AC}"/>
          </ac:spMkLst>
        </pc:spChg>
        <pc:spChg chg="add mod">
          <ac:chgData name="Chris Mastasio" userId="f2032c065e86e3db" providerId="LiveId" clId="{52C0F13A-42B9-4C26-B55B-9EF826F35983}" dt="2021-12-15T15:33:35.365" v="4821" actId="6549"/>
          <ac:spMkLst>
            <pc:docMk/>
            <pc:sldMk cId="3952476195" sldId="266"/>
            <ac:spMk id="9" creationId="{2B5FCD48-0968-4502-9F7D-A75507436257}"/>
          </ac:spMkLst>
        </pc:spChg>
        <pc:spChg chg="add del">
          <ac:chgData name="Chris Mastasio" userId="f2032c065e86e3db" providerId="LiveId" clId="{52C0F13A-42B9-4C26-B55B-9EF826F35983}" dt="2021-12-14T16:58:48.208" v="2946" actId="26606"/>
          <ac:spMkLst>
            <pc:docMk/>
            <pc:sldMk cId="3952476195" sldId="266"/>
            <ac:spMk id="9" creationId="{BACC6370-2D7E-4714-9D71-7542949D7D5D}"/>
          </ac:spMkLst>
        </pc:spChg>
        <pc:spChg chg="add del">
          <ac:chgData name="Chris Mastasio" userId="f2032c065e86e3db" providerId="LiveId" clId="{52C0F13A-42B9-4C26-B55B-9EF826F35983}" dt="2021-12-14T16:58:48.208" v="2946" actId="26606"/>
          <ac:spMkLst>
            <pc:docMk/>
            <pc:sldMk cId="3952476195" sldId="266"/>
            <ac:spMk id="11" creationId="{F68B3F68-107C-434F-AA38-110D5EA91B85}"/>
          </ac:spMkLst>
        </pc:spChg>
        <pc:spChg chg="add del">
          <ac:chgData name="Chris Mastasio" userId="f2032c065e86e3db" providerId="LiveId" clId="{52C0F13A-42B9-4C26-B55B-9EF826F35983}" dt="2021-12-14T16:58:52.819" v="2948" actId="26606"/>
          <ac:spMkLst>
            <pc:docMk/>
            <pc:sldMk cId="3952476195" sldId="266"/>
            <ac:spMk id="12" creationId="{9DD005C1-8C51-42D6-9BEE-B9B83849743D}"/>
          </ac:spMkLst>
        </pc:spChg>
        <pc:spChg chg="add del">
          <ac:chgData name="Chris Mastasio" userId="f2032c065e86e3db" providerId="LiveId" clId="{52C0F13A-42B9-4C26-B55B-9EF826F35983}" dt="2021-12-14T16:58:48.208" v="2946" actId="26606"/>
          <ac:spMkLst>
            <pc:docMk/>
            <pc:sldMk cId="3952476195" sldId="266"/>
            <ac:spMk id="13" creationId="{AAD0DBB9-1A4B-4391-81D4-CB19F9AB918A}"/>
          </ac:spMkLst>
        </pc:spChg>
        <pc:spChg chg="add del">
          <ac:chgData name="Chris Mastasio" userId="f2032c065e86e3db" providerId="LiveId" clId="{52C0F13A-42B9-4C26-B55B-9EF826F35983}" dt="2021-12-15T15:33:01.018" v="4751" actId="26606"/>
          <ac:spMkLst>
            <pc:docMk/>
            <pc:sldMk cId="3952476195" sldId="266"/>
            <ac:spMk id="14" creationId="{DC5FB7E8-B636-40FA-BE8D-48145C0F5C57}"/>
          </ac:spMkLst>
        </pc:spChg>
        <pc:spChg chg="add del">
          <ac:chgData name="Chris Mastasio" userId="f2032c065e86e3db" providerId="LiveId" clId="{52C0F13A-42B9-4C26-B55B-9EF826F35983}" dt="2021-12-14T16:58:48.208" v="2946" actId="26606"/>
          <ac:spMkLst>
            <pc:docMk/>
            <pc:sldMk cId="3952476195" sldId="266"/>
            <ac:spMk id="15" creationId="{063BBA22-50EA-4C4D-BE05-F1CE4E63AA56}"/>
          </ac:spMkLst>
        </pc:spChg>
        <pc:spChg chg="add del">
          <ac:chgData name="Chris Mastasio" userId="f2032c065e86e3db" providerId="LiveId" clId="{52C0F13A-42B9-4C26-B55B-9EF826F35983}" dt="2021-12-15T15:33:01.018" v="4751" actId="26606"/>
          <ac:spMkLst>
            <pc:docMk/>
            <pc:sldMk cId="3952476195" sldId="266"/>
            <ac:spMk id="16" creationId="{142DCE2C-2863-46FA-9BE7-24365A24D9BA}"/>
          </ac:spMkLst>
        </pc:spChg>
        <pc:spChg chg="add del">
          <ac:chgData name="Chris Mastasio" userId="f2032c065e86e3db" providerId="LiveId" clId="{52C0F13A-42B9-4C26-B55B-9EF826F35983}" dt="2021-12-14T16:58:52.819" v="2948" actId="26606"/>
          <ac:spMkLst>
            <pc:docMk/>
            <pc:sldMk cId="3952476195" sldId="266"/>
            <ac:spMk id="17" creationId="{F03DF569-CFA3-4A58-B27D-38334578A42E}"/>
          </ac:spMkLst>
        </pc:spChg>
        <pc:spChg chg="add del">
          <ac:chgData name="Chris Mastasio" userId="f2032c065e86e3db" providerId="LiveId" clId="{52C0F13A-42B9-4C26-B55B-9EF826F35983}" dt="2021-12-14T16:58:53.733" v="2950" actId="26606"/>
          <ac:spMkLst>
            <pc:docMk/>
            <pc:sldMk cId="3952476195" sldId="266"/>
            <ac:spMk id="19" creationId="{CF62D2A7-8207-488C-9F46-316BA81A16C8}"/>
          </ac:spMkLst>
        </pc:spChg>
        <pc:spChg chg="add">
          <ac:chgData name="Chris Mastasio" userId="f2032c065e86e3db" providerId="LiveId" clId="{52C0F13A-42B9-4C26-B55B-9EF826F35983}" dt="2021-12-15T15:33:01.018" v="4751" actId="26606"/>
          <ac:spMkLst>
            <pc:docMk/>
            <pc:sldMk cId="3952476195" sldId="266"/>
            <ac:spMk id="21" creationId="{5E39A796-BE83-48B1-B33F-35C4A32AAB57}"/>
          </ac:spMkLst>
        </pc:spChg>
        <pc:spChg chg="add">
          <ac:chgData name="Chris Mastasio" userId="f2032c065e86e3db" providerId="LiveId" clId="{52C0F13A-42B9-4C26-B55B-9EF826F35983}" dt="2021-12-15T15:33:01.018" v="4751" actId="26606"/>
          <ac:spMkLst>
            <pc:docMk/>
            <pc:sldMk cId="3952476195" sldId="266"/>
            <ac:spMk id="23" creationId="{72F84B47-E267-4194-8194-831DB7B5547F}"/>
          </ac:spMkLst>
        </pc:spChg>
        <pc:spChg chg="add del">
          <ac:chgData name="Chris Mastasio" userId="f2032c065e86e3db" providerId="LiveId" clId="{52C0F13A-42B9-4C26-B55B-9EF826F35983}" dt="2021-12-14T16:58:56.639" v="2952" actId="26606"/>
          <ac:spMkLst>
            <pc:docMk/>
            <pc:sldMk cId="3952476195" sldId="266"/>
            <ac:spMk id="154" creationId="{5A0118C5-4F8D-4CF4-BADD-53FEACC6C42A}"/>
          </ac:spMkLst>
        </pc:spChg>
        <pc:spChg chg="add del">
          <ac:chgData name="Chris Mastasio" userId="f2032c065e86e3db" providerId="LiveId" clId="{52C0F13A-42B9-4C26-B55B-9EF826F35983}" dt="2021-12-14T16:58:56.639" v="2952" actId="26606"/>
          <ac:spMkLst>
            <pc:docMk/>
            <pc:sldMk cId="3952476195" sldId="266"/>
            <ac:spMk id="159" creationId="{CAB9AD4F-A248-4D49-8779-CE40E64C00F5}"/>
          </ac:spMkLst>
        </pc:spChg>
        <pc:spChg chg="add del">
          <ac:chgData name="Chris Mastasio" userId="f2032c065e86e3db" providerId="LiveId" clId="{52C0F13A-42B9-4C26-B55B-9EF826F35983}" dt="2021-12-14T16:58:56.639" v="2952" actId="26606"/>
          <ac:spMkLst>
            <pc:docMk/>
            <pc:sldMk cId="3952476195" sldId="266"/>
            <ac:spMk id="161" creationId="{3D4C1981-3D8B-446C-BFAE-E7EE5CF2DDA3}"/>
          </ac:spMkLst>
        </pc:spChg>
        <pc:spChg chg="add del">
          <ac:chgData name="Chris Mastasio" userId="f2032c065e86e3db" providerId="LiveId" clId="{52C0F13A-42B9-4C26-B55B-9EF826F35983}" dt="2021-12-14T16:58:56.639" v="2952" actId="26606"/>
          <ac:spMkLst>
            <pc:docMk/>
            <pc:sldMk cId="3952476195" sldId="266"/>
            <ac:spMk id="168" creationId="{F03DF569-CFA3-4A58-B27D-38334578A42E}"/>
          </ac:spMkLst>
        </pc:spChg>
        <pc:spChg chg="add del">
          <ac:chgData name="Chris Mastasio" userId="f2032c065e86e3db" providerId="LiveId" clId="{52C0F13A-42B9-4C26-B55B-9EF826F35983}" dt="2021-12-14T16:58:58.095" v="2954" actId="26606"/>
          <ac:spMkLst>
            <pc:docMk/>
            <pc:sldMk cId="3952476195" sldId="266"/>
            <ac:spMk id="170" creationId="{6EA86598-DA2C-41D5-BC0C-E877F8818EEB}"/>
          </ac:spMkLst>
        </pc:spChg>
        <pc:spChg chg="add del">
          <ac:chgData name="Chris Mastasio" userId="f2032c065e86e3db" providerId="LiveId" clId="{52C0F13A-42B9-4C26-B55B-9EF826F35983}" dt="2021-12-14T16:58:58.095" v="2954" actId="26606"/>
          <ac:spMkLst>
            <pc:docMk/>
            <pc:sldMk cId="3952476195" sldId="266"/>
            <ac:spMk id="171" creationId="{450D3AD2-FA80-415F-A9CE-54D884561CD7}"/>
          </ac:spMkLst>
        </pc:spChg>
        <pc:spChg chg="add del">
          <ac:chgData name="Chris Mastasio" userId="f2032c065e86e3db" providerId="LiveId" clId="{52C0F13A-42B9-4C26-B55B-9EF826F35983}" dt="2021-12-14T16:59:01.853" v="2956" actId="26606"/>
          <ac:spMkLst>
            <pc:docMk/>
            <pc:sldMk cId="3952476195" sldId="266"/>
            <ac:spMk id="175" creationId="{E8A8EAB8-D2FF-444D-B34B-7D32F106AD0E}"/>
          </ac:spMkLst>
        </pc:spChg>
        <pc:spChg chg="add del">
          <ac:chgData name="Chris Mastasio" userId="f2032c065e86e3db" providerId="LiveId" clId="{52C0F13A-42B9-4C26-B55B-9EF826F35983}" dt="2021-12-14T16:59:01.853" v="2956" actId="26606"/>
          <ac:spMkLst>
            <pc:docMk/>
            <pc:sldMk cId="3952476195" sldId="266"/>
            <ac:spMk id="178" creationId="{F03DF569-CFA3-4A58-B27D-38334578A42E}"/>
          </ac:spMkLst>
        </pc:spChg>
        <pc:grpChg chg="add del">
          <ac:chgData name="Chris Mastasio" userId="f2032c065e86e3db" providerId="LiveId" clId="{52C0F13A-42B9-4C26-B55B-9EF826F35983}" dt="2021-12-14T16:58:56.639" v="2952" actId="26606"/>
          <ac:grpSpMkLst>
            <pc:docMk/>
            <pc:sldMk cId="3952476195" sldId="266"/>
            <ac:grpSpMk id="155" creationId="{55A100E1-E66E-4ED2-A56A-F7A819228F2E}"/>
          </ac:grpSpMkLst>
        </pc:grpChg>
        <pc:grpChg chg="add del">
          <ac:chgData name="Chris Mastasio" userId="f2032c065e86e3db" providerId="LiveId" clId="{52C0F13A-42B9-4C26-B55B-9EF826F35983}" dt="2021-12-14T16:58:56.639" v="2952" actId="26606"/>
          <ac:grpSpMkLst>
            <pc:docMk/>
            <pc:sldMk cId="3952476195" sldId="266"/>
            <ac:grpSpMk id="158" creationId="{6A57EACD-61CA-4775-9551-2078FC0BC79D}"/>
          </ac:grpSpMkLst>
        </pc:grpChg>
        <pc:graphicFrameChg chg="add del">
          <ac:chgData name="Chris Mastasio" userId="f2032c065e86e3db" providerId="LiveId" clId="{52C0F13A-42B9-4C26-B55B-9EF826F35983}" dt="2021-12-14T16:58:48.208" v="2946" actId="26606"/>
          <ac:graphicFrameMkLst>
            <pc:docMk/>
            <pc:sldMk cId="3952476195" sldId="266"/>
            <ac:graphicFrameMk id="5" creationId="{A3B8856E-AC15-4A96-9B22-F8F65579DB11}"/>
          </ac:graphicFrameMkLst>
        </pc:graphicFrameChg>
        <pc:graphicFrameChg chg="add del">
          <ac:chgData name="Chris Mastasio" userId="f2032c065e86e3db" providerId="LiveId" clId="{52C0F13A-42B9-4C26-B55B-9EF826F35983}" dt="2021-12-14T16:58:53.733" v="2950" actId="26606"/>
          <ac:graphicFrameMkLst>
            <pc:docMk/>
            <pc:sldMk cId="3952476195" sldId="266"/>
            <ac:graphicFrameMk id="20" creationId="{BBDBC45F-41A1-4427-9C8A-531FF89E8497}"/>
          </ac:graphicFrameMkLst>
        </pc:graphicFrameChg>
        <pc:graphicFrameChg chg="add del">
          <ac:chgData name="Chris Mastasio" userId="f2032c065e86e3db" providerId="LiveId" clId="{52C0F13A-42B9-4C26-B55B-9EF826F35983}" dt="2021-12-14T16:58:58.095" v="2954" actId="26606"/>
          <ac:graphicFrameMkLst>
            <pc:docMk/>
            <pc:sldMk cId="3952476195" sldId="266"/>
            <ac:graphicFrameMk id="173" creationId="{3820D3E2-6D6D-4012-BDFE-AFABC4E95033}"/>
          </ac:graphicFrameMkLst>
        </pc:graphicFrameChg>
        <pc:picChg chg="add del mod">
          <ac:chgData name="Chris Mastasio" userId="f2032c065e86e3db" providerId="LiveId" clId="{52C0F13A-42B9-4C26-B55B-9EF826F35983}" dt="2021-12-15T15:22:11.286" v="4631" actId="478"/>
          <ac:picMkLst>
            <pc:docMk/>
            <pc:sldMk cId="3952476195" sldId="266"/>
            <ac:picMk id="5" creationId="{D4DEFE45-DF9E-4354-B3DF-38636EDC8786}"/>
          </ac:picMkLst>
        </pc:picChg>
        <pc:picChg chg="add del">
          <ac:chgData name="Chris Mastasio" userId="f2032c065e86e3db" providerId="LiveId" clId="{52C0F13A-42B9-4C26-B55B-9EF826F35983}" dt="2021-12-14T16:58:53.733" v="2950" actId="26606"/>
          <ac:picMkLst>
            <pc:docMk/>
            <pc:sldMk cId="3952476195" sldId="266"/>
            <ac:picMk id="6" creationId="{AA78F0C5-0EB2-4200-9723-8ACB9101998E}"/>
          </ac:picMkLst>
        </pc:picChg>
        <pc:picChg chg="add mod ord">
          <ac:chgData name="Chris Mastasio" userId="f2032c065e86e3db" providerId="LiveId" clId="{52C0F13A-42B9-4C26-B55B-9EF826F35983}" dt="2021-12-15T15:33:01.018" v="4751" actId="26606"/>
          <ac:picMkLst>
            <pc:docMk/>
            <pc:sldMk cId="3952476195" sldId="266"/>
            <ac:picMk id="8" creationId="{543919A6-2F79-4227-B5E0-FB1ED92626A9}"/>
          </ac:picMkLst>
        </pc:picChg>
        <pc:picChg chg="add del">
          <ac:chgData name="Chris Mastasio" userId="f2032c065e86e3db" providerId="LiveId" clId="{52C0F13A-42B9-4C26-B55B-9EF826F35983}" dt="2021-12-14T16:58:58.095" v="2954" actId="26606"/>
          <ac:picMkLst>
            <pc:docMk/>
            <pc:sldMk cId="3952476195" sldId="266"/>
            <ac:picMk id="172" creationId="{651AED7A-3EF0-47AA-8AA3-3E22B6D568A2}"/>
          </ac:picMkLst>
        </pc:picChg>
        <pc:cxnChg chg="add del">
          <ac:chgData name="Chris Mastasio" userId="f2032c065e86e3db" providerId="LiveId" clId="{52C0F13A-42B9-4C26-B55B-9EF826F35983}" dt="2021-12-14T16:58:52.819" v="2948" actId="26606"/>
          <ac:cxnSpMkLst>
            <pc:docMk/>
            <pc:sldMk cId="3952476195" sldId="266"/>
            <ac:cxnSpMk id="10" creationId="{EE504C98-6397-41C1-A8D8-2D9C4ED307E0}"/>
          </ac:cxnSpMkLst>
        </pc:cxnChg>
        <pc:cxnChg chg="add del">
          <ac:chgData name="Chris Mastasio" userId="f2032c065e86e3db" providerId="LiveId" clId="{52C0F13A-42B9-4C26-B55B-9EF826F35983}" dt="2021-12-14T16:59:01.853" v="2956" actId="26606"/>
          <ac:cxnSpMkLst>
            <pc:docMk/>
            <pc:sldMk cId="3952476195" sldId="266"/>
            <ac:cxnSpMk id="176" creationId="{067633D1-6EE6-4118-B9F0-B363477BEE7A}"/>
          </ac:cxnSpMkLst>
        </pc:cxnChg>
        <pc:cxnChg chg="add del">
          <ac:chgData name="Chris Mastasio" userId="f2032c065e86e3db" providerId="LiveId" clId="{52C0F13A-42B9-4C26-B55B-9EF826F35983}" dt="2021-12-14T16:59:01.853" v="2956" actId="26606"/>
          <ac:cxnSpMkLst>
            <pc:docMk/>
            <pc:sldMk cId="3952476195" sldId="266"/>
            <ac:cxnSpMk id="177" creationId="{4AD7FFC6-42A9-49CB-B5E9-B3F6B038331B}"/>
          </ac:cxnSpMkLst>
        </pc:cxnChg>
      </pc:sldChg>
      <pc:sldChg chg="addSp modSp new mod ord setBg">
        <pc:chgData name="Chris Mastasio" userId="f2032c065e86e3db" providerId="LiveId" clId="{52C0F13A-42B9-4C26-B55B-9EF826F35983}" dt="2021-12-14T18:51:11.024" v="4298"/>
        <pc:sldMkLst>
          <pc:docMk/>
          <pc:sldMk cId="500783034" sldId="267"/>
        </pc:sldMkLst>
        <pc:spChg chg="add mod">
          <ac:chgData name="Chris Mastasio" userId="f2032c065e86e3db" providerId="LiveId" clId="{52C0F13A-42B9-4C26-B55B-9EF826F35983}" dt="2021-12-14T17:57:27.991" v="3698" actId="1076"/>
          <ac:spMkLst>
            <pc:docMk/>
            <pc:sldMk cId="500783034" sldId="267"/>
            <ac:spMk id="2" creationId="{9E35A168-7FFD-4C03-91A4-B1A190DA22B9}"/>
          </ac:spMkLst>
        </pc:spChg>
        <pc:spChg chg="add mod">
          <ac:chgData name="Chris Mastasio" userId="f2032c065e86e3db" providerId="LiveId" clId="{52C0F13A-42B9-4C26-B55B-9EF826F35983}" dt="2021-12-14T17:57:18.371" v="3697" actId="27636"/>
          <ac:spMkLst>
            <pc:docMk/>
            <pc:sldMk cId="500783034" sldId="267"/>
            <ac:spMk id="3" creationId="{E6D3AF8D-5C45-48BB-AF03-C8654DBFF130}"/>
          </ac:spMkLst>
        </pc:spChg>
        <pc:spChg chg="add">
          <ac:chgData name="Chris Mastasio" userId="f2032c065e86e3db" providerId="LiveId" clId="{52C0F13A-42B9-4C26-B55B-9EF826F35983}" dt="2021-12-14T17:41:11.267" v="3465" actId="26606"/>
          <ac:spMkLst>
            <pc:docMk/>
            <pc:sldMk cId="500783034" sldId="267"/>
            <ac:spMk id="8" creationId="{C9A36457-A5F4-4103-A443-02581C09185B}"/>
          </ac:spMkLst>
        </pc:spChg>
        <pc:spChg chg="add">
          <ac:chgData name="Chris Mastasio" userId="f2032c065e86e3db" providerId="LiveId" clId="{52C0F13A-42B9-4C26-B55B-9EF826F35983}" dt="2021-12-14T17:41:11.267" v="3465" actId="26606"/>
          <ac:spMkLst>
            <pc:docMk/>
            <pc:sldMk cId="500783034" sldId="267"/>
            <ac:spMk id="10" creationId="{DC5FB7E8-B636-40FA-BE8D-48145C0F5C57}"/>
          </ac:spMkLst>
        </pc:spChg>
        <pc:spChg chg="add">
          <ac:chgData name="Chris Mastasio" userId="f2032c065e86e3db" providerId="LiveId" clId="{52C0F13A-42B9-4C26-B55B-9EF826F35983}" dt="2021-12-14T17:41:11.267" v="3465" actId="26606"/>
          <ac:spMkLst>
            <pc:docMk/>
            <pc:sldMk cId="500783034" sldId="267"/>
            <ac:spMk id="12" creationId="{142DCE2C-2863-46FA-9BE7-24365A24D9BA}"/>
          </ac:spMkLst>
        </pc:spChg>
      </pc:sldChg>
      <pc:sldChg chg="new del">
        <pc:chgData name="Chris Mastasio" userId="f2032c065e86e3db" providerId="LiveId" clId="{52C0F13A-42B9-4C26-B55B-9EF826F35983}" dt="2021-12-14T17:14:39.169" v="3204" actId="47"/>
        <pc:sldMkLst>
          <pc:docMk/>
          <pc:sldMk cId="3288750531" sldId="268"/>
        </pc:sldMkLst>
      </pc:sldChg>
      <pc:sldChg chg="addSp delSp modSp new del mod">
        <pc:chgData name="Chris Mastasio" userId="f2032c065e86e3db" providerId="LiveId" clId="{52C0F13A-42B9-4C26-B55B-9EF826F35983}" dt="2021-12-14T21:11:06.477" v="4499" actId="47"/>
        <pc:sldMkLst>
          <pc:docMk/>
          <pc:sldMk cId="3842435234" sldId="268"/>
        </pc:sldMkLst>
        <pc:spChg chg="add del">
          <ac:chgData name="Chris Mastasio" userId="f2032c065e86e3db" providerId="LiveId" clId="{52C0F13A-42B9-4C26-B55B-9EF826F35983}" dt="2021-12-14T17:18:27.172" v="3214" actId="22"/>
          <ac:spMkLst>
            <pc:docMk/>
            <pc:sldMk cId="3842435234" sldId="268"/>
            <ac:spMk id="3" creationId="{55D5DD88-6243-4A44-BEE2-2B241B06868E}"/>
          </ac:spMkLst>
        </pc:spChg>
        <pc:spChg chg="add mod">
          <ac:chgData name="Chris Mastasio" userId="f2032c065e86e3db" providerId="LiveId" clId="{52C0F13A-42B9-4C26-B55B-9EF826F35983}" dt="2021-12-14T19:00:55.066" v="4390" actId="1076"/>
          <ac:spMkLst>
            <pc:docMk/>
            <pc:sldMk cId="3842435234" sldId="268"/>
            <ac:spMk id="5" creationId="{1D684D79-B845-4C92-A13A-BE90558544B3}"/>
          </ac:spMkLst>
        </pc:spChg>
        <pc:picChg chg="add del mod">
          <ac:chgData name="Chris Mastasio" userId="f2032c065e86e3db" providerId="LiveId" clId="{52C0F13A-42B9-4C26-B55B-9EF826F35983}" dt="2021-12-14T17:24:35.843" v="3228"/>
          <ac:picMkLst>
            <pc:docMk/>
            <pc:sldMk cId="3842435234" sldId="268"/>
            <ac:picMk id="4" creationId="{C0CCD81F-5B4C-4B87-9278-7D7BD59E2F91}"/>
          </ac:picMkLst>
        </pc:picChg>
      </pc:sldChg>
      <pc:sldChg chg="addSp delSp modSp new del mod">
        <pc:chgData name="Chris Mastasio" userId="f2032c065e86e3db" providerId="LiveId" clId="{52C0F13A-42B9-4C26-B55B-9EF826F35983}" dt="2021-12-14T16:57:48.695" v="2940" actId="47"/>
        <pc:sldMkLst>
          <pc:docMk/>
          <pc:sldMk cId="3949716809" sldId="268"/>
        </pc:sldMkLst>
        <pc:spChg chg="add del mod">
          <ac:chgData name="Chris Mastasio" userId="f2032c065e86e3db" providerId="LiveId" clId="{52C0F13A-42B9-4C26-B55B-9EF826F35983}" dt="2021-12-14T16:57:45.892" v="2939" actId="478"/>
          <ac:spMkLst>
            <pc:docMk/>
            <pc:sldMk cId="3949716809" sldId="268"/>
            <ac:spMk id="2" creationId="{B31417CE-5653-4C13-ACC4-96492F853A22}"/>
          </ac:spMkLst>
        </pc:spChg>
        <pc:spChg chg="add del mod">
          <ac:chgData name="Chris Mastasio" userId="f2032c065e86e3db" providerId="LiveId" clId="{52C0F13A-42B9-4C26-B55B-9EF826F35983}" dt="2021-12-14T16:57:43.234" v="2938"/>
          <ac:spMkLst>
            <pc:docMk/>
            <pc:sldMk cId="3949716809" sldId="268"/>
            <ac:spMk id="3" creationId="{BD7E7573-3807-4C3D-AD6E-3802FC08E11C}"/>
          </ac:spMkLst>
        </pc:spChg>
      </pc:sldChg>
      <pc:sldChg chg="modSp add del">
        <pc:chgData name="Chris Mastasio" userId="f2032c065e86e3db" providerId="LiveId" clId="{52C0F13A-42B9-4C26-B55B-9EF826F35983}" dt="2021-12-14T17:24:14.603" v="3218"/>
        <pc:sldMkLst>
          <pc:docMk/>
          <pc:sldMk cId="1642615959" sldId="269"/>
        </pc:sldMkLst>
        <pc:spChg chg="add mod">
          <ac:chgData name="Chris Mastasio" userId="f2032c065e86e3db" providerId="LiveId" clId="{52C0F13A-42B9-4C26-B55B-9EF826F35983}" dt="2021-12-14T18:26:37.328" v="3790" actId="1076"/>
          <ac:spMkLst>
            <pc:docMk/>
            <pc:sldMk cId="1642615959" sldId="269"/>
            <ac:spMk id="4" creationId="{108C0452-3087-4D50-A2BF-56C7BD712E08}"/>
          </ac:spMkLst>
        </pc:spChg>
        <pc:spChg chg="add mod">
          <ac:chgData name="Chris Mastasio" userId="f2032c065e86e3db" providerId="LiveId" clId="{52C0F13A-42B9-4C26-B55B-9EF826F35983}" dt="2021-12-14T18:27:29.274" v="3875" actId="20577"/>
          <ac:spMkLst>
            <pc:docMk/>
            <pc:sldMk cId="1642615959" sldId="269"/>
            <ac:spMk id="5" creationId="{BA5AD2F0-9057-4380-99F8-B8E52C1650CC}"/>
          </ac:spMkLst>
        </pc:spChg>
        <pc:spChg chg="add del">
          <ac:chgData name="Chris Mastasio" userId="f2032c065e86e3db" providerId="LiveId" clId="{52C0F13A-42B9-4C26-B55B-9EF826F35983}" dt="2021-12-14T17:40:43.896" v="3460" actId="26606"/>
          <ac:spMkLst>
            <pc:docMk/>
            <pc:sldMk cId="1642615959" sldId="269"/>
            <ac:spMk id="10" creationId="{C232B152-3720-4D3B-97ED-45CE5483F16F}"/>
          </ac:spMkLst>
        </pc:spChg>
        <pc:spChg chg="add del">
          <ac:chgData name="Chris Mastasio" userId="f2032c065e86e3db" providerId="LiveId" clId="{52C0F13A-42B9-4C26-B55B-9EF826F35983}" dt="2021-12-14T17:40:43.896" v="3460" actId="26606"/>
          <ac:spMkLst>
            <pc:docMk/>
            <pc:sldMk cId="1642615959" sldId="269"/>
            <ac:spMk id="12" creationId="{11BAB570-FF10-4E96-8A3F-FA9804702B89}"/>
          </ac:spMkLst>
        </pc:spChg>
        <pc:spChg chg="add del">
          <ac:chgData name="Chris Mastasio" userId="f2032c065e86e3db" providerId="LiveId" clId="{52C0F13A-42B9-4C26-B55B-9EF826F35983}" dt="2021-12-14T17:40:43.896" v="3460" actId="26606"/>
          <ac:spMkLst>
            <pc:docMk/>
            <pc:sldMk cId="1642615959" sldId="269"/>
            <ac:spMk id="14" creationId="{4B9FAFB2-BEB5-4848-8018-BCAD99E2E1AA}"/>
          </ac:spMkLst>
        </pc:spChg>
        <pc:spChg chg="add del">
          <ac:chgData name="Chris Mastasio" userId="f2032c065e86e3db" providerId="LiveId" clId="{52C0F13A-42B9-4C26-B55B-9EF826F35983}" dt="2021-12-14T17:40:49.395" v="3462" actId="26606"/>
          <ac:spMkLst>
            <pc:docMk/>
            <pc:sldMk cId="1642615959" sldId="269"/>
            <ac:spMk id="16" creationId="{8ED08A1D-4632-47AB-8832-C17BA008697E}"/>
          </ac:spMkLst>
        </pc:spChg>
        <pc:spChg chg="add">
          <ac:chgData name="Chris Mastasio" userId="f2032c065e86e3db" providerId="LiveId" clId="{52C0F13A-42B9-4C26-B55B-9EF826F35983}" dt="2021-12-14T17:40:49.409" v="3463" actId="26606"/>
          <ac:spMkLst>
            <pc:docMk/>
            <pc:sldMk cId="1642615959" sldId="269"/>
            <ac:spMk id="20" creationId="{8B3A2D1A-45FC-4F95-B150-1C13EF2F6D09}"/>
          </ac:spMkLst>
        </pc:spChg>
        <pc:spChg chg="add">
          <ac:chgData name="Chris Mastasio" userId="f2032c065e86e3db" providerId="LiveId" clId="{52C0F13A-42B9-4C26-B55B-9EF826F35983}" dt="2021-12-14T17:40:49.409" v="3463" actId="26606"/>
          <ac:spMkLst>
            <pc:docMk/>
            <pc:sldMk cId="1642615959" sldId="269"/>
            <ac:spMk id="21" creationId="{39C3C864-C625-4883-B868-9A4C470F4DD5}"/>
          </ac:spMkLst>
        </pc:spChg>
        <pc:grpChg chg="add del">
          <ac:chgData name="Chris Mastasio" userId="f2032c065e86e3db" providerId="LiveId" clId="{52C0F13A-42B9-4C26-B55B-9EF826F35983}" dt="2021-12-14T17:40:49.395" v="3462" actId="26606"/>
          <ac:grpSpMkLst>
            <pc:docMk/>
            <pc:sldMk cId="1642615959" sldId="269"/>
            <ac:grpSpMk id="17" creationId="{0075437B-93A1-4A73-812B-C5030CC2FFCD}"/>
          </ac:grpSpMkLst>
        </pc:grpChg>
        <pc:graphicFrameChg chg="mod">
          <ac:chgData name="Chris Mastasio" userId="f2032c065e86e3db" providerId="LiveId" clId="{52C0F13A-42B9-4C26-B55B-9EF826F35983}" dt="2021-12-14T17:24:08.878" v="3217"/>
          <ac:graphicFrameMkLst>
            <pc:docMk/>
            <pc:sldMk cId="1642615959" sldId="269"/>
            <ac:graphicFrameMk id="2" creationId="{00000000-0000-0000-0000-000000000000}"/>
          </ac:graphicFrameMkLst>
        </pc:graphicFrameChg>
        <pc:picChg chg="add del mod ord modCrop">
          <ac:chgData name="Chris Mastasio" userId="f2032c065e86e3db" providerId="LiveId" clId="{52C0F13A-42B9-4C26-B55B-9EF826F35983}" dt="2021-12-14T18:26:53.538" v="3797" actId="1076"/>
          <ac:picMkLst>
            <pc:docMk/>
            <pc:sldMk cId="1642615959" sldId="269"/>
            <ac:picMk id="3" creationId="{CE6805CA-CF4A-4C85-8CEC-3E3685F409B6}"/>
          </ac:picMkLst>
        </pc:picChg>
      </pc:sldChg>
      <pc:sldChg chg="addSp delSp modSp new del mod setBg">
        <pc:chgData name="Chris Mastasio" userId="f2032c065e86e3db" providerId="LiveId" clId="{52C0F13A-42B9-4C26-B55B-9EF826F35983}" dt="2021-12-14T18:33:08.803" v="4280" actId="47"/>
        <pc:sldMkLst>
          <pc:docMk/>
          <pc:sldMk cId="1382209612" sldId="270"/>
        </pc:sldMkLst>
        <pc:spChg chg="add mod">
          <ac:chgData name="Chris Mastasio" userId="f2032c065e86e3db" providerId="LiveId" clId="{52C0F13A-42B9-4C26-B55B-9EF826F35983}" dt="2021-12-14T18:32:26.862" v="4269" actId="26606"/>
          <ac:spMkLst>
            <pc:docMk/>
            <pc:sldMk cId="1382209612" sldId="270"/>
            <ac:spMk id="2" creationId="{11F7388E-C8CB-4412-8A28-7DD7ECF48ED0}"/>
          </ac:spMkLst>
        </pc:spChg>
        <pc:spChg chg="add del mod ord">
          <ac:chgData name="Chris Mastasio" userId="f2032c065e86e3db" providerId="LiveId" clId="{52C0F13A-42B9-4C26-B55B-9EF826F35983}" dt="2021-12-14T18:32:56.368" v="4276" actId="21"/>
          <ac:spMkLst>
            <pc:docMk/>
            <pc:sldMk cId="1382209612" sldId="270"/>
            <ac:spMk id="3" creationId="{DFFA4117-A40D-4CDD-A708-55B4C2E1CC27}"/>
          </ac:spMkLst>
        </pc:spChg>
        <pc:spChg chg="add del mod">
          <ac:chgData name="Chris Mastasio" userId="f2032c065e86e3db" providerId="LiveId" clId="{52C0F13A-42B9-4C26-B55B-9EF826F35983}" dt="2021-12-14T18:32:51.451" v="4274" actId="21"/>
          <ac:spMkLst>
            <pc:docMk/>
            <pc:sldMk cId="1382209612" sldId="270"/>
            <ac:spMk id="4" creationId="{622E09AC-DB55-4BC8-AEEE-0B5C8724CD51}"/>
          </ac:spMkLst>
        </pc:spChg>
        <pc:spChg chg="add del">
          <ac:chgData name="Chris Mastasio" userId="f2032c065e86e3db" providerId="LiveId" clId="{52C0F13A-42B9-4C26-B55B-9EF826F35983}" dt="2021-12-14T18:32:15.961" v="4263" actId="26606"/>
          <ac:spMkLst>
            <pc:docMk/>
            <pc:sldMk cId="1382209612" sldId="270"/>
            <ac:spMk id="9" creationId="{D12DDE76-C203-4047-9998-63900085B5E8}"/>
          </ac:spMkLst>
        </pc:spChg>
        <pc:spChg chg="add del">
          <ac:chgData name="Chris Mastasio" userId="f2032c065e86e3db" providerId="LiveId" clId="{52C0F13A-42B9-4C26-B55B-9EF826F35983}" dt="2021-12-14T18:32:18.706" v="4265" actId="26606"/>
          <ac:spMkLst>
            <pc:docMk/>
            <pc:sldMk cId="1382209612" sldId="270"/>
            <ac:spMk id="10" creationId="{BACC6370-2D7E-4714-9D71-7542949D7D5D}"/>
          </ac:spMkLst>
        </pc:spChg>
        <pc:spChg chg="add del">
          <ac:chgData name="Chris Mastasio" userId="f2032c065e86e3db" providerId="LiveId" clId="{52C0F13A-42B9-4C26-B55B-9EF826F35983}" dt="2021-12-14T18:32:18.706" v="4265" actId="26606"/>
          <ac:spMkLst>
            <pc:docMk/>
            <pc:sldMk cId="1382209612" sldId="270"/>
            <ac:spMk id="12" creationId="{256B2C21-A230-48C0-8DF1-C46611373C44}"/>
          </ac:spMkLst>
        </pc:spChg>
        <pc:spChg chg="add del">
          <ac:chgData name="Chris Mastasio" userId="f2032c065e86e3db" providerId="LiveId" clId="{52C0F13A-42B9-4C26-B55B-9EF826F35983}" dt="2021-12-14T18:32:18.706" v="4265" actId="26606"/>
          <ac:spMkLst>
            <pc:docMk/>
            <pc:sldMk cId="1382209612" sldId="270"/>
            <ac:spMk id="14" creationId="{3847E18C-932D-4C95-AABA-FEC7C9499AD7}"/>
          </ac:spMkLst>
        </pc:spChg>
        <pc:spChg chg="add del">
          <ac:chgData name="Chris Mastasio" userId="f2032c065e86e3db" providerId="LiveId" clId="{52C0F13A-42B9-4C26-B55B-9EF826F35983}" dt="2021-12-14T18:32:26.862" v="4269" actId="26606"/>
          <ac:spMkLst>
            <pc:docMk/>
            <pc:sldMk cId="1382209612" sldId="270"/>
            <ac:spMk id="15" creationId="{C7278469-3C3C-49CE-AEEE-E176A4900B78}"/>
          </ac:spMkLst>
        </pc:spChg>
        <pc:spChg chg="add del">
          <ac:chgData name="Chris Mastasio" userId="f2032c065e86e3db" providerId="LiveId" clId="{52C0F13A-42B9-4C26-B55B-9EF826F35983}" dt="2021-12-14T18:32:18.706" v="4265" actId="26606"/>
          <ac:spMkLst>
            <pc:docMk/>
            <pc:sldMk cId="1382209612" sldId="270"/>
            <ac:spMk id="16" creationId="{3150CB11-0C61-439E-910F-5787759E72A0}"/>
          </ac:spMkLst>
        </pc:spChg>
        <pc:spChg chg="add del">
          <ac:chgData name="Chris Mastasio" userId="f2032c065e86e3db" providerId="LiveId" clId="{52C0F13A-42B9-4C26-B55B-9EF826F35983}" dt="2021-12-14T18:32:18.706" v="4265" actId="26606"/>
          <ac:spMkLst>
            <pc:docMk/>
            <pc:sldMk cId="1382209612" sldId="270"/>
            <ac:spMk id="18" creationId="{43F8A58B-5155-44CE-A5FF-7647B47D0A7A}"/>
          </ac:spMkLst>
        </pc:spChg>
        <pc:spChg chg="add del">
          <ac:chgData name="Chris Mastasio" userId="f2032c065e86e3db" providerId="LiveId" clId="{52C0F13A-42B9-4C26-B55B-9EF826F35983}" dt="2021-12-14T18:32:18.706" v="4265" actId="26606"/>
          <ac:spMkLst>
            <pc:docMk/>
            <pc:sldMk cId="1382209612" sldId="270"/>
            <ac:spMk id="20" creationId="{443F2ACA-E6D6-4028-82DD-F03C262D5DE6}"/>
          </ac:spMkLst>
        </pc:spChg>
        <pc:spChg chg="add del">
          <ac:chgData name="Chris Mastasio" userId="f2032c065e86e3db" providerId="LiveId" clId="{52C0F13A-42B9-4C26-B55B-9EF826F35983}" dt="2021-12-14T18:32:26.862" v="4269" actId="26606"/>
          <ac:spMkLst>
            <pc:docMk/>
            <pc:sldMk cId="1382209612" sldId="270"/>
            <ac:spMk id="21" creationId="{4C6598AB-1C17-4D54-951C-A082D94ACB7A}"/>
          </ac:spMkLst>
        </pc:spChg>
        <pc:spChg chg="add del">
          <ac:chgData name="Chris Mastasio" userId="f2032c065e86e3db" providerId="LiveId" clId="{52C0F13A-42B9-4C26-B55B-9EF826F35983}" dt="2021-12-14T18:32:20.913" v="4267" actId="26606"/>
          <ac:spMkLst>
            <pc:docMk/>
            <pc:sldMk cId="1382209612" sldId="270"/>
            <ac:spMk id="22" creationId="{E8A8EAB8-D2FF-444D-B34B-7D32F106AD0E}"/>
          </ac:spMkLst>
        </pc:spChg>
        <pc:spChg chg="add del">
          <ac:chgData name="Chris Mastasio" userId="f2032c065e86e3db" providerId="LiveId" clId="{52C0F13A-42B9-4C26-B55B-9EF826F35983}" dt="2021-12-14T18:32:20.913" v="4267" actId="26606"/>
          <ac:spMkLst>
            <pc:docMk/>
            <pc:sldMk cId="1382209612" sldId="270"/>
            <ac:spMk id="23" creationId="{DFFA4117-A40D-4CDD-A708-55B4C2E1CC27}"/>
          </ac:spMkLst>
        </pc:spChg>
        <pc:spChg chg="add del">
          <ac:chgData name="Chris Mastasio" userId="f2032c065e86e3db" providerId="LiveId" clId="{52C0F13A-42B9-4C26-B55B-9EF826F35983}" dt="2021-12-14T18:32:26.862" v="4269" actId="26606"/>
          <ac:spMkLst>
            <pc:docMk/>
            <pc:sldMk cId="1382209612" sldId="270"/>
            <ac:spMk id="25" creationId="{F6B92503-6984-4D15-8B98-8718709B785D}"/>
          </ac:spMkLst>
        </pc:spChg>
        <pc:spChg chg="add del">
          <ac:chgData name="Chris Mastasio" userId="f2032c065e86e3db" providerId="LiveId" clId="{52C0F13A-42B9-4C26-B55B-9EF826F35983}" dt="2021-12-14T18:32:26.862" v="4269" actId="26606"/>
          <ac:spMkLst>
            <pc:docMk/>
            <pc:sldMk cId="1382209612" sldId="270"/>
            <ac:spMk id="26" creationId="{5A0118C5-4F8D-4CF4-BADD-53FEACC6C42A}"/>
          </ac:spMkLst>
        </pc:spChg>
        <pc:spChg chg="add del">
          <ac:chgData name="Chris Mastasio" userId="f2032c065e86e3db" providerId="LiveId" clId="{52C0F13A-42B9-4C26-B55B-9EF826F35983}" dt="2021-12-14T18:32:26.862" v="4269" actId="26606"/>
          <ac:spMkLst>
            <pc:docMk/>
            <pc:sldMk cId="1382209612" sldId="270"/>
            <ac:spMk id="27" creationId="{08DDF938-524E-4C18-A47D-C00627832366}"/>
          </ac:spMkLst>
        </pc:spChg>
        <pc:spChg chg="add del">
          <ac:chgData name="Chris Mastasio" userId="f2032c065e86e3db" providerId="LiveId" clId="{52C0F13A-42B9-4C26-B55B-9EF826F35983}" dt="2021-12-14T18:32:26.862" v="4269" actId="26606"/>
          <ac:spMkLst>
            <pc:docMk/>
            <pc:sldMk cId="1382209612" sldId="270"/>
            <ac:spMk id="28" creationId="{4E0A5C5C-2A95-428E-9F6A-0D29EBD57C9F}"/>
          </ac:spMkLst>
        </pc:spChg>
        <pc:spChg chg="add del">
          <ac:chgData name="Chris Mastasio" userId="f2032c065e86e3db" providerId="LiveId" clId="{52C0F13A-42B9-4C26-B55B-9EF826F35983}" dt="2021-12-14T18:32:26.862" v="4269" actId="26606"/>
          <ac:spMkLst>
            <pc:docMk/>
            <pc:sldMk cId="1382209612" sldId="270"/>
            <ac:spMk id="35" creationId="{1056F38F-7C4E-461D-8709-7D0024AE1F79}"/>
          </ac:spMkLst>
        </pc:spChg>
        <pc:spChg chg="add del">
          <ac:chgData name="Chris Mastasio" userId="f2032c065e86e3db" providerId="LiveId" clId="{52C0F13A-42B9-4C26-B55B-9EF826F35983}" dt="2021-12-14T18:32:26.862" v="4269" actId="26606"/>
          <ac:spMkLst>
            <pc:docMk/>
            <pc:sldMk cId="1382209612" sldId="270"/>
            <ac:spMk id="37" creationId="{C83B66D7-137D-4AC1-B172-53D60F08BEB5}"/>
          </ac:spMkLst>
        </pc:spChg>
        <pc:spChg chg="add del">
          <ac:chgData name="Chris Mastasio" userId="f2032c065e86e3db" providerId="LiveId" clId="{52C0F13A-42B9-4C26-B55B-9EF826F35983}" dt="2021-12-14T18:32:26.862" v="4269" actId="26606"/>
          <ac:spMkLst>
            <pc:docMk/>
            <pc:sldMk cId="1382209612" sldId="270"/>
            <ac:spMk id="38" creationId="{DFFA4117-A40D-4CDD-A708-55B4C2E1CC27}"/>
          </ac:spMkLst>
        </pc:spChg>
        <pc:grpChg chg="add del">
          <ac:chgData name="Chris Mastasio" userId="f2032c065e86e3db" providerId="LiveId" clId="{52C0F13A-42B9-4C26-B55B-9EF826F35983}" dt="2021-12-14T18:32:26.862" v="4269" actId="26606"/>
          <ac:grpSpMkLst>
            <pc:docMk/>
            <pc:sldMk cId="1382209612" sldId="270"/>
            <ac:grpSpMk id="17" creationId="{93DC754C-7E09-422D-A8BB-AF632E90DFA2}"/>
          </ac:grpSpMkLst>
        </pc:grpChg>
        <pc:grpChg chg="add del">
          <ac:chgData name="Chris Mastasio" userId="f2032c065e86e3db" providerId="LiveId" clId="{52C0F13A-42B9-4C26-B55B-9EF826F35983}" dt="2021-12-14T18:32:26.862" v="4269" actId="26606"/>
          <ac:grpSpMkLst>
            <pc:docMk/>
            <pc:sldMk cId="1382209612" sldId="270"/>
            <ac:grpSpMk id="29" creationId="{3773FAF5-C452-4455-9411-D6AF5EBD4CA9}"/>
          </ac:grpSpMkLst>
        </pc:grpChg>
        <pc:graphicFrameChg chg="add del">
          <ac:chgData name="Chris Mastasio" userId="f2032c065e86e3db" providerId="LiveId" clId="{52C0F13A-42B9-4C26-B55B-9EF826F35983}" dt="2021-12-14T18:32:18.706" v="4265" actId="26606"/>
          <ac:graphicFrameMkLst>
            <pc:docMk/>
            <pc:sldMk cId="1382209612" sldId="270"/>
            <ac:graphicFrameMk id="6" creationId="{00BBFD9F-A2AA-4151-BE22-8A6A823760EE}"/>
          </ac:graphicFrameMkLst>
        </pc:graphicFrameChg>
        <pc:cxnChg chg="add del">
          <ac:chgData name="Chris Mastasio" userId="f2032c065e86e3db" providerId="LiveId" clId="{52C0F13A-42B9-4C26-B55B-9EF826F35983}" dt="2021-12-14T18:32:20.913" v="4267" actId="26606"/>
          <ac:cxnSpMkLst>
            <pc:docMk/>
            <pc:sldMk cId="1382209612" sldId="270"/>
            <ac:cxnSpMk id="11" creationId="{067633D1-6EE6-4118-B9F0-B363477BEE7A}"/>
          </ac:cxnSpMkLst>
        </pc:cxnChg>
        <pc:cxnChg chg="add del">
          <ac:chgData name="Chris Mastasio" userId="f2032c065e86e3db" providerId="LiveId" clId="{52C0F13A-42B9-4C26-B55B-9EF826F35983}" dt="2021-12-14T18:32:20.913" v="4267" actId="26606"/>
          <ac:cxnSpMkLst>
            <pc:docMk/>
            <pc:sldMk cId="1382209612" sldId="270"/>
            <ac:cxnSpMk id="13" creationId="{4AD7FFC6-42A9-49CB-B5E9-B3F6B038331B}"/>
          </ac:cxnSpMkLst>
        </pc:cxnChg>
      </pc:sldChg>
      <pc:sldChg chg="addSp delSp modSp add mod ord">
        <pc:chgData name="Chris Mastasio" userId="f2032c065e86e3db" providerId="LiveId" clId="{52C0F13A-42B9-4C26-B55B-9EF826F35983}" dt="2021-12-14T18:34:07.688" v="4290" actId="6549"/>
        <pc:sldMkLst>
          <pc:docMk/>
          <pc:sldMk cId="2303643089" sldId="271"/>
        </pc:sldMkLst>
        <pc:spChg chg="del">
          <ac:chgData name="Chris Mastasio" userId="f2032c065e86e3db" providerId="LiveId" clId="{52C0F13A-42B9-4C26-B55B-9EF826F35983}" dt="2021-12-14T18:32:39.614" v="4272" actId="478"/>
          <ac:spMkLst>
            <pc:docMk/>
            <pc:sldMk cId="2303643089" sldId="271"/>
            <ac:spMk id="2" creationId="{F03DF569-CFA3-4A58-B27D-38334578A42E}"/>
          </ac:spMkLst>
        </pc:spChg>
        <pc:spChg chg="del">
          <ac:chgData name="Chris Mastasio" userId="f2032c065e86e3db" providerId="LiveId" clId="{52C0F13A-42B9-4C26-B55B-9EF826F35983}" dt="2021-12-14T18:32:38.711" v="4271" actId="478"/>
          <ac:spMkLst>
            <pc:docMk/>
            <pc:sldMk cId="2303643089" sldId="271"/>
            <ac:spMk id="3" creationId="{7E675867-989E-4086-A7A4-FAA9196EF750}"/>
          </ac:spMkLst>
        </pc:spChg>
        <pc:spChg chg="add mod">
          <ac:chgData name="Chris Mastasio" userId="f2032c065e86e3db" providerId="LiveId" clId="{52C0F13A-42B9-4C26-B55B-9EF826F35983}" dt="2021-12-14T18:32:47.559" v="4273"/>
          <ac:spMkLst>
            <pc:docMk/>
            <pc:sldMk cId="2303643089" sldId="271"/>
            <ac:spMk id="8" creationId="{917DD2B3-4440-42FB-838B-760B49A33171}"/>
          </ac:spMkLst>
        </pc:spChg>
        <pc:spChg chg="add mod">
          <ac:chgData name="Chris Mastasio" userId="f2032c065e86e3db" providerId="LiveId" clId="{52C0F13A-42B9-4C26-B55B-9EF826F35983}" dt="2021-12-14T18:33:03.404" v="4278" actId="1076"/>
          <ac:spMkLst>
            <pc:docMk/>
            <pc:sldMk cId="2303643089" sldId="271"/>
            <ac:spMk id="9" creationId="{4334F46B-862A-4169-9E5A-8A7D44A9C094}"/>
          </ac:spMkLst>
        </pc:spChg>
        <pc:spChg chg="add mod">
          <ac:chgData name="Chris Mastasio" userId="f2032c065e86e3db" providerId="LiveId" clId="{52C0F13A-42B9-4C26-B55B-9EF826F35983}" dt="2021-12-14T18:34:07.688" v="4290" actId="6549"/>
          <ac:spMkLst>
            <pc:docMk/>
            <pc:sldMk cId="2303643089" sldId="271"/>
            <ac:spMk id="10" creationId="{F294C923-B646-4F97-9FEE-22253F2E0BD1}"/>
          </ac:spMkLst>
        </pc:spChg>
      </pc:sldChg>
      <pc:sldChg chg="add">
        <pc:chgData name="Chris Mastasio" userId="f2032c065e86e3db" providerId="LiveId" clId="{52C0F13A-42B9-4C26-B55B-9EF826F35983}" dt="2021-12-14T19:14:28.368" v="4391" actId="2890"/>
        <pc:sldMkLst>
          <pc:docMk/>
          <pc:sldMk cId="3283988229" sldId="272"/>
        </pc:sldMkLst>
      </pc:sldChg>
      <pc:sldChg chg="addSp delSp modSp add mod">
        <pc:chgData name="Chris Mastasio" userId="f2032c065e86e3db" providerId="LiveId" clId="{52C0F13A-42B9-4C26-B55B-9EF826F35983}" dt="2021-12-15T14:38:02.361" v="4623" actId="26606"/>
        <pc:sldMkLst>
          <pc:docMk/>
          <pc:sldMk cId="1153098612" sldId="273"/>
        </pc:sldMkLst>
        <pc:spChg chg="add del">
          <ac:chgData name="Chris Mastasio" userId="f2032c065e86e3db" providerId="LiveId" clId="{52C0F13A-42B9-4C26-B55B-9EF826F35983}" dt="2021-12-15T14:38:02.361" v="4623" actId="26606"/>
          <ac:spMkLst>
            <pc:docMk/>
            <pc:sldMk cId="1153098612" sldId="273"/>
            <ac:spMk id="7" creationId="{C9A36457-A5F4-4103-A443-02581C09185B}"/>
          </ac:spMkLst>
        </pc:spChg>
        <pc:spChg chg="mod">
          <ac:chgData name="Chris Mastasio" userId="f2032c065e86e3db" providerId="LiveId" clId="{52C0F13A-42B9-4C26-B55B-9EF826F35983}" dt="2021-12-15T14:38:02.361" v="4623" actId="26606"/>
          <ac:spMkLst>
            <pc:docMk/>
            <pc:sldMk cId="1153098612" sldId="273"/>
            <ac:spMk id="8" creationId="{917DD2B3-4440-42FB-838B-760B49A33171}"/>
          </ac:spMkLst>
        </pc:spChg>
        <pc:spChg chg="del">
          <ac:chgData name="Chris Mastasio" userId="f2032c065e86e3db" providerId="LiveId" clId="{52C0F13A-42B9-4C26-B55B-9EF826F35983}" dt="2021-12-15T14:33:31.416" v="4573" actId="478"/>
          <ac:spMkLst>
            <pc:docMk/>
            <pc:sldMk cId="1153098612" sldId="273"/>
            <ac:spMk id="9" creationId="{4334F46B-862A-4169-9E5A-8A7D44A9C094}"/>
          </ac:spMkLst>
        </pc:spChg>
        <pc:spChg chg="del">
          <ac:chgData name="Chris Mastasio" userId="f2032c065e86e3db" providerId="LiveId" clId="{52C0F13A-42B9-4C26-B55B-9EF826F35983}" dt="2021-12-15T14:33:34.168" v="4574" actId="478"/>
          <ac:spMkLst>
            <pc:docMk/>
            <pc:sldMk cId="1153098612" sldId="273"/>
            <ac:spMk id="10" creationId="{F294C923-B646-4F97-9FEE-22253F2E0BD1}"/>
          </ac:spMkLst>
        </pc:spChg>
        <pc:spChg chg="add del">
          <ac:chgData name="Chris Mastasio" userId="f2032c065e86e3db" providerId="LiveId" clId="{52C0F13A-42B9-4C26-B55B-9EF826F35983}" dt="2021-12-15T14:38:02.361" v="4623" actId="26606"/>
          <ac:spMkLst>
            <pc:docMk/>
            <pc:sldMk cId="1153098612" sldId="273"/>
            <ac:spMk id="14" creationId="{DC5FB7E8-B636-40FA-BE8D-48145C0F5C57}"/>
          </ac:spMkLst>
        </pc:spChg>
        <pc:spChg chg="add del">
          <ac:chgData name="Chris Mastasio" userId="f2032c065e86e3db" providerId="LiveId" clId="{52C0F13A-42B9-4C26-B55B-9EF826F35983}" dt="2021-12-15T14:38:02.361" v="4623" actId="26606"/>
          <ac:spMkLst>
            <pc:docMk/>
            <pc:sldMk cId="1153098612" sldId="273"/>
            <ac:spMk id="16" creationId="{142DCE2C-2863-46FA-9BE7-24365A24D9BA}"/>
          </ac:spMkLst>
        </pc:spChg>
        <pc:spChg chg="add del">
          <ac:chgData name="Chris Mastasio" userId="f2032c065e86e3db" providerId="LiveId" clId="{52C0F13A-42B9-4C26-B55B-9EF826F35983}" dt="2021-12-15T14:38:02.361" v="4622" actId="26606"/>
          <ac:spMkLst>
            <pc:docMk/>
            <pc:sldMk cId="1153098612" sldId="273"/>
            <ac:spMk id="21" creationId="{A8384FB5-9ADC-4DDC-881B-597D56F5B15D}"/>
          </ac:spMkLst>
        </pc:spChg>
        <pc:spChg chg="add del">
          <ac:chgData name="Chris Mastasio" userId="f2032c065e86e3db" providerId="LiveId" clId="{52C0F13A-42B9-4C26-B55B-9EF826F35983}" dt="2021-12-15T14:38:02.361" v="4622" actId="26606"/>
          <ac:spMkLst>
            <pc:docMk/>
            <pc:sldMk cId="1153098612" sldId="273"/>
            <ac:spMk id="23" creationId="{91E5A9A7-95C6-4F4F-B00E-C82E07FE62EF}"/>
          </ac:spMkLst>
        </pc:spChg>
        <pc:spChg chg="add del">
          <ac:chgData name="Chris Mastasio" userId="f2032c065e86e3db" providerId="LiveId" clId="{52C0F13A-42B9-4C26-B55B-9EF826F35983}" dt="2021-12-15T14:38:02.361" v="4622" actId="26606"/>
          <ac:spMkLst>
            <pc:docMk/>
            <pc:sldMk cId="1153098612" sldId="273"/>
            <ac:spMk id="25" creationId="{D07DD2DE-F619-49DD-B5E7-03A290FF4ED1}"/>
          </ac:spMkLst>
        </pc:spChg>
        <pc:spChg chg="add del">
          <ac:chgData name="Chris Mastasio" userId="f2032c065e86e3db" providerId="LiveId" clId="{52C0F13A-42B9-4C26-B55B-9EF826F35983}" dt="2021-12-15T14:38:02.361" v="4622" actId="26606"/>
          <ac:spMkLst>
            <pc:docMk/>
            <pc:sldMk cId="1153098612" sldId="273"/>
            <ac:spMk id="27" creationId="{85149191-5F60-4A28-AAFF-039F96B0F3EC}"/>
          </ac:spMkLst>
        </pc:spChg>
        <pc:spChg chg="add del">
          <ac:chgData name="Chris Mastasio" userId="f2032c065e86e3db" providerId="LiveId" clId="{52C0F13A-42B9-4C26-B55B-9EF826F35983}" dt="2021-12-15T14:38:02.361" v="4622" actId="26606"/>
          <ac:spMkLst>
            <pc:docMk/>
            <pc:sldMk cId="1153098612" sldId="273"/>
            <ac:spMk id="29" creationId="{F8260ED5-17F7-4158-B241-D51DD4CF1B7E}"/>
          </ac:spMkLst>
        </pc:spChg>
        <pc:spChg chg="add">
          <ac:chgData name="Chris Mastasio" userId="f2032c065e86e3db" providerId="LiveId" clId="{52C0F13A-42B9-4C26-B55B-9EF826F35983}" dt="2021-12-15T14:38:02.361" v="4623" actId="26606"/>
          <ac:spMkLst>
            <pc:docMk/>
            <pc:sldMk cId="1153098612" sldId="273"/>
            <ac:spMk id="31" creationId="{D4771268-CB57-404A-9271-370EB28F6090}"/>
          </ac:spMkLst>
        </pc:spChg>
        <pc:picChg chg="add del mod">
          <ac:chgData name="Chris Mastasio" userId="f2032c065e86e3db" providerId="LiveId" clId="{52C0F13A-42B9-4C26-B55B-9EF826F35983}" dt="2021-12-15T14:36:19.517" v="4612" actId="478"/>
          <ac:picMkLst>
            <pc:docMk/>
            <pc:sldMk cId="1153098612" sldId="273"/>
            <ac:picMk id="3" creationId="{B609893B-2DFC-4874-850E-285B433B6C10}"/>
          </ac:picMkLst>
        </pc:picChg>
        <pc:picChg chg="add mod">
          <ac:chgData name="Chris Mastasio" userId="f2032c065e86e3db" providerId="LiveId" clId="{52C0F13A-42B9-4C26-B55B-9EF826F35983}" dt="2021-12-15T14:38:02.361" v="4623" actId="26606"/>
          <ac:picMkLst>
            <pc:docMk/>
            <pc:sldMk cId="1153098612" sldId="273"/>
            <ac:picMk id="5" creationId="{34F26FC1-5756-4D31-A778-921DEA9C3B14}"/>
          </ac:picMkLst>
        </pc:picChg>
      </pc:sldChg>
      <pc:sldChg chg="new del">
        <pc:chgData name="Chris Mastasio" userId="f2032c065e86e3db" providerId="LiveId" clId="{52C0F13A-42B9-4C26-B55B-9EF826F35983}" dt="2021-12-15T14:33:02.322" v="4501" actId="47"/>
        <pc:sldMkLst>
          <pc:docMk/>
          <pc:sldMk cId="1385431148" sldId="273"/>
        </pc:sldMkLst>
      </pc:sldChg>
      <pc:sldChg chg="modSp add del mod">
        <pc:chgData name="Chris Mastasio" userId="f2032c065e86e3db" providerId="LiveId" clId="{52C0F13A-42B9-4C26-B55B-9EF826F35983}" dt="2021-12-15T15:38:34.030" v="4854" actId="47"/>
        <pc:sldMkLst>
          <pc:docMk/>
          <pc:sldMk cId="3480306785" sldId="274"/>
        </pc:sldMkLst>
        <pc:spChg chg="mod">
          <ac:chgData name="Chris Mastasio" userId="f2032c065e86e3db" providerId="LiveId" clId="{52C0F13A-42B9-4C26-B55B-9EF826F35983}" dt="2021-12-15T15:38:31.066" v="4853" actId="21"/>
          <ac:spMkLst>
            <pc:docMk/>
            <pc:sldMk cId="3480306785" sldId="274"/>
            <ac:spMk id="2" creationId="{F03DF569-CFA3-4A58-B27D-38334578A42E}"/>
          </ac:spMkLst>
        </pc:spChg>
        <pc:spChg chg="mod">
          <ac:chgData name="Chris Mastasio" userId="f2032c065e86e3db" providerId="LiveId" clId="{52C0F13A-42B9-4C26-B55B-9EF826F35983}" dt="2021-12-15T15:38:10.668" v="4832" actId="20577"/>
          <ac:spMkLst>
            <pc:docMk/>
            <pc:sldMk cId="3480306785" sldId="274"/>
            <ac:spMk id="3" creationId="{7E675867-989E-4086-A7A4-FAA9196EF750}"/>
          </ac:spMkLst>
        </pc:spChg>
      </pc:sldChg>
      <pc:sldChg chg="add">
        <pc:chgData name="Chris Mastasio" userId="f2032c065e86e3db" providerId="LiveId" clId="{52C0F13A-42B9-4C26-B55B-9EF826F35983}" dt="2021-12-15T15:38:02.334" v="4822" actId="2890"/>
        <pc:sldMkLst>
          <pc:docMk/>
          <pc:sldMk cId="966322215" sldId="275"/>
        </pc:sldMkLst>
      </pc:sldChg>
    </pc:docChg>
  </pc:docChgLst>
  <pc:docChgLst>
    <pc:chgData name="Chris Mastasio" userId="f2032c065e86e3db" providerId="LiveId" clId="{3C87258B-229E-4889-83FB-80CBCBD97C07}"/>
    <pc:docChg chg="modSld sldOrd">
      <pc:chgData name="Chris Mastasio" userId="f2032c065e86e3db" providerId="LiveId" clId="{3C87258B-229E-4889-83FB-80CBCBD97C07}" dt="2021-12-15T23:06:44.991" v="1"/>
      <pc:docMkLst>
        <pc:docMk/>
      </pc:docMkLst>
      <pc:sldChg chg="ord">
        <pc:chgData name="Chris Mastasio" userId="f2032c065e86e3db" providerId="LiveId" clId="{3C87258B-229E-4889-83FB-80CBCBD97C07}" dt="2021-12-15T23:06:44.991" v="1"/>
        <pc:sldMkLst>
          <pc:docMk/>
          <pc:sldMk cId="1642615959"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C007-BC7F-4CD7-ADBF-C2545C203A92}"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6544B-817A-41E1-B9D1-90EABF7E71A6}" type="slidenum">
              <a:rPr lang="en-US" smtClean="0"/>
              <a:t>‹#›</a:t>
            </a:fld>
            <a:endParaRPr lang="en-US"/>
          </a:p>
        </p:txBody>
      </p:sp>
    </p:spTree>
    <p:extLst>
      <p:ext uri="{BB962C8B-B14F-4D97-AF65-F5344CB8AC3E}">
        <p14:creationId xmlns:p14="http://schemas.microsoft.com/office/powerpoint/2010/main" val="345999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7BBD-0A5E-464C-9E63-4F542A8A3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28CC52-A1B1-4F33-8D20-343D71345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EFA332-623B-4476-9C16-6D25C17DDD90}"/>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C6FBFC48-E871-4EFC-BA90-6174F1C7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EBFC8-4448-4D4A-9829-75CA810442F2}"/>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33876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74A2-E743-4A24-8580-16CF1A6BC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101F-B9DE-4D75-9A02-A15407E060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389BD-6B88-4BD4-B5A4-DE99621E9199}"/>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8C18BB45-CE6A-42EA-B163-8BA970408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20F22-7641-452C-A79F-76C625E4D41A}"/>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50617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947DB-5104-4BD7-A516-DC1B709404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0DBE3-ACC5-4D37-A3E5-4E219392F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830AA-456B-4E87-9053-474C64300F83}"/>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F8BB1B54-7A36-475F-B55B-6BC4F8F1A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30BFD-CAA4-47F9-BFB3-F1A0BB45C3AF}"/>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418709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924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4695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629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649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133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9876-FBD7-4974-A466-0E7E221E9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082AD-49FB-48A8-AE9A-55EE634E4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98E41-4C12-4795-B100-ECADBB1B510B}"/>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F2598426-D5A8-49B3-A536-68EFF6DFF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4E166-F1D7-46CF-838E-86D161271FC9}"/>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421713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3D08-EAF5-4F96-958A-3F7AD4DE7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65861-CC3C-485B-99D0-D50B677E2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EC3CA-F89E-44F0-825F-2B45A9D892C2}"/>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85A1F49D-55C9-48E9-990A-9B23B0C8A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9C622-CFD1-47F1-B4D8-A60B4477E5A7}"/>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296767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C3F3-3040-4E6E-B54F-FE0441A95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FCD95-9C24-4E46-B40A-DE028F912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EC0D5E-5AA8-47AA-929C-08A91E754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14C64-DE2E-4ED5-87E2-ED022A6F660D}"/>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6" name="Footer Placeholder 5">
            <a:extLst>
              <a:ext uri="{FF2B5EF4-FFF2-40B4-BE49-F238E27FC236}">
                <a16:creationId xmlns:a16="http://schemas.microsoft.com/office/drawing/2014/main" id="{1BB4CEE2-8FBE-4403-A549-1862C492A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7BF2D-5099-4FA0-92C6-24BCE3108056}"/>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313309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CD7E-00B7-4979-9AB4-888422A7FB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BCB71A-1289-4A53-99D6-A8452CFE8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B27AA-D053-4B69-98A2-C9F283452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D25AAB-D35A-4A8B-ABB9-22447F299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67B50-3F48-4B6B-B7C2-5BD5F1792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8F7BE3-2CD0-4334-9D24-5C13FE284E2E}"/>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8" name="Footer Placeholder 7">
            <a:extLst>
              <a:ext uri="{FF2B5EF4-FFF2-40B4-BE49-F238E27FC236}">
                <a16:creationId xmlns:a16="http://schemas.microsoft.com/office/drawing/2014/main" id="{984609AD-F051-47F4-A3F4-5BB313B86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94A9FC-7CEA-4103-925D-19D2B480486E}"/>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389321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FD37-411D-4E47-9379-64D338804B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A503A-33C6-4AC4-A7EF-AA98AAAB07D1}"/>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4" name="Footer Placeholder 3">
            <a:extLst>
              <a:ext uri="{FF2B5EF4-FFF2-40B4-BE49-F238E27FC236}">
                <a16:creationId xmlns:a16="http://schemas.microsoft.com/office/drawing/2014/main" id="{2D56036C-CD26-4C51-BC27-7CC1194CAB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DED97-81C5-4695-9672-290E507C3888}"/>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228764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BF012-B1C7-443F-97FB-5E857115B200}"/>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3" name="Footer Placeholder 2">
            <a:extLst>
              <a:ext uri="{FF2B5EF4-FFF2-40B4-BE49-F238E27FC236}">
                <a16:creationId xmlns:a16="http://schemas.microsoft.com/office/drawing/2014/main" id="{DEB31A2E-07C4-4A2F-B18E-149B7740E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17BFA-3C72-4047-A566-A316A6451F73}"/>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291756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C521-FF61-4151-A97C-42734706B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6E9EE6-E33D-4D1C-A074-CEF8614242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5F4AD-881D-4DAB-84E7-1BE8D869E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5766D-7CB2-4717-9FA5-E740ABFE798E}"/>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6" name="Footer Placeholder 5">
            <a:extLst>
              <a:ext uri="{FF2B5EF4-FFF2-40B4-BE49-F238E27FC236}">
                <a16:creationId xmlns:a16="http://schemas.microsoft.com/office/drawing/2014/main" id="{E9175610-C12B-48ED-B522-B3AC409D5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D30A7-58B5-4A66-A5A3-0E687E9271F9}"/>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6320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56AF-E7DC-406B-8164-07F15CF4C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08BAF3-89B2-4E01-AF7B-74D70486A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10B0E2-3E3A-4D7B-99F1-CB1661B7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05E46-8426-4BEF-8B15-45FA5D38BE9E}"/>
              </a:ext>
            </a:extLst>
          </p:cNvPr>
          <p:cNvSpPr>
            <a:spLocks noGrp="1"/>
          </p:cNvSpPr>
          <p:nvPr>
            <p:ph type="dt" sz="half" idx="10"/>
          </p:nvPr>
        </p:nvSpPr>
        <p:spPr/>
        <p:txBody>
          <a:bodyPr/>
          <a:lstStyle/>
          <a:p>
            <a:fld id="{B10405D1-B733-4389-ACB4-A05584C01888}" type="datetimeFigureOut">
              <a:rPr lang="en-US" smtClean="0"/>
              <a:t>12/15/2021</a:t>
            </a:fld>
            <a:endParaRPr lang="en-US"/>
          </a:p>
        </p:txBody>
      </p:sp>
      <p:sp>
        <p:nvSpPr>
          <p:cNvPr id="6" name="Footer Placeholder 5">
            <a:extLst>
              <a:ext uri="{FF2B5EF4-FFF2-40B4-BE49-F238E27FC236}">
                <a16:creationId xmlns:a16="http://schemas.microsoft.com/office/drawing/2014/main" id="{5BF558DF-DF30-4E32-9E77-064CCD6EF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EEE01-853F-46E8-A7FE-4A526B6A59D6}"/>
              </a:ext>
            </a:extLst>
          </p:cNvPr>
          <p:cNvSpPr>
            <a:spLocks noGrp="1"/>
          </p:cNvSpPr>
          <p:nvPr>
            <p:ph type="sldNum" sz="quarter" idx="12"/>
          </p:nvPr>
        </p:nvSpPr>
        <p:spPr/>
        <p:txBody>
          <a:bodyPr/>
          <a:lstStyle/>
          <a:p>
            <a:fld id="{BAC5316D-0235-483E-A652-EFE806D5751D}" type="slidenum">
              <a:rPr lang="en-US" smtClean="0"/>
              <a:t>‹#›</a:t>
            </a:fld>
            <a:endParaRPr lang="en-US"/>
          </a:p>
        </p:txBody>
      </p:sp>
    </p:spTree>
    <p:extLst>
      <p:ext uri="{BB962C8B-B14F-4D97-AF65-F5344CB8AC3E}">
        <p14:creationId xmlns:p14="http://schemas.microsoft.com/office/powerpoint/2010/main" val="352387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188B4-FE86-478C-961F-570EB1349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B2059-C35B-44E9-9EB1-D3C9E00CD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6959D-2A32-4152-B1E6-1426D358B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405D1-B733-4389-ACB4-A05584C01888}" type="datetimeFigureOut">
              <a:rPr lang="en-US" smtClean="0"/>
              <a:t>12/15/2021</a:t>
            </a:fld>
            <a:endParaRPr lang="en-US"/>
          </a:p>
        </p:txBody>
      </p:sp>
      <p:sp>
        <p:nvSpPr>
          <p:cNvPr id="5" name="Footer Placeholder 4">
            <a:extLst>
              <a:ext uri="{FF2B5EF4-FFF2-40B4-BE49-F238E27FC236}">
                <a16:creationId xmlns:a16="http://schemas.microsoft.com/office/drawing/2014/main" id="{2B16D6F5-7BA5-4C83-8812-FA9414ED01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646E6-4DB8-46C4-9230-A13FA6AF3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16D-0235-483E-A652-EFE806D5751D}" type="slidenum">
              <a:rPr lang="en-US" smtClean="0"/>
              <a:t>‹#›</a:t>
            </a:fld>
            <a:endParaRPr lang="en-US"/>
          </a:p>
        </p:txBody>
      </p:sp>
    </p:spTree>
    <p:extLst>
      <p:ext uri="{BB962C8B-B14F-4D97-AF65-F5344CB8AC3E}">
        <p14:creationId xmlns:p14="http://schemas.microsoft.com/office/powerpoint/2010/main" val="425509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490855"/>
          </a:xfrm>
          <a:custGeom>
            <a:avLst/>
            <a:gdLst/>
            <a:ahLst/>
            <a:cxnLst/>
            <a:rect l="l" t="t" r="r" b="b"/>
            <a:pathLst>
              <a:path w="12192000" h="490855">
                <a:moveTo>
                  <a:pt x="12192000" y="0"/>
                </a:moveTo>
                <a:lnTo>
                  <a:pt x="0" y="0"/>
                </a:lnTo>
                <a:lnTo>
                  <a:pt x="0" y="490727"/>
                </a:lnTo>
                <a:lnTo>
                  <a:pt x="12192000" y="490727"/>
                </a:lnTo>
                <a:lnTo>
                  <a:pt x="12192000" y="0"/>
                </a:lnTo>
                <a:close/>
              </a:path>
            </a:pathLst>
          </a:custGeom>
          <a:solidFill>
            <a:srgbClr val="002C71"/>
          </a:solidFill>
        </p:spPr>
        <p:txBody>
          <a:bodyPr wrap="square" lIns="0" tIns="0" rIns="0" bIns="0" rtlCol="0"/>
          <a:lstStyle/>
          <a:p>
            <a:endParaRPr/>
          </a:p>
        </p:txBody>
      </p:sp>
      <p:sp>
        <p:nvSpPr>
          <p:cNvPr id="2" name="Holder 2"/>
          <p:cNvSpPr>
            <a:spLocks noGrp="1"/>
          </p:cNvSpPr>
          <p:nvPr>
            <p:ph type="title"/>
          </p:nvPr>
        </p:nvSpPr>
        <p:spPr>
          <a:xfrm>
            <a:off x="533196" y="16256"/>
            <a:ext cx="11125606" cy="391159"/>
          </a:xfrm>
          <a:prstGeom prst="rect">
            <a:avLst/>
          </a:prstGeom>
        </p:spPr>
        <p:txBody>
          <a:bodyPr wrap="square" lIns="0" tIns="0" rIns="0" bIns="0">
            <a:spAutoFit/>
          </a:bodyPr>
          <a:lstStyle>
            <a:lvl1pPr>
              <a:defRPr sz="2400" b="0" i="0">
                <a:solidFill>
                  <a:schemeClr val="bg1"/>
                </a:solidFill>
                <a:latin typeface="Gill Sans MT"/>
                <a:cs typeface="Gill Sans MT"/>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06958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yserda-portal.force.com/customer/apex/Core_Registration_Page?programName=Energy_Affordability_and_Equity_Residential&amp;ccode=41aa383111b18b1e" TargetMode="External"/><Relationship Id="rId2" Type="http://schemas.openxmlformats.org/officeDocument/2006/relationships/hyperlink" Target="mailto:Chris@energysmartny.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water, outdoor, ocean, shore&#10;&#10;Description automatically generated">
            <a:extLst>
              <a:ext uri="{FF2B5EF4-FFF2-40B4-BE49-F238E27FC236}">
                <a16:creationId xmlns:a16="http://schemas.microsoft.com/office/drawing/2014/main" id="{4E108DB1-8A20-4C80-BF3E-A36112C20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115" y="751650"/>
            <a:ext cx="4724569" cy="2326850"/>
          </a:xfrm>
          <a:prstGeom prst="rect">
            <a:avLst/>
          </a:prstGeom>
        </p:spPr>
      </p:pic>
      <p:cxnSp>
        <p:nvCxnSpPr>
          <p:cNvPr id="78" name="Straight Connector 67">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medium confidence">
            <a:extLst>
              <a:ext uri="{FF2B5EF4-FFF2-40B4-BE49-F238E27FC236}">
                <a16:creationId xmlns:a16="http://schemas.microsoft.com/office/drawing/2014/main" id="{56046032-B1B2-4387-B812-23B98EFE6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316" y="1187386"/>
            <a:ext cx="4732940" cy="1455379"/>
          </a:xfrm>
          <a:prstGeom prst="rect">
            <a:avLst/>
          </a:prstGeom>
        </p:spPr>
      </p:pic>
      <p:cxnSp>
        <p:nvCxnSpPr>
          <p:cNvPr id="79" name="Straight Connector 69">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0" name="Straight Connector 71">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BAA5B00D-7B91-4B11-B680-1282BE37E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621" y="3671316"/>
            <a:ext cx="2909556" cy="2545862"/>
          </a:xfrm>
          <a:prstGeom prst="rect">
            <a:avLst/>
          </a:prstGeom>
        </p:spPr>
      </p:pic>
      <p:pic>
        <p:nvPicPr>
          <p:cNvPr id="10" name="Picture 9" descr="Logo, company name&#10;&#10;Description automatically generated">
            <a:extLst>
              <a:ext uri="{FF2B5EF4-FFF2-40B4-BE49-F238E27FC236}">
                <a16:creationId xmlns:a16="http://schemas.microsoft.com/office/drawing/2014/main" id="{348609AF-8CB0-4CF7-B9F2-00963FDCD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8178" y="3671316"/>
            <a:ext cx="2493216" cy="2553469"/>
          </a:xfrm>
          <a:prstGeom prst="rect">
            <a:avLst/>
          </a:prstGeom>
        </p:spPr>
      </p:pic>
    </p:spTree>
    <p:extLst>
      <p:ext uri="{BB962C8B-B14F-4D97-AF65-F5344CB8AC3E}">
        <p14:creationId xmlns:p14="http://schemas.microsoft.com/office/powerpoint/2010/main" val="205803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5FCD48-0968-4502-9F7D-A75507436257}"/>
              </a:ext>
            </a:extLst>
          </p:cNvPr>
          <p:cNvSpPr txBox="1"/>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With </a:t>
            </a:r>
            <a:r>
              <a:rPr lang="en-US" sz="2000" dirty="0" err="1"/>
              <a:t>EmPowerNY</a:t>
            </a:r>
            <a:r>
              <a:rPr lang="en-US" sz="2000" dirty="0"/>
              <a:t>, Assisted Home Performance &amp; the State Financing = $50/month</a:t>
            </a:r>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543919A6-2F79-4227-B5E0-FB1ED9262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2253607"/>
            <a:ext cx="6019331" cy="2347539"/>
          </a:xfrm>
          <a:prstGeom prst="rect">
            <a:avLst/>
          </a:prstGeom>
          <a:effectLst/>
        </p:spPr>
      </p:pic>
      <p:sp>
        <p:nvSpPr>
          <p:cNvPr id="3" name="Rectangle 2">
            <a:extLst>
              <a:ext uri="{FF2B5EF4-FFF2-40B4-BE49-F238E27FC236}">
                <a16:creationId xmlns:a16="http://schemas.microsoft.com/office/drawing/2014/main" id="{7E675867-989E-4086-A7A4-FAA9196EF750}"/>
              </a:ext>
            </a:extLst>
          </p:cNvPr>
          <p:cNvSpPr/>
          <p:nvPr/>
        </p:nvSpPr>
        <p:spPr>
          <a:xfrm>
            <a:off x="1137036" y="548640"/>
            <a:ext cx="9543405" cy="1188720"/>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b="0" kern="120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395247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7E675867-989E-4086-A7A4-FAA9196EF750}"/>
              </a:ext>
            </a:extLst>
          </p:cNvPr>
          <p:cNvSpPr/>
          <p:nvPr/>
        </p:nvSpPr>
        <p:spPr>
          <a:xfrm>
            <a:off x="1137036" y="548640"/>
            <a:ext cx="9543405"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0" kern="1200" cap="none" spc="0">
                <a:ln w="0"/>
                <a:solidFill>
                  <a:schemeClr val="tx1">
                    <a:lumMod val="85000"/>
                    <a:lumOff val="15000"/>
                  </a:schemeClr>
                </a:solidFill>
                <a:effectLst>
                  <a:outerShdw blurRad="38100" dist="19050" dir="2700000" algn="tl" rotWithShape="0">
                    <a:schemeClr val="dk1">
                      <a:alpha val="40000"/>
                    </a:schemeClr>
                  </a:outerShdw>
                </a:effectLst>
                <a:latin typeface="+mj-lt"/>
                <a:ea typeface="+mj-ea"/>
                <a:cs typeface="+mj-cs"/>
              </a:rPr>
              <a:t>FAQ:</a:t>
            </a:r>
          </a:p>
        </p:txBody>
      </p:sp>
      <p:sp>
        <p:nvSpPr>
          <p:cNvPr id="2" name="TextBox 1">
            <a:extLst>
              <a:ext uri="{FF2B5EF4-FFF2-40B4-BE49-F238E27FC236}">
                <a16:creationId xmlns:a16="http://schemas.microsoft.com/office/drawing/2014/main" id="{F03DF569-CFA3-4A58-B27D-38334578A42E}"/>
              </a:ext>
            </a:extLst>
          </p:cNvPr>
          <p:cNvSpPr txBox="1"/>
          <p:nvPr/>
        </p:nvSpPr>
        <p:spPr>
          <a:xfrm>
            <a:off x="690608" y="1885951"/>
            <a:ext cx="11263267" cy="465772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Who pays for the energy services delivered through </a:t>
            </a:r>
            <a:r>
              <a:rPr lang="en-US" sz="1400" b="1" i="0" dirty="0" err="1">
                <a:solidFill>
                  <a:schemeClr val="tx1">
                    <a:lumMod val="85000"/>
                    <a:lumOff val="15000"/>
                  </a:schemeClr>
                </a:solidFill>
                <a:effectLst/>
              </a:rPr>
              <a:t>EmPower</a:t>
            </a:r>
            <a:r>
              <a:rPr lang="en-US" sz="1400" b="1" i="0" dirty="0">
                <a:solidFill>
                  <a:schemeClr val="tx1">
                    <a:lumMod val="85000"/>
                    <a:lumOff val="15000"/>
                  </a:schemeClr>
                </a:solidFill>
                <a:effectLst/>
              </a:rPr>
              <a:t> New York?</a:t>
            </a:r>
            <a:br>
              <a:rPr lang="en-US" sz="1400" dirty="0">
                <a:solidFill>
                  <a:schemeClr val="tx1">
                    <a:lumMod val="85000"/>
                    <a:lumOff val="15000"/>
                  </a:schemeClr>
                </a:solidFill>
              </a:rPr>
            </a:br>
            <a:r>
              <a:rPr lang="en-US" sz="1400" b="0" i="0" dirty="0">
                <a:solidFill>
                  <a:schemeClr val="tx1">
                    <a:lumMod val="85000"/>
                    <a:lumOff val="15000"/>
                  </a:schemeClr>
                </a:solidFill>
                <a:effectLst/>
              </a:rPr>
              <a:t>A: The program is funded through a “System Benefits Charge” included in the bills of participating electric and natural gas utilities. This means that everyone who is a customer of a participating utility is chipping in to pay for this program. Additional funding is provided from other sources as well, such as the Regional Greenhouse Gas Initiative, which provides funding for energy efficiency upgrades to lower carbon emissions.</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How do I know if I qualify?</a:t>
            </a:r>
            <a:br>
              <a:rPr lang="en-US" sz="1400" b="0" i="0" dirty="0">
                <a:solidFill>
                  <a:schemeClr val="tx1">
                    <a:lumMod val="85000"/>
                    <a:lumOff val="15000"/>
                  </a:schemeClr>
                </a:solidFill>
                <a:effectLst/>
              </a:rPr>
            </a:br>
            <a:r>
              <a:rPr lang="en-US" sz="1400" b="0" i="0" dirty="0">
                <a:solidFill>
                  <a:schemeClr val="tx1">
                    <a:lumMod val="85000"/>
                    <a:lumOff val="15000"/>
                  </a:schemeClr>
                </a:solidFill>
                <a:effectLst/>
              </a:rPr>
              <a:t>A: You may be eligible if the following are true:</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Your total household gross income meets the income guidelines or if you are receiving HEAP, SNAP, or public assistance.</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You are an electricity or natural gas customer of Central Hudson, Con Edison, National Fuel, National Grid (Upstate, Metro and Long Island), NYSEG, Orange and Rockland, Rochester Gas &amp; Electric—or heat with oil, propane, kerosene, wood, coal, or pellets.</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The person on the utility account resides in the household.</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You reside in a building with 100 units or less.</a:t>
            </a:r>
          </a:p>
          <a:p>
            <a:pPr indent="-228600">
              <a:lnSpc>
                <a:spcPct val="90000"/>
              </a:lnSpc>
              <a:spcAft>
                <a:spcPts val="600"/>
              </a:spcAft>
              <a:buFont typeface="Arial" panose="020B0604020202020204" pitchFamily="34" charset="0"/>
              <a:buChar char="•"/>
            </a:pPr>
            <a:endParaRPr lang="en-US" sz="1400" b="0" i="0" dirty="0">
              <a:solidFill>
                <a:schemeClr val="tx1">
                  <a:lumMod val="85000"/>
                  <a:lumOff val="15000"/>
                </a:schemeClr>
              </a:solidFill>
              <a:effectLst/>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What are some services that </a:t>
            </a:r>
            <a:r>
              <a:rPr lang="en-US" sz="1400" b="1" i="0" dirty="0" err="1">
                <a:solidFill>
                  <a:schemeClr val="tx1">
                    <a:lumMod val="85000"/>
                    <a:lumOff val="15000"/>
                  </a:schemeClr>
                </a:solidFill>
                <a:effectLst/>
              </a:rPr>
              <a:t>EmPower</a:t>
            </a:r>
            <a:r>
              <a:rPr lang="en-US" sz="1400" b="1" i="0" dirty="0">
                <a:solidFill>
                  <a:schemeClr val="tx1">
                    <a:lumMod val="85000"/>
                    <a:lumOff val="15000"/>
                  </a:schemeClr>
                </a:solidFill>
                <a:effectLst/>
              </a:rPr>
              <a:t> New York does not provide?</a:t>
            </a:r>
            <a:br>
              <a:rPr lang="en-US" sz="1400" b="1" i="0" dirty="0">
                <a:solidFill>
                  <a:schemeClr val="tx1">
                    <a:lumMod val="85000"/>
                    <a:lumOff val="15000"/>
                  </a:schemeClr>
                </a:solidFill>
                <a:effectLst/>
              </a:rPr>
            </a:br>
            <a:r>
              <a:rPr lang="en-US" sz="1400" b="0" i="0" dirty="0">
                <a:solidFill>
                  <a:schemeClr val="tx1">
                    <a:lumMod val="85000"/>
                    <a:lumOff val="15000"/>
                  </a:schemeClr>
                </a:solidFill>
                <a:effectLst/>
              </a:rPr>
              <a:t>A: </a:t>
            </a:r>
            <a:r>
              <a:rPr lang="en-US" sz="1400" b="0" i="0" dirty="0" err="1">
                <a:solidFill>
                  <a:schemeClr val="tx1">
                    <a:lumMod val="85000"/>
                    <a:lumOff val="15000"/>
                  </a:schemeClr>
                </a:solidFill>
                <a:effectLst/>
              </a:rPr>
              <a:t>EmPower</a:t>
            </a:r>
            <a:r>
              <a:rPr lang="en-US" sz="1400" b="0" i="0" dirty="0">
                <a:solidFill>
                  <a:schemeClr val="tx1">
                    <a:lumMod val="85000"/>
                    <a:lumOff val="15000"/>
                  </a:schemeClr>
                </a:solidFill>
                <a:effectLst/>
              </a:rPr>
              <a:t> NY does not provide:</a:t>
            </a:r>
          </a:p>
          <a:p>
            <a:pPr indent="-228600">
              <a:lnSpc>
                <a:spcPct val="90000"/>
              </a:lnSpc>
              <a:spcAft>
                <a:spcPts val="600"/>
              </a:spcAft>
              <a:buFont typeface="Arial" panose="020B0604020202020204" pitchFamily="34" charset="0"/>
              <a:buChar char="•"/>
            </a:pPr>
            <a:r>
              <a:rPr lang="en-US" sz="1400" b="0" i="0" dirty="0">
                <a:solidFill>
                  <a:schemeClr val="tx1">
                    <a:lumMod val="85000"/>
                    <a:lumOff val="15000"/>
                  </a:schemeClr>
                </a:solidFill>
                <a:effectLst/>
              </a:rPr>
              <a:t>Generally, roofs, windows, doors, and stoves.</a:t>
            </a:r>
            <a:endParaRPr lang="en-US" sz="1400" dirty="0">
              <a:solidFill>
                <a:schemeClr val="tx1">
                  <a:lumMod val="85000"/>
                  <a:lumOff val="15000"/>
                </a:schemeClr>
              </a:solidFill>
            </a:endParaRPr>
          </a:p>
        </p:txBody>
      </p:sp>
      <p:sp>
        <p:nvSpPr>
          <p:cNvPr id="16"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32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9E35A168-7FFD-4C03-91A4-B1A190DA22B9}"/>
              </a:ext>
            </a:extLst>
          </p:cNvPr>
          <p:cNvSpPr/>
          <p:nvPr/>
        </p:nvSpPr>
        <p:spPr>
          <a:xfrm>
            <a:off x="476248" y="-83533"/>
            <a:ext cx="9543405" cy="11887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0" kern="120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mj-ea"/>
                <a:cs typeface="+mj-cs"/>
              </a:rPr>
              <a:t>FAQ: </a:t>
            </a:r>
            <a:r>
              <a:rPr lang="en-US" sz="4400" b="0" kern="1200" cap="none" spc="0" dirty="0" err="1">
                <a:ln w="0"/>
                <a:solidFill>
                  <a:schemeClr val="tx1">
                    <a:lumMod val="85000"/>
                    <a:lumOff val="15000"/>
                  </a:schemeClr>
                </a:solidFill>
                <a:effectLst>
                  <a:outerShdw blurRad="38100" dist="19050" dir="2700000" algn="tl" rotWithShape="0">
                    <a:schemeClr val="dk1">
                      <a:alpha val="40000"/>
                    </a:schemeClr>
                  </a:outerShdw>
                </a:effectLst>
                <a:latin typeface="+mj-lt"/>
                <a:ea typeface="+mj-ea"/>
                <a:cs typeface="+mj-cs"/>
              </a:rPr>
              <a:t>cont</a:t>
            </a:r>
            <a:r>
              <a:rPr lang="en-US" sz="4400" b="0" kern="1200" cap="none" spc="0" dirty="0">
                <a:ln w="0"/>
                <a:solidFill>
                  <a:schemeClr val="tx1">
                    <a:lumMod val="85000"/>
                    <a:lumOff val="15000"/>
                  </a:schemeClr>
                </a:solidFill>
                <a:effectLst>
                  <a:outerShdw blurRad="38100" dist="19050" dir="2700000" algn="tl" rotWithShape="0">
                    <a:schemeClr val="dk1">
                      <a:alpha val="40000"/>
                    </a:schemeClr>
                  </a:outerShdw>
                </a:effectLst>
                <a:latin typeface="+mj-lt"/>
                <a:ea typeface="+mj-ea"/>
                <a:cs typeface="+mj-cs"/>
              </a:rPr>
              <a:t>…</a:t>
            </a:r>
          </a:p>
        </p:txBody>
      </p:sp>
      <p:sp>
        <p:nvSpPr>
          <p:cNvPr id="3" name="TextBox 2">
            <a:extLst>
              <a:ext uri="{FF2B5EF4-FFF2-40B4-BE49-F238E27FC236}">
                <a16:creationId xmlns:a16="http://schemas.microsoft.com/office/drawing/2014/main" id="{E6D3AF8D-5C45-48BB-AF03-C8654DBFF130}"/>
              </a:ext>
            </a:extLst>
          </p:cNvPr>
          <p:cNvSpPr txBox="1"/>
          <p:nvPr/>
        </p:nvSpPr>
        <p:spPr>
          <a:xfrm>
            <a:off x="476250" y="1085850"/>
            <a:ext cx="11100185" cy="536228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If I accept improvements from </a:t>
            </a:r>
            <a:r>
              <a:rPr lang="en-US" sz="1400" b="1" i="0" dirty="0" err="1">
                <a:solidFill>
                  <a:schemeClr val="tx1">
                    <a:lumMod val="85000"/>
                    <a:lumOff val="15000"/>
                  </a:schemeClr>
                </a:solidFill>
                <a:effectLst/>
              </a:rPr>
              <a:t>EmPower</a:t>
            </a:r>
            <a:r>
              <a:rPr lang="en-US" sz="1400" b="1" i="0" dirty="0">
                <a:solidFill>
                  <a:schemeClr val="tx1">
                    <a:lumMod val="85000"/>
                    <a:lumOff val="15000"/>
                  </a:schemeClr>
                </a:solidFill>
                <a:effectLst/>
              </a:rPr>
              <a:t> New York, are you going to put a lien on my home? Am I required to pay the program back if I move or my income changes?</a:t>
            </a:r>
            <a:br>
              <a:rPr lang="en-US" sz="1400" dirty="0">
                <a:solidFill>
                  <a:schemeClr val="tx1">
                    <a:lumMod val="85000"/>
                    <a:lumOff val="15000"/>
                  </a:schemeClr>
                </a:solidFill>
              </a:rPr>
            </a:br>
            <a:r>
              <a:rPr lang="en-US" sz="1400" b="0" i="0" dirty="0">
                <a:solidFill>
                  <a:schemeClr val="tx1">
                    <a:lumMod val="85000"/>
                    <a:lumOff val="15000"/>
                  </a:schemeClr>
                </a:solidFill>
                <a:effectLst/>
              </a:rPr>
              <a:t>A: No—there is no cost or future obligation when you participate in </a:t>
            </a:r>
            <a:r>
              <a:rPr lang="en-US" sz="1400" b="0" i="0" dirty="0" err="1">
                <a:solidFill>
                  <a:schemeClr val="tx1">
                    <a:lumMod val="85000"/>
                    <a:lumOff val="15000"/>
                  </a:schemeClr>
                </a:solidFill>
                <a:effectLst/>
              </a:rPr>
              <a:t>EmPower</a:t>
            </a:r>
            <a:r>
              <a:rPr lang="en-US" sz="1400" b="0" i="0" dirty="0">
                <a:solidFill>
                  <a:schemeClr val="tx1">
                    <a:lumMod val="85000"/>
                    <a:lumOff val="15000"/>
                  </a:schemeClr>
                </a:solidFill>
                <a:effectLst/>
              </a:rPr>
              <a:t> New York.</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Can I hire my own contractor?</a:t>
            </a:r>
            <a:br>
              <a:rPr lang="en-US" sz="1400" dirty="0">
                <a:solidFill>
                  <a:schemeClr val="tx1">
                    <a:lumMod val="85000"/>
                    <a:lumOff val="15000"/>
                  </a:schemeClr>
                </a:solidFill>
              </a:rPr>
            </a:br>
            <a:r>
              <a:rPr lang="en-US" sz="1400" b="0" i="0" dirty="0">
                <a:solidFill>
                  <a:schemeClr val="tx1">
                    <a:lumMod val="85000"/>
                    <a:lumOff val="15000"/>
                  </a:schemeClr>
                </a:solidFill>
                <a:effectLst/>
              </a:rPr>
              <a:t>A: No—we assign all work to a predefined list of program-approved contractors. These contactors are accredited by the Building Performance Institute (BPI), a national organization that sets the technical standards for contractors in energy-efficient building performance, so you know they’re applying the latest knowledge and technology to the energy efficiency of your home.</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Can I get paid back for work I have already performed?</a:t>
            </a:r>
            <a:br>
              <a:rPr lang="en-US" sz="1400" dirty="0">
                <a:solidFill>
                  <a:schemeClr val="tx1">
                    <a:lumMod val="85000"/>
                    <a:lumOff val="15000"/>
                  </a:schemeClr>
                </a:solidFill>
              </a:rPr>
            </a:br>
            <a:r>
              <a:rPr lang="en-US" sz="1400" b="0" i="0" dirty="0">
                <a:solidFill>
                  <a:schemeClr val="tx1">
                    <a:lumMod val="85000"/>
                    <a:lumOff val="15000"/>
                  </a:schemeClr>
                </a:solidFill>
                <a:effectLst/>
              </a:rPr>
              <a:t>A: No—</a:t>
            </a:r>
            <a:r>
              <a:rPr lang="en-US" sz="1400" b="0" i="0" dirty="0" err="1">
                <a:solidFill>
                  <a:schemeClr val="tx1">
                    <a:lumMod val="85000"/>
                    <a:lumOff val="15000"/>
                  </a:schemeClr>
                </a:solidFill>
                <a:effectLst/>
              </a:rPr>
              <a:t>EmPower</a:t>
            </a:r>
            <a:r>
              <a:rPr lang="en-US" sz="1400" b="0" i="0" dirty="0">
                <a:solidFill>
                  <a:schemeClr val="tx1">
                    <a:lumMod val="85000"/>
                    <a:lumOff val="15000"/>
                  </a:schemeClr>
                </a:solidFill>
                <a:effectLst/>
              </a:rPr>
              <a:t> New York cannot fund  work that has already been completed.</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Does </a:t>
            </a:r>
            <a:r>
              <a:rPr lang="en-US" sz="1400" b="1" i="0" dirty="0" err="1">
                <a:solidFill>
                  <a:schemeClr val="tx1">
                    <a:lumMod val="85000"/>
                    <a:lumOff val="15000"/>
                  </a:schemeClr>
                </a:solidFill>
                <a:effectLst/>
              </a:rPr>
              <a:t>EmPower</a:t>
            </a:r>
            <a:r>
              <a:rPr lang="en-US" sz="1400" b="1" i="0" dirty="0">
                <a:solidFill>
                  <a:schemeClr val="tx1">
                    <a:lumMod val="85000"/>
                    <a:lumOff val="15000"/>
                  </a:schemeClr>
                </a:solidFill>
                <a:effectLst/>
              </a:rPr>
              <a:t> New York provide services to renters?</a:t>
            </a:r>
            <a:br>
              <a:rPr lang="en-US" sz="1400" b="1" dirty="0">
                <a:solidFill>
                  <a:schemeClr val="tx1">
                    <a:lumMod val="85000"/>
                    <a:lumOff val="15000"/>
                  </a:schemeClr>
                </a:solidFill>
              </a:rPr>
            </a:br>
            <a:r>
              <a:rPr lang="en-US" sz="1400" i="0" dirty="0">
                <a:solidFill>
                  <a:schemeClr val="tx1">
                    <a:lumMod val="85000"/>
                    <a:lumOff val="15000"/>
                  </a:schemeClr>
                </a:solidFill>
                <a:effectLst/>
              </a:rPr>
              <a:t>A: Yes—</a:t>
            </a:r>
            <a:r>
              <a:rPr lang="en-US" sz="1400" i="0" dirty="0" err="1">
                <a:solidFill>
                  <a:schemeClr val="tx1">
                    <a:lumMod val="85000"/>
                    <a:lumOff val="15000"/>
                  </a:schemeClr>
                </a:solidFill>
                <a:effectLst/>
              </a:rPr>
              <a:t>EmPower</a:t>
            </a:r>
            <a:r>
              <a:rPr lang="en-US" sz="1400" i="0" dirty="0">
                <a:solidFill>
                  <a:schemeClr val="tx1">
                    <a:lumMod val="85000"/>
                    <a:lumOff val="15000"/>
                  </a:schemeClr>
                </a:solidFill>
                <a:effectLst/>
              </a:rPr>
              <a:t> New York provides energy services to anyone who owns or rents a home and meets all of the eligibility requirements.</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Does my landlord have to be involved?</a:t>
            </a:r>
            <a:br>
              <a:rPr lang="en-US" sz="1400" b="1" dirty="0">
                <a:solidFill>
                  <a:schemeClr val="tx1">
                    <a:lumMod val="85000"/>
                    <a:lumOff val="15000"/>
                  </a:schemeClr>
                </a:solidFill>
              </a:rPr>
            </a:br>
            <a:r>
              <a:rPr lang="en-US" sz="1400" i="0" dirty="0">
                <a:solidFill>
                  <a:schemeClr val="tx1">
                    <a:lumMod val="85000"/>
                    <a:lumOff val="15000"/>
                  </a:schemeClr>
                </a:solidFill>
                <a:effectLst/>
              </a:rPr>
              <a:t>A: No—</a:t>
            </a:r>
            <a:r>
              <a:rPr lang="en-US" sz="1400" i="0" dirty="0" err="1">
                <a:solidFill>
                  <a:schemeClr val="tx1">
                    <a:lumMod val="85000"/>
                    <a:lumOff val="15000"/>
                  </a:schemeClr>
                </a:solidFill>
                <a:effectLst/>
              </a:rPr>
              <a:t>EmPower</a:t>
            </a:r>
            <a:r>
              <a:rPr lang="en-US" sz="1400" i="0" dirty="0">
                <a:solidFill>
                  <a:schemeClr val="tx1">
                    <a:lumMod val="85000"/>
                    <a:lumOff val="15000"/>
                  </a:schemeClr>
                </a:solidFill>
                <a:effectLst/>
              </a:rPr>
              <a:t> New York can provide some limited electric reduction services to your apartment where possible but landlords are encouraged to participate </a:t>
            </a:r>
            <a:r>
              <a:rPr lang="en-US" sz="1400" b="0" i="0" dirty="0">
                <a:solidFill>
                  <a:schemeClr val="tx1">
                    <a:lumMod val="85000"/>
                    <a:lumOff val="15000"/>
                  </a:schemeClr>
                </a:solidFill>
                <a:effectLst/>
              </a:rPr>
              <a:t>in order to provide you with a more comprehensive work project.</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1" i="0" dirty="0">
                <a:solidFill>
                  <a:schemeClr val="tx1">
                    <a:lumMod val="85000"/>
                    <a:lumOff val="15000"/>
                  </a:schemeClr>
                </a:solidFill>
                <a:effectLst/>
              </a:rPr>
              <a:t>Q: Does my landlord have to pay anything?</a:t>
            </a:r>
            <a:br>
              <a:rPr lang="en-US" sz="1400" dirty="0">
                <a:solidFill>
                  <a:schemeClr val="tx1">
                    <a:lumMod val="85000"/>
                    <a:lumOff val="15000"/>
                  </a:schemeClr>
                </a:solidFill>
              </a:rPr>
            </a:br>
            <a:r>
              <a:rPr lang="en-US" sz="1400" b="0" i="0" dirty="0">
                <a:solidFill>
                  <a:schemeClr val="tx1">
                    <a:lumMod val="85000"/>
                    <a:lumOff val="15000"/>
                  </a:schemeClr>
                </a:solidFill>
                <a:effectLst/>
              </a:rPr>
              <a:t>A: If an eligible tenant directly benefits from the energy services being provided through </a:t>
            </a:r>
            <a:r>
              <a:rPr lang="en-US" sz="1400" b="0" i="0" dirty="0" err="1">
                <a:solidFill>
                  <a:schemeClr val="tx1">
                    <a:lumMod val="85000"/>
                    <a:lumOff val="15000"/>
                  </a:schemeClr>
                </a:solidFill>
                <a:effectLst/>
              </a:rPr>
              <a:t>EmPower</a:t>
            </a:r>
            <a:r>
              <a:rPr lang="en-US" sz="1400" b="0" i="0" dirty="0">
                <a:solidFill>
                  <a:schemeClr val="tx1">
                    <a:lumMod val="85000"/>
                    <a:lumOff val="15000"/>
                  </a:schemeClr>
                </a:solidFill>
                <a:effectLst/>
              </a:rPr>
              <a:t> New York, those services will be completed at no cost to the landlord. Some services, such as adding insulation, require the landlord to sign an agreement allowing the upgrade to be installed. A landlord investment may be required for certain upgrades or if </a:t>
            </a:r>
            <a:r>
              <a:rPr lang="en-US" sz="1400" b="0" i="0" dirty="0" err="1">
                <a:solidFill>
                  <a:schemeClr val="tx1">
                    <a:lumMod val="85000"/>
                    <a:lumOff val="15000"/>
                  </a:schemeClr>
                </a:solidFill>
                <a:effectLst/>
              </a:rPr>
              <a:t>EmPower</a:t>
            </a:r>
            <a:r>
              <a:rPr lang="en-US" sz="1400" b="0" i="0" dirty="0">
                <a:solidFill>
                  <a:schemeClr val="tx1">
                    <a:lumMod val="85000"/>
                    <a:lumOff val="15000"/>
                  </a:schemeClr>
                </a:solidFill>
                <a:effectLst/>
              </a:rPr>
              <a:t> New York is providing energy services to multiple units in a building.</a:t>
            </a: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78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108C0452-3087-4D50-A2BF-56C7BD712E08}"/>
              </a:ext>
            </a:extLst>
          </p:cNvPr>
          <p:cNvSpPr/>
          <p:nvPr/>
        </p:nvSpPr>
        <p:spPr>
          <a:xfrm>
            <a:off x="1152133" y="743533"/>
            <a:ext cx="4215063" cy="23987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Household Income Guidelines</a:t>
            </a:r>
          </a:p>
        </p:txBody>
      </p:sp>
      <p:pic>
        <p:nvPicPr>
          <p:cNvPr id="3" name="Picture 2" descr="Table&#10;&#10;Description automatically generated">
            <a:extLst>
              <a:ext uri="{FF2B5EF4-FFF2-40B4-BE49-F238E27FC236}">
                <a16:creationId xmlns:a16="http://schemas.microsoft.com/office/drawing/2014/main" id="{CE6805CA-CF4A-4C85-8CEC-3E3685F409B6}"/>
              </a:ext>
            </a:extLst>
          </p:cNvPr>
          <p:cNvPicPr>
            <a:picLocks noChangeAspect="1"/>
          </p:cNvPicPr>
          <p:nvPr/>
        </p:nvPicPr>
        <p:blipFill rotWithShape="1">
          <a:blip r:embed="rId2">
            <a:extLst>
              <a:ext uri="{28A0092B-C50C-407E-A947-70E740481C1C}">
                <a14:useLocalDpi xmlns:a14="http://schemas.microsoft.com/office/drawing/2010/main" val="0"/>
              </a:ext>
            </a:extLst>
          </a:blip>
          <a:srcRect t="5690" b="82782"/>
          <a:stretch/>
        </p:blipFill>
        <p:spPr>
          <a:xfrm>
            <a:off x="11068" y="4167937"/>
            <a:ext cx="12187754" cy="1818775"/>
          </a:xfrm>
          <a:prstGeom prst="rect">
            <a:avLst/>
          </a:prstGeom>
        </p:spPr>
      </p:pic>
      <p:sp>
        <p:nvSpPr>
          <p:cNvPr id="5" name="TextBox 4">
            <a:extLst>
              <a:ext uri="{FF2B5EF4-FFF2-40B4-BE49-F238E27FC236}">
                <a16:creationId xmlns:a16="http://schemas.microsoft.com/office/drawing/2014/main" id="{BA5AD2F0-9057-4380-99F8-B8E52C1650CC}"/>
              </a:ext>
            </a:extLst>
          </p:cNvPr>
          <p:cNvSpPr txBox="1"/>
          <p:nvPr/>
        </p:nvSpPr>
        <p:spPr>
          <a:xfrm>
            <a:off x="6096000" y="743532"/>
            <a:ext cx="5723021" cy="239871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60% State Median Income for </a:t>
            </a:r>
            <a:r>
              <a:rPr lang="en-US" sz="2000" dirty="0" err="1"/>
              <a:t>EmPowerNY</a:t>
            </a:r>
            <a:endParaRPr lang="en-US" sz="2000" dirty="0"/>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80% State Median Income for Assisted Home Performance with Energy Star</a:t>
            </a:r>
          </a:p>
        </p:txBody>
      </p:sp>
    </p:spTree>
    <p:extLst>
      <p:ext uri="{BB962C8B-B14F-4D97-AF65-F5344CB8AC3E}">
        <p14:creationId xmlns:p14="http://schemas.microsoft.com/office/powerpoint/2010/main" val="164261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5">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0F6F501-84A3-4AC7-B304-E1ED96935713}"/>
              </a:ext>
            </a:extLst>
          </p:cNvPr>
          <p:cNvSpPr txBox="1"/>
          <p:nvPr/>
        </p:nvSpPr>
        <p:spPr>
          <a:xfrm>
            <a:off x="361950" y="180975"/>
            <a:ext cx="6553200" cy="769441"/>
          </a:xfrm>
          <a:prstGeom prst="rect">
            <a:avLst/>
          </a:prstGeom>
          <a:noFill/>
        </p:spPr>
        <p:txBody>
          <a:bodyPr wrap="square" rtlCol="0">
            <a:spAutoFit/>
          </a:bodyPr>
          <a:lstStyle/>
          <a:p>
            <a:r>
              <a:rPr lang="en-US" sz="4400"/>
              <a:t>How To Get Started:</a:t>
            </a:r>
            <a:endParaRPr lang="en-US" sz="4400" dirty="0"/>
          </a:p>
        </p:txBody>
      </p:sp>
      <p:sp>
        <p:nvSpPr>
          <p:cNvPr id="5" name="TextBox 4">
            <a:extLst>
              <a:ext uri="{FF2B5EF4-FFF2-40B4-BE49-F238E27FC236}">
                <a16:creationId xmlns:a16="http://schemas.microsoft.com/office/drawing/2014/main" id="{E973E101-0EA7-4664-A19B-3E7D1A76510C}"/>
              </a:ext>
            </a:extLst>
          </p:cNvPr>
          <p:cNvSpPr txBox="1"/>
          <p:nvPr/>
        </p:nvSpPr>
        <p:spPr>
          <a:xfrm>
            <a:off x="781050" y="1543049"/>
            <a:ext cx="10629900" cy="4431983"/>
          </a:xfrm>
          <a:prstGeom prst="rect">
            <a:avLst/>
          </a:prstGeom>
          <a:noFill/>
        </p:spPr>
        <p:txBody>
          <a:bodyPr wrap="square" rtlCol="0">
            <a:spAutoFit/>
          </a:bodyPr>
          <a:lstStyle/>
          <a:p>
            <a:r>
              <a:rPr lang="en-US" sz="2400" dirty="0"/>
              <a:t>Call to schedule a phone consultation</a:t>
            </a:r>
          </a:p>
          <a:p>
            <a:endParaRPr lang="en-US" dirty="0"/>
          </a:p>
          <a:p>
            <a:r>
              <a:rPr lang="en-US" dirty="0"/>
              <a:t>Chris Mastasio </a:t>
            </a:r>
          </a:p>
          <a:p>
            <a:r>
              <a:rPr lang="en-US" dirty="0"/>
              <a:t>BPI Certified Residential Energy Consultant at Energy Smart NY </a:t>
            </a:r>
          </a:p>
          <a:p>
            <a:r>
              <a:rPr lang="en-US" dirty="0"/>
              <a:t>(585)340-7164 </a:t>
            </a:r>
          </a:p>
          <a:p>
            <a:r>
              <a:rPr lang="en-US" dirty="0">
                <a:hlinkClick r:id="rId2"/>
              </a:rPr>
              <a:t>Chris@energysmartny.com</a:t>
            </a:r>
            <a:endParaRPr lang="en-US" dirty="0"/>
          </a:p>
          <a:p>
            <a:endParaRPr lang="en-US" dirty="0"/>
          </a:p>
          <a:p>
            <a:endParaRPr lang="en-US" dirty="0"/>
          </a:p>
          <a:p>
            <a:r>
              <a:rPr lang="en-US" dirty="0"/>
              <a:t>Direct link to online application</a:t>
            </a:r>
          </a:p>
          <a:p>
            <a:r>
              <a:rPr lang="en-US" sz="1400" i="0" u="none" strike="noStrike" dirty="0">
                <a:solidFill>
                  <a:srgbClr val="0075CB"/>
                </a:solidFill>
                <a:effectLst/>
                <a:latin typeface="Arial" panose="020B0604020202020204" pitchFamily="34" charset="0"/>
                <a:cs typeface="Arial" panose="020B0604020202020204" pitchFamily="34" charset="0"/>
                <a:hlinkClick r:id="rId3"/>
              </a:rPr>
              <a:t>https://nyserda-portal.force.com/customer/apex/Core_Registration_Page?programName=Energy_Affordability_and_Equity_Residential&amp;ccode=41aa383111b18b1e</a:t>
            </a:r>
            <a:endParaRPr lang="en-US" sz="1400" dirty="0">
              <a:latin typeface="Arial" panose="020B0604020202020204" pitchFamily="34" charset="0"/>
              <a:cs typeface="Arial" panose="020B0604020202020204" pitchFamily="34" charset="0"/>
            </a:endParaRPr>
          </a:p>
          <a:p>
            <a:endParaRPr lang="en-US" dirty="0"/>
          </a:p>
          <a:p>
            <a:endParaRPr lang="en-US" dirty="0"/>
          </a:p>
          <a:p>
            <a:r>
              <a:rPr lang="en-US" dirty="0"/>
              <a:t>NYSERDA Programs:</a:t>
            </a:r>
          </a:p>
          <a:p>
            <a:r>
              <a:rPr lang="en-US" dirty="0"/>
              <a:t>https://www.nyserda.ny.gov/All-Programs</a:t>
            </a:r>
          </a:p>
        </p:txBody>
      </p:sp>
      <p:sp>
        <p:nvSpPr>
          <p:cNvPr id="25" name="Freeform: Shape 17">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56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000C-E081-414A-A5BE-09B1F3249790}"/>
              </a:ext>
            </a:extLst>
          </p:cNvPr>
          <p:cNvSpPr>
            <a:spLocks noGrp="1"/>
          </p:cNvSpPr>
          <p:nvPr>
            <p:ph type="title"/>
          </p:nvPr>
        </p:nvSpPr>
        <p:spPr>
          <a:xfrm>
            <a:off x="533196" y="16256"/>
            <a:ext cx="11125606" cy="391159"/>
          </a:xfrm>
        </p:spPr>
        <p:txBody>
          <a:bodyPr wrap="square">
            <a:normAutofit/>
          </a:bodyPr>
          <a:lstStyle/>
          <a:p>
            <a:r>
              <a:rPr lang="en-US"/>
              <a:t>What you will need to provide:</a:t>
            </a:r>
          </a:p>
        </p:txBody>
      </p:sp>
      <p:sp>
        <p:nvSpPr>
          <p:cNvPr id="20" name="Text Placeholder 2">
            <a:extLst>
              <a:ext uri="{FF2B5EF4-FFF2-40B4-BE49-F238E27FC236}">
                <a16:creationId xmlns:a16="http://schemas.microsoft.com/office/drawing/2014/main" id="{3FE74AFC-48B8-4C04-B909-10D1A2F38CE5}"/>
              </a:ext>
            </a:extLst>
          </p:cNvPr>
          <p:cNvSpPr>
            <a:spLocks noGrp="1"/>
          </p:cNvSpPr>
          <p:nvPr>
            <p:ph type="body" idx="1"/>
          </p:nvPr>
        </p:nvSpPr>
        <p:spPr>
          <a:xfrm>
            <a:off x="609600" y="1577340"/>
            <a:ext cx="10972800" cy="4526280"/>
          </a:xfrm>
        </p:spPr>
        <p:txBody>
          <a:bodyPr wrap="square">
            <a:normAutofit/>
          </a:bodyPr>
          <a:lstStyle/>
          <a:p>
            <a:pPr>
              <a:lnSpc>
                <a:spcPct val="90000"/>
              </a:lnSpc>
              <a:spcAft>
                <a:spcPts val="600"/>
              </a:spcAft>
            </a:pPr>
            <a:r>
              <a:rPr lang="en-US" sz="1500"/>
              <a:t>Proof of income documentation for all income earning adult household members.</a:t>
            </a:r>
          </a:p>
          <a:p>
            <a:pPr>
              <a:lnSpc>
                <a:spcPct val="90000"/>
              </a:lnSpc>
              <a:spcAft>
                <a:spcPts val="600"/>
              </a:spcAft>
            </a:pPr>
            <a:endParaRPr lang="en-US" sz="1500"/>
          </a:p>
          <a:p>
            <a:pPr>
              <a:lnSpc>
                <a:spcPct val="90000"/>
              </a:lnSpc>
              <a:spcAft>
                <a:spcPts val="600"/>
              </a:spcAft>
            </a:pPr>
            <a:r>
              <a:rPr lang="en-US" sz="1500"/>
              <a:t>Copy of your utility bills / account information </a:t>
            </a:r>
          </a:p>
          <a:p>
            <a:pPr>
              <a:lnSpc>
                <a:spcPct val="90000"/>
              </a:lnSpc>
              <a:spcAft>
                <a:spcPts val="600"/>
              </a:spcAft>
            </a:pPr>
            <a:endParaRPr lang="en-US" sz="1500"/>
          </a:p>
          <a:p>
            <a:pPr>
              <a:lnSpc>
                <a:spcPct val="90000"/>
              </a:lnSpc>
              <a:spcAft>
                <a:spcPts val="600"/>
              </a:spcAft>
            </a:pPr>
            <a:r>
              <a:rPr lang="en-US" sz="1500"/>
              <a:t>12 months energy usage history report, if applicable</a:t>
            </a:r>
          </a:p>
          <a:p>
            <a:pPr>
              <a:lnSpc>
                <a:spcPct val="90000"/>
              </a:lnSpc>
              <a:spcAft>
                <a:spcPts val="600"/>
              </a:spcAft>
            </a:pPr>
            <a:endParaRPr lang="en-US" sz="1500"/>
          </a:p>
          <a:p>
            <a:pPr>
              <a:lnSpc>
                <a:spcPct val="90000"/>
              </a:lnSpc>
              <a:spcAft>
                <a:spcPts val="600"/>
              </a:spcAft>
            </a:pPr>
            <a:r>
              <a:rPr lang="en-US" sz="1500"/>
              <a:t>Completed Combined Residential Application (can be done via paper application, electronically, or over the phone)</a:t>
            </a:r>
          </a:p>
          <a:p>
            <a:pPr>
              <a:lnSpc>
                <a:spcPct val="90000"/>
              </a:lnSpc>
              <a:spcAft>
                <a:spcPts val="600"/>
              </a:spcAft>
            </a:pPr>
            <a:endParaRPr lang="en-US" sz="1500"/>
          </a:p>
          <a:p>
            <a:pPr>
              <a:lnSpc>
                <a:spcPct val="90000"/>
              </a:lnSpc>
              <a:spcAft>
                <a:spcPts val="600"/>
              </a:spcAft>
            </a:pPr>
            <a:r>
              <a:rPr lang="en-US" sz="1500"/>
              <a:t>Accompanying documentation requested by contractor unique to each situation once application approved.</a:t>
            </a:r>
          </a:p>
          <a:p>
            <a:pPr>
              <a:lnSpc>
                <a:spcPct val="90000"/>
              </a:lnSpc>
              <a:spcAft>
                <a:spcPts val="600"/>
              </a:spcAft>
            </a:pPr>
            <a:endParaRPr lang="en-US" sz="1500"/>
          </a:p>
          <a:p>
            <a:pPr>
              <a:lnSpc>
                <a:spcPct val="90000"/>
              </a:lnSpc>
              <a:spcAft>
                <a:spcPts val="600"/>
              </a:spcAft>
            </a:pPr>
            <a:endParaRPr lang="en-US" sz="1500"/>
          </a:p>
          <a:p>
            <a:pPr>
              <a:lnSpc>
                <a:spcPct val="90000"/>
              </a:lnSpc>
              <a:spcAft>
                <a:spcPts val="600"/>
              </a:spcAft>
            </a:pPr>
            <a:endParaRPr lang="en-US" sz="1500"/>
          </a:p>
          <a:p>
            <a:pPr>
              <a:lnSpc>
                <a:spcPct val="90000"/>
              </a:lnSpc>
              <a:spcAft>
                <a:spcPts val="600"/>
              </a:spcAft>
            </a:pPr>
            <a:r>
              <a:rPr lang="en-US" sz="1500" b="1"/>
              <a:t>Continuous communication with your Residential Energy Consultant.	</a:t>
            </a:r>
          </a:p>
          <a:p>
            <a:pPr>
              <a:lnSpc>
                <a:spcPct val="90000"/>
              </a:lnSpc>
              <a:spcAft>
                <a:spcPts val="600"/>
              </a:spcAft>
            </a:pPr>
            <a:r>
              <a:rPr lang="en-US" sz="1500" b="1"/>
              <a:t>	</a:t>
            </a:r>
            <a:r>
              <a:rPr lang="en-US" sz="1500"/>
              <a:t>The comprehensive “whole house approach” requires patience, communication, and understanding in </a:t>
            </a:r>
          </a:p>
          <a:p>
            <a:pPr>
              <a:lnSpc>
                <a:spcPct val="90000"/>
              </a:lnSpc>
              <a:spcAft>
                <a:spcPts val="600"/>
              </a:spcAft>
            </a:pPr>
            <a:r>
              <a:rPr lang="en-US" sz="1500"/>
              <a:t>	order to provide the best answer for your home’s efficiency and comfort.</a:t>
            </a:r>
          </a:p>
          <a:p>
            <a:pPr>
              <a:lnSpc>
                <a:spcPct val="90000"/>
              </a:lnSpc>
              <a:spcAft>
                <a:spcPts val="600"/>
              </a:spcAft>
            </a:pPr>
            <a:endParaRPr lang="en-US" sz="1500"/>
          </a:p>
          <a:p>
            <a:pPr>
              <a:lnSpc>
                <a:spcPct val="90000"/>
              </a:lnSpc>
              <a:spcAft>
                <a:spcPts val="600"/>
              </a:spcAft>
            </a:pPr>
            <a:endParaRPr lang="en-US" sz="1500"/>
          </a:p>
        </p:txBody>
      </p:sp>
    </p:spTree>
    <p:extLst>
      <p:ext uri="{BB962C8B-B14F-4D97-AF65-F5344CB8AC3E}">
        <p14:creationId xmlns:p14="http://schemas.microsoft.com/office/powerpoint/2010/main" val="116329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319265" y="976249"/>
          <a:ext cx="5320665" cy="5681980"/>
        </p:xfrm>
        <a:graphic>
          <a:graphicData uri="http://schemas.openxmlformats.org/drawingml/2006/table">
            <a:tbl>
              <a:tblPr firstRow="1" bandRow="1">
                <a:tableStyleId>{2D5ABB26-0587-4C30-8999-92F81FD0307C}</a:tableStyleId>
              </a:tblPr>
              <a:tblGrid>
                <a:gridCol w="1486535">
                  <a:extLst>
                    <a:ext uri="{9D8B030D-6E8A-4147-A177-3AD203B41FA5}">
                      <a16:colId xmlns:a16="http://schemas.microsoft.com/office/drawing/2014/main" val="20000"/>
                    </a:ext>
                  </a:extLst>
                </a:gridCol>
                <a:gridCol w="1997710">
                  <a:extLst>
                    <a:ext uri="{9D8B030D-6E8A-4147-A177-3AD203B41FA5}">
                      <a16:colId xmlns:a16="http://schemas.microsoft.com/office/drawing/2014/main" val="20001"/>
                    </a:ext>
                  </a:extLst>
                </a:gridCol>
                <a:gridCol w="1836420">
                  <a:extLst>
                    <a:ext uri="{9D8B030D-6E8A-4147-A177-3AD203B41FA5}">
                      <a16:colId xmlns:a16="http://schemas.microsoft.com/office/drawing/2014/main" val="20002"/>
                    </a:ext>
                  </a:extLst>
                </a:gridCol>
              </a:tblGrid>
              <a:tr h="319405">
                <a:tc>
                  <a:txBody>
                    <a:bodyPr/>
                    <a:lstStyle/>
                    <a:p>
                      <a:pPr marL="280670">
                        <a:lnSpc>
                          <a:spcPct val="100000"/>
                        </a:lnSpc>
                        <a:spcBef>
                          <a:spcPts val="480"/>
                        </a:spcBef>
                      </a:pPr>
                      <a:r>
                        <a:rPr sz="1200" b="1" spc="-5" dirty="0">
                          <a:solidFill>
                            <a:srgbClr val="FFFFFF"/>
                          </a:solidFill>
                          <a:latin typeface="Gill Sans MT"/>
                          <a:cs typeface="Gill Sans MT"/>
                        </a:rPr>
                        <a:t>In</a:t>
                      </a:r>
                      <a:r>
                        <a:rPr sz="1200" b="1" spc="-10" dirty="0">
                          <a:solidFill>
                            <a:srgbClr val="FFFFFF"/>
                          </a:solidFill>
                          <a:latin typeface="Gill Sans MT"/>
                          <a:cs typeface="Gill Sans MT"/>
                        </a:rPr>
                        <a:t>co</a:t>
                      </a:r>
                      <a:r>
                        <a:rPr sz="1200" b="1" dirty="0">
                          <a:solidFill>
                            <a:srgbClr val="FFFFFF"/>
                          </a:solidFill>
                          <a:latin typeface="Gill Sans MT"/>
                          <a:cs typeface="Gill Sans MT"/>
                        </a:rPr>
                        <a:t>me</a:t>
                      </a:r>
                      <a:r>
                        <a:rPr sz="1200" b="1" spc="-35" dirty="0">
                          <a:solidFill>
                            <a:srgbClr val="FFFFFF"/>
                          </a:solidFill>
                          <a:latin typeface="Gill Sans MT"/>
                          <a:cs typeface="Gill Sans MT"/>
                        </a:rPr>
                        <a:t> </a:t>
                      </a:r>
                      <a:r>
                        <a:rPr sz="1200" b="1" dirty="0">
                          <a:solidFill>
                            <a:srgbClr val="FFFFFF"/>
                          </a:solidFill>
                          <a:latin typeface="Gill Sans MT"/>
                          <a:cs typeface="Gill Sans MT"/>
                        </a:rPr>
                        <a:t>Ty</a:t>
                      </a:r>
                      <a:r>
                        <a:rPr sz="1200" b="1" spc="-10" dirty="0">
                          <a:solidFill>
                            <a:srgbClr val="FFFFFF"/>
                          </a:solidFill>
                          <a:latin typeface="Gill Sans MT"/>
                          <a:cs typeface="Gill Sans MT"/>
                        </a:rPr>
                        <a:t>p</a:t>
                      </a:r>
                      <a:r>
                        <a:rPr sz="1200" b="1" dirty="0">
                          <a:solidFill>
                            <a:srgbClr val="FFFFFF"/>
                          </a:solidFill>
                          <a:latin typeface="Gill Sans MT"/>
                          <a:cs typeface="Gill Sans MT"/>
                        </a:rPr>
                        <a:t>e</a:t>
                      </a:r>
                      <a:endParaRPr sz="1200">
                        <a:latin typeface="Gill Sans MT"/>
                        <a:cs typeface="Gill Sans MT"/>
                      </a:endParaRPr>
                    </a:p>
                  </a:txBody>
                  <a:tcPr marL="0" marR="0" marT="6096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solidFill>
                      <a:srgbClr val="0073A3"/>
                    </a:solidFill>
                  </a:tcPr>
                </a:tc>
                <a:tc>
                  <a:txBody>
                    <a:bodyPr/>
                    <a:lstStyle/>
                    <a:p>
                      <a:pPr marL="629920">
                        <a:lnSpc>
                          <a:spcPct val="100000"/>
                        </a:lnSpc>
                        <a:spcBef>
                          <a:spcPts val="480"/>
                        </a:spcBef>
                      </a:pPr>
                      <a:r>
                        <a:rPr sz="1200" b="1" spc="-60" dirty="0">
                          <a:solidFill>
                            <a:srgbClr val="FFFFFF"/>
                          </a:solidFill>
                          <a:latin typeface="Gill Sans MT"/>
                          <a:cs typeface="Gill Sans MT"/>
                        </a:rPr>
                        <a:t>Document</a:t>
                      </a:r>
                      <a:endParaRPr sz="1200">
                        <a:latin typeface="Gill Sans MT"/>
                        <a:cs typeface="Gill Sans MT"/>
                      </a:endParaRPr>
                    </a:p>
                  </a:txBody>
                  <a:tcPr marL="0" marR="0" marT="6096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solidFill>
                      <a:srgbClr val="0073A3"/>
                    </a:solidFill>
                  </a:tcPr>
                </a:tc>
                <a:tc>
                  <a:txBody>
                    <a:bodyPr/>
                    <a:lstStyle/>
                    <a:p>
                      <a:pPr marL="102235">
                        <a:lnSpc>
                          <a:spcPct val="100000"/>
                        </a:lnSpc>
                        <a:spcBef>
                          <a:spcPts val="480"/>
                        </a:spcBef>
                      </a:pPr>
                      <a:r>
                        <a:rPr sz="1200" b="1" dirty="0">
                          <a:solidFill>
                            <a:srgbClr val="FFFFFF"/>
                          </a:solidFill>
                          <a:latin typeface="Gill Sans MT"/>
                          <a:cs typeface="Gill Sans MT"/>
                        </a:rPr>
                        <a:t>A</a:t>
                      </a:r>
                      <a:r>
                        <a:rPr sz="1200" b="1" spc="-5" dirty="0">
                          <a:solidFill>
                            <a:srgbClr val="FFFFFF"/>
                          </a:solidFill>
                          <a:latin typeface="Gill Sans MT"/>
                          <a:cs typeface="Gill Sans MT"/>
                        </a:rPr>
                        <a:t>c</a:t>
                      </a:r>
                      <a:r>
                        <a:rPr sz="1200" b="1" dirty="0">
                          <a:solidFill>
                            <a:srgbClr val="FFFFFF"/>
                          </a:solidFill>
                          <a:latin typeface="Gill Sans MT"/>
                          <a:cs typeface="Gill Sans MT"/>
                        </a:rPr>
                        <a:t>ce</a:t>
                      </a:r>
                      <a:r>
                        <a:rPr sz="1200" b="1" spc="-5" dirty="0">
                          <a:solidFill>
                            <a:srgbClr val="FFFFFF"/>
                          </a:solidFill>
                          <a:latin typeface="Gill Sans MT"/>
                          <a:cs typeface="Gill Sans MT"/>
                        </a:rPr>
                        <a:t>pt</a:t>
                      </a:r>
                      <a:r>
                        <a:rPr sz="1200" b="1" spc="5" dirty="0">
                          <a:solidFill>
                            <a:srgbClr val="FFFFFF"/>
                          </a:solidFill>
                          <a:latin typeface="Gill Sans MT"/>
                          <a:cs typeface="Gill Sans MT"/>
                        </a:rPr>
                        <a:t>a</a:t>
                      </a:r>
                      <a:r>
                        <a:rPr sz="1200" b="1" spc="-5" dirty="0">
                          <a:solidFill>
                            <a:srgbClr val="FFFFFF"/>
                          </a:solidFill>
                          <a:latin typeface="Gill Sans MT"/>
                          <a:cs typeface="Gill Sans MT"/>
                        </a:rPr>
                        <a:t>b</a:t>
                      </a:r>
                      <a:r>
                        <a:rPr sz="1200" b="1" spc="-10" dirty="0">
                          <a:solidFill>
                            <a:srgbClr val="FFFFFF"/>
                          </a:solidFill>
                          <a:latin typeface="Gill Sans MT"/>
                          <a:cs typeface="Gill Sans MT"/>
                        </a:rPr>
                        <a:t>l</a:t>
                      </a:r>
                      <a:r>
                        <a:rPr sz="1200" b="1" dirty="0">
                          <a:solidFill>
                            <a:srgbClr val="FFFFFF"/>
                          </a:solidFill>
                          <a:latin typeface="Gill Sans MT"/>
                          <a:cs typeface="Gill Sans MT"/>
                        </a:rPr>
                        <a:t>e</a:t>
                      </a:r>
                      <a:r>
                        <a:rPr sz="1200" b="1" spc="-35" dirty="0">
                          <a:solidFill>
                            <a:srgbClr val="FFFFFF"/>
                          </a:solidFill>
                          <a:latin typeface="Gill Sans MT"/>
                          <a:cs typeface="Gill Sans MT"/>
                        </a:rPr>
                        <a:t> </a:t>
                      </a:r>
                      <a:r>
                        <a:rPr sz="1200" b="1" dirty="0">
                          <a:solidFill>
                            <a:srgbClr val="FFFFFF"/>
                          </a:solidFill>
                          <a:latin typeface="Gill Sans MT"/>
                          <a:cs typeface="Gill Sans MT"/>
                        </a:rPr>
                        <a:t>D</a:t>
                      </a:r>
                      <a:r>
                        <a:rPr sz="1200" b="1" spc="5" dirty="0">
                          <a:solidFill>
                            <a:srgbClr val="FFFFFF"/>
                          </a:solidFill>
                          <a:latin typeface="Gill Sans MT"/>
                          <a:cs typeface="Gill Sans MT"/>
                        </a:rPr>
                        <a:t>a</a:t>
                      </a:r>
                      <a:r>
                        <a:rPr sz="1200" b="1" spc="-5" dirty="0">
                          <a:solidFill>
                            <a:srgbClr val="FFFFFF"/>
                          </a:solidFill>
                          <a:latin typeface="Gill Sans MT"/>
                          <a:cs typeface="Gill Sans MT"/>
                        </a:rPr>
                        <a:t>t</a:t>
                      </a:r>
                      <a:r>
                        <a:rPr sz="1200" b="1" dirty="0">
                          <a:solidFill>
                            <a:srgbClr val="FFFFFF"/>
                          </a:solidFill>
                          <a:latin typeface="Gill Sans MT"/>
                          <a:cs typeface="Gill Sans MT"/>
                        </a:rPr>
                        <a:t>e</a:t>
                      </a:r>
                      <a:r>
                        <a:rPr sz="1200" b="1" spc="-60" dirty="0">
                          <a:solidFill>
                            <a:srgbClr val="FFFFFF"/>
                          </a:solidFill>
                          <a:latin typeface="Gill Sans MT"/>
                          <a:cs typeface="Gill Sans MT"/>
                        </a:rPr>
                        <a:t> </a:t>
                      </a:r>
                      <a:r>
                        <a:rPr sz="1200" b="1" dirty="0">
                          <a:solidFill>
                            <a:srgbClr val="FFFFFF"/>
                          </a:solidFill>
                          <a:latin typeface="Gill Sans MT"/>
                          <a:cs typeface="Gill Sans MT"/>
                        </a:rPr>
                        <a:t>Range</a:t>
                      </a:r>
                      <a:endParaRPr sz="1200">
                        <a:latin typeface="Gill Sans MT"/>
                        <a:cs typeface="Gill Sans MT"/>
                      </a:endParaRPr>
                    </a:p>
                  </a:txBody>
                  <a:tcPr marL="0" marR="0" marT="6096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solidFill>
                      <a:srgbClr val="0073A3"/>
                    </a:solidFill>
                  </a:tcPr>
                </a:tc>
                <a:extLst>
                  <a:ext uri="{0D108BD9-81ED-4DB2-BD59-A6C34878D82A}">
                    <a16:rowId xmlns:a16="http://schemas.microsoft.com/office/drawing/2014/main" val="10000"/>
                  </a:ext>
                </a:extLst>
              </a:tr>
              <a:tr h="377825">
                <a:tc>
                  <a:txBody>
                    <a:bodyPr/>
                    <a:lstStyle/>
                    <a:p>
                      <a:pPr marL="73660">
                        <a:lnSpc>
                          <a:spcPct val="100000"/>
                        </a:lnSpc>
                        <a:spcBef>
                          <a:spcPts val="840"/>
                        </a:spcBef>
                      </a:pPr>
                      <a:r>
                        <a:rPr sz="1000" spc="60" dirty="0">
                          <a:solidFill>
                            <a:srgbClr val="171717"/>
                          </a:solidFill>
                          <a:latin typeface="Gill Sans MT"/>
                          <a:cs typeface="Gill Sans MT"/>
                        </a:rPr>
                        <a:t>Social</a:t>
                      </a:r>
                      <a:r>
                        <a:rPr sz="1000" spc="-30" dirty="0">
                          <a:solidFill>
                            <a:srgbClr val="171717"/>
                          </a:solidFill>
                          <a:latin typeface="Gill Sans MT"/>
                          <a:cs typeface="Gill Sans MT"/>
                        </a:rPr>
                        <a:t> </a:t>
                      </a:r>
                      <a:r>
                        <a:rPr sz="1000" spc="30" dirty="0">
                          <a:solidFill>
                            <a:srgbClr val="171717"/>
                          </a:solidFill>
                          <a:latin typeface="Gill Sans MT"/>
                          <a:cs typeface="Gill Sans MT"/>
                        </a:rPr>
                        <a:t>Security</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616585">
                        <a:lnSpc>
                          <a:spcPct val="100000"/>
                        </a:lnSpc>
                        <a:spcBef>
                          <a:spcPts val="240"/>
                        </a:spcBef>
                      </a:pPr>
                      <a:r>
                        <a:rPr sz="1000" spc="20" dirty="0">
                          <a:solidFill>
                            <a:srgbClr val="171717"/>
                          </a:solidFill>
                          <a:latin typeface="Gill Sans MT"/>
                          <a:cs typeface="Gill Sans MT"/>
                        </a:rPr>
                        <a:t>Award</a:t>
                      </a:r>
                      <a:r>
                        <a:rPr sz="1000" spc="-35" dirty="0">
                          <a:solidFill>
                            <a:srgbClr val="171717"/>
                          </a:solidFill>
                          <a:latin typeface="Gill Sans MT"/>
                          <a:cs typeface="Gill Sans MT"/>
                        </a:rPr>
                        <a:t> </a:t>
                      </a:r>
                      <a:r>
                        <a:rPr sz="1000" spc="5" dirty="0">
                          <a:solidFill>
                            <a:srgbClr val="171717"/>
                          </a:solidFill>
                          <a:latin typeface="Gill Sans MT"/>
                          <a:cs typeface="Gill Sans MT"/>
                        </a:rPr>
                        <a:t>Letter</a:t>
                      </a:r>
                      <a:r>
                        <a:rPr sz="1000" spc="-50" dirty="0">
                          <a:solidFill>
                            <a:srgbClr val="171717"/>
                          </a:solidFill>
                          <a:latin typeface="Gill Sans MT"/>
                          <a:cs typeface="Gill Sans MT"/>
                        </a:rPr>
                        <a:t> </a:t>
                      </a:r>
                      <a:r>
                        <a:rPr sz="1000" spc="-25" dirty="0">
                          <a:solidFill>
                            <a:srgbClr val="171717"/>
                          </a:solidFill>
                          <a:latin typeface="Gill Sans MT"/>
                          <a:cs typeface="Gill Sans MT"/>
                        </a:rPr>
                        <a:t>or</a:t>
                      </a:r>
                      <a:r>
                        <a:rPr sz="1000" spc="-40" dirty="0">
                          <a:solidFill>
                            <a:srgbClr val="171717"/>
                          </a:solidFill>
                          <a:latin typeface="Gill Sans MT"/>
                          <a:cs typeface="Gill Sans MT"/>
                        </a:rPr>
                        <a:t> </a:t>
                      </a:r>
                      <a:r>
                        <a:rPr sz="1000" spc="40" dirty="0">
                          <a:solidFill>
                            <a:srgbClr val="171717"/>
                          </a:solidFill>
                          <a:latin typeface="Gill Sans MT"/>
                          <a:cs typeface="Gill Sans MT"/>
                        </a:rPr>
                        <a:t>Benefit </a:t>
                      </a:r>
                      <a:r>
                        <a:rPr sz="1000" spc="-260"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8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12</a:t>
                      </a:r>
                      <a:r>
                        <a:rPr sz="1000" spc="-40" dirty="0">
                          <a:solidFill>
                            <a:srgbClr val="171717"/>
                          </a:solidFill>
                          <a:latin typeface="Gill Sans MT"/>
                          <a:cs typeface="Gill Sans MT"/>
                        </a:rPr>
                        <a:t> </a:t>
                      </a:r>
                      <a:r>
                        <a:rPr sz="1000" spc="55" dirty="0">
                          <a:solidFill>
                            <a:srgbClr val="171717"/>
                          </a:solidFill>
                          <a:latin typeface="Gill Sans MT"/>
                          <a:cs typeface="Gill Sans MT"/>
                        </a:rPr>
                        <a:t>months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1"/>
                  </a:ext>
                </a:extLst>
              </a:tr>
              <a:tr h="377825">
                <a:tc>
                  <a:txBody>
                    <a:bodyPr/>
                    <a:lstStyle/>
                    <a:p>
                      <a:pPr marL="73660" marR="542925">
                        <a:lnSpc>
                          <a:spcPct val="100000"/>
                        </a:lnSpc>
                        <a:spcBef>
                          <a:spcPts val="240"/>
                        </a:spcBef>
                      </a:pPr>
                      <a:r>
                        <a:rPr sz="1000" spc="60" dirty="0">
                          <a:solidFill>
                            <a:srgbClr val="171717"/>
                          </a:solidFill>
                          <a:latin typeface="Gill Sans MT"/>
                          <a:cs typeface="Gill Sans MT"/>
                        </a:rPr>
                        <a:t>Social </a:t>
                      </a:r>
                      <a:r>
                        <a:rPr sz="1000" spc="30" dirty="0">
                          <a:solidFill>
                            <a:srgbClr val="171717"/>
                          </a:solidFill>
                          <a:latin typeface="Gill Sans MT"/>
                          <a:cs typeface="Gill Sans MT"/>
                        </a:rPr>
                        <a:t>Security </a:t>
                      </a:r>
                      <a:r>
                        <a:rPr sz="1000" spc="-265" dirty="0">
                          <a:solidFill>
                            <a:srgbClr val="171717"/>
                          </a:solidFill>
                          <a:latin typeface="Gill Sans MT"/>
                          <a:cs typeface="Gill Sans MT"/>
                        </a:rPr>
                        <a:t> </a:t>
                      </a:r>
                      <a:r>
                        <a:rPr sz="1000" spc="-10" dirty="0">
                          <a:solidFill>
                            <a:srgbClr val="171717"/>
                          </a:solidFill>
                          <a:latin typeface="Gill Sans MT"/>
                          <a:cs typeface="Gill Sans MT"/>
                        </a:rPr>
                        <a:t>D</a:t>
                      </a:r>
                      <a:r>
                        <a:rPr sz="1000" spc="-5" dirty="0">
                          <a:solidFill>
                            <a:srgbClr val="171717"/>
                          </a:solidFill>
                          <a:latin typeface="Gill Sans MT"/>
                          <a:cs typeface="Gill Sans MT"/>
                        </a:rPr>
                        <a:t>isabilit</a:t>
                      </a:r>
                      <a:r>
                        <a:rPr sz="1000" dirty="0">
                          <a:solidFill>
                            <a:srgbClr val="171717"/>
                          </a:solidFill>
                          <a:latin typeface="Gill Sans MT"/>
                          <a:cs typeface="Gill Sans MT"/>
                        </a:rPr>
                        <a:t>y</a:t>
                      </a:r>
                      <a:r>
                        <a:rPr sz="1000" spc="-20" dirty="0">
                          <a:solidFill>
                            <a:srgbClr val="171717"/>
                          </a:solidFill>
                          <a:latin typeface="Gill Sans MT"/>
                          <a:cs typeface="Gill Sans MT"/>
                        </a:rPr>
                        <a:t> </a:t>
                      </a:r>
                      <a:r>
                        <a:rPr sz="1000" spc="-10" dirty="0">
                          <a:solidFill>
                            <a:srgbClr val="171717"/>
                          </a:solidFill>
                          <a:latin typeface="Gill Sans MT"/>
                          <a:cs typeface="Gill Sans MT"/>
                        </a:rPr>
                        <a:t>(</a:t>
                      </a:r>
                      <a:r>
                        <a:rPr sz="1000" spc="-5" dirty="0">
                          <a:solidFill>
                            <a:srgbClr val="171717"/>
                          </a:solidFill>
                          <a:latin typeface="Gill Sans MT"/>
                          <a:cs typeface="Gill Sans MT"/>
                        </a:rPr>
                        <a:t>SS</a:t>
                      </a:r>
                      <a:r>
                        <a:rPr sz="1000" spc="-10" dirty="0">
                          <a:solidFill>
                            <a:srgbClr val="171717"/>
                          </a:solidFill>
                          <a:latin typeface="Gill Sans MT"/>
                          <a:cs typeface="Gill Sans MT"/>
                        </a:rPr>
                        <a:t>D</a:t>
                      </a:r>
                      <a:r>
                        <a:rPr sz="1000" dirty="0">
                          <a:solidFill>
                            <a:srgbClr val="171717"/>
                          </a:solidFill>
                          <a:latin typeface="Gill Sans MT"/>
                          <a:cs typeface="Gill Sans MT"/>
                        </a:rPr>
                        <a: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616585">
                        <a:lnSpc>
                          <a:spcPct val="100000"/>
                        </a:lnSpc>
                        <a:spcBef>
                          <a:spcPts val="240"/>
                        </a:spcBef>
                      </a:pPr>
                      <a:r>
                        <a:rPr sz="1000" spc="20" dirty="0">
                          <a:solidFill>
                            <a:srgbClr val="171717"/>
                          </a:solidFill>
                          <a:latin typeface="Gill Sans MT"/>
                          <a:cs typeface="Gill Sans MT"/>
                        </a:rPr>
                        <a:t>Award</a:t>
                      </a:r>
                      <a:r>
                        <a:rPr sz="1000" spc="-35" dirty="0">
                          <a:solidFill>
                            <a:srgbClr val="171717"/>
                          </a:solidFill>
                          <a:latin typeface="Gill Sans MT"/>
                          <a:cs typeface="Gill Sans MT"/>
                        </a:rPr>
                        <a:t> </a:t>
                      </a:r>
                      <a:r>
                        <a:rPr sz="1000" spc="5" dirty="0">
                          <a:solidFill>
                            <a:srgbClr val="171717"/>
                          </a:solidFill>
                          <a:latin typeface="Gill Sans MT"/>
                          <a:cs typeface="Gill Sans MT"/>
                        </a:rPr>
                        <a:t>Letter</a:t>
                      </a:r>
                      <a:r>
                        <a:rPr sz="1000" spc="-50" dirty="0">
                          <a:solidFill>
                            <a:srgbClr val="171717"/>
                          </a:solidFill>
                          <a:latin typeface="Gill Sans MT"/>
                          <a:cs typeface="Gill Sans MT"/>
                        </a:rPr>
                        <a:t> </a:t>
                      </a:r>
                      <a:r>
                        <a:rPr sz="1000" spc="-25" dirty="0">
                          <a:solidFill>
                            <a:srgbClr val="171717"/>
                          </a:solidFill>
                          <a:latin typeface="Gill Sans MT"/>
                          <a:cs typeface="Gill Sans MT"/>
                        </a:rPr>
                        <a:t>or</a:t>
                      </a:r>
                      <a:r>
                        <a:rPr sz="1000" spc="-40" dirty="0">
                          <a:solidFill>
                            <a:srgbClr val="171717"/>
                          </a:solidFill>
                          <a:latin typeface="Gill Sans MT"/>
                          <a:cs typeface="Gill Sans MT"/>
                        </a:rPr>
                        <a:t> </a:t>
                      </a:r>
                      <a:r>
                        <a:rPr sz="1000" spc="40" dirty="0">
                          <a:solidFill>
                            <a:srgbClr val="171717"/>
                          </a:solidFill>
                          <a:latin typeface="Gill Sans MT"/>
                          <a:cs typeface="Gill Sans MT"/>
                        </a:rPr>
                        <a:t>Benefit </a:t>
                      </a:r>
                      <a:r>
                        <a:rPr sz="1000" spc="-260"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8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12</a:t>
                      </a:r>
                      <a:r>
                        <a:rPr sz="1000" spc="-40" dirty="0">
                          <a:solidFill>
                            <a:srgbClr val="171717"/>
                          </a:solidFill>
                          <a:latin typeface="Gill Sans MT"/>
                          <a:cs typeface="Gill Sans MT"/>
                        </a:rPr>
                        <a:t> </a:t>
                      </a:r>
                      <a:r>
                        <a:rPr sz="1000" spc="55" dirty="0">
                          <a:solidFill>
                            <a:srgbClr val="171717"/>
                          </a:solidFill>
                          <a:latin typeface="Gill Sans MT"/>
                          <a:cs typeface="Gill Sans MT"/>
                        </a:rPr>
                        <a:t>months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2"/>
                  </a:ext>
                </a:extLst>
              </a:tr>
              <a:tr h="530225">
                <a:tc>
                  <a:txBody>
                    <a:bodyPr/>
                    <a:lstStyle/>
                    <a:p>
                      <a:pPr>
                        <a:lnSpc>
                          <a:spcPct val="100000"/>
                        </a:lnSpc>
                      </a:pPr>
                      <a:endParaRPr sz="1250">
                        <a:latin typeface="Times New Roman"/>
                        <a:cs typeface="Times New Roman"/>
                      </a:endParaRPr>
                    </a:p>
                    <a:p>
                      <a:pPr marL="73660">
                        <a:lnSpc>
                          <a:spcPct val="100000"/>
                        </a:lnSpc>
                      </a:pPr>
                      <a:r>
                        <a:rPr sz="1000" spc="55" dirty="0">
                          <a:solidFill>
                            <a:srgbClr val="171717"/>
                          </a:solidFill>
                          <a:latin typeface="Gill Sans MT"/>
                          <a:cs typeface="Gill Sans MT"/>
                        </a:rPr>
                        <a:t>Pension</a:t>
                      </a:r>
                      <a:endParaRPr sz="1000">
                        <a:latin typeface="Gill Sans MT"/>
                        <a:cs typeface="Gill Sans MT"/>
                      </a:endParaRPr>
                    </a:p>
                  </a:txBody>
                  <a:tcPr marL="0" marR="0" marT="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311150">
                        <a:lnSpc>
                          <a:spcPct val="100000"/>
                        </a:lnSpc>
                        <a:spcBef>
                          <a:spcPts val="235"/>
                        </a:spcBef>
                      </a:pPr>
                      <a:r>
                        <a:rPr sz="1000" spc="55" dirty="0">
                          <a:solidFill>
                            <a:srgbClr val="171717"/>
                          </a:solidFill>
                          <a:latin typeface="Gill Sans MT"/>
                          <a:cs typeface="Gill Sans MT"/>
                        </a:rPr>
                        <a:t>Pension</a:t>
                      </a:r>
                      <a:r>
                        <a:rPr sz="1000" spc="-45" dirty="0">
                          <a:solidFill>
                            <a:srgbClr val="171717"/>
                          </a:solidFill>
                          <a:latin typeface="Gill Sans MT"/>
                          <a:cs typeface="Gill Sans MT"/>
                        </a:rPr>
                        <a:t> </a:t>
                      </a:r>
                      <a:r>
                        <a:rPr sz="1000" spc="50" dirty="0">
                          <a:solidFill>
                            <a:srgbClr val="171717"/>
                          </a:solidFill>
                          <a:latin typeface="Gill Sans MT"/>
                          <a:cs typeface="Gill Sans MT"/>
                        </a:rPr>
                        <a:t>check</a:t>
                      </a:r>
                      <a:r>
                        <a:rPr sz="1000" spc="-35" dirty="0">
                          <a:solidFill>
                            <a:srgbClr val="171717"/>
                          </a:solidFill>
                          <a:latin typeface="Gill Sans MT"/>
                          <a:cs typeface="Gill Sans MT"/>
                        </a:rPr>
                        <a:t> </a:t>
                      </a:r>
                      <a:r>
                        <a:rPr sz="1000" spc="55" dirty="0">
                          <a:solidFill>
                            <a:srgbClr val="171717"/>
                          </a:solidFill>
                          <a:latin typeface="Gill Sans MT"/>
                          <a:cs typeface="Gill Sans MT"/>
                        </a:rPr>
                        <a:t>stub</a:t>
                      </a:r>
                      <a:r>
                        <a:rPr sz="1000" spc="-40" dirty="0">
                          <a:solidFill>
                            <a:srgbClr val="171717"/>
                          </a:solidFill>
                          <a:latin typeface="Gill Sans MT"/>
                          <a:cs typeface="Gill Sans MT"/>
                        </a:rPr>
                        <a:t> </a:t>
                      </a:r>
                      <a:r>
                        <a:rPr sz="1000" spc="55" dirty="0">
                          <a:solidFill>
                            <a:srgbClr val="171717"/>
                          </a:solidFill>
                          <a:latin typeface="Gill Sans MT"/>
                          <a:cs typeface="Gill Sans MT"/>
                        </a:rPr>
                        <a:t>showing </a:t>
                      </a:r>
                      <a:r>
                        <a:rPr sz="1000" spc="-265" dirty="0">
                          <a:solidFill>
                            <a:srgbClr val="171717"/>
                          </a:solidFill>
                          <a:latin typeface="Gill Sans MT"/>
                          <a:cs typeface="Gill Sans MT"/>
                        </a:rPr>
                        <a:t> </a:t>
                      </a:r>
                      <a:r>
                        <a:rPr sz="1000" spc="65" dirty="0">
                          <a:solidFill>
                            <a:srgbClr val="171717"/>
                          </a:solidFill>
                          <a:latin typeface="Gill Sans MT"/>
                          <a:cs typeface="Gill Sans MT"/>
                        </a:rPr>
                        <a:t>gross </a:t>
                      </a:r>
                      <a:r>
                        <a:rPr sz="1000" spc="50" dirty="0">
                          <a:solidFill>
                            <a:srgbClr val="171717"/>
                          </a:solidFill>
                          <a:latin typeface="Gill Sans MT"/>
                          <a:cs typeface="Gill Sans MT"/>
                        </a:rPr>
                        <a:t>amount </a:t>
                      </a:r>
                      <a:r>
                        <a:rPr sz="1000" spc="-25" dirty="0">
                          <a:solidFill>
                            <a:srgbClr val="171717"/>
                          </a:solidFill>
                          <a:latin typeface="Gill Sans MT"/>
                          <a:cs typeface="Gill Sans MT"/>
                        </a:rPr>
                        <a:t>or </a:t>
                      </a:r>
                      <a:r>
                        <a:rPr sz="1000" dirty="0">
                          <a:solidFill>
                            <a:srgbClr val="171717"/>
                          </a:solidFill>
                          <a:latin typeface="Gill Sans MT"/>
                          <a:cs typeface="Gill Sans MT"/>
                        </a:rPr>
                        <a:t>letter </a:t>
                      </a:r>
                      <a:r>
                        <a:rPr sz="1000" spc="35" dirty="0">
                          <a:solidFill>
                            <a:srgbClr val="171717"/>
                          </a:solidFill>
                          <a:latin typeface="Gill Sans MT"/>
                          <a:cs typeface="Gill Sans MT"/>
                        </a:rPr>
                        <a:t>from </a:t>
                      </a:r>
                      <a:r>
                        <a:rPr sz="1000" spc="-265" dirty="0">
                          <a:solidFill>
                            <a:srgbClr val="171717"/>
                          </a:solidFill>
                          <a:latin typeface="Gill Sans MT"/>
                          <a:cs typeface="Gill Sans MT"/>
                        </a:rPr>
                        <a:t> </a:t>
                      </a:r>
                      <a:r>
                        <a:rPr sz="1000" spc="55" dirty="0">
                          <a:solidFill>
                            <a:srgbClr val="171717"/>
                          </a:solidFill>
                          <a:latin typeface="Gill Sans MT"/>
                          <a:cs typeface="Gill Sans MT"/>
                        </a:rPr>
                        <a:t>Pension</a:t>
                      </a:r>
                      <a:r>
                        <a:rPr sz="1000" spc="-35" dirty="0">
                          <a:solidFill>
                            <a:srgbClr val="171717"/>
                          </a:solidFill>
                          <a:latin typeface="Gill Sans MT"/>
                          <a:cs typeface="Gill Sans MT"/>
                        </a:rPr>
                        <a:t> </a:t>
                      </a:r>
                      <a:r>
                        <a:rPr sz="1000" spc="30" dirty="0">
                          <a:solidFill>
                            <a:srgbClr val="171717"/>
                          </a:solidFill>
                          <a:latin typeface="Gill Sans MT"/>
                          <a:cs typeface="Gill Sans MT"/>
                        </a:rPr>
                        <a:t>Board</a:t>
                      </a:r>
                      <a:endParaRPr sz="1000">
                        <a:latin typeface="Gill Sans MT"/>
                        <a:cs typeface="Gill Sans MT"/>
                      </a:endParaRPr>
                    </a:p>
                  </a:txBody>
                  <a:tcPr marL="0" marR="0" marT="2984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a:lnSpc>
                          <a:spcPct val="100000"/>
                        </a:lnSpc>
                      </a:pPr>
                      <a:endParaRPr sz="1250">
                        <a:latin typeface="Times New Roman"/>
                        <a:cs typeface="Times New Roman"/>
                      </a:endParaRPr>
                    </a:p>
                    <a:p>
                      <a:pPr marL="74295">
                        <a:lnSpc>
                          <a:spcPct val="100000"/>
                        </a:lnSpc>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60" dirty="0">
                          <a:solidFill>
                            <a:srgbClr val="171717"/>
                          </a:solidFill>
                          <a:latin typeface="Gill Sans MT"/>
                          <a:cs typeface="Gill Sans MT"/>
                        </a:rPr>
                        <a:t>12</a:t>
                      </a:r>
                      <a:r>
                        <a:rPr sz="1000" spc="-40" dirty="0">
                          <a:solidFill>
                            <a:srgbClr val="171717"/>
                          </a:solidFill>
                          <a:latin typeface="Gill Sans MT"/>
                          <a:cs typeface="Gill Sans MT"/>
                        </a:rPr>
                        <a:t> </a:t>
                      </a:r>
                      <a:r>
                        <a:rPr sz="1000" spc="50" dirty="0">
                          <a:solidFill>
                            <a:srgbClr val="171717"/>
                          </a:solidFill>
                          <a:latin typeface="Gill Sans MT"/>
                          <a:cs typeface="Gill Sans MT"/>
                        </a:rPr>
                        <a:t>months</a:t>
                      </a:r>
                      <a:endParaRPr sz="1000">
                        <a:latin typeface="Gill Sans MT"/>
                        <a:cs typeface="Gill Sans MT"/>
                      </a:endParaRPr>
                    </a:p>
                  </a:txBody>
                  <a:tcPr marL="0" marR="0" marT="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3"/>
                  </a:ext>
                </a:extLst>
              </a:tr>
              <a:tr h="377825">
                <a:tc>
                  <a:txBody>
                    <a:bodyPr/>
                    <a:lstStyle/>
                    <a:p>
                      <a:pPr marL="73660" marR="186690">
                        <a:lnSpc>
                          <a:spcPct val="100000"/>
                        </a:lnSpc>
                        <a:spcBef>
                          <a:spcPts val="240"/>
                        </a:spcBef>
                      </a:pPr>
                      <a:r>
                        <a:rPr sz="1000" spc="25" dirty="0">
                          <a:solidFill>
                            <a:srgbClr val="171717"/>
                          </a:solidFill>
                          <a:latin typeface="Gill Sans MT"/>
                          <a:cs typeface="Gill Sans MT"/>
                        </a:rPr>
                        <a:t>Disability</a:t>
                      </a:r>
                      <a:r>
                        <a:rPr sz="1000" spc="-45" dirty="0">
                          <a:solidFill>
                            <a:srgbClr val="171717"/>
                          </a:solidFill>
                          <a:latin typeface="Gill Sans MT"/>
                          <a:cs typeface="Gill Sans MT"/>
                        </a:rPr>
                        <a:t> </a:t>
                      </a:r>
                      <a:r>
                        <a:rPr sz="1000" spc="20" dirty="0">
                          <a:solidFill>
                            <a:srgbClr val="171717"/>
                          </a:solidFill>
                          <a:latin typeface="Gill Sans MT"/>
                          <a:cs typeface="Gill Sans MT"/>
                        </a:rPr>
                        <a:t>(Short</a:t>
                      </a:r>
                      <a:r>
                        <a:rPr sz="1000" spc="-35" dirty="0">
                          <a:solidFill>
                            <a:srgbClr val="171717"/>
                          </a:solidFill>
                          <a:latin typeface="Gill Sans MT"/>
                          <a:cs typeface="Gill Sans MT"/>
                        </a:rPr>
                        <a:t> </a:t>
                      </a:r>
                      <a:r>
                        <a:rPr sz="1000" spc="15" dirty="0">
                          <a:solidFill>
                            <a:srgbClr val="171717"/>
                          </a:solidFill>
                          <a:latin typeface="Gill Sans MT"/>
                          <a:cs typeface="Gill Sans MT"/>
                        </a:rPr>
                        <a:t>Term </a:t>
                      </a:r>
                      <a:r>
                        <a:rPr sz="1000" spc="-265" dirty="0">
                          <a:solidFill>
                            <a:srgbClr val="171717"/>
                          </a:solidFill>
                          <a:latin typeface="Gill Sans MT"/>
                          <a:cs typeface="Gill Sans MT"/>
                        </a:rPr>
                        <a:t> </a:t>
                      </a:r>
                      <a:r>
                        <a:rPr sz="1000" spc="-25" dirty="0">
                          <a:solidFill>
                            <a:srgbClr val="171717"/>
                          </a:solidFill>
                          <a:latin typeface="Gill Sans MT"/>
                          <a:cs typeface="Gill Sans MT"/>
                        </a:rPr>
                        <a:t>or </a:t>
                      </a:r>
                      <a:r>
                        <a:rPr sz="1000" spc="55" dirty="0">
                          <a:solidFill>
                            <a:srgbClr val="171717"/>
                          </a:solidFill>
                          <a:latin typeface="Gill Sans MT"/>
                          <a:cs typeface="Gill Sans MT"/>
                        </a:rPr>
                        <a:t>Long</a:t>
                      </a:r>
                      <a:r>
                        <a:rPr sz="1000" spc="-30" dirty="0">
                          <a:solidFill>
                            <a:srgbClr val="171717"/>
                          </a:solidFill>
                          <a:latin typeface="Gill Sans MT"/>
                          <a:cs typeface="Gill Sans MT"/>
                        </a:rPr>
                        <a:t> </a:t>
                      </a:r>
                      <a:r>
                        <a:rPr sz="1000" spc="15" dirty="0">
                          <a:solidFill>
                            <a:srgbClr val="171717"/>
                          </a:solidFill>
                          <a:latin typeface="Gill Sans MT"/>
                          <a:cs typeface="Gill Sans MT"/>
                        </a:rPr>
                        <a:t>Term)</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840"/>
                        </a:spcBef>
                      </a:pPr>
                      <a:r>
                        <a:rPr sz="1000" spc="40" dirty="0">
                          <a:solidFill>
                            <a:srgbClr val="171717"/>
                          </a:solidFill>
                          <a:latin typeface="Gill Sans MT"/>
                          <a:cs typeface="Gill Sans MT"/>
                        </a:rPr>
                        <a:t>Benefit</a:t>
                      </a:r>
                      <a:r>
                        <a:rPr sz="1000" spc="-65"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8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4"/>
                  </a:ext>
                </a:extLst>
              </a:tr>
              <a:tr h="530225">
                <a:tc>
                  <a:txBody>
                    <a:bodyPr/>
                    <a:lstStyle/>
                    <a:p>
                      <a:pPr marL="73660" marR="558800">
                        <a:lnSpc>
                          <a:spcPct val="100000"/>
                        </a:lnSpc>
                        <a:spcBef>
                          <a:spcPts val="840"/>
                        </a:spcBef>
                      </a:pPr>
                      <a:r>
                        <a:rPr sz="1000" spc="15" dirty="0">
                          <a:solidFill>
                            <a:srgbClr val="171717"/>
                          </a:solidFill>
                          <a:latin typeface="Gill Sans MT"/>
                          <a:cs typeface="Gill Sans MT"/>
                        </a:rPr>
                        <a:t>Child</a:t>
                      </a:r>
                      <a:r>
                        <a:rPr sz="1000" spc="-65" dirty="0">
                          <a:solidFill>
                            <a:srgbClr val="171717"/>
                          </a:solidFill>
                          <a:latin typeface="Gill Sans MT"/>
                          <a:cs typeface="Gill Sans MT"/>
                        </a:rPr>
                        <a:t> </a:t>
                      </a:r>
                      <a:r>
                        <a:rPr sz="1000" spc="30" dirty="0">
                          <a:solidFill>
                            <a:srgbClr val="171717"/>
                          </a:solidFill>
                          <a:latin typeface="Gill Sans MT"/>
                          <a:cs typeface="Gill Sans MT"/>
                        </a:rPr>
                        <a:t>Support</a:t>
                      </a:r>
                      <a:r>
                        <a:rPr sz="1000" spc="-40" dirty="0">
                          <a:solidFill>
                            <a:srgbClr val="171717"/>
                          </a:solidFill>
                          <a:latin typeface="Gill Sans MT"/>
                          <a:cs typeface="Gill Sans MT"/>
                        </a:rPr>
                        <a:t> </a:t>
                      </a:r>
                      <a:r>
                        <a:rPr sz="1000" spc="130" dirty="0">
                          <a:solidFill>
                            <a:srgbClr val="171717"/>
                          </a:solidFill>
                          <a:latin typeface="Gill Sans MT"/>
                          <a:cs typeface="Gill Sans MT"/>
                        </a:rPr>
                        <a:t>/ </a:t>
                      </a:r>
                      <a:r>
                        <a:rPr sz="1000" spc="-265" dirty="0">
                          <a:solidFill>
                            <a:srgbClr val="171717"/>
                          </a:solidFill>
                          <a:latin typeface="Gill Sans MT"/>
                          <a:cs typeface="Gill Sans MT"/>
                        </a:rPr>
                        <a:t> </a:t>
                      </a:r>
                      <a:r>
                        <a:rPr sz="1000" spc="25" dirty="0">
                          <a:solidFill>
                            <a:srgbClr val="171717"/>
                          </a:solidFill>
                          <a:latin typeface="Gill Sans MT"/>
                          <a:cs typeface="Gill Sans MT"/>
                        </a:rPr>
                        <a:t>Alimony</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235585">
                        <a:lnSpc>
                          <a:spcPct val="100000"/>
                        </a:lnSpc>
                        <a:spcBef>
                          <a:spcPts val="840"/>
                        </a:spcBef>
                      </a:pPr>
                      <a:r>
                        <a:rPr sz="1000" spc="-15" dirty="0">
                          <a:solidFill>
                            <a:srgbClr val="171717"/>
                          </a:solidFill>
                          <a:latin typeface="Gill Sans MT"/>
                          <a:cs typeface="Gill Sans MT"/>
                        </a:rPr>
                        <a:t>Court</a:t>
                      </a:r>
                      <a:r>
                        <a:rPr sz="1000" spc="-30" dirty="0">
                          <a:solidFill>
                            <a:srgbClr val="171717"/>
                          </a:solidFill>
                          <a:latin typeface="Gill Sans MT"/>
                          <a:cs typeface="Gill Sans MT"/>
                        </a:rPr>
                        <a:t> </a:t>
                      </a:r>
                      <a:r>
                        <a:rPr sz="1000" spc="20" dirty="0">
                          <a:solidFill>
                            <a:srgbClr val="171717"/>
                          </a:solidFill>
                          <a:latin typeface="Gill Sans MT"/>
                          <a:cs typeface="Gill Sans MT"/>
                        </a:rPr>
                        <a:t>Award</a:t>
                      </a:r>
                      <a:r>
                        <a:rPr sz="1000" spc="-25" dirty="0">
                          <a:solidFill>
                            <a:srgbClr val="171717"/>
                          </a:solidFill>
                          <a:latin typeface="Gill Sans MT"/>
                          <a:cs typeface="Gill Sans MT"/>
                        </a:rPr>
                        <a:t> </a:t>
                      </a:r>
                      <a:r>
                        <a:rPr sz="1000" spc="5" dirty="0">
                          <a:solidFill>
                            <a:srgbClr val="171717"/>
                          </a:solidFill>
                          <a:latin typeface="Gill Sans MT"/>
                          <a:cs typeface="Gill Sans MT"/>
                        </a:rPr>
                        <a:t>Letter</a:t>
                      </a:r>
                      <a:r>
                        <a:rPr sz="1000" spc="-40" dirty="0">
                          <a:solidFill>
                            <a:srgbClr val="171717"/>
                          </a:solidFill>
                          <a:latin typeface="Gill Sans MT"/>
                          <a:cs typeface="Gill Sans MT"/>
                        </a:rPr>
                        <a:t> </a:t>
                      </a:r>
                      <a:r>
                        <a:rPr sz="1000" spc="-25" dirty="0">
                          <a:solidFill>
                            <a:srgbClr val="171717"/>
                          </a:solidFill>
                          <a:latin typeface="Gill Sans MT"/>
                          <a:cs typeface="Gill Sans MT"/>
                        </a:rPr>
                        <a:t>or</a:t>
                      </a:r>
                      <a:r>
                        <a:rPr sz="1000" spc="-30" dirty="0">
                          <a:solidFill>
                            <a:srgbClr val="171717"/>
                          </a:solidFill>
                          <a:latin typeface="Gill Sans MT"/>
                          <a:cs typeface="Gill Sans MT"/>
                        </a:rPr>
                        <a:t> </a:t>
                      </a:r>
                      <a:r>
                        <a:rPr sz="1000" spc="10" dirty="0">
                          <a:solidFill>
                            <a:srgbClr val="171717"/>
                          </a:solidFill>
                          <a:latin typeface="Gill Sans MT"/>
                          <a:cs typeface="Gill Sans MT"/>
                        </a:rPr>
                        <a:t>printout </a:t>
                      </a:r>
                      <a:r>
                        <a:rPr sz="1000" spc="-265" dirty="0">
                          <a:solidFill>
                            <a:srgbClr val="171717"/>
                          </a:solidFill>
                          <a:latin typeface="Gill Sans MT"/>
                          <a:cs typeface="Gill Sans MT"/>
                        </a:rPr>
                        <a:t> </a:t>
                      </a:r>
                      <a:r>
                        <a:rPr sz="1000" spc="35" dirty="0">
                          <a:solidFill>
                            <a:srgbClr val="171717"/>
                          </a:solidFill>
                          <a:latin typeface="Gill Sans MT"/>
                          <a:cs typeface="Gill Sans MT"/>
                        </a:rPr>
                        <a:t>from</a:t>
                      </a:r>
                      <a:r>
                        <a:rPr sz="1000" spc="-20" dirty="0">
                          <a:solidFill>
                            <a:srgbClr val="171717"/>
                          </a:solidFill>
                          <a:latin typeface="Gill Sans MT"/>
                          <a:cs typeface="Gill Sans MT"/>
                        </a:rPr>
                        <a:t> </a:t>
                      </a:r>
                      <a:r>
                        <a:rPr sz="1000" spc="50" dirty="0">
                          <a:solidFill>
                            <a:srgbClr val="171717"/>
                          </a:solidFill>
                          <a:latin typeface="Gill Sans MT"/>
                          <a:cs typeface="Gill Sans MT"/>
                        </a:rPr>
                        <a:t>domestic</a:t>
                      </a:r>
                      <a:r>
                        <a:rPr sz="1000" spc="-25" dirty="0">
                          <a:solidFill>
                            <a:srgbClr val="171717"/>
                          </a:solidFill>
                          <a:latin typeface="Gill Sans MT"/>
                          <a:cs typeface="Gill Sans MT"/>
                        </a:rPr>
                        <a:t> </a:t>
                      </a:r>
                      <a:r>
                        <a:rPr sz="1000" spc="30" dirty="0">
                          <a:solidFill>
                            <a:srgbClr val="171717"/>
                          </a:solidFill>
                          <a:latin typeface="Gill Sans MT"/>
                          <a:cs typeface="Gill Sans MT"/>
                        </a:rPr>
                        <a:t>relations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marR="76835">
                        <a:lnSpc>
                          <a:spcPct val="100000"/>
                        </a:lnSpc>
                        <a:spcBef>
                          <a:spcPts val="240"/>
                        </a:spcBef>
                      </a:pPr>
                      <a:r>
                        <a:rPr sz="1000" spc="-10" dirty="0">
                          <a:solidFill>
                            <a:srgbClr val="171717"/>
                          </a:solidFill>
                          <a:latin typeface="Gill Sans MT"/>
                          <a:cs typeface="Gill Sans MT"/>
                        </a:rPr>
                        <a:t>Within </a:t>
                      </a:r>
                      <a:r>
                        <a:rPr sz="1000" spc="55" dirty="0">
                          <a:solidFill>
                            <a:srgbClr val="171717"/>
                          </a:solidFill>
                          <a:latin typeface="Gill Sans MT"/>
                          <a:cs typeface="Gill Sans MT"/>
                        </a:rPr>
                        <a:t>12 months </a:t>
                      </a:r>
                      <a:r>
                        <a:rPr sz="1000" spc="20" dirty="0">
                          <a:solidFill>
                            <a:srgbClr val="171717"/>
                          </a:solidFill>
                          <a:latin typeface="Gill Sans MT"/>
                          <a:cs typeface="Gill Sans MT"/>
                        </a:rPr>
                        <a:t>(within </a:t>
                      </a:r>
                      <a:r>
                        <a:rPr sz="1000" spc="55" dirty="0">
                          <a:solidFill>
                            <a:srgbClr val="171717"/>
                          </a:solidFill>
                          <a:latin typeface="Gill Sans MT"/>
                          <a:cs typeface="Gill Sans MT"/>
                        </a:rPr>
                        <a:t>60 </a:t>
                      </a:r>
                      <a:r>
                        <a:rPr sz="1000" spc="60" dirty="0">
                          <a:solidFill>
                            <a:srgbClr val="171717"/>
                          </a:solidFill>
                          <a:latin typeface="Gill Sans MT"/>
                          <a:cs typeface="Gill Sans MT"/>
                        </a:rPr>
                        <a:t> </a:t>
                      </a:r>
                      <a:r>
                        <a:rPr sz="1000" spc="80" dirty="0">
                          <a:solidFill>
                            <a:srgbClr val="171717"/>
                          </a:solidFill>
                          <a:latin typeface="Gill Sans MT"/>
                          <a:cs typeface="Gill Sans MT"/>
                        </a:rPr>
                        <a:t>days</a:t>
                      </a:r>
                      <a:r>
                        <a:rPr sz="1000" spc="-30" dirty="0">
                          <a:solidFill>
                            <a:srgbClr val="171717"/>
                          </a:solidFill>
                          <a:latin typeface="Gill Sans MT"/>
                          <a:cs typeface="Gill Sans MT"/>
                        </a:rPr>
                        <a:t> </a:t>
                      </a:r>
                      <a:r>
                        <a:rPr sz="1000" spc="55" dirty="0">
                          <a:solidFill>
                            <a:srgbClr val="171717"/>
                          </a:solidFill>
                          <a:latin typeface="Gill Sans MT"/>
                          <a:cs typeface="Gill Sans MT"/>
                        </a:rPr>
                        <a:t>if</a:t>
                      </a:r>
                      <a:r>
                        <a:rPr sz="1000" spc="-35" dirty="0">
                          <a:solidFill>
                            <a:srgbClr val="171717"/>
                          </a:solidFill>
                          <a:latin typeface="Gill Sans MT"/>
                          <a:cs typeface="Gill Sans MT"/>
                        </a:rPr>
                        <a:t> </a:t>
                      </a:r>
                      <a:r>
                        <a:rPr sz="1000" spc="70" dirty="0">
                          <a:solidFill>
                            <a:srgbClr val="171717"/>
                          </a:solidFill>
                          <a:latin typeface="Gill Sans MT"/>
                          <a:cs typeface="Gill Sans MT"/>
                        </a:rPr>
                        <a:t>using</a:t>
                      </a:r>
                      <a:r>
                        <a:rPr sz="1000" spc="-50" dirty="0">
                          <a:solidFill>
                            <a:srgbClr val="171717"/>
                          </a:solidFill>
                          <a:latin typeface="Gill Sans MT"/>
                          <a:cs typeface="Gill Sans MT"/>
                        </a:rPr>
                        <a:t> </a:t>
                      </a:r>
                      <a:r>
                        <a:rPr sz="1000" spc="10" dirty="0">
                          <a:solidFill>
                            <a:srgbClr val="171717"/>
                          </a:solidFill>
                          <a:latin typeface="Gill Sans MT"/>
                          <a:cs typeface="Gill Sans MT"/>
                        </a:rPr>
                        <a:t>printout</a:t>
                      </a:r>
                      <a:r>
                        <a:rPr sz="1000" spc="-25" dirty="0">
                          <a:solidFill>
                            <a:srgbClr val="171717"/>
                          </a:solidFill>
                          <a:latin typeface="Gill Sans MT"/>
                          <a:cs typeface="Gill Sans MT"/>
                        </a:rPr>
                        <a:t> </a:t>
                      </a:r>
                      <a:r>
                        <a:rPr sz="1000" spc="35" dirty="0">
                          <a:solidFill>
                            <a:srgbClr val="171717"/>
                          </a:solidFill>
                          <a:latin typeface="Gill Sans MT"/>
                          <a:cs typeface="Gill Sans MT"/>
                        </a:rPr>
                        <a:t>from</a:t>
                      </a:r>
                      <a:r>
                        <a:rPr sz="1000" spc="-20" dirty="0">
                          <a:solidFill>
                            <a:srgbClr val="171717"/>
                          </a:solidFill>
                          <a:latin typeface="Gill Sans MT"/>
                          <a:cs typeface="Gill Sans MT"/>
                        </a:rPr>
                        <a:t> </a:t>
                      </a:r>
                      <a:r>
                        <a:rPr sz="1000" spc="-50" dirty="0">
                          <a:solidFill>
                            <a:srgbClr val="171717"/>
                          </a:solidFill>
                          <a:latin typeface="Gill Sans MT"/>
                          <a:cs typeface="Gill Sans MT"/>
                        </a:rPr>
                        <a:t>DR </a:t>
                      </a:r>
                      <a:r>
                        <a:rPr sz="1000" spc="-260" dirty="0">
                          <a:solidFill>
                            <a:srgbClr val="171717"/>
                          </a:solidFill>
                          <a:latin typeface="Gill Sans MT"/>
                          <a:cs typeface="Gill Sans MT"/>
                        </a:rPr>
                        <a:t> </a:t>
                      </a:r>
                      <a:r>
                        <a:rPr sz="1000" spc="40" dirty="0">
                          <a:solidFill>
                            <a:srgbClr val="171717"/>
                          </a:solidFill>
                          <a:latin typeface="Gill Sans MT"/>
                          <a:cs typeface="Gill Sans MT"/>
                        </a:rPr>
                        <a:t>website)</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5"/>
                  </a:ext>
                </a:extLst>
              </a:tr>
              <a:tr h="225425">
                <a:tc>
                  <a:txBody>
                    <a:bodyPr/>
                    <a:lstStyle/>
                    <a:p>
                      <a:pPr marL="73660">
                        <a:lnSpc>
                          <a:spcPct val="100000"/>
                        </a:lnSpc>
                        <a:spcBef>
                          <a:spcPts val="240"/>
                        </a:spcBef>
                      </a:pPr>
                      <a:r>
                        <a:rPr sz="1000" spc="35" dirty="0">
                          <a:solidFill>
                            <a:srgbClr val="171717"/>
                          </a:solidFill>
                          <a:latin typeface="Gill Sans MT"/>
                          <a:cs typeface="Gill Sans MT"/>
                        </a:rPr>
                        <a:t>Foster</a:t>
                      </a:r>
                      <a:r>
                        <a:rPr sz="1000" spc="-55" dirty="0">
                          <a:solidFill>
                            <a:srgbClr val="171717"/>
                          </a:solidFill>
                          <a:latin typeface="Gill Sans MT"/>
                          <a:cs typeface="Gill Sans MT"/>
                        </a:rPr>
                        <a:t> </a:t>
                      </a:r>
                      <a:r>
                        <a:rPr sz="1000" spc="10" dirty="0">
                          <a:solidFill>
                            <a:srgbClr val="171717"/>
                          </a:solidFill>
                          <a:latin typeface="Gill Sans MT"/>
                          <a:cs typeface="Gill Sans MT"/>
                        </a:rPr>
                        <a:t>Care</a:t>
                      </a:r>
                      <a:r>
                        <a:rPr sz="1000" spc="-45" dirty="0">
                          <a:solidFill>
                            <a:srgbClr val="171717"/>
                          </a:solidFill>
                          <a:latin typeface="Gill Sans MT"/>
                          <a:cs typeface="Gill Sans MT"/>
                        </a:rPr>
                        <a:t> </a:t>
                      </a:r>
                      <a:r>
                        <a:rPr sz="1000" spc="60" dirty="0">
                          <a:solidFill>
                            <a:srgbClr val="171717"/>
                          </a:solidFill>
                          <a:latin typeface="Gill Sans MT"/>
                          <a:cs typeface="Gill Sans MT"/>
                        </a:rPr>
                        <a:t>Payment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0"/>
                        </a:spcBef>
                      </a:pPr>
                      <a:r>
                        <a:rPr sz="1000" spc="45" dirty="0">
                          <a:solidFill>
                            <a:srgbClr val="171717"/>
                          </a:solidFill>
                          <a:latin typeface="Gill Sans MT"/>
                          <a:cs typeface="Gill Sans MT"/>
                        </a:rPr>
                        <a:t>Statement</a:t>
                      </a:r>
                      <a:r>
                        <a:rPr sz="1000" spc="-30" dirty="0">
                          <a:solidFill>
                            <a:srgbClr val="171717"/>
                          </a:solidFill>
                          <a:latin typeface="Gill Sans MT"/>
                          <a:cs typeface="Gill Sans MT"/>
                        </a:rPr>
                        <a:t> </a:t>
                      </a:r>
                      <a:r>
                        <a:rPr sz="1000" spc="35" dirty="0">
                          <a:solidFill>
                            <a:srgbClr val="171717"/>
                          </a:solidFill>
                          <a:latin typeface="Gill Sans MT"/>
                          <a:cs typeface="Gill Sans MT"/>
                        </a:rPr>
                        <a:t>from</a:t>
                      </a:r>
                      <a:r>
                        <a:rPr sz="1000" spc="-25" dirty="0">
                          <a:solidFill>
                            <a:srgbClr val="171717"/>
                          </a:solidFill>
                          <a:latin typeface="Gill Sans MT"/>
                          <a:cs typeface="Gill Sans MT"/>
                        </a:rPr>
                        <a:t> </a:t>
                      </a:r>
                      <a:r>
                        <a:rPr sz="1000" spc="60" dirty="0">
                          <a:solidFill>
                            <a:srgbClr val="171717"/>
                          </a:solidFill>
                          <a:latin typeface="Gill Sans MT"/>
                          <a:cs typeface="Gill Sans MT"/>
                        </a:rPr>
                        <a:t>Social</a:t>
                      </a:r>
                      <a:r>
                        <a:rPr sz="1000" spc="-5" dirty="0">
                          <a:solidFill>
                            <a:srgbClr val="171717"/>
                          </a:solidFill>
                          <a:latin typeface="Gill Sans MT"/>
                          <a:cs typeface="Gill Sans MT"/>
                        </a:rPr>
                        <a:t> </a:t>
                      </a:r>
                      <a:r>
                        <a:rPr sz="1000" spc="50" dirty="0">
                          <a:solidFill>
                            <a:srgbClr val="171717"/>
                          </a:solidFill>
                          <a:latin typeface="Gill Sans MT"/>
                          <a:cs typeface="Gill Sans MT"/>
                        </a:rPr>
                        <a:t>Services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6"/>
                  </a:ext>
                </a:extLst>
              </a:tr>
              <a:tr h="377825">
                <a:tc>
                  <a:txBody>
                    <a:bodyPr/>
                    <a:lstStyle/>
                    <a:p>
                      <a:pPr marL="73660" marR="583565">
                        <a:lnSpc>
                          <a:spcPct val="100000"/>
                        </a:lnSpc>
                        <a:spcBef>
                          <a:spcPts val="240"/>
                        </a:spcBef>
                      </a:pPr>
                      <a:r>
                        <a:rPr sz="1000" spc="-10" dirty="0">
                          <a:solidFill>
                            <a:srgbClr val="171717"/>
                          </a:solidFill>
                          <a:latin typeface="Gill Sans MT"/>
                          <a:cs typeface="Gill Sans MT"/>
                        </a:rPr>
                        <a:t>Workers </a:t>
                      </a:r>
                      <a:r>
                        <a:rPr sz="1000" spc="-5" dirty="0">
                          <a:solidFill>
                            <a:srgbClr val="171717"/>
                          </a:solidFill>
                          <a:latin typeface="Gill Sans MT"/>
                          <a:cs typeface="Gill Sans MT"/>
                        </a:rPr>
                        <a:t> </a:t>
                      </a:r>
                      <a:r>
                        <a:rPr sz="1000" dirty="0">
                          <a:solidFill>
                            <a:srgbClr val="171717"/>
                          </a:solidFill>
                          <a:latin typeface="Gill Sans MT"/>
                          <a:cs typeface="Gill Sans MT"/>
                        </a:rPr>
                        <a:t>C</a:t>
                      </a:r>
                      <a:r>
                        <a:rPr sz="1000" spc="-5" dirty="0">
                          <a:solidFill>
                            <a:srgbClr val="171717"/>
                          </a:solidFill>
                          <a:latin typeface="Gill Sans MT"/>
                          <a:cs typeface="Gill Sans MT"/>
                        </a:rPr>
                        <a:t>o</a:t>
                      </a:r>
                      <a:r>
                        <a:rPr sz="1000" dirty="0">
                          <a:solidFill>
                            <a:srgbClr val="171717"/>
                          </a:solidFill>
                          <a:latin typeface="Gill Sans MT"/>
                          <a:cs typeface="Gill Sans MT"/>
                        </a:rPr>
                        <a:t>m</a:t>
                      </a:r>
                      <a:r>
                        <a:rPr sz="1000" spc="5" dirty="0">
                          <a:solidFill>
                            <a:srgbClr val="171717"/>
                          </a:solidFill>
                          <a:latin typeface="Gill Sans MT"/>
                          <a:cs typeface="Gill Sans MT"/>
                        </a:rPr>
                        <a:t>p</a:t>
                      </a:r>
                      <a:r>
                        <a:rPr sz="1000" spc="-5" dirty="0">
                          <a:solidFill>
                            <a:srgbClr val="171717"/>
                          </a:solidFill>
                          <a:latin typeface="Gill Sans MT"/>
                          <a:cs typeface="Gill Sans MT"/>
                        </a:rPr>
                        <a:t>en</a:t>
                      </a:r>
                      <a:r>
                        <a:rPr sz="1000" dirty="0">
                          <a:solidFill>
                            <a:srgbClr val="171717"/>
                          </a:solidFill>
                          <a:latin typeface="Gill Sans MT"/>
                          <a:cs typeface="Gill Sans MT"/>
                        </a:rPr>
                        <a:t>sa</a:t>
                      </a:r>
                      <a:r>
                        <a:rPr sz="1000" spc="-5" dirty="0">
                          <a:solidFill>
                            <a:srgbClr val="171717"/>
                          </a:solidFill>
                          <a:latin typeface="Gill Sans MT"/>
                          <a:cs typeface="Gill Sans MT"/>
                        </a:rPr>
                        <a:t>ti</a:t>
                      </a:r>
                      <a:r>
                        <a:rPr sz="1000" spc="-10" dirty="0">
                          <a:solidFill>
                            <a:srgbClr val="171717"/>
                          </a:solidFill>
                          <a:latin typeface="Gill Sans MT"/>
                          <a:cs typeface="Gill Sans MT"/>
                        </a:rPr>
                        <a:t>o</a:t>
                      </a:r>
                      <a:r>
                        <a:rPr sz="1000" dirty="0">
                          <a:solidFill>
                            <a:srgbClr val="171717"/>
                          </a:solidFill>
                          <a:latin typeface="Gill Sans MT"/>
                          <a:cs typeface="Gill Sans MT"/>
                        </a:rPr>
                        <a:t>n</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616585">
                        <a:lnSpc>
                          <a:spcPct val="100000"/>
                        </a:lnSpc>
                        <a:spcBef>
                          <a:spcPts val="240"/>
                        </a:spcBef>
                      </a:pPr>
                      <a:r>
                        <a:rPr sz="1000" spc="20" dirty="0">
                          <a:solidFill>
                            <a:srgbClr val="171717"/>
                          </a:solidFill>
                          <a:latin typeface="Gill Sans MT"/>
                          <a:cs typeface="Gill Sans MT"/>
                        </a:rPr>
                        <a:t>Award</a:t>
                      </a:r>
                      <a:r>
                        <a:rPr sz="1000" spc="-35" dirty="0">
                          <a:solidFill>
                            <a:srgbClr val="171717"/>
                          </a:solidFill>
                          <a:latin typeface="Gill Sans MT"/>
                          <a:cs typeface="Gill Sans MT"/>
                        </a:rPr>
                        <a:t> </a:t>
                      </a:r>
                      <a:r>
                        <a:rPr sz="1000" spc="5" dirty="0">
                          <a:solidFill>
                            <a:srgbClr val="171717"/>
                          </a:solidFill>
                          <a:latin typeface="Gill Sans MT"/>
                          <a:cs typeface="Gill Sans MT"/>
                        </a:rPr>
                        <a:t>Letter</a:t>
                      </a:r>
                      <a:r>
                        <a:rPr sz="1000" spc="-50" dirty="0">
                          <a:solidFill>
                            <a:srgbClr val="171717"/>
                          </a:solidFill>
                          <a:latin typeface="Gill Sans MT"/>
                          <a:cs typeface="Gill Sans MT"/>
                        </a:rPr>
                        <a:t> </a:t>
                      </a:r>
                      <a:r>
                        <a:rPr sz="1000" spc="-25" dirty="0">
                          <a:solidFill>
                            <a:srgbClr val="171717"/>
                          </a:solidFill>
                          <a:latin typeface="Gill Sans MT"/>
                          <a:cs typeface="Gill Sans MT"/>
                        </a:rPr>
                        <a:t>or</a:t>
                      </a:r>
                      <a:r>
                        <a:rPr sz="1000" spc="-40" dirty="0">
                          <a:solidFill>
                            <a:srgbClr val="171717"/>
                          </a:solidFill>
                          <a:latin typeface="Gill Sans MT"/>
                          <a:cs typeface="Gill Sans MT"/>
                        </a:rPr>
                        <a:t> </a:t>
                      </a:r>
                      <a:r>
                        <a:rPr sz="1000" spc="40" dirty="0">
                          <a:solidFill>
                            <a:srgbClr val="171717"/>
                          </a:solidFill>
                          <a:latin typeface="Gill Sans MT"/>
                          <a:cs typeface="Gill Sans MT"/>
                        </a:rPr>
                        <a:t>Benefit </a:t>
                      </a:r>
                      <a:r>
                        <a:rPr sz="1000" spc="-260"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8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7"/>
                  </a:ext>
                </a:extLst>
              </a:tr>
              <a:tr h="225425">
                <a:tc>
                  <a:txBody>
                    <a:bodyPr/>
                    <a:lstStyle/>
                    <a:p>
                      <a:pPr marL="73660">
                        <a:lnSpc>
                          <a:spcPct val="100000"/>
                        </a:lnSpc>
                        <a:spcBef>
                          <a:spcPts val="240"/>
                        </a:spcBef>
                      </a:pPr>
                      <a:r>
                        <a:rPr sz="1000" spc="35" dirty="0">
                          <a:solidFill>
                            <a:srgbClr val="171717"/>
                          </a:solidFill>
                          <a:latin typeface="Gill Sans MT"/>
                          <a:cs typeface="Gill Sans MT"/>
                        </a:rPr>
                        <a:t>Unemployment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0"/>
                        </a:spcBef>
                      </a:pPr>
                      <a:r>
                        <a:rPr sz="1000" spc="5" dirty="0">
                          <a:solidFill>
                            <a:srgbClr val="171717"/>
                          </a:solidFill>
                          <a:latin typeface="Gill Sans MT"/>
                          <a:cs typeface="Gill Sans MT"/>
                        </a:rPr>
                        <a:t>Letter</a:t>
                      </a:r>
                      <a:r>
                        <a:rPr sz="1000" spc="-65" dirty="0">
                          <a:solidFill>
                            <a:srgbClr val="171717"/>
                          </a:solidFill>
                          <a:latin typeface="Gill Sans MT"/>
                          <a:cs typeface="Gill Sans MT"/>
                        </a:rPr>
                        <a:t> </a:t>
                      </a:r>
                      <a:r>
                        <a:rPr sz="1000" spc="50" dirty="0">
                          <a:solidFill>
                            <a:srgbClr val="171717"/>
                          </a:solidFill>
                          <a:latin typeface="Gill Sans MT"/>
                          <a:cs typeface="Gill Sans MT"/>
                        </a:rPr>
                        <a:t>of</a:t>
                      </a:r>
                      <a:r>
                        <a:rPr sz="1000" spc="-35" dirty="0">
                          <a:solidFill>
                            <a:srgbClr val="171717"/>
                          </a:solidFill>
                          <a:latin typeface="Gill Sans MT"/>
                          <a:cs typeface="Gill Sans MT"/>
                        </a:rPr>
                        <a:t> </a:t>
                      </a:r>
                      <a:r>
                        <a:rPr sz="1000" spc="20" dirty="0">
                          <a:solidFill>
                            <a:srgbClr val="171717"/>
                          </a:solidFill>
                          <a:latin typeface="Gill Sans MT"/>
                          <a:cs typeface="Gill Sans MT"/>
                        </a:rPr>
                        <a:t>Determination</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8"/>
                  </a:ext>
                </a:extLst>
              </a:tr>
              <a:tr h="377825">
                <a:tc>
                  <a:txBody>
                    <a:bodyPr/>
                    <a:lstStyle/>
                    <a:p>
                      <a:pPr marL="73660">
                        <a:lnSpc>
                          <a:spcPct val="100000"/>
                        </a:lnSpc>
                        <a:spcBef>
                          <a:spcPts val="840"/>
                        </a:spcBef>
                      </a:pPr>
                      <a:r>
                        <a:rPr sz="1000" spc="40" dirty="0">
                          <a:solidFill>
                            <a:srgbClr val="171717"/>
                          </a:solidFill>
                          <a:latin typeface="Gill Sans MT"/>
                          <a:cs typeface="Gill Sans MT"/>
                        </a:rPr>
                        <a:t>Veterans</a:t>
                      </a:r>
                      <a:r>
                        <a:rPr sz="1000" spc="-50" dirty="0">
                          <a:solidFill>
                            <a:srgbClr val="171717"/>
                          </a:solidFill>
                          <a:latin typeface="Gill Sans MT"/>
                          <a:cs typeface="Gill Sans MT"/>
                        </a:rPr>
                        <a:t> </a:t>
                      </a:r>
                      <a:r>
                        <a:rPr sz="1000" spc="50" dirty="0">
                          <a:solidFill>
                            <a:srgbClr val="171717"/>
                          </a:solidFill>
                          <a:latin typeface="Gill Sans MT"/>
                          <a:cs typeface="Gill Sans MT"/>
                        </a:rPr>
                        <a:t>Benefits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616585">
                        <a:lnSpc>
                          <a:spcPct val="100000"/>
                        </a:lnSpc>
                        <a:spcBef>
                          <a:spcPts val="240"/>
                        </a:spcBef>
                      </a:pPr>
                      <a:r>
                        <a:rPr sz="1000" spc="20" dirty="0">
                          <a:solidFill>
                            <a:srgbClr val="171717"/>
                          </a:solidFill>
                          <a:latin typeface="Gill Sans MT"/>
                          <a:cs typeface="Gill Sans MT"/>
                        </a:rPr>
                        <a:t>Award</a:t>
                      </a:r>
                      <a:r>
                        <a:rPr sz="1000" spc="-35" dirty="0">
                          <a:solidFill>
                            <a:srgbClr val="171717"/>
                          </a:solidFill>
                          <a:latin typeface="Gill Sans MT"/>
                          <a:cs typeface="Gill Sans MT"/>
                        </a:rPr>
                        <a:t> </a:t>
                      </a:r>
                      <a:r>
                        <a:rPr sz="1000" spc="5" dirty="0">
                          <a:solidFill>
                            <a:srgbClr val="171717"/>
                          </a:solidFill>
                          <a:latin typeface="Gill Sans MT"/>
                          <a:cs typeface="Gill Sans MT"/>
                        </a:rPr>
                        <a:t>Letter</a:t>
                      </a:r>
                      <a:r>
                        <a:rPr sz="1000" spc="-50" dirty="0">
                          <a:solidFill>
                            <a:srgbClr val="171717"/>
                          </a:solidFill>
                          <a:latin typeface="Gill Sans MT"/>
                          <a:cs typeface="Gill Sans MT"/>
                        </a:rPr>
                        <a:t> </a:t>
                      </a:r>
                      <a:r>
                        <a:rPr sz="1000" spc="-25" dirty="0">
                          <a:solidFill>
                            <a:srgbClr val="171717"/>
                          </a:solidFill>
                          <a:latin typeface="Gill Sans MT"/>
                          <a:cs typeface="Gill Sans MT"/>
                        </a:rPr>
                        <a:t>or</a:t>
                      </a:r>
                      <a:r>
                        <a:rPr sz="1000" spc="-40" dirty="0">
                          <a:solidFill>
                            <a:srgbClr val="171717"/>
                          </a:solidFill>
                          <a:latin typeface="Gill Sans MT"/>
                          <a:cs typeface="Gill Sans MT"/>
                        </a:rPr>
                        <a:t> </a:t>
                      </a:r>
                      <a:r>
                        <a:rPr sz="1000" spc="40" dirty="0">
                          <a:solidFill>
                            <a:srgbClr val="171717"/>
                          </a:solidFill>
                          <a:latin typeface="Gill Sans MT"/>
                          <a:cs typeface="Gill Sans MT"/>
                        </a:rPr>
                        <a:t>Benefit </a:t>
                      </a:r>
                      <a:r>
                        <a:rPr sz="1000" spc="-260"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8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12</a:t>
                      </a:r>
                      <a:r>
                        <a:rPr sz="1000" spc="-40" dirty="0">
                          <a:solidFill>
                            <a:srgbClr val="171717"/>
                          </a:solidFill>
                          <a:latin typeface="Gill Sans MT"/>
                          <a:cs typeface="Gill Sans MT"/>
                        </a:rPr>
                        <a:t> </a:t>
                      </a:r>
                      <a:r>
                        <a:rPr sz="1000" spc="55" dirty="0">
                          <a:solidFill>
                            <a:srgbClr val="171717"/>
                          </a:solidFill>
                          <a:latin typeface="Gill Sans MT"/>
                          <a:cs typeface="Gill Sans MT"/>
                        </a:rPr>
                        <a:t>months</a:t>
                      </a:r>
                      <a:endParaRPr sz="1000">
                        <a:latin typeface="Gill Sans MT"/>
                        <a:cs typeface="Gill Sans MT"/>
                      </a:endParaRPr>
                    </a:p>
                  </a:txBody>
                  <a:tcPr marL="0" marR="0" marT="1066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09"/>
                  </a:ext>
                </a:extLst>
              </a:tr>
              <a:tr h="225425">
                <a:tc>
                  <a:txBody>
                    <a:bodyPr/>
                    <a:lstStyle/>
                    <a:p>
                      <a:pPr marL="73660">
                        <a:lnSpc>
                          <a:spcPct val="100000"/>
                        </a:lnSpc>
                        <a:spcBef>
                          <a:spcPts val="240"/>
                        </a:spcBef>
                      </a:pPr>
                      <a:r>
                        <a:rPr sz="1000" spc="30" dirty="0">
                          <a:solidFill>
                            <a:srgbClr val="171717"/>
                          </a:solidFill>
                          <a:latin typeface="Gill Sans MT"/>
                          <a:cs typeface="Gill Sans MT"/>
                        </a:rPr>
                        <a:t>Annuities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0"/>
                        </a:spcBef>
                      </a:pPr>
                      <a:r>
                        <a:rPr sz="1000" spc="60" dirty="0">
                          <a:solidFill>
                            <a:srgbClr val="171717"/>
                          </a:solidFill>
                          <a:latin typeface="Gill Sans MT"/>
                          <a:cs typeface="Gill Sans MT"/>
                        </a:rPr>
                        <a:t>Bank</a:t>
                      </a:r>
                      <a:r>
                        <a:rPr sz="1000" spc="-45"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0"/>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0"/>
                  </a:ext>
                </a:extLst>
              </a:tr>
              <a:tr h="377825">
                <a:tc>
                  <a:txBody>
                    <a:bodyPr/>
                    <a:lstStyle/>
                    <a:p>
                      <a:pPr marL="73660">
                        <a:lnSpc>
                          <a:spcPct val="100000"/>
                        </a:lnSpc>
                        <a:spcBef>
                          <a:spcPts val="844"/>
                        </a:spcBef>
                      </a:pPr>
                      <a:r>
                        <a:rPr sz="1000" spc="60" dirty="0">
                          <a:solidFill>
                            <a:srgbClr val="171717"/>
                          </a:solidFill>
                          <a:latin typeface="Gill Sans MT"/>
                          <a:cs typeface="Gill Sans MT"/>
                        </a:rPr>
                        <a:t>Salaries/Wages</a:t>
                      </a:r>
                      <a:endParaRPr sz="1000">
                        <a:latin typeface="Gill Sans MT"/>
                        <a:cs typeface="Gill Sans MT"/>
                      </a:endParaRPr>
                    </a:p>
                  </a:txBody>
                  <a:tcPr marL="0" marR="0" marT="107314"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844"/>
                        </a:spcBef>
                      </a:pPr>
                      <a:r>
                        <a:rPr sz="1000" spc="85" dirty="0">
                          <a:solidFill>
                            <a:srgbClr val="171717"/>
                          </a:solidFill>
                          <a:latin typeface="Gill Sans MT"/>
                          <a:cs typeface="Gill Sans MT"/>
                        </a:rPr>
                        <a:t>Pay</a:t>
                      </a:r>
                      <a:r>
                        <a:rPr sz="1000" spc="-55" dirty="0">
                          <a:solidFill>
                            <a:srgbClr val="171717"/>
                          </a:solidFill>
                          <a:latin typeface="Gill Sans MT"/>
                          <a:cs typeface="Gill Sans MT"/>
                        </a:rPr>
                        <a:t> </a:t>
                      </a:r>
                      <a:r>
                        <a:rPr sz="1000" spc="65" dirty="0">
                          <a:solidFill>
                            <a:srgbClr val="171717"/>
                          </a:solidFill>
                          <a:latin typeface="Gill Sans MT"/>
                          <a:cs typeface="Gill Sans MT"/>
                        </a:rPr>
                        <a:t>Stubs</a:t>
                      </a:r>
                      <a:endParaRPr sz="1000">
                        <a:latin typeface="Gill Sans MT"/>
                        <a:cs typeface="Gill Sans MT"/>
                      </a:endParaRPr>
                    </a:p>
                  </a:txBody>
                  <a:tcPr marL="0" marR="0" marT="107314"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0"/>
                        </a:spcBef>
                      </a:pPr>
                      <a:r>
                        <a:rPr sz="1000" spc="20" dirty="0">
                          <a:solidFill>
                            <a:srgbClr val="171717"/>
                          </a:solidFill>
                          <a:latin typeface="Gill Sans MT"/>
                          <a:cs typeface="Gill Sans MT"/>
                        </a:rPr>
                        <a:t>Four</a:t>
                      </a:r>
                      <a:r>
                        <a:rPr sz="1000" spc="-30" dirty="0">
                          <a:solidFill>
                            <a:srgbClr val="171717"/>
                          </a:solidFill>
                          <a:latin typeface="Gill Sans MT"/>
                          <a:cs typeface="Gill Sans MT"/>
                        </a:rPr>
                        <a:t> </a:t>
                      </a:r>
                      <a:r>
                        <a:rPr sz="1000" spc="50" dirty="0">
                          <a:solidFill>
                            <a:srgbClr val="171717"/>
                          </a:solidFill>
                          <a:latin typeface="Gill Sans MT"/>
                          <a:cs typeface="Gill Sans MT"/>
                        </a:rPr>
                        <a:t>weeks</a:t>
                      </a:r>
                      <a:r>
                        <a:rPr sz="1000" spc="-35" dirty="0">
                          <a:solidFill>
                            <a:srgbClr val="171717"/>
                          </a:solidFill>
                          <a:latin typeface="Gill Sans MT"/>
                          <a:cs typeface="Gill Sans MT"/>
                        </a:rPr>
                        <a:t> </a:t>
                      </a:r>
                      <a:r>
                        <a:rPr sz="1000" spc="50" dirty="0">
                          <a:solidFill>
                            <a:srgbClr val="171717"/>
                          </a:solidFill>
                          <a:latin typeface="Gill Sans MT"/>
                          <a:cs typeface="Gill Sans MT"/>
                        </a:rPr>
                        <a:t>of</a:t>
                      </a:r>
                      <a:r>
                        <a:rPr sz="1000" spc="-20" dirty="0">
                          <a:solidFill>
                            <a:srgbClr val="171717"/>
                          </a:solidFill>
                          <a:latin typeface="Gill Sans MT"/>
                          <a:cs typeface="Gill Sans MT"/>
                        </a:rPr>
                        <a:t> </a:t>
                      </a:r>
                      <a:r>
                        <a:rPr sz="1000" spc="65" dirty="0">
                          <a:solidFill>
                            <a:srgbClr val="171717"/>
                          </a:solidFill>
                          <a:latin typeface="Gill Sans MT"/>
                          <a:cs typeface="Gill Sans MT"/>
                        </a:rPr>
                        <a:t>paystubs</a:t>
                      </a:r>
                      <a:r>
                        <a:rPr sz="1000" spc="-35" dirty="0">
                          <a:solidFill>
                            <a:srgbClr val="171717"/>
                          </a:solidFill>
                          <a:latin typeface="Gill Sans MT"/>
                          <a:cs typeface="Gill Sans MT"/>
                        </a:rPr>
                        <a:t> </a:t>
                      </a:r>
                      <a:r>
                        <a:rPr sz="1000" spc="35" dirty="0">
                          <a:solidFill>
                            <a:srgbClr val="171717"/>
                          </a:solidFill>
                          <a:latin typeface="Gill Sans MT"/>
                          <a:cs typeface="Gill Sans MT"/>
                        </a:rPr>
                        <a:t>from</a:t>
                      </a:r>
                      <a:endParaRPr sz="1000">
                        <a:latin typeface="Gill Sans MT"/>
                        <a:cs typeface="Gill Sans MT"/>
                      </a:endParaRPr>
                    </a:p>
                    <a:p>
                      <a:pPr marL="74295">
                        <a:lnSpc>
                          <a:spcPct val="100000"/>
                        </a:lnSpc>
                        <a:spcBef>
                          <a:spcPts val="5"/>
                        </a:spcBef>
                      </a:pPr>
                      <a:r>
                        <a:rPr sz="1000" spc="25" dirty="0">
                          <a:solidFill>
                            <a:srgbClr val="171717"/>
                          </a:solidFill>
                          <a:latin typeface="Gill Sans MT"/>
                          <a:cs typeface="Gill Sans MT"/>
                        </a:rPr>
                        <a:t>the</a:t>
                      </a:r>
                      <a:r>
                        <a:rPr sz="1000" spc="-60" dirty="0">
                          <a:solidFill>
                            <a:srgbClr val="171717"/>
                          </a:solidFill>
                          <a:latin typeface="Gill Sans MT"/>
                          <a:cs typeface="Gill Sans MT"/>
                        </a:rPr>
                        <a:t> </a:t>
                      </a:r>
                      <a:r>
                        <a:rPr sz="1000" spc="60" dirty="0">
                          <a:solidFill>
                            <a:srgbClr val="171717"/>
                          </a:solidFill>
                          <a:latin typeface="Gill Sans MT"/>
                          <a:cs typeface="Gill Sans MT"/>
                        </a:rPr>
                        <a:t>last</a:t>
                      </a:r>
                      <a:r>
                        <a:rPr sz="1000" spc="-30" dirty="0">
                          <a:solidFill>
                            <a:srgbClr val="171717"/>
                          </a:solidFill>
                          <a:latin typeface="Gill Sans MT"/>
                          <a:cs typeface="Gill Sans MT"/>
                        </a:rPr>
                        <a:t> </a:t>
                      </a:r>
                      <a:r>
                        <a:rPr sz="1000" spc="55" dirty="0">
                          <a:solidFill>
                            <a:srgbClr val="171717"/>
                          </a:solidFill>
                          <a:latin typeface="Gill Sans MT"/>
                          <a:cs typeface="Gill Sans MT"/>
                        </a:rPr>
                        <a:t>60</a:t>
                      </a:r>
                      <a:r>
                        <a:rPr sz="1000" spc="-5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30480"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1"/>
                  </a:ext>
                </a:extLst>
              </a:tr>
              <a:tr h="225425">
                <a:tc>
                  <a:txBody>
                    <a:bodyPr/>
                    <a:lstStyle/>
                    <a:p>
                      <a:pPr marL="73660">
                        <a:lnSpc>
                          <a:spcPct val="100000"/>
                        </a:lnSpc>
                        <a:spcBef>
                          <a:spcPts val="245"/>
                        </a:spcBef>
                      </a:pPr>
                      <a:r>
                        <a:rPr sz="1000" spc="20" dirty="0">
                          <a:solidFill>
                            <a:srgbClr val="171717"/>
                          </a:solidFill>
                          <a:latin typeface="Gill Sans MT"/>
                          <a:cs typeface="Gill Sans MT"/>
                        </a:rPr>
                        <a:t>Interest</a:t>
                      </a:r>
                      <a:r>
                        <a:rPr sz="1000" spc="-70" dirty="0">
                          <a:solidFill>
                            <a:srgbClr val="171717"/>
                          </a:solidFill>
                          <a:latin typeface="Gill Sans MT"/>
                          <a:cs typeface="Gill Sans MT"/>
                        </a:rPr>
                        <a:t> </a:t>
                      </a:r>
                      <a:r>
                        <a:rPr sz="1000" spc="50" dirty="0">
                          <a:solidFill>
                            <a:srgbClr val="171717"/>
                          </a:solidFill>
                          <a:latin typeface="Gill Sans MT"/>
                          <a:cs typeface="Gill Sans MT"/>
                        </a:rPr>
                        <a:t>Income</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5"/>
                        </a:spcBef>
                      </a:pPr>
                      <a:r>
                        <a:rPr sz="1000" spc="60" dirty="0">
                          <a:solidFill>
                            <a:srgbClr val="171717"/>
                          </a:solidFill>
                          <a:latin typeface="Gill Sans MT"/>
                          <a:cs typeface="Gill Sans MT"/>
                        </a:rPr>
                        <a:t>Bank</a:t>
                      </a:r>
                      <a:r>
                        <a:rPr sz="1000" spc="-45" dirty="0">
                          <a:solidFill>
                            <a:srgbClr val="171717"/>
                          </a:solidFill>
                          <a:latin typeface="Gill Sans MT"/>
                          <a:cs typeface="Gill Sans MT"/>
                        </a:rPr>
                        <a:t> </a:t>
                      </a:r>
                      <a:r>
                        <a:rPr sz="1000" spc="45" dirty="0">
                          <a:solidFill>
                            <a:srgbClr val="171717"/>
                          </a:solidFill>
                          <a:latin typeface="Gill Sans MT"/>
                          <a:cs typeface="Gill Sans MT"/>
                        </a:rPr>
                        <a:t>Statement</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5"/>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60</a:t>
                      </a:r>
                      <a:r>
                        <a:rPr sz="1000" spc="-40" dirty="0">
                          <a:solidFill>
                            <a:srgbClr val="171717"/>
                          </a:solidFill>
                          <a:latin typeface="Gill Sans MT"/>
                          <a:cs typeface="Gill Sans MT"/>
                        </a:rPr>
                        <a:t> </a:t>
                      </a:r>
                      <a:r>
                        <a:rPr sz="1000" spc="80" dirty="0">
                          <a:solidFill>
                            <a:srgbClr val="171717"/>
                          </a:solidFill>
                          <a:latin typeface="Gill Sans MT"/>
                          <a:cs typeface="Gill Sans MT"/>
                        </a:rPr>
                        <a:t>days</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2"/>
                  </a:ext>
                </a:extLst>
              </a:tr>
              <a:tr h="225425">
                <a:tc>
                  <a:txBody>
                    <a:bodyPr/>
                    <a:lstStyle/>
                    <a:p>
                      <a:pPr marL="73660">
                        <a:lnSpc>
                          <a:spcPct val="100000"/>
                        </a:lnSpc>
                        <a:spcBef>
                          <a:spcPts val="245"/>
                        </a:spcBef>
                      </a:pPr>
                      <a:r>
                        <a:rPr sz="1000" spc="-5" dirty="0">
                          <a:solidFill>
                            <a:srgbClr val="171717"/>
                          </a:solidFill>
                          <a:latin typeface="Gill Sans MT"/>
                          <a:cs typeface="Gill Sans MT"/>
                        </a:rPr>
                        <a:t>Renta</a:t>
                      </a:r>
                      <a:r>
                        <a:rPr sz="1000" dirty="0">
                          <a:solidFill>
                            <a:srgbClr val="171717"/>
                          </a:solidFill>
                          <a:latin typeface="Gill Sans MT"/>
                          <a:cs typeface="Gill Sans MT"/>
                        </a:rPr>
                        <a:t>l</a:t>
                      </a:r>
                      <a:r>
                        <a:rPr sz="1000" spc="-35" dirty="0">
                          <a:solidFill>
                            <a:srgbClr val="171717"/>
                          </a:solidFill>
                          <a:latin typeface="Gill Sans MT"/>
                          <a:cs typeface="Gill Sans MT"/>
                        </a:rPr>
                        <a:t> </a:t>
                      </a:r>
                      <a:r>
                        <a:rPr sz="1000" dirty="0">
                          <a:solidFill>
                            <a:srgbClr val="171717"/>
                          </a:solidFill>
                          <a:latin typeface="Gill Sans MT"/>
                          <a:cs typeface="Gill Sans MT"/>
                        </a:rPr>
                        <a:t>I</a:t>
                      </a:r>
                      <a:r>
                        <a:rPr sz="1000" spc="-5" dirty="0">
                          <a:solidFill>
                            <a:srgbClr val="171717"/>
                          </a:solidFill>
                          <a:latin typeface="Gill Sans MT"/>
                          <a:cs typeface="Gill Sans MT"/>
                        </a:rPr>
                        <a:t>nc</a:t>
                      </a:r>
                      <a:r>
                        <a:rPr sz="1000" spc="-10" dirty="0">
                          <a:solidFill>
                            <a:srgbClr val="171717"/>
                          </a:solidFill>
                          <a:latin typeface="Gill Sans MT"/>
                          <a:cs typeface="Gill Sans MT"/>
                        </a:rPr>
                        <a:t>o</a:t>
                      </a:r>
                      <a:r>
                        <a:rPr sz="1000" dirty="0">
                          <a:solidFill>
                            <a:srgbClr val="171717"/>
                          </a:solidFill>
                          <a:latin typeface="Gill Sans MT"/>
                          <a:cs typeface="Gill Sans MT"/>
                        </a:rPr>
                        <a:t>me</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5"/>
                        </a:spcBef>
                      </a:pPr>
                      <a:r>
                        <a:rPr sz="1000" spc="-10" dirty="0">
                          <a:solidFill>
                            <a:srgbClr val="171717"/>
                          </a:solidFill>
                          <a:latin typeface="Gill Sans MT"/>
                          <a:cs typeface="Gill Sans MT"/>
                        </a:rPr>
                        <a:t>Current</a:t>
                      </a:r>
                      <a:r>
                        <a:rPr sz="1000" spc="-35" dirty="0">
                          <a:solidFill>
                            <a:srgbClr val="171717"/>
                          </a:solidFill>
                          <a:latin typeface="Gill Sans MT"/>
                          <a:cs typeface="Gill Sans MT"/>
                        </a:rPr>
                        <a:t> </a:t>
                      </a:r>
                      <a:r>
                        <a:rPr sz="1000" spc="70" dirty="0">
                          <a:solidFill>
                            <a:srgbClr val="171717"/>
                          </a:solidFill>
                          <a:latin typeface="Gill Sans MT"/>
                          <a:cs typeface="Gill Sans MT"/>
                        </a:rPr>
                        <a:t>Lease</a:t>
                      </a:r>
                      <a:r>
                        <a:rPr sz="1000" spc="-45" dirty="0">
                          <a:solidFill>
                            <a:srgbClr val="171717"/>
                          </a:solidFill>
                          <a:latin typeface="Gill Sans MT"/>
                          <a:cs typeface="Gill Sans MT"/>
                        </a:rPr>
                        <a:t> </a:t>
                      </a:r>
                      <a:r>
                        <a:rPr sz="1000" spc="-25" dirty="0">
                          <a:solidFill>
                            <a:srgbClr val="171717"/>
                          </a:solidFill>
                          <a:latin typeface="Gill Sans MT"/>
                          <a:cs typeface="Gill Sans MT"/>
                        </a:rPr>
                        <a:t>or</a:t>
                      </a:r>
                      <a:r>
                        <a:rPr sz="1000" spc="-20" dirty="0">
                          <a:solidFill>
                            <a:srgbClr val="171717"/>
                          </a:solidFill>
                          <a:latin typeface="Gill Sans MT"/>
                          <a:cs typeface="Gill Sans MT"/>
                        </a:rPr>
                        <a:t> </a:t>
                      </a:r>
                      <a:r>
                        <a:rPr sz="1000" spc="20" dirty="0">
                          <a:solidFill>
                            <a:srgbClr val="171717"/>
                          </a:solidFill>
                          <a:latin typeface="Gill Sans MT"/>
                          <a:cs typeface="Gill Sans MT"/>
                        </a:rPr>
                        <a:t>Rent</a:t>
                      </a:r>
                      <a:r>
                        <a:rPr sz="1000" spc="-35" dirty="0">
                          <a:solidFill>
                            <a:srgbClr val="171717"/>
                          </a:solidFill>
                          <a:latin typeface="Gill Sans MT"/>
                          <a:cs typeface="Gill Sans MT"/>
                        </a:rPr>
                        <a:t> </a:t>
                      </a:r>
                      <a:r>
                        <a:rPr sz="1000" spc="30" dirty="0">
                          <a:solidFill>
                            <a:srgbClr val="171717"/>
                          </a:solidFill>
                          <a:latin typeface="Gill Sans MT"/>
                          <a:cs typeface="Gill Sans MT"/>
                        </a:rPr>
                        <a:t>Receipt</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5"/>
                        </a:spcBef>
                      </a:pPr>
                      <a:r>
                        <a:rPr sz="1000" spc="-10" dirty="0">
                          <a:solidFill>
                            <a:srgbClr val="171717"/>
                          </a:solidFill>
                          <a:latin typeface="Gill Sans MT"/>
                          <a:cs typeface="Gill Sans MT"/>
                        </a:rPr>
                        <a:t>Within</a:t>
                      </a:r>
                      <a:r>
                        <a:rPr sz="1000" spc="-60" dirty="0">
                          <a:solidFill>
                            <a:srgbClr val="171717"/>
                          </a:solidFill>
                          <a:latin typeface="Gill Sans MT"/>
                          <a:cs typeface="Gill Sans MT"/>
                        </a:rPr>
                        <a:t> </a:t>
                      </a:r>
                      <a:r>
                        <a:rPr sz="1000" spc="55" dirty="0">
                          <a:solidFill>
                            <a:srgbClr val="171717"/>
                          </a:solidFill>
                          <a:latin typeface="Gill Sans MT"/>
                          <a:cs typeface="Gill Sans MT"/>
                        </a:rPr>
                        <a:t>12</a:t>
                      </a:r>
                      <a:r>
                        <a:rPr sz="1000" spc="-40" dirty="0">
                          <a:solidFill>
                            <a:srgbClr val="171717"/>
                          </a:solidFill>
                          <a:latin typeface="Gill Sans MT"/>
                          <a:cs typeface="Gill Sans MT"/>
                        </a:rPr>
                        <a:t> </a:t>
                      </a:r>
                      <a:r>
                        <a:rPr sz="1000" spc="55" dirty="0">
                          <a:solidFill>
                            <a:srgbClr val="171717"/>
                          </a:solidFill>
                          <a:latin typeface="Gill Sans MT"/>
                          <a:cs typeface="Gill Sans MT"/>
                        </a:rPr>
                        <a:t>months</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3"/>
                  </a:ext>
                </a:extLst>
              </a:tr>
              <a:tr h="682625">
                <a:tc>
                  <a:txBody>
                    <a:bodyPr/>
                    <a:lstStyle/>
                    <a:p>
                      <a:pPr>
                        <a:lnSpc>
                          <a:spcPct val="100000"/>
                        </a:lnSpc>
                        <a:spcBef>
                          <a:spcPts val="5"/>
                        </a:spcBef>
                      </a:pPr>
                      <a:endParaRPr sz="1250">
                        <a:latin typeface="Times New Roman"/>
                        <a:cs typeface="Times New Roman"/>
                      </a:endParaRPr>
                    </a:p>
                    <a:p>
                      <a:pPr marL="73660" marR="422275">
                        <a:lnSpc>
                          <a:spcPct val="100000"/>
                        </a:lnSpc>
                      </a:pPr>
                      <a:r>
                        <a:rPr sz="1000" dirty="0">
                          <a:solidFill>
                            <a:srgbClr val="171717"/>
                          </a:solidFill>
                          <a:latin typeface="Gill Sans MT"/>
                          <a:cs typeface="Gill Sans MT"/>
                        </a:rPr>
                        <a:t>Bu</a:t>
                      </a:r>
                      <a:r>
                        <a:rPr sz="1000" spc="-5" dirty="0">
                          <a:solidFill>
                            <a:srgbClr val="171717"/>
                          </a:solidFill>
                          <a:latin typeface="Gill Sans MT"/>
                          <a:cs typeface="Gill Sans MT"/>
                        </a:rPr>
                        <a:t>sine</a:t>
                      </a:r>
                      <a:r>
                        <a:rPr sz="1000" dirty="0">
                          <a:solidFill>
                            <a:srgbClr val="171717"/>
                          </a:solidFill>
                          <a:latin typeface="Gill Sans MT"/>
                          <a:cs typeface="Gill Sans MT"/>
                        </a:rPr>
                        <a:t>ss</a:t>
                      </a:r>
                      <a:r>
                        <a:rPr sz="1000" spc="-50" dirty="0">
                          <a:solidFill>
                            <a:srgbClr val="171717"/>
                          </a:solidFill>
                          <a:latin typeface="Gill Sans MT"/>
                          <a:cs typeface="Gill Sans MT"/>
                        </a:rPr>
                        <a:t> </a:t>
                      </a:r>
                      <a:r>
                        <a:rPr sz="1000" spc="-5" dirty="0">
                          <a:solidFill>
                            <a:srgbClr val="171717"/>
                          </a:solidFill>
                          <a:latin typeface="Gill Sans MT"/>
                          <a:cs typeface="Gill Sans MT"/>
                        </a:rPr>
                        <a:t>o</a:t>
                      </a:r>
                      <a:r>
                        <a:rPr sz="1000" dirty="0">
                          <a:solidFill>
                            <a:srgbClr val="171717"/>
                          </a:solidFill>
                          <a:latin typeface="Gill Sans MT"/>
                          <a:cs typeface="Gill Sans MT"/>
                        </a:rPr>
                        <a:t>r</a:t>
                      </a:r>
                      <a:r>
                        <a:rPr sz="1000" spc="-20" dirty="0">
                          <a:solidFill>
                            <a:srgbClr val="171717"/>
                          </a:solidFill>
                          <a:latin typeface="Gill Sans MT"/>
                          <a:cs typeface="Gill Sans MT"/>
                        </a:rPr>
                        <a:t> </a:t>
                      </a:r>
                      <a:r>
                        <a:rPr sz="1000" dirty="0">
                          <a:solidFill>
                            <a:srgbClr val="171717"/>
                          </a:solidFill>
                          <a:latin typeface="Gill Sans MT"/>
                          <a:cs typeface="Gill Sans MT"/>
                        </a:rPr>
                        <a:t>Farm  </a:t>
                      </a:r>
                      <a:r>
                        <a:rPr sz="1000" spc="50" dirty="0">
                          <a:solidFill>
                            <a:srgbClr val="171717"/>
                          </a:solidFill>
                          <a:latin typeface="Gill Sans MT"/>
                          <a:cs typeface="Gill Sans MT"/>
                        </a:rPr>
                        <a:t>Income</a:t>
                      </a:r>
                      <a:endParaRPr sz="1000">
                        <a:latin typeface="Gill Sans MT"/>
                        <a:cs typeface="Gill Sans MT"/>
                      </a:endParaRPr>
                    </a:p>
                  </a:txBody>
                  <a:tcPr marL="0" marR="0" marT="63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marR="320040">
                        <a:lnSpc>
                          <a:spcPct val="100000"/>
                        </a:lnSpc>
                        <a:spcBef>
                          <a:spcPts val="844"/>
                        </a:spcBef>
                      </a:pPr>
                      <a:r>
                        <a:rPr sz="1000" spc="30" dirty="0">
                          <a:solidFill>
                            <a:srgbClr val="171717"/>
                          </a:solidFill>
                          <a:latin typeface="Gill Sans MT"/>
                          <a:cs typeface="Gill Sans MT"/>
                        </a:rPr>
                        <a:t>Tax </a:t>
                      </a:r>
                      <a:r>
                        <a:rPr sz="1000" spc="5" dirty="0">
                          <a:solidFill>
                            <a:srgbClr val="171717"/>
                          </a:solidFill>
                          <a:latin typeface="Gill Sans MT"/>
                          <a:cs typeface="Gill Sans MT"/>
                        </a:rPr>
                        <a:t>Return, </a:t>
                      </a:r>
                      <a:r>
                        <a:rPr sz="1000" spc="50" dirty="0">
                          <a:solidFill>
                            <a:srgbClr val="171717"/>
                          </a:solidFill>
                          <a:latin typeface="Gill Sans MT"/>
                          <a:cs typeface="Gill Sans MT"/>
                        </a:rPr>
                        <a:t>IRS </a:t>
                      </a:r>
                      <a:r>
                        <a:rPr sz="1000" spc="5" dirty="0">
                          <a:solidFill>
                            <a:srgbClr val="171717"/>
                          </a:solidFill>
                          <a:latin typeface="Gill Sans MT"/>
                          <a:cs typeface="Gill Sans MT"/>
                        </a:rPr>
                        <a:t>Report </a:t>
                      </a:r>
                      <a:r>
                        <a:rPr sz="1000" spc="50" dirty="0">
                          <a:solidFill>
                            <a:srgbClr val="171717"/>
                          </a:solidFill>
                          <a:latin typeface="Gill Sans MT"/>
                          <a:cs typeface="Gill Sans MT"/>
                        </a:rPr>
                        <a:t>of </a:t>
                      </a:r>
                      <a:r>
                        <a:rPr sz="1000" spc="55" dirty="0">
                          <a:solidFill>
                            <a:srgbClr val="171717"/>
                          </a:solidFill>
                          <a:latin typeface="Gill Sans MT"/>
                          <a:cs typeface="Gill Sans MT"/>
                        </a:rPr>
                        <a:t> </a:t>
                      </a:r>
                      <a:r>
                        <a:rPr sz="1000" spc="-5" dirty="0">
                          <a:solidFill>
                            <a:srgbClr val="171717"/>
                          </a:solidFill>
                          <a:latin typeface="Gill Sans MT"/>
                          <a:cs typeface="Gill Sans MT"/>
                        </a:rPr>
                        <a:t>Quarterly</a:t>
                      </a:r>
                      <a:r>
                        <a:rPr sz="1000" spc="-25" dirty="0">
                          <a:solidFill>
                            <a:srgbClr val="171717"/>
                          </a:solidFill>
                          <a:latin typeface="Gill Sans MT"/>
                          <a:cs typeface="Gill Sans MT"/>
                        </a:rPr>
                        <a:t> </a:t>
                      </a:r>
                      <a:r>
                        <a:rPr sz="1000" spc="50" dirty="0">
                          <a:solidFill>
                            <a:srgbClr val="171717"/>
                          </a:solidFill>
                          <a:latin typeface="Gill Sans MT"/>
                          <a:cs typeface="Gill Sans MT"/>
                        </a:rPr>
                        <a:t>Earnings,</a:t>
                      </a:r>
                      <a:r>
                        <a:rPr sz="1000" spc="-25" dirty="0">
                          <a:solidFill>
                            <a:srgbClr val="171717"/>
                          </a:solidFill>
                          <a:latin typeface="Gill Sans MT"/>
                          <a:cs typeface="Gill Sans MT"/>
                        </a:rPr>
                        <a:t> </a:t>
                      </a:r>
                      <a:r>
                        <a:rPr sz="1000" spc="70" dirty="0">
                          <a:solidFill>
                            <a:srgbClr val="171717"/>
                          </a:solidFill>
                          <a:latin typeface="Gill Sans MT"/>
                          <a:cs typeface="Gill Sans MT"/>
                        </a:rPr>
                        <a:t>business </a:t>
                      </a:r>
                      <a:r>
                        <a:rPr sz="1000" spc="-265" dirty="0">
                          <a:solidFill>
                            <a:srgbClr val="171717"/>
                          </a:solidFill>
                          <a:latin typeface="Gill Sans MT"/>
                          <a:cs typeface="Gill Sans MT"/>
                        </a:rPr>
                        <a:t> </a:t>
                      </a:r>
                      <a:r>
                        <a:rPr sz="1000" spc="30" dirty="0">
                          <a:solidFill>
                            <a:srgbClr val="171717"/>
                          </a:solidFill>
                          <a:latin typeface="Gill Sans MT"/>
                          <a:cs typeface="Gill Sans MT"/>
                        </a:rPr>
                        <a:t>records.</a:t>
                      </a:r>
                      <a:endParaRPr sz="1000">
                        <a:latin typeface="Gill Sans MT"/>
                        <a:cs typeface="Gill Sans MT"/>
                      </a:endParaRPr>
                    </a:p>
                  </a:txBody>
                  <a:tcPr marL="0" marR="0" marT="107314"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marR="257810">
                        <a:lnSpc>
                          <a:spcPct val="99700"/>
                        </a:lnSpc>
                        <a:spcBef>
                          <a:spcPts val="245"/>
                        </a:spcBef>
                      </a:pPr>
                      <a:r>
                        <a:rPr sz="1000" spc="30" dirty="0">
                          <a:solidFill>
                            <a:srgbClr val="171717"/>
                          </a:solidFill>
                          <a:latin typeface="Gill Sans MT"/>
                          <a:cs typeface="Gill Sans MT"/>
                        </a:rPr>
                        <a:t>Tax </a:t>
                      </a:r>
                      <a:r>
                        <a:rPr sz="1000" spc="10" dirty="0">
                          <a:solidFill>
                            <a:srgbClr val="171717"/>
                          </a:solidFill>
                          <a:latin typeface="Gill Sans MT"/>
                          <a:cs typeface="Gill Sans MT"/>
                        </a:rPr>
                        <a:t>Return: </a:t>
                      </a:r>
                      <a:r>
                        <a:rPr sz="1000" spc="40" dirty="0">
                          <a:solidFill>
                            <a:srgbClr val="171717"/>
                          </a:solidFill>
                          <a:latin typeface="Gill Sans MT"/>
                          <a:cs typeface="Gill Sans MT"/>
                        </a:rPr>
                        <a:t>Previous </a:t>
                      </a:r>
                      <a:r>
                        <a:rPr sz="1000" spc="25" dirty="0">
                          <a:solidFill>
                            <a:srgbClr val="171717"/>
                          </a:solidFill>
                          <a:latin typeface="Gill Sans MT"/>
                          <a:cs typeface="Gill Sans MT"/>
                        </a:rPr>
                        <a:t>Year </a:t>
                      </a:r>
                      <a:r>
                        <a:rPr sz="1000" spc="-265" dirty="0">
                          <a:solidFill>
                            <a:srgbClr val="171717"/>
                          </a:solidFill>
                          <a:latin typeface="Gill Sans MT"/>
                          <a:cs typeface="Gill Sans MT"/>
                        </a:rPr>
                        <a:t> </a:t>
                      </a:r>
                      <a:r>
                        <a:rPr sz="1000" spc="50" dirty="0">
                          <a:solidFill>
                            <a:srgbClr val="171717"/>
                          </a:solidFill>
                          <a:latin typeface="Gill Sans MT"/>
                          <a:cs typeface="Gill Sans MT"/>
                        </a:rPr>
                        <a:t>IRS </a:t>
                      </a:r>
                      <a:r>
                        <a:rPr sz="1000" spc="5" dirty="0">
                          <a:solidFill>
                            <a:srgbClr val="171717"/>
                          </a:solidFill>
                          <a:latin typeface="Gill Sans MT"/>
                          <a:cs typeface="Gill Sans MT"/>
                        </a:rPr>
                        <a:t>Report: </a:t>
                      </a:r>
                      <a:r>
                        <a:rPr sz="1000" spc="40" dirty="0">
                          <a:solidFill>
                            <a:srgbClr val="171717"/>
                          </a:solidFill>
                          <a:latin typeface="Gill Sans MT"/>
                          <a:cs typeface="Gill Sans MT"/>
                        </a:rPr>
                        <a:t>Previous </a:t>
                      </a:r>
                      <a:r>
                        <a:rPr sz="1000" spc="55" dirty="0">
                          <a:solidFill>
                            <a:srgbClr val="171717"/>
                          </a:solidFill>
                          <a:latin typeface="Gill Sans MT"/>
                          <a:cs typeface="Gill Sans MT"/>
                        </a:rPr>
                        <a:t>3 </a:t>
                      </a:r>
                      <a:r>
                        <a:rPr sz="1000" spc="60" dirty="0">
                          <a:solidFill>
                            <a:srgbClr val="171717"/>
                          </a:solidFill>
                          <a:latin typeface="Gill Sans MT"/>
                          <a:cs typeface="Gill Sans MT"/>
                        </a:rPr>
                        <a:t> </a:t>
                      </a:r>
                      <a:r>
                        <a:rPr sz="1000" spc="55" dirty="0">
                          <a:solidFill>
                            <a:srgbClr val="171717"/>
                          </a:solidFill>
                          <a:latin typeface="Gill Sans MT"/>
                          <a:cs typeface="Gill Sans MT"/>
                        </a:rPr>
                        <a:t>months</a:t>
                      </a:r>
                      <a:r>
                        <a:rPr sz="1000" spc="-35" dirty="0">
                          <a:solidFill>
                            <a:srgbClr val="171717"/>
                          </a:solidFill>
                          <a:latin typeface="Gill Sans MT"/>
                          <a:cs typeface="Gill Sans MT"/>
                        </a:rPr>
                        <a:t> </a:t>
                      </a:r>
                      <a:r>
                        <a:rPr sz="1000" spc="70" dirty="0">
                          <a:solidFill>
                            <a:srgbClr val="171717"/>
                          </a:solidFill>
                          <a:latin typeface="Gill Sans MT"/>
                          <a:cs typeface="Gill Sans MT"/>
                        </a:rPr>
                        <a:t>Business</a:t>
                      </a:r>
                      <a:r>
                        <a:rPr sz="1000" spc="-55" dirty="0">
                          <a:solidFill>
                            <a:srgbClr val="171717"/>
                          </a:solidFill>
                          <a:latin typeface="Gill Sans MT"/>
                          <a:cs typeface="Gill Sans MT"/>
                        </a:rPr>
                        <a:t> </a:t>
                      </a:r>
                      <a:r>
                        <a:rPr sz="1000" spc="30" dirty="0">
                          <a:solidFill>
                            <a:srgbClr val="171717"/>
                          </a:solidFill>
                          <a:latin typeface="Gill Sans MT"/>
                          <a:cs typeface="Gill Sans MT"/>
                        </a:rPr>
                        <a:t>Records: </a:t>
                      </a:r>
                      <a:r>
                        <a:rPr sz="1000" spc="-265" dirty="0">
                          <a:solidFill>
                            <a:srgbClr val="171717"/>
                          </a:solidFill>
                          <a:latin typeface="Gill Sans MT"/>
                          <a:cs typeface="Gill Sans MT"/>
                        </a:rPr>
                        <a:t> </a:t>
                      </a:r>
                      <a:r>
                        <a:rPr sz="1000" spc="40" dirty="0">
                          <a:solidFill>
                            <a:srgbClr val="171717"/>
                          </a:solidFill>
                          <a:latin typeface="Gill Sans MT"/>
                          <a:cs typeface="Gill Sans MT"/>
                        </a:rPr>
                        <a:t>Previous</a:t>
                      </a:r>
                      <a:r>
                        <a:rPr sz="1000" spc="-20" dirty="0">
                          <a:solidFill>
                            <a:srgbClr val="171717"/>
                          </a:solidFill>
                          <a:latin typeface="Gill Sans MT"/>
                          <a:cs typeface="Gill Sans MT"/>
                        </a:rPr>
                        <a:t> </a:t>
                      </a:r>
                      <a:r>
                        <a:rPr sz="1000" spc="60" dirty="0">
                          <a:solidFill>
                            <a:srgbClr val="171717"/>
                          </a:solidFill>
                          <a:latin typeface="Gill Sans MT"/>
                          <a:cs typeface="Gill Sans MT"/>
                        </a:rPr>
                        <a:t>3</a:t>
                      </a:r>
                      <a:r>
                        <a:rPr sz="1000" spc="-45" dirty="0">
                          <a:solidFill>
                            <a:srgbClr val="171717"/>
                          </a:solidFill>
                          <a:latin typeface="Gill Sans MT"/>
                          <a:cs typeface="Gill Sans MT"/>
                        </a:rPr>
                        <a:t> </a:t>
                      </a:r>
                      <a:r>
                        <a:rPr sz="1000" spc="50" dirty="0">
                          <a:solidFill>
                            <a:srgbClr val="171717"/>
                          </a:solidFill>
                          <a:latin typeface="Gill Sans MT"/>
                          <a:cs typeface="Gill Sans MT"/>
                        </a:rPr>
                        <a:t>months</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4"/>
                  </a:ext>
                </a:extLst>
              </a:tr>
              <a:tr h="225425">
                <a:tc>
                  <a:txBody>
                    <a:bodyPr/>
                    <a:lstStyle/>
                    <a:p>
                      <a:pPr marL="73660">
                        <a:lnSpc>
                          <a:spcPct val="100000"/>
                        </a:lnSpc>
                        <a:spcBef>
                          <a:spcPts val="245"/>
                        </a:spcBef>
                      </a:pPr>
                      <a:r>
                        <a:rPr sz="1000" spc="30" dirty="0">
                          <a:solidFill>
                            <a:srgbClr val="171717"/>
                          </a:solidFill>
                          <a:latin typeface="Gill Sans MT"/>
                          <a:cs typeface="Gill Sans MT"/>
                        </a:rPr>
                        <a:t>Tax</a:t>
                      </a:r>
                      <a:r>
                        <a:rPr sz="1000" spc="-60" dirty="0">
                          <a:solidFill>
                            <a:srgbClr val="171717"/>
                          </a:solidFill>
                          <a:latin typeface="Gill Sans MT"/>
                          <a:cs typeface="Gill Sans MT"/>
                        </a:rPr>
                        <a:t> </a:t>
                      </a:r>
                      <a:r>
                        <a:rPr sz="1000" spc="30" dirty="0">
                          <a:solidFill>
                            <a:srgbClr val="171717"/>
                          </a:solidFill>
                          <a:latin typeface="Gill Sans MT"/>
                          <a:cs typeface="Gill Sans MT"/>
                        </a:rPr>
                        <a:t>Documentation</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3660">
                        <a:lnSpc>
                          <a:spcPct val="100000"/>
                        </a:lnSpc>
                        <a:spcBef>
                          <a:spcPts val="245"/>
                        </a:spcBef>
                      </a:pPr>
                      <a:r>
                        <a:rPr sz="1000" spc="30" dirty="0">
                          <a:solidFill>
                            <a:srgbClr val="171717"/>
                          </a:solidFill>
                          <a:latin typeface="Gill Sans MT"/>
                          <a:cs typeface="Gill Sans MT"/>
                        </a:rPr>
                        <a:t>Form</a:t>
                      </a:r>
                      <a:r>
                        <a:rPr sz="1000" spc="-25" dirty="0">
                          <a:solidFill>
                            <a:srgbClr val="171717"/>
                          </a:solidFill>
                          <a:latin typeface="Gill Sans MT"/>
                          <a:cs typeface="Gill Sans MT"/>
                        </a:rPr>
                        <a:t> </a:t>
                      </a:r>
                      <a:r>
                        <a:rPr sz="1000" spc="40" dirty="0">
                          <a:solidFill>
                            <a:srgbClr val="171717"/>
                          </a:solidFill>
                          <a:latin typeface="Gill Sans MT"/>
                          <a:cs typeface="Gill Sans MT"/>
                        </a:rPr>
                        <a:t>1040,</a:t>
                      </a:r>
                      <a:r>
                        <a:rPr sz="1000" spc="-45" dirty="0">
                          <a:solidFill>
                            <a:srgbClr val="171717"/>
                          </a:solidFill>
                          <a:latin typeface="Gill Sans MT"/>
                          <a:cs typeface="Gill Sans MT"/>
                        </a:rPr>
                        <a:t> </a:t>
                      </a:r>
                      <a:r>
                        <a:rPr sz="1000" spc="30" dirty="0">
                          <a:solidFill>
                            <a:srgbClr val="171717"/>
                          </a:solidFill>
                          <a:latin typeface="Gill Sans MT"/>
                          <a:cs typeface="Gill Sans MT"/>
                        </a:rPr>
                        <a:t>1040A,</a:t>
                      </a:r>
                      <a:r>
                        <a:rPr sz="1000" spc="-45" dirty="0">
                          <a:solidFill>
                            <a:srgbClr val="171717"/>
                          </a:solidFill>
                          <a:latin typeface="Gill Sans MT"/>
                          <a:cs typeface="Gill Sans MT"/>
                        </a:rPr>
                        <a:t> </a:t>
                      </a:r>
                      <a:r>
                        <a:rPr sz="1000" spc="-25" dirty="0">
                          <a:solidFill>
                            <a:srgbClr val="171717"/>
                          </a:solidFill>
                          <a:latin typeface="Gill Sans MT"/>
                          <a:cs typeface="Gill Sans MT"/>
                        </a:rPr>
                        <a:t>or</a:t>
                      </a:r>
                      <a:r>
                        <a:rPr sz="1000" spc="-30" dirty="0">
                          <a:solidFill>
                            <a:srgbClr val="171717"/>
                          </a:solidFill>
                          <a:latin typeface="Gill Sans MT"/>
                          <a:cs typeface="Gill Sans MT"/>
                        </a:rPr>
                        <a:t> </a:t>
                      </a:r>
                      <a:r>
                        <a:rPr sz="1000" spc="35" dirty="0">
                          <a:solidFill>
                            <a:srgbClr val="171717"/>
                          </a:solidFill>
                          <a:latin typeface="Gill Sans MT"/>
                          <a:cs typeface="Gill Sans MT"/>
                        </a:rPr>
                        <a:t>1040EX</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tc>
                  <a:txBody>
                    <a:bodyPr/>
                    <a:lstStyle/>
                    <a:p>
                      <a:pPr marL="74295">
                        <a:lnSpc>
                          <a:spcPct val="100000"/>
                        </a:lnSpc>
                        <a:spcBef>
                          <a:spcPts val="245"/>
                        </a:spcBef>
                      </a:pPr>
                      <a:r>
                        <a:rPr sz="1000" spc="50" dirty="0">
                          <a:solidFill>
                            <a:srgbClr val="171717"/>
                          </a:solidFill>
                          <a:latin typeface="Gill Sans MT"/>
                          <a:cs typeface="Gill Sans MT"/>
                        </a:rPr>
                        <a:t>Most</a:t>
                      </a:r>
                      <a:r>
                        <a:rPr sz="1000" spc="-30" dirty="0">
                          <a:solidFill>
                            <a:srgbClr val="171717"/>
                          </a:solidFill>
                          <a:latin typeface="Gill Sans MT"/>
                          <a:cs typeface="Gill Sans MT"/>
                        </a:rPr>
                        <a:t> </a:t>
                      </a:r>
                      <a:r>
                        <a:rPr sz="1000" spc="20" dirty="0">
                          <a:solidFill>
                            <a:srgbClr val="171717"/>
                          </a:solidFill>
                          <a:latin typeface="Gill Sans MT"/>
                          <a:cs typeface="Gill Sans MT"/>
                        </a:rPr>
                        <a:t>recent</a:t>
                      </a:r>
                      <a:r>
                        <a:rPr sz="1000" spc="-25" dirty="0">
                          <a:solidFill>
                            <a:srgbClr val="171717"/>
                          </a:solidFill>
                          <a:latin typeface="Gill Sans MT"/>
                          <a:cs typeface="Gill Sans MT"/>
                        </a:rPr>
                        <a:t> </a:t>
                      </a:r>
                      <a:r>
                        <a:rPr sz="1000" spc="30" dirty="0">
                          <a:solidFill>
                            <a:srgbClr val="171717"/>
                          </a:solidFill>
                          <a:latin typeface="Gill Sans MT"/>
                          <a:cs typeface="Gill Sans MT"/>
                        </a:rPr>
                        <a:t>year</a:t>
                      </a:r>
                      <a:r>
                        <a:rPr sz="1000" spc="-25" dirty="0">
                          <a:solidFill>
                            <a:srgbClr val="171717"/>
                          </a:solidFill>
                          <a:latin typeface="Gill Sans MT"/>
                          <a:cs typeface="Gill Sans MT"/>
                        </a:rPr>
                        <a:t> </a:t>
                      </a:r>
                      <a:r>
                        <a:rPr sz="1000" spc="30" dirty="0">
                          <a:solidFill>
                            <a:srgbClr val="171717"/>
                          </a:solidFill>
                          <a:latin typeface="Gill Sans MT"/>
                          <a:cs typeface="Gill Sans MT"/>
                        </a:rPr>
                        <a:t>tax</a:t>
                      </a:r>
                      <a:r>
                        <a:rPr sz="1000" spc="-30" dirty="0">
                          <a:solidFill>
                            <a:srgbClr val="171717"/>
                          </a:solidFill>
                          <a:latin typeface="Gill Sans MT"/>
                          <a:cs typeface="Gill Sans MT"/>
                        </a:rPr>
                        <a:t> </a:t>
                      </a:r>
                      <a:r>
                        <a:rPr sz="1000" dirty="0">
                          <a:solidFill>
                            <a:srgbClr val="171717"/>
                          </a:solidFill>
                          <a:latin typeface="Gill Sans MT"/>
                          <a:cs typeface="Gill Sans MT"/>
                        </a:rPr>
                        <a:t>return</a:t>
                      </a:r>
                      <a:endParaRPr sz="1000">
                        <a:latin typeface="Gill Sans MT"/>
                        <a:cs typeface="Gill Sans MT"/>
                      </a:endParaRPr>
                    </a:p>
                  </a:txBody>
                  <a:tcPr marL="0" marR="0" marT="31115" marB="0">
                    <a:lnL w="12700">
                      <a:solidFill>
                        <a:srgbClr val="626669"/>
                      </a:solidFill>
                      <a:prstDash val="solid"/>
                    </a:lnL>
                    <a:lnR w="12700">
                      <a:solidFill>
                        <a:srgbClr val="626669"/>
                      </a:solidFill>
                      <a:prstDash val="solid"/>
                    </a:lnR>
                    <a:lnT w="12700">
                      <a:solidFill>
                        <a:srgbClr val="626669"/>
                      </a:solidFill>
                      <a:prstDash val="solid"/>
                    </a:lnT>
                    <a:lnB w="12700">
                      <a:solidFill>
                        <a:srgbClr val="626669"/>
                      </a:solidFill>
                      <a:prstDash val="solid"/>
                    </a:lnB>
                  </a:tcPr>
                </a:tc>
                <a:extLst>
                  <a:ext uri="{0D108BD9-81ED-4DB2-BD59-A6C34878D82A}">
                    <a16:rowId xmlns:a16="http://schemas.microsoft.com/office/drawing/2014/main" val="10015"/>
                  </a:ext>
                </a:extLst>
              </a:tr>
            </a:tbl>
          </a:graphicData>
        </a:graphic>
      </p:graphicFrame>
      <p:sp>
        <p:nvSpPr>
          <p:cNvPr id="3" name="object 3"/>
          <p:cNvSpPr txBox="1">
            <a:spLocks noGrp="1"/>
          </p:cNvSpPr>
          <p:nvPr>
            <p:ph type="title"/>
          </p:nvPr>
        </p:nvSpPr>
        <p:spPr>
          <a:xfrm>
            <a:off x="533196" y="16256"/>
            <a:ext cx="5357495" cy="391160"/>
          </a:xfrm>
          <a:prstGeom prst="rect">
            <a:avLst/>
          </a:prstGeom>
        </p:spPr>
        <p:txBody>
          <a:bodyPr vert="horz" wrap="square" lIns="0" tIns="12700" rIns="0" bIns="0" rtlCol="0">
            <a:spAutoFit/>
          </a:bodyPr>
          <a:lstStyle/>
          <a:p>
            <a:pPr marL="12700">
              <a:lnSpc>
                <a:spcPct val="100000"/>
              </a:lnSpc>
              <a:spcBef>
                <a:spcPts val="100"/>
              </a:spcBef>
            </a:pPr>
            <a:r>
              <a:rPr spc="75" dirty="0"/>
              <a:t>Acceptable</a:t>
            </a:r>
            <a:r>
              <a:rPr spc="-165" dirty="0"/>
              <a:t> </a:t>
            </a:r>
            <a:r>
              <a:rPr spc="105" dirty="0"/>
              <a:t>Income</a:t>
            </a:r>
            <a:r>
              <a:rPr spc="-160" dirty="0"/>
              <a:t> </a:t>
            </a:r>
            <a:r>
              <a:rPr spc="50" dirty="0"/>
              <a:t>Eligibility</a:t>
            </a:r>
            <a:r>
              <a:rPr spc="-145" dirty="0"/>
              <a:t> </a:t>
            </a:r>
            <a:r>
              <a:rPr spc="75" dirty="0"/>
              <a:t>Documents</a:t>
            </a:r>
          </a:p>
        </p:txBody>
      </p:sp>
      <p:sp>
        <p:nvSpPr>
          <p:cNvPr id="4" name="object 4"/>
          <p:cNvSpPr txBox="1"/>
          <p:nvPr/>
        </p:nvSpPr>
        <p:spPr>
          <a:xfrm>
            <a:off x="533196" y="816522"/>
            <a:ext cx="5439410" cy="4665380"/>
          </a:xfrm>
          <a:prstGeom prst="rect">
            <a:avLst/>
          </a:prstGeom>
        </p:spPr>
        <p:txBody>
          <a:bodyPr vert="horz" wrap="square" lIns="0" tIns="132080" rIns="0" bIns="0" rtlCol="0">
            <a:spAutoFit/>
          </a:bodyPr>
          <a:lstStyle/>
          <a:p>
            <a:pPr marL="12700" marR="0" lvl="0" indent="0" algn="l" defTabSz="914400" rtl="0" eaLnBrk="1" fontAlgn="auto" latinLnBrk="0" hangingPunct="1">
              <a:lnSpc>
                <a:spcPct val="100000"/>
              </a:lnSpc>
              <a:spcBef>
                <a:spcPts val="1040"/>
              </a:spcBef>
              <a:spcAft>
                <a:spcPts val="0"/>
              </a:spcAft>
              <a:buClrTx/>
              <a:buSzTx/>
              <a:buFontTx/>
              <a:buNone/>
              <a:tabLst/>
              <a:defRPr/>
            </a:pPr>
            <a:r>
              <a:rPr kumimoji="0" sz="1600" b="0" i="0" u="none" strike="noStrike" kern="1200" cap="none" spc="30" normalizeH="0" baseline="0" noProof="0" dirty="0">
                <a:ln>
                  <a:noFill/>
                </a:ln>
                <a:solidFill>
                  <a:srgbClr val="515357"/>
                </a:solidFill>
                <a:effectLst/>
                <a:uLnTx/>
                <a:uFillTx/>
                <a:latin typeface="Gill Sans MT"/>
                <a:ea typeface="+mn-ea"/>
                <a:cs typeface="Gill Sans MT"/>
              </a:rPr>
              <a:t>I</a:t>
            </a:r>
            <a:r>
              <a:rPr kumimoji="0" sz="1600" b="0" i="0" u="none" strike="noStrike" kern="1200" cap="none" spc="165" normalizeH="0" baseline="0" noProof="0" dirty="0">
                <a:ln>
                  <a:noFill/>
                </a:ln>
                <a:solidFill>
                  <a:srgbClr val="515357"/>
                </a:solidFill>
                <a:effectLst/>
                <a:uLnTx/>
                <a:uFillTx/>
                <a:latin typeface="Gill Sans MT"/>
                <a:ea typeface="+mn-ea"/>
                <a:cs typeface="Gill Sans MT"/>
              </a:rPr>
              <a:t>m</a:t>
            </a:r>
            <a:r>
              <a:rPr kumimoji="0" sz="1600" b="0" i="0" u="none" strike="noStrike" kern="1200" cap="none" spc="45" normalizeH="0" baseline="0" noProof="0" dirty="0">
                <a:ln>
                  <a:noFill/>
                </a:ln>
                <a:solidFill>
                  <a:srgbClr val="515357"/>
                </a:solidFill>
                <a:effectLst/>
                <a:uLnTx/>
                <a:uFillTx/>
                <a:latin typeface="Gill Sans MT"/>
                <a:ea typeface="+mn-ea"/>
                <a:cs typeface="Gill Sans MT"/>
              </a:rPr>
              <a:t>p</a:t>
            </a:r>
            <a:r>
              <a:rPr kumimoji="0" sz="1600" b="0" i="0" u="none" strike="noStrike" kern="1200" cap="none" spc="30" normalizeH="0" baseline="0" noProof="0" dirty="0">
                <a:ln>
                  <a:noFill/>
                </a:ln>
                <a:solidFill>
                  <a:srgbClr val="515357"/>
                </a:solidFill>
                <a:effectLst/>
                <a:uLnTx/>
                <a:uFillTx/>
                <a:latin typeface="Gill Sans MT"/>
                <a:ea typeface="+mn-ea"/>
                <a:cs typeface="Gill Sans MT"/>
              </a:rPr>
              <a:t>o</a:t>
            </a:r>
            <a:r>
              <a:rPr kumimoji="0" sz="1600" b="0" i="0" u="none" strike="noStrike" kern="1200" cap="none" spc="-110" normalizeH="0" baseline="0" noProof="0" dirty="0">
                <a:ln>
                  <a:noFill/>
                </a:ln>
                <a:solidFill>
                  <a:srgbClr val="515357"/>
                </a:solidFill>
                <a:effectLst/>
                <a:uLnTx/>
                <a:uFillTx/>
                <a:latin typeface="Gill Sans MT"/>
                <a:ea typeface="+mn-ea"/>
                <a:cs typeface="Gill Sans MT"/>
              </a:rPr>
              <a:t>r</a:t>
            </a:r>
            <a:r>
              <a:rPr kumimoji="0" sz="1600" b="0" i="0" u="none" strike="noStrike" kern="1200" cap="none" spc="-45" normalizeH="0" baseline="0" noProof="0" dirty="0">
                <a:ln>
                  <a:noFill/>
                </a:ln>
                <a:solidFill>
                  <a:srgbClr val="515357"/>
                </a:solidFill>
                <a:effectLst/>
                <a:uLnTx/>
                <a:uFillTx/>
                <a:latin typeface="Gill Sans MT"/>
                <a:ea typeface="+mn-ea"/>
                <a:cs typeface="Gill Sans MT"/>
              </a:rPr>
              <a:t>t</a:t>
            </a:r>
            <a:r>
              <a:rPr kumimoji="0" sz="1600" b="0" i="0" u="none" strike="noStrike" kern="1200" cap="none" spc="150" normalizeH="0" baseline="0" noProof="0" dirty="0">
                <a:ln>
                  <a:noFill/>
                </a:ln>
                <a:solidFill>
                  <a:srgbClr val="515357"/>
                </a:solidFill>
                <a:effectLst/>
                <a:uLnTx/>
                <a:uFillTx/>
                <a:latin typeface="Gill Sans MT"/>
                <a:ea typeface="+mn-ea"/>
                <a:cs typeface="Gill Sans MT"/>
              </a:rPr>
              <a:t>a</a:t>
            </a:r>
            <a:r>
              <a:rPr kumimoji="0" sz="1600" b="0" i="0" u="none" strike="noStrike" kern="1200" cap="none" spc="60" normalizeH="0" baseline="0" noProof="0" dirty="0">
                <a:ln>
                  <a:noFill/>
                </a:ln>
                <a:solidFill>
                  <a:srgbClr val="515357"/>
                </a:solidFill>
                <a:effectLst/>
                <a:uLnTx/>
                <a:uFillTx/>
                <a:latin typeface="Gill Sans MT"/>
                <a:ea typeface="+mn-ea"/>
                <a:cs typeface="Gill Sans MT"/>
              </a:rPr>
              <a:t>n</a:t>
            </a:r>
            <a:r>
              <a:rPr kumimoji="0" sz="1600" b="0" i="0" u="none" strike="noStrike" kern="1200" cap="none" spc="-20" normalizeH="0" baseline="0" noProof="0" dirty="0">
                <a:ln>
                  <a:noFill/>
                </a:ln>
                <a:solidFill>
                  <a:srgbClr val="515357"/>
                </a:solidFill>
                <a:effectLst/>
                <a:uLnTx/>
                <a:uFillTx/>
                <a:latin typeface="Gill Sans MT"/>
                <a:ea typeface="+mn-ea"/>
                <a:cs typeface="Gill Sans MT"/>
              </a:rPr>
              <a:t>t</a:t>
            </a:r>
            <a:r>
              <a:rPr kumimoji="0" sz="1600" b="0" i="0" u="none" strike="noStrike" kern="1200" cap="none" spc="-105" normalizeH="0" baseline="0" noProof="0" dirty="0">
                <a:ln>
                  <a:noFill/>
                </a:ln>
                <a:solidFill>
                  <a:srgbClr val="515357"/>
                </a:solidFill>
                <a:effectLst/>
                <a:uLnTx/>
                <a:uFillTx/>
                <a:latin typeface="Gill Sans MT"/>
                <a:ea typeface="+mn-ea"/>
                <a:cs typeface="Gill Sans MT"/>
              </a:rPr>
              <a:t> </a:t>
            </a:r>
            <a:r>
              <a:rPr kumimoji="0" sz="1600" b="0" i="0" u="none" strike="noStrike" kern="1200" cap="none" spc="-130" normalizeH="0" baseline="0" noProof="0" dirty="0">
                <a:ln>
                  <a:noFill/>
                </a:ln>
                <a:solidFill>
                  <a:srgbClr val="515357"/>
                </a:solidFill>
                <a:effectLst/>
                <a:uLnTx/>
                <a:uFillTx/>
                <a:latin typeface="Gill Sans MT"/>
                <a:ea typeface="+mn-ea"/>
                <a:cs typeface="Gill Sans MT"/>
              </a:rPr>
              <a:t>N</a:t>
            </a:r>
            <a:r>
              <a:rPr kumimoji="0" sz="1600" b="0" i="0" u="none" strike="noStrike" kern="1200" cap="none" spc="0" normalizeH="0" baseline="0" noProof="0" dirty="0">
                <a:ln>
                  <a:noFill/>
                </a:ln>
                <a:solidFill>
                  <a:srgbClr val="515357"/>
                </a:solidFill>
                <a:effectLst/>
                <a:uLnTx/>
                <a:uFillTx/>
                <a:latin typeface="Gill Sans MT"/>
                <a:ea typeface="+mn-ea"/>
                <a:cs typeface="Gill Sans MT"/>
              </a:rPr>
              <a:t>o</a:t>
            </a:r>
            <a:r>
              <a:rPr kumimoji="0" sz="1600" b="0" i="0" u="none" strike="noStrike" kern="1200" cap="none" spc="-30" normalizeH="0" baseline="0" noProof="0" dirty="0">
                <a:ln>
                  <a:noFill/>
                </a:ln>
                <a:solidFill>
                  <a:srgbClr val="515357"/>
                </a:solidFill>
                <a:effectLst/>
                <a:uLnTx/>
                <a:uFillTx/>
                <a:latin typeface="Gill Sans MT"/>
                <a:ea typeface="+mn-ea"/>
                <a:cs typeface="Gill Sans MT"/>
              </a:rPr>
              <a:t>t</a:t>
            </a:r>
            <a:r>
              <a:rPr kumimoji="0" sz="1600" b="0" i="0" u="none" strike="noStrike" kern="1200" cap="none" spc="45" normalizeH="0" baseline="0" noProof="0" dirty="0">
                <a:ln>
                  <a:noFill/>
                </a:ln>
                <a:solidFill>
                  <a:srgbClr val="515357"/>
                </a:solidFill>
                <a:effectLst/>
                <a:uLnTx/>
                <a:uFillTx/>
                <a:latin typeface="Gill Sans MT"/>
                <a:ea typeface="+mn-ea"/>
                <a:cs typeface="Gill Sans MT"/>
              </a:rPr>
              <a:t>e</a:t>
            </a:r>
            <a:r>
              <a:rPr kumimoji="0" sz="1600" b="0" i="0" u="none" strike="noStrike" kern="1200" cap="none" spc="170" normalizeH="0" baseline="0" noProof="0" dirty="0">
                <a:ln>
                  <a:noFill/>
                </a:ln>
                <a:solidFill>
                  <a:srgbClr val="515357"/>
                </a:solidFill>
                <a:effectLst/>
                <a:uLnTx/>
                <a:uFillTx/>
                <a:latin typeface="Gill Sans MT"/>
                <a:ea typeface="+mn-ea"/>
                <a:cs typeface="Gill Sans MT"/>
              </a:rPr>
              <a:t>s</a:t>
            </a:r>
            <a:r>
              <a:rPr kumimoji="0" sz="1600" b="0" i="0" u="none" strike="noStrike" kern="1200" cap="none" spc="-20" normalizeH="0" baseline="0" noProof="0" dirty="0">
                <a:ln>
                  <a:noFill/>
                </a:ln>
                <a:solidFill>
                  <a:srgbClr val="515357"/>
                </a:solidFill>
                <a:effectLst/>
                <a:uLnTx/>
                <a:uFillTx/>
                <a:latin typeface="Gill Sans MT"/>
                <a:ea typeface="+mn-ea"/>
                <a:cs typeface="Gill Sans MT"/>
              </a:rPr>
              <a:t>:</a:t>
            </a:r>
            <a:endParaRPr kumimoji="0" sz="16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5080" lvl="0" indent="-287020" algn="l" defTabSz="914400" rtl="0" eaLnBrk="1" fontAlgn="auto" latinLnBrk="0" hangingPunct="1">
              <a:lnSpc>
                <a:spcPts val="1510"/>
              </a:lnSpc>
              <a:spcBef>
                <a:spcPts val="1030"/>
              </a:spcBef>
              <a:spcAft>
                <a:spcPts val="0"/>
              </a:spcAft>
              <a:buClrTx/>
              <a:buSzTx/>
              <a:buFont typeface="Arial"/>
              <a:buChar char="•"/>
              <a:tabLst>
                <a:tab pos="299085" algn="l"/>
                <a:tab pos="299720" algn="l"/>
              </a:tabLst>
              <a:defRPr/>
            </a:pPr>
            <a:r>
              <a:rPr kumimoji="0" sz="1400" b="0" i="0" u="none" strike="noStrike" kern="1200" cap="none" spc="70" normalizeH="0" baseline="0" noProof="0" dirty="0">
                <a:ln>
                  <a:noFill/>
                </a:ln>
                <a:solidFill>
                  <a:srgbClr val="515357"/>
                </a:solidFill>
                <a:effectLst/>
                <a:uLnTx/>
                <a:uFillTx/>
                <a:latin typeface="Gill Sans MT"/>
                <a:ea typeface="+mn-ea"/>
                <a:cs typeface="Gill Sans MT"/>
              </a:rPr>
              <a:t>Income</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Eligibility</a:t>
            </a:r>
            <a:r>
              <a:rPr kumimoji="0" sz="1400" b="0" i="0" u="none" strike="noStrike" kern="1200" cap="none" spc="-8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Documents</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should</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include</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all</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sources</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of</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income </a:t>
            </a:r>
            <a:r>
              <a:rPr kumimoji="0" sz="1400" b="0" i="0" u="none" strike="noStrike" kern="1200" cap="none" spc="-3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 normalizeH="0" baseline="0" noProof="0" dirty="0">
                <a:ln>
                  <a:noFill/>
                </a:ln>
                <a:solidFill>
                  <a:srgbClr val="515357"/>
                </a:solidFill>
                <a:effectLst/>
                <a:uLnTx/>
                <a:uFillTx/>
                <a:latin typeface="Gill Sans MT"/>
                <a:ea typeface="+mn-ea"/>
                <a:cs typeface="Gill Sans MT"/>
              </a:rPr>
              <a:t>for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each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household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member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who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is </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18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years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of </a:t>
            </a:r>
            <a:r>
              <a:rPr kumimoji="0" sz="1400" b="0" i="0" u="none" strike="noStrike" kern="1200" cap="none" spc="125" normalizeH="0" baseline="0" noProof="0" dirty="0">
                <a:ln>
                  <a:noFill/>
                </a:ln>
                <a:solidFill>
                  <a:srgbClr val="515357"/>
                </a:solidFill>
                <a:effectLst/>
                <a:uLnTx/>
                <a:uFillTx/>
                <a:latin typeface="Gill Sans MT"/>
                <a:ea typeface="+mn-ea"/>
                <a:cs typeface="Gill Sans MT"/>
              </a:rPr>
              <a:t>age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or </a:t>
            </a:r>
            <a:r>
              <a:rPr kumimoji="0" sz="1400" b="0" i="0" u="none" strike="noStrike" kern="1200" cap="none" spc="10" normalizeH="0" baseline="0" noProof="0" dirty="0">
                <a:ln>
                  <a:noFill/>
                </a:ln>
                <a:solidFill>
                  <a:srgbClr val="515357"/>
                </a:solidFill>
                <a:effectLst/>
                <a:uLnTx/>
                <a:uFillTx/>
                <a:latin typeface="Gill Sans MT"/>
                <a:ea typeface="+mn-ea"/>
                <a:cs typeface="Gill Sans MT"/>
              </a:rPr>
              <a:t>older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and </a:t>
            </a:r>
            <a:r>
              <a:rPr kumimoji="0" sz="1400" b="0" i="0" u="none" strike="noStrike" kern="1200" cap="none" spc="-3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who</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is</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not</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5" normalizeH="0" baseline="0" noProof="0" dirty="0">
                <a:ln>
                  <a:noFill/>
                </a:ln>
                <a:solidFill>
                  <a:srgbClr val="515357"/>
                </a:solidFill>
                <a:effectLst/>
                <a:uLnTx/>
                <a:uFillTx/>
                <a:latin typeface="Gill Sans MT"/>
                <a:ea typeface="+mn-ea"/>
                <a:cs typeface="Gill Sans MT"/>
              </a:rPr>
              <a:t>a</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full-time</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student.</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0" lvl="0" indent="-287020" algn="l" defTabSz="914400" rtl="0" eaLnBrk="1" fontAlgn="auto" latinLnBrk="0" hangingPunct="1">
              <a:lnSpc>
                <a:spcPts val="1595"/>
              </a:lnSpc>
              <a:spcBef>
                <a:spcPts val="819"/>
              </a:spcBef>
              <a:spcAft>
                <a:spcPts val="0"/>
              </a:spcAft>
              <a:buClrTx/>
              <a:buSzTx/>
              <a:buFont typeface="Arial"/>
              <a:buChar char="•"/>
              <a:tabLst>
                <a:tab pos="299085" algn="l"/>
                <a:tab pos="299720" algn="l"/>
              </a:tabLst>
              <a:defRPr/>
            </a:pPr>
            <a:r>
              <a:rPr kumimoji="0" sz="1400" b="0" i="0" u="none" strike="noStrike" kern="1200" cap="none" spc="70" normalizeH="0" baseline="0" noProof="0" dirty="0">
                <a:ln>
                  <a:noFill/>
                </a:ln>
                <a:solidFill>
                  <a:srgbClr val="515357"/>
                </a:solidFill>
                <a:effectLst/>
                <a:uLnTx/>
                <a:uFillTx/>
                <a:latin typeface="Gill Sans MT"/>
                <a:ea typeface="+mn-ea"/>
                <a:cs typeface="Gill Sans MT"/>
              </a:rPr>
              <a:t>If</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5" normalizeH="0" baseline="0" noProof="0" dirty="0">
                <a:ln>
                  <a:noFill/>
                </a:ln>
                <a:solidFill>
                  <a:srgbClr val="515357"/>
                </a:solidFill>
                <a:effectLst/>
                <a:uLnTx/>
                <a:uFillTx/>
                <a:latin typeface="Gill Sans MT"/>
                <a:ea typeface="+mn-ea"/>
                <a:cs typeface="Gill Sans MT"/>
              </a:rPr>
              <a:t>a</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household</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member</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30" normalizeH="0" baseline="0" noProof="0" dirty="0">
                <a:ln>
                  <a:noFill/>
                </a:ln>
                <a:solidFill>
                  <a:srgbClr val="515357"/>
                </a:solidFill>
                <a:effectLst/>
                <a:uLnTx/>
                <a:uFillTx/>
                <a:latin typeface="Gill Sans MT"/>
                <a:ea typeface="+mn-ea"/>
                <a:cs typeface="Gill Sans MT"/>
              </a:rPr>
              <a:t>has</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multiple</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sources</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of</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income,</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add</a:t>
            </a:r>
            <a:r>
              <a:rPr kumimoji="0" sz="1400" b="0" i="0" u="none" strike="noStrike" kern="1200" cap="none" spc="-8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5" normalizeH="0" baseline="0" noProof="0" dirty="0">
                <a:ln>
                  <a:noFill/>
                </a:ln>
                <a:solidFill>
                  <a:srgbClr val="515357"/>
                </a:solidFill>
                <a:effectLst/>
                <a:uLnTx/>
                <a:uFillTx/>
                <a:latin typeface="Gill Sans MT"/>
                <a:ea typeface="+mn-ea"/>
                <a:cs typeface="Gill Sans MT"/>
              </a:rPr>
              <a:t>a</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0" lvl="0" indent="0" algn="l" defTabSz="914400" rtl="0" eaLnBrk="1" fontAlgn="auto" latinLnBrk="0" hangingPunct="1">
              <a:lnSpc>
                <a:spcPts val="1595"/>
              </a:lnSpc>
              <a:spcBef>
                <a:spcPts val="0"/>
              </a:spcBef>
              <a:spcAft>
                <a:spcPts val="0"/>
              </a:spcAft>
              <a:buClrTx/>
              <a:buSzTx/>
              <a:buFontTx/>
              <a:buNone/>
              <a:tabLst/>
              <a:defRPr/>
            </a:pPr>
            <a:r>
              <a:rPr kumimoji="0" sz="1400" b="0" i="0" u="none" strike="noStrike" kern="1200" cap="none" spc="70" normalizeH="0" baseline="0" noProof="0" dirty="0">
                <a:ln>
                  <a:noFill/>
                </a:ln>
                <a:solidFill>
                  <a:srgbClr val="515357"/>
                </a:solidFill>
                <a:effectLst/>
                <a:uLnTx/>
                <a:uFillTx/>
                <a:latin typeface="Gill Sans MT"/>
                <a:ea typeface="+mn-ea"/>
                <a:cs typeface="Gill Sans MT"/>
              </a:rPr>
              <a:t>separate</a:t>
            </a:r>
            <a:r>
              <a:rPr kumimoji="0" sz="1400" b="0" i="0" u="none" strike="noStrike" kern="1200" cap="none" spc="-8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0" normalizeH="0" baseline="0" noProof="0" dirty="0">
                <a:ln>
                  <a:noFill/>
                </a:ln>
                <a:solidFill>
                  <a:srgbClr val="515357"/>
                </a:solidFill>
                <a:effectLst/>
                <a:uLnTx/>
                <a:uFillTx/>
                <a:latin typeface="Gill Sans MT"/>
                <a:ea typeface="+mn-ea"/>
                <a:cs typeface="Gill Sans MT"/>
              </a:rPr>
              <a:t>line</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item</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 normalizeH="0" baseline="0" noProof="0" dirty="0">
                <a:ln>
                  <a:noFill/>
                </a:ln>
                <a:solidFill>
                  <a:srgbClr val="515357"/>
                </a:solidFill>
                <a:effectLst/>
                <a:uLnTx/>
                <a:uFillTx/>
                <a:latin typeface="Gill Sans MT"/>
                <a:ea typeface="+mn-ea"/>
                <a:cs typeface="Gill Sans MT"/>
              </a:rPr>
              <a:t>for</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each</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income</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source.</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113664" lvl="0" indent="-287020" algn="l" defTabSz="914400" rtl="0" eaLnBrk="1" fontAlgn="auto" latinLnBrk="0" hangingPunct="1">
              <a:lnSpc>
                <a:spcPts val="1510"/>
              </a:lnSpc>
              <a:spcBef>
                <a:spcPts val="1019"/>
              </a:spcBef>
              <a:spcAft>
                <a:spcPts val="0"/>
              </a:spcAft>
              <a:buClrTx/>
              <a:buSzTx/>
              <a:buFont typeface="Arial"/>
              <a:buChar char="•"/>
              <a:tabLst>
                <a:tab pos="299085" algn="l"/>
                <a:tab pos="299720" algn="l"/>
              </a:tabLst>
              <a:defRPr/>
            </a:pPr>
            <a:r>
              <a:rPr kumimoji="0" sz="1400" b="0" i="0" u="none" strike="noStrike" kern="1200" cap="none" spc="55" normalizeH="0" baseline="0" noProof="0" dirty="0">
                <a:ln>
                  <a:noFill/>
                </a:ln>
                <a:solidFill>
                  <a:srgbClr val="515357"/>
                </a:solidFill>
                <a:effectLst/>
                <a:uLnTx/>
                <a:uFillTx/>
                <a:latin typeface="Gill Sans MT"/>
                <a:ea typeface="+mn-ea"/>
                <a:cs typeface="Gill Sans MT"/>
              </a:rPr>
              <a:t>Applicants</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05" normalizeH="0" baseline="0" noProof="0" dirty="0">
                <a:ln>
                  <a:noFill/>
                </a:ln>
                <a:solidFill>
                  <a:srgbClr val="515357"/>
                </a:solidFill>
                <a:effectLst/>
                <a:uLnTx/>
                <a:uFillTx/>
                <a:latin typeface="Gill Sans MT"/>
                <a:ea typeface="+mn-ea"/>
                <a:cs typeface="Gill Sans MT"/>
              </a:rPr>
              <a:t>can</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choose</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0" normalizeH="0" baseline="0" noProof="0" dirty="0">
                <a:ln>
                  <a:noFill/>
                </a:ln>
                <a:solidFill>
                  <a:srgbClr val="515357"/>
                </a:solidFill>
                <a:effectLst/>
                <a:uLnTx/>
                <a:uFillTx/>
                <a:latin typeface="Gill Sans MT"/>
                <a:ea typeface="+mn-ea"/>
                <a:cs typeface="Gill Sans MT"/>
              </a:rPr>
              <a:t>to</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use</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tax</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returns</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instead.</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Applicants</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05" normalizeH="0" baseline="0" noProof="0" dirty="0">
                <a:ln>
                  <a:noFill/>
                </a:ln>
                <a:solidFill>
                  <a:srgbClr val="515357"/>
                </a:solidFill>
                <a:effectLst/>
                <a:uLnTx/>
                <a:uFillTx/>
                <a:latin typeface="Gill Sans MT"/>
                <a:ea typeface="+mn-ea"/>
                <a:cs typeface="Gill Sans MT"/>
              </a:rPr>
              <a:t>can </a:t>
            </a:r>
            <a:r>
              <a:rPr kumimoji="0" sz="1400" b="0" i="0" u="none" strike="noStrike" kern="1200" cap="none" spc="-3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0" normalizeH="0" baseline="0" noProof="0" dirty="0">
                <a:ln>
                  <a:noFill/>
                </a:ln>
                <a:solidFill>
                  <a:srgbClr val="515357"/>
                </a:solidFill>
                <a:effectLst/>
                <a:uLnTx/>
                <a:uFillTx/>
                <a:latin typeface="Gill Sans MT"/>
                <a:ea typeface="+mn-ea"/>
                <a:cs typeface="Gill Sans MT"/>
              </a:rPr>
              <a:t>only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use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this </a:t>
            </a:r>
            <a:r>
              <a:rPr kumimoji="0" sz="1400" b="0" i="0" u="none" strike="noStrike" kern="1200" cap="none" spc="25" normalizeH="0" baseline="0" noProof="0" dirty="0">
                <a:ln>
                  <a:noFill/>
                </a:ln>
                <a:solidFill>
                  <a:srgbClr val="515357"/>
                </a:solidFill>
                <a:effectLst/>
                <a:uLnTx/>
                <a:uFillTx/>
                <a:latin typeface="Gill Sans MT"/>
                <a:ea typeface="+mn-ea"/>
                <a:cs typeface="Gill Sans MT"/>
              </a:rPr>
              <a:t>option </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if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all </a:t>
            </a:r>
            <a:r>
              <a:rPr kumimoji="0" sz="1400" b="0" i="0" u="none" strike="noStrike" kern="1200" cap="none" spc="85" normalizeH="0" baseline="0" noProof="0" dirty="0">
                <a:ln>
                  <a:noFill/>
                </a:ln>
                <a:solidFill>
                  <a:srgbClr val="515357"/>
                </a:solidFill>
                <a:effectLst/>
                <a:uLnTx/>
                <a:uFillTx/>
                <a:latin typeface="Gill Sans MT"/>
                <a:ea typeface="+mn-ea"/>
                <a:cs typeface="Gill Sans MT"/>
              </a:rPr>
              <a:t>members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of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the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household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who </a:t>
            </a:r>
            <a:r>
              <a:rPr kumimoji="0" sz="1400" b="0" i="0" u="none" strike="noStrike" kern="1200" cap="none" spc="15" normalizeH="0" baseline="0" noProof="0" dirty="0">
                <a:ln>
                  <a:noFill/>
                </a:ln>
                <a:solidFill>
                  <a:srgbClr val="515357"/>
                </a:solidFill>
                <a:effectLst/>
                <a:uLnTx/>
                <a:uFillTx/>
                <a:latin typeface="Gill Sans MT"/>
                <a:ea typeface="+mn-ea"/>
                <a:cs typeface="Gill Sans MT"/>
              </a:rPr>
              <a:t>were </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5" normalizeH="0" baseline="0" noProof="0" dirty="0">
                <a:ln>
                  <a:noFill/>
                </a:ln>
                <a:solidFill>
                  <a:srgbClr val="515357"/>
                </a:solidFill>
                <a:effectLst/>
                <a:uLnTx/>
                <a:uFillTx/>
                <a:latin typeface="Gill Sans MT"/>
                <a:ea typeface="+mn-ea"/>
                <a:cs typeface="Gill Sans MT"/>
              </a:rPr>
              <a:t>required </a:t>
            </a:r>
            <a:r>
              <a:rPr kumimoji="0" sz="1400" b="0" i="0" u="none" strike="noStrike" kern="1200" cap="none" spc="0" normalizeH="0" baseline="0" noProof="0" dirty="0">
                <a:ln>
                  <a:noFill/>
                </a:ln>
                <a:solidFill>
                  <a:srgbClr val="515357"/>
                </a:solidFill>
                <a:effectLst/>
                <a:uLnTx/>
                <a:uFillTx/>
                <a:latin typeface="Gill Sans MT"/>
                <a:ea typeface="+mn-ea"/>
                <a:cs typeface="Gill Sans MT"/>
              </a:rPr>
              <a:t>to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file </a:t>
            </a:r>
            <a:r>
              <a:rPr kumimoji="0" sz="1400" b="0" i="0" u="none" strike="noStrike" kern="1200" cap="none" spc="155" normalizeH="0" baseline="0" noProof="0" dirty="0">
                <a:ln>
                  <a:noFill/>
                </a:ln>
                <a:solidFill>
                  <a:srgbClr val="515357"/>
                </a:solidFill>
                <a:effectLst/>
                <a:uLnTx/>
                <a:uFillTx/>
                <a:latin typeface="Gill Sans MT"/>
                <a:ea typeface="+mn-ea"/>
                <a:cs typeface="Gill Sans MT"/>
              </a:rPr>
              <a:t>a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tax </a:t>
            </a:r>
            <a:r>
              <a:rPr kumimoji="0" sz="1400" b="0" i="0" u="none" strike="noStrike" kern="1200" cap="none" spc="0" normalizeH="0" baseline="0" noProof="0" dirty="0">
                <a:ln>
                  <a:noFill/>
                </a:ln>
                <a:solidFill>
                  <a:srgbClr val="515357"/>
                </a:solidFill>
                <a:effectLst/>
                <a:uLnTx/>
                <a:uFillTx/>
                <a:latin typeface="Gill Sans MT"/>
                <a:ea typeface="+mn-ea"/>
                <a:cs typeface="Gill Sans MT"/>
              </a:rPr>
              <a:t>return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did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so. </a:t>
            </a:r>
            <a:r>
              <a:rPr kumimoji="0" sz="1400" b="0" i="0" u="none" strike="noStrike" kern="1200" cap="none" spc="25" normalizeH="0" baseline="0" noProof="0" dirty="0">
                <a:ln>
                  <a:noFill/>
                </a:ln>
                <a:solidFill>
                  <a:srgbClr val="515357"/>
                </a:solidFill>
                <a:effectLst/>
                <a:uLnTx/>
                <a:uFillTx/>
                <a:latin typeface="Gill Sans MT"/>
                <a:ea typeface="+mn-ea"/>
                <a:cs typeface="Gill Sans MT"/>
              </a:rPr>
              <a:t>Additionally,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all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sources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of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income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must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be documented </a:t>
            </a:r>
            <a:r>
              <a:rPr kumimoji="0" sz="1400" b="0" i="0" u="none" strike="noStrike" kern="1200" cap="none" spc="30" normalizeH="0" baseline="0" noProof="0" dirty="0">
                <a:ln>
                  <a:noFill/>
                </a:ln>
                <a:solidFill>
                  <a:srgbClr val="515357"/>
                </a:solidFill>
                <a:effectLst/>
                <a:uLnTx/>
                <a:uFillTx/>
                <a:latin typeface="Gill Sans MT"/>
                <a:ea typeface="+mn-ea"/>
                <a:cs typeface="Gill Sans MT"/>
              </a:rPr>
              <a:t>within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the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tax </a:t>
            </a:r>
            <a:r>
              <a:rPr kumimoji="0" sz="1400" b="0" i="0" u="none" strike="noStrike" kern="1200" cap="none" spc="0" normalizeH="0" baseline="0" noProof="0" dirty="0">
                <a:ln>
                  <a:noFill/>
                </a:ln>
                <a:solidFill>
                  <a:srgbClr val="515357"/>
                </a:solidFill>
                <a:effectLst/>
                <a:uLnTx/>
                <a:uFillTx/>
                <a:latin typeface="Gill Sans MT"/>
                <a:ea typeface="+mn-ea"/>
                <a:cs typeface="Gill Sans MT"/>
              </a:rPr>
              <a:t>return </a:t>
            </a:r>
            <a:r>
              <a:rPr kumimoji="0" sz="1400" b="0" i="0" u="none" strike="noStrike" kern="1200" cap="none" spc="15" normalizeH="0" baseline="0" noProof="0" dirty="0">
                <a:ln>
                  <a:noFill/>
                </a:ln>
                <a:solidFill>
                  <a:srgbClr val="515357"/>
                </a:solidFill>
                <a:effectLst/>
                <a:uLnTx/>
                <a:uFillTx/>
                <a:latin typeface="Gill Sans MT"/>
                <a:ea typeface="+mn-ea"/>
                <a:cs typeface="Gill Sans MT"/>
              </a:rPr>
              <a:t>for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each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household</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member.</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0" lvl="0" indent="-287020" algn="l" defTabSz="914400" rtl="0" eaLnBrk="1" fontAlgn="auto" latinLnBrk="0" hangingPunct="1">
              <a:lnSpc>
                <a:spcPts val="1595"/>
              </a:lnSpc>
              <a:spcBef>
                <a:spcPts val="815"/>
              </a:spcBef>
              <a:spcAft>
                <a:spcPts val="0"/>
              </a:spcAft>
              <a:buClrTx/>
              <a:buSzTx/>
              <a:buFont typeface="Arial"/>
              <a:buChar char="•"/>
              <a:tabLst>
                <a:tab pos="299085" algn="l"/>
                <a:tab pos="299720" algn="l"/>
              </a:tabLst>
              <a:defRPr/>
            </a:pPr>
            <a:r>
              <a:rPr kumimoji="0" sz="1400" b="0" i="0" u="none" strike="noStrike" kern="1200" cap="none" spc="40" normalizeH="0" baseline="0" noProof="0" dirty="0">
                <a:ln>
                  <a:noFill/>
                </a:ln>
                <a:solidFill>
                  <a:srgbClr val="515357"/>
                </a:solidFill>
                <a:effectLst/>
                <a:uLnTx/>
                <a:uFillTx/>
                <a:latin typeface="Gill Sans MT"/>
                <a:ea typeface="+mn-ea"/>
                <a:cs typeface="Gill Sans MT"/>
              </a:rPr>
              <a:t>Tax</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returns</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must</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be</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the</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80" normalizeH="0" baseline="0" noProof="0" dirty="0">
                <a:ln>
                  <a:noFill/>
                </a:ln>
                <a:solidFill>
                  <a:srgbClr val="515357"/>
                </a:solidFill>
                <a:effectLst/>
                <a:uLnTx/>
                <a:uFillTx/>
                <a:latin typeface="Gill Sans MT"/>
                <a:ea typeface="+mn-ea"/>
                <a:cs typeface="Gill Sans MT"/>
              </a:rPr>
              <a:t>most</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25" normalizeH="0" baseline="0" noProof="0" dirty="0">
                <a:ln>
                  <a:noFill/>
                </a:ln>
                <a:solidFill>
                  <a:srgbClr val="515357"/>
                </a:solidFill>
                <a:effectLst/>
                <a:uLnTx/>
                <a:uFillTx/>
                <a:latin typeface="Gill Sans MT"/>
                <a:ea typeface="+mn-ea"/>
                <a:cs typeface="Gill Sans MT"/>
              </a:rPr>
              <a:t>recent</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Federal</a:t>
            </a:r>
            <a:r>
              <a:rPr kumimoji="0" sz="1400" b="0" i="0" u="none" strike="noStrike" kern="1200" cap="none" spc="-8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Income</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Tax</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Return</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0" lvl="0" indent="0" algn="l" defTabSz="914400" rtl="0" eaLnBrk="1" fontAlgn="auto" latinLnBrk="0" hangingPunct="1">
              <a:lnSpc>
                <a:spcPts val="1595"/>
              </a:lnSpc>
              <a:spcBef>
                <a:spcPts val="0"/>
              </a:spcBef>
              <a:spcAft>
                <a:spcPts val="0"/>
              </a:spcAft>
              <a:buClrTx/>
              <a:buSzTx/>
              <a:buFontTx/>
              <a:buNone/>
              <a:tabLst/>
              <a:defRPr/>
            </a:pPr>
            <a:r>
              <a:rPr kumimoji="0" sz="1400" b="0" i="0" u="none" strike="noStrike" kern="1200" cap="none" spc="40" normalizeH="0" baseline="0" noProof="0" dirty="0">
                <a:ln>
                  <a:noFill/>
                </a:ln>
                <a:solidFill>
                  <a:srgbClr val="515357"/>
                </a:solidFill>
                <a:effectLst/>
                <a:uLnTx/>
                <a:uFillTx/>
                <a:latin typeface="Gill Sans MT"/>
                <a:ea typeface="+mn-ea"/>
                <a:cs typeface="Gill Sans MT"/>
              </a:rPr>
              <a:t>(Form</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1040,</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1040A,</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or</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1040EX)</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418465" lvl="0" indent="-287020" algn="l" defTabSz="914400" rtl="0" eaLnBrk="1" fontAlgn="auto" latinLnBrk="0" hangingPunct="1">
              <a:lnSpc>
                <a:spcPts val="1510"/>
              </a:lnSpc>
              <a:spcBef>
                <a:spcPts val="1030"/>
              </a:spcBef>
              <a:spcAft>
                <a:spcPts val="0"/>
              </a:spcAft>
              <a:buClrTx/>
              <a:buSzTx/>
              <a:buFont typeface="Arial"/>
              <a:buChar char="•"/>
              <a:tabLst>
                <a:tab pos="299085" algn="l"/>
                <a:tab pos="299720" algn="l"/>
              </a:tabLst>
              <a:defRPr/>
            </a:pPr>
            <a:r>
              <a:rPr kumimoji="0" sz="1400" b="0" i="0" u="none" strike="noStrike" kern="1200" cap="none" spc="65" normalizeH="0" baseline="0" noProof="0" dirty="0">
                <a:ln>
                  <a:noFill/>
                </a:ln>
                <a:solidFill>
                  <a:srgbClr val="515357"/>
                </a:solidFill>
                <a:effectLst/>
                <a:uLnTx/>
                <a:uFillTx/>
                <a:latin typeface="Gill Sans MT"/>
                <a:ea typeface="+mn-ea"/>
                <a:cs typeface="Gill Sans MT"/>
              </a:rPr>
              <a:t>If</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documenting</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Rental,</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80" normalizeH="0" baseline="0" noProof="0" dirty="0">
                <a:ln>
                  <a:noFill/>
                </a:ln>
                <a:solidFill>
                  <a:srgbClr val="515357"/>
                </a:solidFill>
                <a:effectLst/>
                <a:uLnTx/>
                <a:uFillTx/>
                <a:latin typeface="Gill Sans MT"/>
                <a:ea typeface="+mn-ea"/>
                <a:cs typeface="Gill Sans MT"/>
              </a:rPr>
              <a:t>Business,</a:t>
            </a:r>
            <a:r>
              <a:rPr kumimoji="0" sz="1400" b="0" i="0" u="none" strike="noStrike" kern="1200" cap="none" spc="-35" normalizeH="0" baseline="0" noProof="0" dirty="0">
                <a:ln>
                  <a:noFill/>
                </a:ln>
                <a:solidFill>
                  <a:srgbClr val="515357"/>
                </a:solidFill>
                <a:effectLst/>
                <a:uLnTx/>
                <a:uFillTx/>
                <a:latin typeface="Gill Sans MT"/>
                <a:ea typeface="+mn-ea"/>
                <a:cs typeface="Gill Sans MT"/>
              </a:rPr>
              <a:t> or</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0" normalizeH="0" baseline="0" noProof="0" dirty="0">
                <a:ln>
                  <a:noFill/>
                </a:ln>
                <a:solidFill>
                  <a:srgbClr val="515357"/>
                </a:solidFill>
                <a:effectLst/>
                <a:uLnTx/>
                <a:uFillTx/>
                <a:latin typeface="Gill Sans MT"/>
                <a:ea typeface="+mn-ea"/>
                <a:cs typeface="Gill Sans MT"/>
              </a:rPr>
              <a:t>Farm</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income,</a:t>
            </a:r>
            <a:r>
              <a:rPr kumimoji="0" sz="1400" b="0" i="0" u="none" strike="noStrike" kern="1200" cap="none" spc="-7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Applicants </a:t>
            </a:r>
            <a:r>
              <a:rPr kumimoji="0" sz="1400" b="0" i="0" u="none" strike="noStrike" kern="1200" cap="none" spc="-3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must</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05" normalizeH="0" baseline="0" noProof="0" dirty="0">
                <a:ln>
                  <a:noFill/>
                </a:ln>
                <a:solidFill>
                  <a:srgbClr val="515357"/>
                </a:solidFill>
                <a:effectLst/>
                <a:uLnTx/>
                <a:uFillTx/>
                <a:latin typeface="Gill Sans MT"/>
                <a:ea typeface="+mn-ea"/>
                <a:cs typeface="Gill Sans MT"/>
              </a:rPr>
              <a:t>s</a:t>
            </a:r>
            <a:r>
              <a:rPr kumimoji="0" sz="1400" b="0" i="0" u="none" strike="noStrike" kern="1200" cap="none" spc="125" normalizeH="0" baseline="0" noProof="0" dirty="0">
                <a:ln>
                  <a:noFill/>
                </a:ln>
                <a:solidFill>
                  <a:srgbClr val="515357"/>
                </a:solidFill>
                <a:effectLst/>
                <a:uLnTx/>
                <a:uFillTx/>
                <a:latin typeface="Gill Sans MT"/>
                <a:ea typeface="+mn-ea"/>
                <a:cs typeface="Gill Sans MT"/>
              </a:rPr>
              <a:t>u</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bmit</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05" normalizeH="0" baseline="0" noProof="0" dirty="0">
                <a:ln>
                  <a:noFill/>
                </a:ln>
                <a:solidFill>
                  <a:srgbClr val="515357"/>
                </a:solidFill>
                <a:effectLst/>
                <a:uLnTx/>
                <a:uFillTx/>
                <a:latin typeface="Gill Sans MT"/>
                <a:ea typeface="+mn-ea"/>
                <a:cs typeface="Gill Sans MT"/>
              </a:rPr>
              <a:t>c</a:t>
            </a:r>
            <a:r>
              <a:rPr kumimoji="0" sz="1400" b="0" i="0" u="none" strike="noStrike" kern="1200" cap="none" spc="10" normalizeH="0" baseline="0" noProof="0" dirty="0">
                <a:ln>
                  <a:noFill/>
                </a:ln>
                <a:solidFill>
                  <a:srgbClr val="515357"/>
                </a:solidFill>
                <a:effectLst/>
                <a:uLnTx/>
                <a:uFillTx/>
                <a:latin typeface="Gill Sans MT"/>
                <a:ea typeface="+mn-ea"/>
                <a:cs typeface="Gill Sans MT"/>
              </a:rPr>
              <a:t>o</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rr</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e</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spond</a:t>
            </a:r>
            <a:r>
              <a:rPr kumimoji="0" sz="1400" b="0" i="0" u="none" strike="noStrike" kern="1200" cap="none" spc="20" normalizeH="0" baseline="0" noProof="0" dirty="0">
                <a:ln>
                  <a:noFill/>
                </a:ln>
                <a:solidFill>
                  <a:srgbClr val="515357"/>
                </a:solidFill>
                <a:effectLst/>
                <a:uLnTx/>
                <a:uFillTx/>
                <a:latin typeface="Gill Sans MT"/>
                <a:ea typeface="+mn-ea"/>
                <a:cs typeface="Gill Sans MT"/>
              </a:rPr>
              <a:t>i</a:t>
            </a:r>
            <a:r>
              <a:rPr kumimoji="0" sz="1400" b="0" i="0" u="none" strike="noStrike" kern="1200" cap="none" spc="125" normalizeH="0" baseline="0" noProof="0" dirty="0">
                <a:ln>
                  <a:noFill/>
                </a:ln>
                <a:solidFill>
                  <a:srgbClr val="515357"/>
                </a:solidFill>
                <a:effectLst/>
                <a:uLnTx/>
                <a:uFillTx/>
                <a:latin typeface="Gill Sans MT"/>
                <a:ea typeface="+mn-ea"/>
                <a:cs typeface="Gill Sans MT"/>
              </a:rPr>
              <a:t>ng</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30" normalizeH="0" baseline="0" noProof="0" dirty="0">
                <a:ln>
                  <a:noFill/>
                </a:ln>
                <a:solidFill>
                  <a:srgbClr val="515357"/>
                </a:solidFill>
                <a:effectLst/>
                <a:uLnTx/>
                <a:uFillTx/>
                <a:latin typeface="Gill Sans MT"/>
                <a:ea typeface="+mn-ea"/>
                <a:cs typeface="Gill Sans MT"/>
              </a:rPr>
              <a:t>s</a:t>
            </a:r>
            <a:r>
              <a:rPr kumimoji="0" sz="1400" b="0" i="0" u="none" strike="noStrike" kern="1200" cap="none" spc="140" normalizeH="0" baseline="0" noProof="0" dirty="0">
                <a:ln>
                  <a:noFill/>
                </a:ln>
                <a:solidFill>
                  <a:srgbClr val="515357"/>
                </a:solidFill>
                <a:effectLst/>
                <a:uLnTx/>
                <a:uFillTx/>
                <a:latin typeface="Gill Sans MT"/>
                <a:ea typeface="+mn-ea"/>
                <a:cs typeface="Gill Sans MT"/>
              </a:rPr>
              <a:t>c</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hedule</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s</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(C</a:t>
            </a:r>
            <a:r>
              <a:rPr kumimoji="0" sz="1400" b="0" i="0" u="none" strike="noStrike" kern="1200" cap="none" spc="-25" normalizeH="0" baseline="0" noProof="0" dirty="0">
                <a:ln>
                  <a:noFill/>
                </a:ln>
                <a:solidFill>
                  <a:srgbClr val="515357"/>
                </a:solidFill>
                <a:effectLst/>
                <a:uLnTx/>
                <a:uFillTx/>
                <a:latin typeface="Gill Sans MT"/>
                <a:ea typeface="+mn-ea"/>
                <a:cs typeface="Gill Sans MT"/>
              </a:rPr>
              <a:t>,</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95" normalizeH="0" baseline="0" noProof="0" dirty="0">
                <a:ln>
                  <a:noFill/>
                </a:ln>
                <a:solidFill>
                  <a:srgbClr val="515357"/>
                </a:solidFill>
                <a:effectLst/>
                <a:uLnTx/>
                <a:uFillTx/>
                <a:latin typeface="Gill Sans MT"/>
                <a:ea typeface="+mn-ea"/>
                <a:cs typeface="Gill Sans MT"/>
              </a:rPr>
              <a:t>E</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a:t>
            </a:r>
            <a:r>
              <a:rPr kumimoji="0" sz="1400" b="0" i="0" u="none" strike="noStrike" kern="1200" cap="none" spc="-5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85" normalizeH="0" baseline="0" noProof="0" dirty="0">
                <a:ln>
                  <a:noFill/>
                </a:ln>
                <a:solidFill>
                  <a:srgbClr val="515357"/>
                </a:solidFill>
                <a:effectLst/>
                <a:uLnTx/>
                <a:uFillTx/>
                <a:latin typeface="Gill Sans MT"/>
                <a:ea typeface="+mn-ea"/>
                <a:cs typeface="Gill Sans MT"/>
              </a:rPr>
              <a:t>an</a:t>
            </a:r>
            <a:r>
              <a:rPr kumimoji="0" sz="1400" b="0" i="0" u="none" strike="noStrike" kern="1200" cap="none" spc="100" normalizeH="0" baseline="0" noProof="0" dirty="0">
                <a:ln>
                  <a:noFill/>
                </a:ln>
                <a:solidFill>
                  <a:srgbClr val="515357"/>
                </a:solidFill>
                <a:effectLst/>
                <a:uLnTx/>
                <a:uFillTx/>
                <a:latin typeface="Gill Sans MT"/>
                <a:ea typeface="+mn-ea"/>
                <a:cs typeface="Gill Sans MT"/>
              </a:rPr>
              <a:t>d</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30" normalizeH="0" baseline="0" noProof="0" dirty="0">
                <a:ln>
                  <a:noFill/>
                </a:ln>
                <a:solidFill>
                  <a:srgbClr val="515357"/>
                </a:solidFill>
                <a:effectLst/>
                <a:uLnTx/>
                <a:uFillTx/>
                <a:latin typeface="Gill Sans MT"/>
                <a:ea typeface="+mn-ea"/>
                <a:cs typeface="Gill Sans MT"/>
              </a:rPr>
              <a:t>F</a:t>
            </a:r>
            <a:r>
              <a:rPr kumimoji="0" sz="1400" b="0" i="0" u="none" strike="noStrike" kern="1200" cap="none" spc="5" normalizeH="0" baseline="0" noProof="0" dirty="0">
                <a:ln>
                  <a:noFill/>
                </a:ln>
                <a:solidFill>
                  <a:srgbClr val="515357"/>
                </a:solidFill>
                <a:effectLst/>
                <a:uLnTx/>
                <a:uFillTx/>
                <a:latin typeface="Gill Sans MT"/>
                <a:ea typeface="+mn-ea"/>
                <a:cs typeface="Gill Sans MT"/>
              </a:rPr>
              <a:t>)</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a:p>
            <a:pPr marL="0" marR="0" lvl="0" indent="0" algn="l" defTabSz="914400" rtl="0" eaLnBrk="1" fontAlgn="auto" latinLnBrk="0" hangingPunct="1">
              <a:lnSpc>
                <a:spcPct val="100000"/>
              </a:lnSpc>
              <a:spcBef>
                <a:spcPts val="0"/>
              </a:spcBef>
              <a:spcAft>
                <a:spcPts val="0"/>
              </a:spcAft>
              <a:buClr>
                <a:srgbClr val="515357"/>
              </a:buClr>
              <a:buSzTx/>
              <a:buFont typeface="Arial"/>
              <a:buChar char="•"/>
              <a:tabLst/>
              <a:defRPr/>
            </a:pPr>
            <a:endParaRPr kumimoji="0" sz="1600" b="0" i="0" u="none" strike="noStrike" kern="1200" cap="none" spc="0" normalizeH="0" baseline="0" noProof="0" dirty="0">
              <a:ln>
                <a:noFill/>
              </a:ln>
              <a:solidFill>
                <a:prstClr val="black"/>
              </a:solidFill>
              <a:effectLst/>
              <a:uLnTx/>
              <a:uFillTx/>
              <a:latin typeface="Gill Sans MT"/>
              <a:ea typeface="+mn-ea"/>
              <a:cs typeface="Gill Sans MT"/>
            </a:endParaRPr>
          </a:p>
          <a:p>
            <a:pPr marL="0" marR="0" lvl="0" indent="0" algn="l" defTabSz="914400" rtl="0" eaLnBrk="1" fontAlgn="auto" latinLnBrk="0" hangingPunct="1">
              <a:lnSpc>
                <a:spcPct val="100000"/>
              </a:lnSpc>
              <a:spcBef>
                <a:spcPts val="10"/>
              </a:spcBef>
              <a:spcAft>
                <a:spcPts val="0"/>
              </a:spcAft>
              <a:buClr>
                <a:srgbClr val="515357"/>
              </a:buClr>
              <a:buSzTx/>
              <a:buFont typeface="Arial"/>
              <a:buChar char="•"/>
              <a:tabLst/>
              <a:defRPr/>
            </a:pPr>
            <a:endParaRPr kumimoji="0" sz="1250" b="0" i="0" u="none" strike="noStrike" kern="1200" cap="none" spc="0" normalizeH="0" baseline="0" noProof="0" dirty="0">
              <a:ln>
                <a:noFill/>
              </a:ln>
              <a:solidFill>
                <a:prstClr val="black"/>
              </a:solidFill>
              <a:effectLst/>
              <a:uLnTx/>
              <a:uFillTx/>
              <a:latin typeface="Gill Sans MT"/>
              <a:ea typeface="+mn-ea"/>
              <a:cs typeface="Gill Sans MT"/>
            </a:endParaRPr>
          </a:p>
          <a:p>
            <a:pPr marL="299085" marR="107314" lvl="0" indent="-287020" algn="l" defTabSz="914400" rtl="0" eaLnBrk="1" fontAlgn="auto" latinLnBrk="0" hangingPunct="1">
              <a:lnSpc>
                <a:spcPts val="1510"/>
              </a:lnSpc>
              <a:spcBef>
                <a:spcPts val="1030"/>
              </a:spcBef>
              <a:spcAft>
                <a:spcPts val="0"/>
              </a:spcAft>
              <a:buClrTx/>
              <a:buSzTx/>
              <a:buFont typeface="Arial"/>
              <a:buChar char="•"/>
              <a:tabLst>
                <a:tab pos="299085" algn="l"/>
                <a:tab pos="299720" algn="l"/>
              </a:tabLst>
              <a:defRPr/>
            </a:pPr>
            <a:r>
              <a:rPr kumimoji="0" sz="1400" b="0" i="0" u="none" strike="noStrike" kern="1200" cap="none" spc="55" normalizeH="0" baseline="0" noProof="0" dirty="0">
                <a:ln>
                  <a:noFill/>
                </a:ln>
                <a:solidFill>
                  <a:srgbClr val="515357"/>
                </a:solidFill>
                <a:effectLst/>
                <a:uLnTx/>
                <a:uFillTx/>
                <a:latin typeface="Gill Sans MT"/>
                <a:ea typeface="+mn-ea"/>
                <a:cs typeface="Gill Sans MT"/>
              </a:rPr>
              <a:t>(Sensitive</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personal</a:t>
            </a:r>
            <a:r>
              <a:rPr kumimoji="0" sz="1400" b="0" i="0" u="none" strike="noStrike" kern="1200" cap="none" spc="-5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information</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00" normalizeH="0" baseline="0" noProof="0" dirty="0">
                <a:ln>
                  <a:noFill/>
                </a:ln>
                <a:solidFill>
                  <a:srgbClr val="515357"/>
                </a:solidFill>
                <a:effectLst/>
                <a:uLnTx/>
                <a:uFillTx/>
                <a:latin typeface="Gill Sans MT"/>
                <a:ea typeface="+mn-ea"/>
                <a:cs typeface="Gill Sans MT"/>
              </a:rPr>
              <a:t>such</a:t>
            </a:r>
            <a:r>
              <a:rPr kumimoji="0" sz="1400" b="0" i="0" u="none" strike="noStrike" kern="1200" cap="none" spc="-3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60" normalizeH="0" baseline="0" noProof="0" dirty="0">
                <a:ln>
                  <a:noFill/>
                </a:ln>
                <a:solidFill>
                  <a:srgbClr val="515357"/>
                </a:solidFill>
                <a:effectLst/>
                <a:uLnTx/>
                <a:uFillTx/>
                <a:latin typeface="Gill Sans MT"/>
                <a:ea typeface="+mn-ea"/>
                <a:cs typeface="Gill Sans MT"/>
              </a:rPr>
              <a:t>as</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Social</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Security</a:t>
            </a:r>
            <a:r>
              <a:rPr kumimoji="0" sz="1400" b="0" i="0" u="none" strike="noStrike" kern="1200" cap="none" spc="-4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Numbers </a:t>
            </a:r>
            <a:r>
              <a:rPr kumimoji="0" sz="1400" b="0" i="0" u="none" strike="noStrike" kern="1200" cap="none" spc="-3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125" normalizeH="0" baseline="0" noProof="0" dirty="0">
                <a:ln>
                  <a:noFill/>
                </a:ln>
                <a:solidFill>
                  <a:srgbClr val="515357"/>
                </a:solidFill>
                <a:effectLst/>
                <a:uLnTx/>
                <a:uFillTx/>
                <a:latin typeface="Gill Sans MT"/>
                <a:ea typeface="+mn-ea"/>
                <a:cs typeface="Gill Sans MT"/>
              </a:rPr>
              <a:t>may</a:t>
            </a:r>
            <a:r>
              <a:rPr kumimoji="0" sz="1400" b="0" i="0" u="none" strike="noStrike" kern="1200" cap="none" spc="-75" normalizeH="0" baseline="0" noProof="0" dirty="0">
                <a:ln>
                  <a:noFill/>
                </a:ln>
                <a:solidFill>
                  <a:srgbClr val="515357"/>
                </a:solidFill>
                <a:effectLst/>
                <a:uLnTx/>
                <a:uFillTx/>
                <a:latin typeface="Gill Sans MT"/>
                <a:ea typeface="+mn-ea"/>
                <a:cs typeface="Gill Sans MT"/>
              </a:rPr>
              <a:t> </a:t>
            </a:r>
            <a:r>
              <a:rPr kumimoji="0" sz="1400" b="0" i="0" u="none" strike="noStrike" kern="1200" cap="none" spc="65" normalizeH="0" baseline="0" noProof="0" dirty="0">
                <a:ln>
                  <a:noFill/>
                </a:ln>
                <a:solidFill>
                  <a:srgbClr val="515357"/>
                </a:solidFill>
                <a:effectLst/>
                <a:uLnTx/>
                <a:uFillTx/>
                <a:latin typeface="Gill Sans MT"/>
                <a:ea typeface="+mn-ea"/>
                <a:cs typeface="Gill Sans MT"/>
              </a:rPr>
              <a:t>be</a:t>
            </a:r>
            <a:r>
              <a:rPr kumimoji="0" sz="1400" b="0" i="0" u="none" strike="noStrike" kern="1200" cap="none" spc="-60" normalizeH="0" baseline="0" noProof="0" dirty="0">
                <a:ln>
                  <a:noFill/>
                </a:ln>
                <a:solidFill>
                  <a:srgbClr val="515357"/>
                </a:solidFill>
                <a:effectLst/>
                <a:uLnTx/>
                <a:uFillTx/>
                <a:latin typeface="Gill Sans MT"/>
                <a:ea typeface="+mn-ea"/>
                <a:cs typeface="Gill Sans MT"/>
              </a:rPr>
              <a:t> </a:t>
            </a:r>
            <a:r>
              <a:rPr kumimoji="0" sz="1400" b="0" i="0" u="none" strike="noStrike" kern="1200" cap="none" spc="45" normalizeH="0" baseline="0" noProof="0" dirty="0">
                <a:ln>
                  <a:noFill/>
                </a:ln>
                <a:solidFill>
                  <a:srgbClr val="515357"/>
                </a:solidFill>
                <a:effectLst/>
                <a:uLnTx/>
                <a:uFillTx/>
                <a:latin typeface="Gill Sans MT"/>
                <a:ea typeface="+mn-ea"/>
                <a:cs typeface="Gill Sans MT"/>
              </a:rPr>
              <a:t>redacted)</a:t>
            </a:r>
            <a:endParaRPr kumimoji="0" sz="1400" b="0" i="0" u="none" strike="noStrike" kern="1200" cap="none" spc="0" normalizeH="0" baseline="0" noProof="0" dirty="0">
              <a:ln>
                <a:noFill/>
              </a:ln>
              <a:solidFill>
                <a:prstClr val="black"/>
              </a:solidFill>
              <a:effectLst/>
              <a:uLnTx/>
              <a:uFillTx/>
              <a:latin typeface="Gill Sans MT"/>
              <a:ea typeface="+mn-ea"/>
              <a:cs typeface="Gill Sans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holding a sign&#10;&#10;Description automatically generated">
            <a:extLst>
              <a:ext uri="{FF2B5EF4-FFF2-40B4-BE49-F238E27FC236}">
                <a16:creationId xmlns:a16="http://schemas.microsoft.com/office/drawing/2014/main" id="{E3CB6329-FE7C-49A6-ADDE-6E38B480F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9461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C7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Text, letter&#10;&#10;Description automatically generated">
            <a:extLst>
              <a:ext uri="{FF2B5EF4-FFF2-40B4-BE49-F238E27FC236}">
                <a16:creationId xmlns:a16="http://schemas.microsoft.com/office/drawing/2014/main" id="{0A1E21FE-2A45-44E9-A0E0-2FFC4F32C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30" y="643467"/>
            <a:ext cx="7211739" cy="5571066"/>
          </a:xfrm>
          <a:prstGeom prst="rect">
            <a:avLst/>
          </a:prstGeom>
        </p:spPr>
      </p:pic>
    </p:spTree>
    <p:extLst>
      <p:ext uri="{BB962C8B-B14F-4D97-AF65-F5344CB8AC3E}">
        <p14:creationId xmlns:p14="http://schemas.microsoft.com/office/powerpoint/2010/main" val="235514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0A54424D-1488-4E92-B616-7BBB0ABA97B5}"/>
              </a:ext>
            </a:extLst>
          </p:cNvPr>
          <p:cNvSpPr txBox="1"/>
          <p:nvPr/>
        </p:nvSpPr>
        <p:spPr>
          <a:xfrm>
            <a:off x="1137033" y="2198362"/>
            <a:ext cx="10740641" cy="3917773"/>
          </a:xfrm>
          <a:prstGeom prst="rect">
            <a:avLst/>
          </a:prstGeom>
        </p:spPr>
        <p:txBody>
          <a:bodyPr vert="horz" lIns="91440" tIns="45720" rIns="91440" bIns="45720" rtlCol="0">
            <a:normAutofit/>
          </a:bodyPr>
          <a:lstStyle/>
          <a:p>
            <a:pPr marL="0" marR="0" indent="-228600">
              <a:lnSpc>
                <a:spcPct val="90000"/>
              </a:lnSpc>
              <a:spcBef>
                <a:spcPts val="0"/>
              </a:spcBef>
              <a:spcAft>
                <a:spcPts val="800"/>
              </a:spcAft>
              <a:buFont typeface="Arial" panose="020B0604020202020204" pitchFamily="34" charset="0"/>
              <a:buChar char="•"/>
            </a:pPr>
            <a:r>
              <a:rPr lang="en-US" sz="1400" dirty="0">
                <a:effectLst/>
              </a:rPr>
              <a:t>Building Performance Institutes highest level of home performance certifications. Home </a:t>
            </a:r>
            <a:r>
              <a:rPr lang="en-US" sz="1400" dirty="0"/>
              <a:t>e</a:t>
            </a:r>
            <a:r>
              <a:rPr lang="en-US" sz="1400" dirty="0">
                <a:effectLst/>
              </a:rPr>
              <a:t>fficiency is when all the systems in your home work together to create the most comfortable, efficient living space, according to Energy Star. A contractor who understands how all the systems in your home work together is well versed in building science.</a:t>
            </a:r>
          </a:p>
          <a:p>
            <a:pPr marL="0" marR="0" indent="-228600">
              <a:lnSpc>
                <a:spcPct val="90000"/>
              </a:lnSpc>
              <a:spcBef>
                <a:spcPts val="0"/>
              </a:spcBef>
              <a:spcAft>
                <a:spcPts val="800"/>
              </a:spcAft>
              <a:buFont typeface="Arial" panose="020B0604020202020204" pitchFamily="34" charset="0"/>
              <a:buChar char="•"/>
            </a:pPr>
            <a:endParaRPr lang="en-US" sz="1400" dirty="0">
              <a:effectLst/>
            </a:endParaRPr>
          </a:p>
          <a:p>
            <a:pPr marL="0" marR="0" indent="-228600">
              <a:lnSpc>
                <a:spcPct val="90000"/>
              </a:lnSpc>
              <a:spcBef>
                <a:spcPts val="0"/>
              </a:spcBef>
              <a:spcAft>
                <a:spcPts val="800"/>
              </a:spcAft>
              <a:buFont typeface="Arial" panose="020B0604020202020204" pitchFamily="34" charset="0"/>
              <a:buChar char="•"/>
            </a:pPr>
            <a:endParaRPr lang="en-US" sz="1400" dirty="0">
              <a:effectLst/>
            </a:endParaRPr>
          </a:p>
          <a:p>
            <a:pPr marL="0" marR="0" indent="-228600">
              <a:lnSpc>
                <a:spcPct val="90000"/>
              </a:lnSpc>
              <a:spcBef>
                <a:spcPts val="0"/>
              </a:spcBef>
              <a:spcAft>
                <a:spcPts val="800"/>
              </a:spcAft>
              <a:buFont typeface="Arial" panose="020B0604020202020204" pitchFamily="34" charset="0"/>
              <a:buChar char="•"/>
            </a:pPr>
            <a:r>
              <a:rPr lang="en-US" sz="1400" dirty="0">
                <a:effectLst/>
              </a:rPr>
              <a:t>A BPI certified contractor will know the home projects that yield the greatest comfort for your house and energy savings. Those projects include:</a:t>
            </a:r>
          </a:p>
          <a:p>
            <a:pPr marR="0">
              <a:lnSpc>
                <a:spcPct val="90000"/>
              </a:lnSpc>
              <a:spcBef>
                <a:spcPts val="0"/>
              </a:spcBef>
              <a:spcAft>
                <a:spcPts val="800"/>
              </a:spcAft>
            </a:pPr>
            <a:r>
              <a:rPr lang="en-US" sz="1400" dirty="0">
                <a:effectLst/>
              </a:rPr>
              <a:t> </a:t>
            </a:r>
          </a:p>
          <a:p>
            <a:pPr marR="0">
              <a:lnSpc>
                <a:spcPct val="90000"/>
              </a:lnSpc>
              <a:spcBef>
                <a:spcPts val="0"/>
              </a:spcBef>
              <a:spcAft>
                <a:spcPts val="800"/>
              </a:spcAft>
            </a:pPr>
            <a:r>
              <a:rPr lang="en-US" sz="1400" dirty="0">
                <a:effectLst/>
              </a:rPr>
              <a:t>		- Sealing air leaks in your home and adding insulation.</a:t>
            </a:r>
          </a:p>
          <a:p>
            <a:pPr marR="0">
              <a:lnSpc>
                <a:spcPct val="90000"/>
              </a:lnSpc>
              <a:spcBef>
                <a:spcPts val="0"/>
              </a:spcBef>
              <a:spcAft>
                <a:spcPts val="800"/>
              </a:spcAft>
            </a:pPr>
            <a:r>
              <a:rPr lang="en-US" sz="1400" dirty="0">
                <a:effectLst/>
              </a:rPr>
              <a:t>		- Sealing your ductwork.</a:t>
            </a:r>
          </a:p>
          <a:p>
            <a:pPr marR="0">
              <a:lnSpc>
                <a:spcPct val="90000"/>
              </a:lnSpc>
              <a:spcBef>
                <a:spcPts val="0"/>
              </a:spcBef>
              <a:spcAft>
                <a:spcPts val="800"/>
              </a:spcAft>
            </a:pPr>
            <a:r>
              <a:rPr lang="en-US" sz="1400" dirty="0">
                <a:effectLst/>
              </a:rPr>
              <a:t>		- Improving your HVAC systems.</a:t>
            </a:r>
          </a:p>
          <a:p>
            <a:pPr marR="0">
              <a:lnSpc>
                <a:spcPct val="90000"/>
              </a:lnSpc>
              <a:spcBef>
                <a:spcPts val="0"/>
              </a:spcBef>
              <a:spcAft>
                <a:spcPts val="800"/>
              </a:spcAft>
            </a:pPr>
            <a:r>
              <a:rPr lang="en-US" sz="1400" dirty="0">
                <a:effectLst/>
              </a:rPr>
              <a:t>		- Upgrading lighting, appliances, and water heating equipment.</a:t>
            </a:r>
          </a:p>
          <a:p>
            <a:pPr marR="0">
              <a:lnSpc>
                <a:spcPct val="90000"/>
              </a:lnSpc>
              <a:spcBef>
                <a:spcPts val="0"/>
              </a:spcBef>
              <a:spcAft>
                <a:spcPts val="800"/>
              </a:spcAft>
            </a:pPr>
            <a:r>
              <a:rPr lang="en-US" sz="1400" dirty="0">
                <a:effectLst/>
              </a:rPr>
              <a:t>		- Installing renewable energy systems.</a:t>
            </a:r>
          </a:p>
          <a:p>
            <a:pPr indent="-228600">
              <a:lnSpc>
                <a:spcPct val="90000"/>
              </a:lnSpc>
              <a:buFont typeface="Arial" panose="020B0604020202020204" pitchFamily="34" charset="0"/>
              <a:buChar char="•"/>
            </a:pPr>
            <a:endParaRPr lang="en-US" sz="1400" dirty="0"/>
          </a:p>
        </p:txBody>
      </p:sp>
      <p:pic>
        <p:nvPicPr>
          <p:cNvPr id="3" name="Picture 2" descr="Logo&#10;&#10;Description automatically generated">
            <a:extLst>
              <a:ext uri="{FF2B5EF4-FFF2-40B4-BE49-F238E27FC236}">
                <a16:creationId xmlns:a16="http://schemas.microsoft.com/office/drawing/2014/main" id="{46E6E584-27C6-4260-BC8C-749E867C7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383" y="236936"/>
            <a:ext cx="4788505" cy="1587961"/>
          </a:xfrm>
          <a:prstGeom prst="rect">
            <a:avLst/>
          </a:prstGeom>
        </p:spPr>
      </p:pic>
      <p:sp>
        <p:nvSpPr>
          <p:cNvPr id="18"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398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B115F437-9F0F-4E5D-9B87-C1CDA3CF5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0F8F669-C754-457F-8C59-D17C8CE94B79}"/>
              </a:ext>
            </a:extLst>
          </p:cNvPr>
          <p:cNvSpPr txBox="1"/>
          <p:nvPr/>
        </p:nvSpPr>
        <p:spPr>
          <a:xfrm>
            <a:off x="5410200" y="361950"/>
            <a:ext cx="5534025" cy="954107"/>
          </a:xfrm>
          <a:prstGeom prst="rect">
            <a:avLst/>
          </a:prstGeom>
          <a:noFill/>
        </p:spPr>
        <p:txBody>
          <a:bodyPr wrap="square" rtlCol="0">
            <a:spAutoFit/>
          </a:bodyPr>
          <a:lstStyle/>
          <a:p>
            <a:r>
              <a:rPr lang="en-US" sz="2800" b="1" i="1" dirty="0"/>
              <a:t>The locations within the blue map are pre-qualified for </a:t>
            </a:r>
            <a:r>
              <a:rPr lang="en-US" sz="2800" b="1" i="1" dirty="0" err="1"/>
              <a:t>EmPowerNY</a:t>
            </a:r>
            <a:endParaRPr lang="en-US" sz="2800" b="1" i="1" dirty="0"/>
          </a:p>
        </p:txBody>
      </p:sp>
    </p:spTree>
    <p:extLst>
      <p:ext uri="{BB962C8B-B14F-4D97-AF65-F5344CB8AC3E}">
        <p14:creationId xmlns:p14="http://schemas.microsoft.com/office/powerpoint/2010/main" val="382009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B78EDE99-39D4-40CF-A9E1-C0235582573E}"/>
              </a:ext>
            </a:extLst>
          </p:cNvPr>
          <p:cNvSpPr txBox="1"/>
          <p:nvPr/>
        </p:nvSpPr>
        <p:spPr>
          <a:xfrm>
            <a:off x="742950" y="1028700"/>
            <a:ext cx="11068050" cy="564832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“Whole House Approach”</a:t>
            </a:r>
          </a:p>
          <a:p>
            <a:pPr indent="-228600">
              <a:lnSpc>
                <a:spcPct val="90000"/>
              </a:lnSpc>
              <a:spcAft>
                <a:spcPts val="600"/>
              </a:spcAft>
              <a:buFont typeface="Arial" panose="020B0604020202020204" pitchFamily="34" charset="0"/>
              <a:buChar char="•"/>
            </a:pPr>
            <a:endParaRPr lang="en-US" sz="1400" b="0" i="0" u="none" strike="noStrike" baseline="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During the initial visit, your </a:t>
            </a:r>
            <a:r>
              <a:rPr lang="en-US" sz="1400" b="0" i="0" u="none" strike="noStrike" baseline="0" dirty="0" err="1">
                <a:solidFill>
                  <a:schemeClr val="tx1">
                    <a:lumMod val="85000"/>
                    <a:lumOff val="15000"/>
                  </a:schemeClr>
                </a:solidFill>
              </a:rPr>
              <a:t>EmPower</a:t>
            </a:r>
            <a:r>
              <a:rPr lang="en-US" sz="1400" b="0" i="0" u="none" strike="noStrike" baseline="0" dirty="0">
                <a:solidFill>
                  <a:schemeClr val="tx1">
                    <a:lumMod val="85000"/>
                    <a:lumOff val="15000"/>
                  </a:schemeClr>
                </a:solidFill>
              </a:rPr>
              <a:t> New York contractor will evaluate your electricity use and cost and may provide some minor improvements at no cost. </a:t>
            </a: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a:lnSpc>
                <a:spcPct val="90000"/>
              </a:lnSpc>
              <a:spcAft>
                <a:spcPts val="600"/>
              </a:spcAft>
            </a:pPr>
            <a:r>
              <a:rPr lang="en-US" sz="1400" b="0" i="0" u="none" strike="noStrike" baseline="0" dirty="0">
                <a:solidFill>
                  <a:schemeClr val="tx1">
                    <a:lumMod val="85000"/>
                    <a:lumOff val="15000"/>
                  </a:schemeClr>
                </a:solidFill>
              </a:rPr>
              <a:t>Examples include: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Install high efficiency lighting as needed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Review and adjust your thermostat setting for maximum comfort and savings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Check and adjust your hot water temperature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Evaluate the need for high efficiency showerheads and aerators, and install if needed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Measure the energy use of your refrigerators and freezers. These may be replaced with new ENERGY STAR models, at no cost to you, if your old 	appliances use a lot of energy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Check for carbon monoxide and evaluate the need for CO and smoke detectors </a:t>
            </a:r>
          </a:p>
          <a:p>
            <a:pPr indent="-228600">
              <a:lnSpc>
                <a:spcPct val="90000"/>
              </a:lnSpc>
              <a:spcAft>
                <a:spcPts val="600"/>
              </a:spcAft>
              <a:buFont typeface="Arial" panose="020B0604020202020204" pitchFamily="34" charset="0"/>
              <a:buChar char="•"/>
            </a:pPr>
            <a:endParaRPr lang="en-US" sz="1400" b="0" i="0" u="none" strike="noStrike" baseline="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endParaRPr lang="en-US" sz="1400" dirty="0">
              <a:solidFill>
                <a:schemeClr val="tx1">
                  <a:lumMod val="85000"/>
                  <a:lumOff val="15000"/>
                </a:schemeClr>
              </a:solidFill>
            </a:endParaRP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Evaluate your heating system and conduct a combustion efficiency test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Inspect the heating distribution system: the ducts or pipes that bring you heat.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Assess the insulation levels in the home, which usually involves probing the walls for insulation, inspecting the attic or roof insulation, measuring 	the home, and ensuring that insulation is in all the right places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Measure the air leakage in the home, using a “blower door”. This device helps us determine if the house is drafty, find the leaks, and make sure 	that the home still has sufficient fresh air after the work is done. </a:t>
            </a:r>
          </a:p>
          <a:p>
            <a:pPr indent="-228600">
              <a:lnSpc>
                <a:spcPct val="90000"/>
              </a:lnSpc>
              <a:spcAft>
                <a:spcPts val="600"/>
              </a:spcAft>
              <a:buFont typeface="Arial" panose="020B0604020202020204" pitchFamily="34" charset="0"/>
              <a:buChar char="•"/>
            </a:pPr>
            <a:r>
              <a:rPr lang="en-US" sz="1400" b="0" i="0" u="none" strike="noStrike" baseline="0" dirty="0">
                <a:solidFill>
                  <a:schemeClr val="tx1">
                    <a:lumMod val="85000"/>
                    <a:lumOff val="15000"/>
                  </a:schemeClr>
                </a:solidFill>
              </a:rPr>
              <a:t>Check for gas leaks if natural gas or propane are in use at the dwelling </a:t>
            </a:r>
          </a:p>
        </p:txBody>
      </p:sp>
      <p:sp>
        <p:nvSpPr>
          <p:cNvPr id="26"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1F92B1-D83E-4E36-8109-CBE0F2FF42B9}"/>
              </a:ext>
            </a:extLst>
          </p:cNvPr>
          <p:cNvSpPr/>
          <p:nvPr/>
        </p:nvSpPr>
        <p:spPr>
          <a:xfrm>
            <a:off x="1075087" y="94237"/>
            <a:ext cx="8904425" cy="840230"/>
          </a:xfrm>
          <a:prstGeom prst="rect">
            <a:avLst/>
          </a:prstGeom>
          <a:noFill/>
        </p:spPr>
        <p:txBody>
          <a:bodyPr wrap="none" lIns="91440" tIns="45720" rIns="91440" bIns="45720">
            <a:spAutoFit/>
          </a:bodyPr>
          <a:lstStyle/>
          <a:p>
            <a:pPr>
              <a:lnSpc>
                <a:spcPct val="90000"/>
              </a:lnSpc>
              <a:spcAft>
                <a:spcPts val="600"/>
              </a:spcAft>
            </a:pPr>
            <a:r>
              <a:rPr lang="en-US" sz="5400" b="1" i="0" u="none" strike="noStrike" baseline="0">
                <a:solidFill>
                  <a:schemeClr val="tx1">
                    <a:lumMod val="85000"/>
                    <a:lumOff val="15000"/>
                  </a:schemeClr>
                </a:solidFill>
              </a:rPr>
              <a:t>EmPowerNY - What to Expect</a:t>
            </a:r>
            <a:endParaRPr lang="en-US" sz="5400" b="1" i="0" u="none" strike="noStrike" baseline="0" dirty="0">
              <a:solidFill>
                <a:schemeClr val="tx1">
                  <a:lumMod val="85000"/>
                  <a:lumOff val="15000"/>
                </a:schemeClr>
              </a:solidFill>
            </a:endParaRPr>
          </a:p>
        </p:txBody>
      </p:sp>
    </p:spTree>
    <p:extLst>
      <p:ext uri="{BB962C8B-B14F-4D97-AF65-F5344CB8AC3E}">
        <p14:creationId xmlns:p14="http://schemas.microsoft.com/office/powerpoint/2010/main" val="116281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570C6AA-CE16-4C87-B86E-1BA49BF77F63}"/>
              </a:ext>
            </a:extLst>
          </p:cNvPr>
          <p:cNvSpPr txBox="1"/>
          <p:nvPr/>
        </p:nvSpPr>
        <p:spPr>
          <a:xfrm>
            <a:off x="862366" y="533400"/>
            <a:ext cx="3427001" cy="5569288"/>
          </a:xfrm>
          <a:prstGeom prst="rect">
            <a:avLst/>
          </a:prstGeom>
        </p:spPr>
        <p:txBody>
          <a:bodyPr vert="horz" lIns="91440" tIns="45720" rIns="91440" bIns="45720" rtlCol="0">
            <a:normAutofit lnSpcReduction="10000"/>
          </a:bodyPr>
          <a:lstStyle/>
          <a:p>
            <a:pPr>
              <a:lnSpc>
                <a:spcPct val="90000"/>
              </a:lnSpc>
              <a:spcAft>
                <a:spcPts val="600"/>
              </a:spcAft>
            </a:pPr>
            <a:r>
              <a:rPr lang="en-US" sz="1600" b="1" dirty="0"/>
              <a:t>The Big Three:</a:t>
            </a:r>
          </a:p>
          <a:p>
            <a:pPr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Weatherization:</a:t>
            </a:r>
          </a:p>
          <a:p>
            <a:pPr lvl="1" indent="-228600">
              <a:lnSpc>
                <a:spcPct val="90000"/>
              </a:lnSpc>
              <a:spcAft>
                <a:spcPts val="600"/>
              </a:spcAft>
              <a:buFont typeface="Arial" panose="020B0604020202020204" pitchFamily="34" charset="0"/>
              <a:buChar char="•"/>
            </a:pPr>
            <a:r>
              <a:rPr lang="en-US" sz="1600" dirty="0"/>
              <a:t>Insulation in attic/crawl spaces, basement Rim Joists, as well as finished/conditioned living spaces</a:t>
            </a:r>
          </a:p>
          <a:p>
            <a:pPr lvl="1"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Health and Safety:</a:t>
            </a:r>
          </a:p>
          <a:p>
            <a:pPr lvl="1" indent="-228600">
              <a:lnSpc>
                <a:spcPct val="90000"/>
              </a:lnSpc>
              <a:spcAft>
                <a:spcPts val="600"/>
              </a:spcAft>
              <a:buFont typeface="Arial" panose="020B0604020202020204" pitchFamily="34" charset="0"/>
              <a:buChar char="•"/>
            </a:pPr>
            <a:r>
              <a:rPr lang="en-US" sz="1600" dirty="0"/>
              <a:t>Mold/Mildew, Asbestos, Gas Leaks/Carbon Monoxide, Vermiculite, Knob and Tube wiring</a:t>
            </a:r>
          </a:p>
          <a:p>
            <a:pPr lvl="1" indent="-228600">
              <a:lnSpc>
                <a:spcPct val="90000"/>
              </a:lnSpc>
              <a:spcAft>
                <a:spcPts val="600"/>
              </a:spcAft>
              <a:buFont typeface="Arial" panose="020B0604020202020204" pitchFamily="34" charset="0"/>
              <a:buChar char="•"/>
            </a:pPr>
            <a:endParaRPr lang="en-US" sz="1600" dirty="0"/>
          </a:p>
          <a:p>
            <a:pPr marL="342900" indent="-228600">
              <a:lnSpc>
                <a:spcPct val="90000"/>
              </a:lnSpc>
              <a:spcAft>
                <a:spcPts val="600"/>
              </a:spcAft>
              <a:buFont typeface="Arial" panose="020B0604020202020204" pitchFamily="34" charset="0"/>
              <a:buChar char="•"/>
            </a:pPr>
            <a:r>
              <a:rPr lang="en-US" sz="1600" dirty="0"/>
              <a:t>Efficiency of Major Mechanical Appliances:</a:t>
            </a:r>
          </a:p>
          <a:p>
            <a:pPr lvl="1" indent="-228600">
              <a:lnSpc>
                <a:spcPct val="90000"/>
              </a:lnSpc>
              <a:spcAft>
                <a:spcPts val="600"/>
              </a:spcAft>
              <a:buFont typeface="Arial" panose="020B0604020202020204" pitchFamily="34" charset="0"/>
              <a:buChar char="•"/>
            </a:pPr>
            <a:r>
              <a:rPr lang="en-US" sz="1600" dirty="0"/>
              <a:t>Primary Heating Source, DHW, Refrigerator, </a:t>
            </a:r>
            <a:r>
              <a:rPr lang="en-US" sz="1600" dirty="0" err="1"/>
              <a:t>etc</a:t>
            </a:r>
            <a:r>
              <a:rPr lang="en-US" sz="1600" dirty="0"/>
              <a:t>…</a:t>
            </a:r>
          </a:p>
          <a:p>
            <a:pPr marL="228600" lvl="1">
              <a:lnSpc>
                <a:spcPct val="90000"/>
              </a:lnSpc>
              <a:spcAft>
                <a:spcPts val="600"/>
              </a:spcAft>
            </a:pPr>
            <a:endParaRPr lang="en-US" sz="1600" dirty="0"/>
          </a:p>
          <a:p>
            <a:pPr marL="228600" lvl="1">
              <a:lnSpc>
                <a:spcPct val="90000"/>
              </a:lnSpc>
              <a:spcAft>
                <a:spcPts val="600"/>
              </a:spcAft>
            </a:pPr>
            <a:endParaRPr lang="en-US" sz="1600" dirty="0"/>
          </a:p>
          <a:p>
            <a:pPr indent="-228600">
              <a:lnSpc>
                <a:spcPct val="90000"/>
              </a:lnSpc>
              <a:spcAft>
                <a:spcPts val="600"/>
              </a:spcAft>
            </a:pPr>
            <a:endParaRPr lang="en-US" sz="1600" dirty="0"/>
          </a:p>
          <a:p>
            <a:pPr indent="-228600">
              <a:lnSpc>
                <a:spcPct val="90000"/>
              </a:lnSpc>
              <a:spcAft>
                <a:spcPts val="600"/>
              </a:spcAft>
            </a:pPr>
            <a:r>
              <a:rPr lang="en-US" sz="1600" dirty="0"/>
              <a:t>Fossil Fuel Initiatives ending early 2022</a:t>
            </a:r>
          </a:p>
        </p:txBody>
      </p:sp>
      <p:pic>
        <p:nvPicPr>
          <p:cNvPr id="3" name="Picture 2" descr="A picture containing text, toy&#10;&#10;Description automatically generated">
            <a:extLst>
              <a:ext uri="{FF2B5EF4-FFF2-40B4-BE49-F238E27FC236}">
                <a16:creationId xmlns:a16="http://schemas.microsoft.com/office/drawing/2014/main" id="{5D21DE9C-EA81-4401-9562-73EEA84B2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020" y="661916"/>
            <a:ext cx="5544014" cy="5557909"/>
          </a:xfrm>
          <a:prstGeom prst="rect">
            <a:avLst/>
          </a:prstGeom>
        </p:spPr>
      </p:pic>
    </p:spTree>
    <p:extLst>
      <p:ext uri="{BB962C8B-B14F-4D97-AF65-F5344CB8AC3E}">
        <p14:creationId xmlns:p14="http://schemas.microsoft.com/office/powerpoint/2010/main" val="1153647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7DD2B3-4440-42FB-838B-760B49A33171}"/>
              </a:ext>
            </a:extLst>
          </p:cNvPr>
          <p:cNvSpPr/>
          <p:nvPr/>
        </p:nvSpPr>
        <p:spPr>
          <a:xfrm>
            <a:off x="641632" y="281285"/>
            <a:ext cx="1109925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Assisted Home Performance w/ Energy Star Program</a:t>
            </a:r>
          </a:p>
        </p:txBody>
      </p:sp>
      <p:sp>
        <p:nvSpPr>
          <p:cNvPr id="9" name="TextBox 8">
            <a:extLst>
              <a:ext uri="{FF2B5EF4-FFF2-40B4-BE49-F238E27FC236}">
                <a16:creationId xmlns:a16="http://schemas.microsoft.com/office/drawing/2014/main" id="{4334F46B-862A-4169-9E5A-8A7D44A9C094}"/>
              </a:ext>
            </a:extLst>
          </p:cNvPr>
          <p:cNvSpPr txBox="1"/>
          <p:nvPr/>
        </p:nvSpPr>
        <p:spPr>
          <a:xfrm>
            <a:off x="720866" y="1927309"/>
            <a:ext cx="10750268" cy="923330"/>
          </a:xfrm>
          <a:prstGeom prst="rect">
            <a:avLst/>
          </a:prstGeom>
          <a:noFill/>
        </p:spPr>
        <p:txBody>
          <a:bodyPr wrap="square" rtlCol="0">
            <a:spAutoFit/>
          </a:bodyPr>
          <a:lstStyle/>
          <a:p>
            <a:r>
              <a:rPr lang="en-US" dirty="0"/>
              <a:t>Provides those who qualify with a discount covering 50% of the cost of eligible energy efficiency improvements up to $5,000 per project for single-family homes. Two- to four-unit residential homes with income-eligible residents may qualify for a discount of up to $10,000. The program is available for both renters and owners</a:t>
            </a:r>
          </a:p>
        </p:txBody>
      </p:sp>
      <p:sp>
        <p:nvSpPr>
          <p:cNvPr id="10" name="TextBox 9">
            <a:extLst>
              <a:ext uri="{FF2B5EF4-FFF2-40B4-BE49-F238E27FC236}">
                <a16:creationId xmlns:a16="http://schemas.microsoft.com/office/drawing/2014/main" id="{F294C923-B646-4F97-9FEE-22253F2E0BD1}"/>
              </a:ext>
            </a:extLst>
          </p:cNvPr>
          <p:cNvSpPr txBox="1"/>
          <p:nvPr/>
        </p:nvSpPr>
        <p:spPr>
          <a:xfrm>
            <a:off x="2224586" y="3561658"/>
            <a:ext cx="9296421" cy="2031325"/>
          </a:xfrm>
          <a:prstGeom prst="rect">
            <a:avLst/>
          </a:prstGeom>
          <a:noFill/>
        </p:spPr>
        <p:txBody>
          <a:bodyPr wrap="square" rtlCol="0">
            <a:spAutoFit/>
          </a:bodyPr>
          <a:lstStyle/>
          <a:p>
            <a:pPr marL="285750" indent="-285750">
              <a:buFontTx/>
              <a:buChar char="-"/>
            </a:pPr>
            <a:r>
              <a:rPr lang="en-US" dirty="0"/>
              <a:t>State financing available to help match this grant.</a:t>
            </a:r>
          </a:p>
          <a:p>
            <a:pPr marL="742950" lvl="1" indent="-285750">
              <a:buFontTx/>
              <a:buChar char="-"/>
            </a:pPr>
            <a:r>
              <a:rPr lang="en-US" dirty="0"/>
              <a:t>Smart Energy Loan:</a:t>
            </a:r>
          </a:p>
          <a:p>
            <a:pPr marL="1200150" lvl="2" indent="-285750">
              <a:buFontTx/>
              <a:buChar char="-"/>
            </a:pPr>
            <a:r>
              <a:rPr lang="en-US" dirty="0"/>
              <a:t>3.49% over 5 or 15 years </a:t>
            </a:r>
          </a:p>
          <a:p>
            <a:pPr marL="1200150" lvl="2" indent="-285750">
              <a:buFontTx/>
              <a:buChar char="-"/>
            </a:pPr>
            <a:r>
              <a:rPr lang="en-US" dirty="0"/>
              <a:t>No pre-payment penalties</a:t>
            </a:r>
          </a:p>
          <a:p>
            <a:pPr marL="1200150" lvl="2" indent="-285750">
              <a:buFontTx/>
              <a:buChar char="-"/>
            </a:pPr>
            <a:r>
              <a:rPr lang="en-US" dirty="0"/>
              <a:t>Easily attainable with lower/moderate credit and income</a:t>
            </a:r>
          </a:p>
          <a:p>
            <a:endParaRPr lang="en-US" dirty="0"/>
          </a:p>
          <a:p>
            <a:endParaRPr lang="en-US" dirty="0"/>
          </a:p>
        </p:txBody>
      </p:sp>
    </p:spTree>
    <p:extLst>
      <p:ext uri="{BB962C8B-B14F-4D97-AF65-F5344CB8AC3E}">
        <p14:creationId xmlns:p14="http://schemas.microsoft.com/office/powerpoint/2010/main" val="230364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7DD2B3-4440-42FB-838B-760B49A33171}"/>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b="0" kern="1200" cap="none" spc="0" dirty="0">
                <a:ln w="0"/>
                <a:solidFill>
                  <a:srgbClr val="FFFFFF"/>
                </a:solidFill>
                <a:effectLst>
                  <a:outerShdw blurRad="38100" dist="19050" dir="2700000" algn="tl" rotWithShape="0">
                    <a:schemeClr val="dk1">
                      <a:alpha val="40000"/>
                    </a:schemeClr>
                  </a:outerShdw>
                </a:effectLst>
                <a:latin typeface="+mj-lt"/>
                <a:ea typeface="+mj-ea"/>
                <a:cs typeface="+mj-cs"/>
              </a:rPr>
              <a:t>What does all this translate to in terms of savings?</a:t>
            </a:r>
          </a:p>
        </p:txBody>
      </p:sp>
      <p:pic>
        <p:nvPicPr>
          <p:cNvPr id="5" name="Picture 4" descr="A screenshot of a computer&#10;&#10;Description automatically generated with low confidence">
            <a:extLst>
              <a:ext uri="{FF2B5EF4-FFF2-40B4-BE49-F238E27FC236}">
                <a16:creationId xmlns:a16="http://schemas.microsoft.com/office/drawing/2014/main" id="{34F26FC1-5756-4D31-A778-921DEA9C3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492" y="643466"/>
            <a:ext cx="6170347" cy="5568739"/>
          </a:xfrm>
          <a:prstGeom prst="rect">
            <a:avLst/>
          </a:prstGeom>
        </p:spPr>
      </p:pic>
    </p:spTree>
    <p:extLst>
      <p:ext uri="{BB962C8B-B14F-4D97-AF65-F5344CB8AC3E}">
        <p14:creationId xmlns:p14="http://schemas.microsoft.com/office/powerpoint/2010/main" val="1153098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1751</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Gill Sans MT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will need to provide:</vt:lpstr>
      <vt:lpstr>Acceptable Income Eligibility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Mastasio</dc:creator>
  <cp:lastModifiedBy>Chris Mastasio</cp:lastModifiedBy>
  <cp:revision>1</cp:revision>
  <dcterms:created xsi:type="dcterms:W3CDTF">2021-12-09T20:36:45Z</dcterms:created>
  <dcterms:modified xsi:type="dcterms:W3CDTF">2021-12-15T23:07:14Z</dcterms:modified>
</cp:coreProperties>
</file>