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9F005B"/>
    <a:srgbClr val="787878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9" autoAdjust="0"/>
    <p:restoredTop sz="99506" autoAdjust="0"/>
  </p:normalViewPr>
  <p:slideViewPr>
    <p:cSldViewPr>
      <p:cViewPr>
        <p:scale>
          <a:sx n="100" d="100"/>
          <a:sy n="100" d="100"/>
        </p:scale>
        <p:origin x="774" y="-3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13" cy="465114"/>
          </a:xfrm>
          <a:prstGeom prst="rect">
            <a:avLst/>
          </a:prstGeom>
        </p:spPr>
        <p:txBody>
          <a:bodyPr vert="horz" lIns="83617" tIns="41809" rIns="83617" bIns="4180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556" y="0"/>
            <a:ext cx="3038413" cy="465114"/>
          </a:xfrm>
          <a:prstGeom prst="rect">
            <a:avLst/>
          </a:prstGeom>
        </p:spPr>
        <p:txBody>
          <a:bodyPr vert="horz" lIns="83617" tIns="41809" rIns="83617" bIns="41809" rtlCol="0"/>
          <a:lstStyle>
            <a:lvl1pPr algn="r">
              <a:defRPr sz="1100"/>
            </a:lvl1pPr>
          </a:lstStyle>
          <a:p>
            <a:fld id="{EEBAC056-20EE-9045-954B-1EF6BD04C7E6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0588" y="696913"/>
            <a:ext cx="26908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617" tIns="41809" rIns="83617" bIns="418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13" y="4416378"/>
            <a:ext cx="5607175" cy="4183087"/>
          </a:xfrm>
          <a:prstGeom prst="rect">
            <a:avLst/>
          </a:prstGeom>
        </p:spPr>
        <p:txBody>
          <a:bodyPr vert="horz" lIns="83617" tIns="41809" rIns="83617" bIns="418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19"/>
            <a:ext cx="3038413" cy="465114"/>
          </a:xfrm>
          <a:prstGeom prst="rect">
            <a:avLst/>
          </a:prstGeom>
        </p:spPr>
        <p:txBody>
          <a:bodyPr vert="horz" lIns="83617" tIns="41809" rIns="83617" bIns="4180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556" y="8829819"/>
            <a:ext cx="3038413" cy="465114"/>
          </a:xfrm>
          <a:prstGeom prst="rect">
            <a:avLst/>
          </a:prstGeom>
        </p:spPr>
        <p:txBody>
          <a:bodyPr vert="horz" lIns="83617" tIns="41809" rIns="83617" bIns="41809" rtlCol="0" anchor="b"/>
          <a:lstStyle>
            <a:lvl1pPr algn="r">
              <a:defRPr sz="1100"/>
            </a:lvl1pPr>
          </a:lstStyle>
          <a:p>
            <a:fld id="{A9A30641-E88F-4E4E-83AD-298CBEB63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7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3489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0" name="object 6"/>
          <p:cNvSpPr/>
          <p:nvPr userDrawn="1"/>
        </p:nvSpPr>
        <p:spPr>
          <a:xfrm>
            <a:off x="228600" y="8629650"/>
            <a:ext cx="7315200" cy="1200150"/>
          </a:xfrm>
          <a:custGeom>
            <a:avLst/>
            <a:gdLst/>
            <a:ahLst/>
            <a:cxnLst/>
            <a:rect l="l" t="t" r="r" b="b"/>
            <a:pathLst>
              <a:path w="7315200" h="1200150">
                <a:moveTo>
                  <a:pt x="0" y="1200150"/>
                </a:moveTo>
                <a:lnTo>
                  <a:pt x="7315200" y="1200150"/>
                </a:lnTo>
                <a:lnTo>
                  <a:pt x="731520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10" descr="WoodburyCommon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782" y="8877428"/>
            <a:ext cx="2440618" cy="41897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228600" y="9448800"/>
            <a:ext cx="73152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rgbClr val="FFFFFF"/>
                </a:solidFill>
                <a:latin typeface="Helvetica"/>
                <a:cs typeface="Helvetica"/>
              </a:rPr>
              <a:t>SIMON.COM</a:t>
            </a:r>
            <a:endParaRPr lang="en-US" sz="600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Simon Circular"/>
                <a:cs typeface="Simon Circ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Simon Circular Book"/>
                <a:cs typeface="Simon Circular Boo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9855" y="9528681"/>
            <a:ext cx="497204" cy="95250"/>
          </a:xfrm>
          <a:prstGeom prst="rect">
            <a:avLst/>
          </a:prstGeom>
        </p:spPr>
        <p:txBody>
          <a:bodyPr lIns="0" tIns="0" rIns="0" bIns="0"/>
          <a:lstStyle>
            <a:lvl1pPr>
              <a:defRPr sz="550" b="1" i="0">
                <a:solidFill>
                  <a:schemeClr val="bg1"/>
                </a:solidFill>
                <a:latin typeface="Simon Circular"/>
                <a:cs typeface="Simon Circular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30" dirty="0"/>
              <a:t>SIMON</a:t>
            </a:r>
            <a:r>
              <a:rPr spc="10" dirty="0"/>
              <a:t>.</a:t>
            </a:r>
            <a:r>
              <a:rPr spc="25" dirty="0"/>
              <a:t>C</a:t>
            </a:r>
            <a:r>
              <a:rPr spc="30" dirty="0"/>
              <a:t>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Simon Circular"/>
                <a:cs typeface="Simon Circ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639855" y="9528681"/>
            <a:ext cx="497204" cy="95250"/>
          </a:xfrm>
          <a:prstGeom prst="rect">
            <a:avLst/>
          </a:prstGeom>
        </p:spPr>
        <p:txBody>
          <a:bodyPr lIns="0" tIns="0" rIns="0" bIns="0"/>
          <a:lstStyle>
            <a:lvl1pPr>
              <a:defRPr sz="550" b="1" i="0">
                <a:solidFill>
                  <a:schemeClr val="bg1"/>
                </a:solidFill>
                <a:latin typeface="Simon Circular"/>
                <a:cs typeface="Simon Circular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30" dirty="0"/>
              <a:t>SIMON</a:t>
            </a:r>
            <a:r>
              <a:rPr spc="10" dirty="0"/>
              <a:t>.</a:t>
            </a:r>
            <a:r>
              <a:rPr spc="25" dirty="0"/>
              <a:t>C</a:t>
            </a:r>
            <a:r>
              <a:rPr spc="30" dirty="0"/>
              <a:t>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Simon Circular"/>
                <a:cs typeface="Simon Circ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639855" y="9528681"/>
            <a:ext cx="497204" cy="95250"/>
          </a:xfrm>
          <a:prstGeom prst="rect">
            <a:avLst/>
          </a:prstGeom>
        </p:spPr>
        <p:txBody>
          <a:bodyPr lIns="0" tIns="0" rIns="0" bIns="0"/>
          <a:lstStyle>
            <a:lvl1pPr>
              <a:defRPr sz="550" b="1" i="0">
                <a:solidFill>
                  <a:schemeClr val="bg1"/>
                </a:solidFill>
                <a:latin typeface="Simon Circular"/>
                <a:cs typeface="Simon Circular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30" dirty="0"/>
              <a:t>SIMON</a:t>
            </a:r>
            <a:r>
              <a:rPr spc="10" dirty="0"/>
              <a:t>.</a:t>
            </a:r>
            <a:r>
              <a:rPr spc="25" dirty="0"/>
              <a:t>C</a:t>
            </a:r>
            <a:r>
              <a:rPr spc="30" dirty="0"/>
              <a:t>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639855" y="9528681"/>
            <a:ext cx="497204" cy="95250"/>
          </a:xfrm>
          <a:prstGeom prst="rect">
            <a:avLst/>
          </a:prstGeom>
        </p:spPr>
        <p:txBody>
          <a:bodyPr lIns="0" tIns="0" rIns="0" bIns="0"/>
          <a:lstStyle>
            <a:lvl1pPr>
              <a:defRPr sz="550" b="1" i="0">
                <a:solidFill>
                  <a:schemeClr val="bg1"/>
                </a:solidFill>
                <a:latin typeface="Simon Circular"/>
                <a:cs typeface="Simon Circular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30" dirty="0"/>
              <a:t>SIMON</a:t>
            </a:r>
            <a:r>
              <a:rPr spc="10" dirty="0"/>
              <a:t>.</a:t>
            </a:r>
            <a:r>
              <a:rPr spc="25" dirty="0"/>
              <a:t>C</a:t>
            </a:r>
            <a:r>
              <a:rPr spc="30" dirty="0"/>
              <a:t>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2262" y="372920"/>
            <a:ext cx="7007875" cy="135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Simon Circular"/>
                <a:cs typeface="Simon Circular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3079" y="1923078"/>
            <a:ext cx="6746240" cy="2522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Simon Circular Book"/>
                <a:cs typeface="Simon Circular Book"/>
              </a:defRPr>
            </a:lvl1pPr>
          </a:lstStyle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cottm@hockymca.org" TargetMode="External"/><Relationship Id="rId4" Type="http://schemas.openxmlformats.org/officeDocument/2006/relationships/hyperlink" Target="mailto:theodosios.katsaros@rocklandtrus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6"/>
          <p:cNvSpPr/>
          <p:nvPr/>
        </p:nvSpPr>
        <p:spPr>
          <a:xfrm>
            <a:off x="152400" y="76200"/>
            <a:ext cx="7315200" cy="2133600"/>
          </a:xfrm>
          <a:custGeom>
            <a:avLst/>
            <a:gdLst/>
            <a:ahLst/>
            <a:cxnLst/>
            <a:rect l="l" t="t" r="r" b="b"/>
            <a:pathLst>
              <a:path w="7315200" h="1200150">
                <a:moveTo>
                  <a:pt x="0" y="1200150"/>
                </a:moveTo>
                <a:lnTo>
                  <a:pt x="7315200" y="1200150"/>
                </a:lnTo>
                <a:lnTo>
                  <a:pt x="731520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228600" y="9448800"/>
            <a:ext cx="73152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rgbClr val="FFFFFF"/>
                </a:solidFill>
                <a:latin typeface="Helvetica"/>
                <a:cs typeface="Helvetica"/>
              </a:rPr>
              <a:t>SIMON.COM</a:t>
            </a:r>
            <a:endParaRPr lang="en-US" sz="600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  <p:sp>
        <p:nvSpPr>
          <p:cNvPr id="10" name="object 6"/>
          <p:cNvSpPr/>
          <p:nvPr/>
        </p:nvSpPr>
        <p:spPr>
          <a:xfrm>
            <a:off x="228600" y="9448800"/>
            <a:ext cx="7315200" cy="361950"/>
          </a:xfrm>
          <a:custGeom>
            <a:avLst/>
            <a:gdLst/>
            <a:ahLst/>
            <a:cxnLst/>
            <a:rect l="l" t="t" r="r" b="b"/>
            <a:pathLst>
              <a:path w="7315200" h="1200150">
                <a:moveTo>
                  <a:pt x="0" y="1200150"/>
                </a:moveTo>
                <a:lnTo>
                  <a:pt x="7315200" y="1200150"/>
                </a:lnTo>
                <a:lnTo>
                  <a:pt x="731520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r>
              <a:rPr lang="en-US" dirty="0" smtClean="0"/>
              <a:t>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152400"/>
            <a:ext cx="2667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000" b="1" spc="-100" dirty="0" smtClean="0">
                <a:solidFill>
                  <a:srgbClr val="BFBFBF"/>
                </a:solidFill>
                <a:latin typeface="Helvetica"/>
                <a:cs typeface="Helvetica"/>
              </a:rPr>
              <a:t>CHALKFEST                                                      FOR CHARITY</a:t>
            </a:r>
          </a:p>
        </p:txBody>
      </p:sp>
      <p:pic>
        <p:nvPicPr>
          <p:cNvPr id="3" name="Picture 2" descr="W_29903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4" r="19361" b="52434"/>
          <a:stretch/>
        </p:blipFill>
        <p:spPr bwMode="auto">
          <a:xfrm>
            <a:off x="3695700" y="76200"/>
            <a:ext cx="37719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1143000"/>
            <a:ext cx="3543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WHEN: Sunday, October 22</a:t>
            </a:r>
            <a:r>
              <a:rPr lang="en-US" sz="1600" baseline="30000" dirty="0" smtClean="0">
                <a:solidFill>
                  <a:schemeClr val="bg1"/>
                </a:solidFill>
              </a:rPr>
              <a:t>nd*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TIME: 11:00 am – 3:00 pm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WHERE: </a:t>
            </a:r>
            <a:r>
              <a:rPr lang="en-US" sz="1400" dirty="0" smtClean="0">
                <a:solidFill>
                  <a:schemeClr val="bg1"/>
                </a:solidFill>
              </a:rPr>
              <a:t>Wrentham Village Premium Outlets 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237363"/>
            <a:ext cx="7315200" cy="9279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Sponsorship Participation Form</a:t>
            </a:r>
            <a:endParaRPr lang="en-US" sz="1500" dirty="0" smtClean="0"/>
          </a:p>
          <a:p>
            <a:endParaRPr lang="en-US" sz="1500" dirty="0" smtClean="0"/>
          </a:p>
          <a:p>
            <a:r>
              <a:rPr lang="en-US" sz="1600" b="1" dirty="0" smtClean="0"/>
              <a:t>	</a:t>
            </a:r>
            <a:r>
              <a:rPr lang="en-US" sz="1400" b="1" dirty="0" smtClean="0"/>
              <a:t>YES</a:t>
            </a:r>
            <a:r>
              <a:rPr lang="en-US" sz="1400" b="1" dirty="0"/>
              <a:t>! </a:t>
            </a:r>
            <a:r>
              <a:rPr lang="en-US" sz="1400" dirty="0"/>
              <a:t>I want to be </a:t>
            </a:r>
            <a:r>
              <a:rPr lang="en-US" sz="1400" dirty="0" smtClean="0"/>
              <a:t>a sponsor and </a:t>
            </a:r>
            <a:r>
              <a:rPr lang="en-US" sz="1400" dirty="0"/>
              <a:t>help support the Franklin Rotary Club &amp; Associated </a:t>
            </a:r>
            <a:r>
              <a:rPr lang="en-US" sz="1400" dirty="0" smtClean="0"/>
              <a:t>	Charities</a:t>
            </a:r>
            <a:r>
              <a:rPr lang="en-US" sz="1400" dirty="0"/>
              <a:t>. I understand I will have my company’s name displayed </a:t>
            </a:r>
            <a:r>
              <a:rPr lang="en-US" sz="1400" dirty="0" smtClean="0"/>
              <a:t>at an </a:t>
            </a:r>
            <a:r>
              <a:rPr lang="en-US" sz="1400" dirty="0"/>
              <a:t>artists </a:t>
            </a:r>
            <a:r>
              <a:rPr lang="en-US" sz="1400" dirty="0" smtClean="0"/>
              <a:t>masterpiece 	during </a:t>
            </a:r>
            <a:r>
              <a:rPr lang="en-US" sz="1400" dirty="0"/>
              <a:t>the Wrentham Village Premium Outlets </a:t>
            </a:r>
            <a:r>
              <a:rPr lang="en-US" sz="1400" dirty="0" err="1" smtClean="0"/>
              <a:t>Chalkfest</a:t>
            </a:r>
            <a:r>
              <a:rPr lang="en-US" sz="1400" dirty="0" smtClean="0"/>
              <a:t> for Charity! </a:t>
            </a:r>
            <a:endParaRPr lang="en-US" sz="1400" dirty="0"/>
          </a:p>
          <a:p>
            <a:endParaRPr lang="en-US" sz="1400" i="1" dirty="0" smtClean="0"/>
          </a:p>
          <a:p>
            <a:endParaRPr lang="en-US" sz="1400" i="1" dirty="0" smtClean="0"/>
          </a:p>
          <a:p>
            <a:endParaRPr lang="en-US" sz="1400" i="1" dirty="0"/>
          </a:p>
          <a:p>
            <a:r>
              <a:rPr lang="en-US" sz="1400" i="1" dirty="0" smtClean="0"/>
              <a:t>Name </a:t>
            </a:r>
            <a:r>
              <a:rPr lang="en-US" sz="1400" i="1" dirty="0"/>
              <a:t>You Want to Appear </a:t>
            </a:r>
            <a:r>
              <a:rPr lang="en-US" sz="1400" i="1" dirty="0" smtClean="0"/>
              <a:t>At </a:t>
            </a:r>
            <a:r>
              <a:rPr lang="en-US" sz="1400" i="1" dirty="0"/>
              <a:t>the Chalk Drawing: </a:t>
            </a:r>
            <a:endParaRPr lang="en-US" sz="1400" dirty="0"/>
          </a:p>
          <a:p>
            <a:endParaRPr lang="en-US" sz="1400" i="1" dirty="0" smtClean="0"/>
          </a:p>
          <a:p>
            <a:r>
              <a:rPr lang="en-US" sz="1400" i="1" dirty="0" smtClean="0"/>
              <a:t>______________________________________________________________________________</a:t>
            </a:r>
            <a:r>
              <a:rPr lang="en-US" sz="1400" i="1" dirty="0"/>
              <a:t> 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SPONSORS NAME: ______________________________________________________________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CONTACT NAME: _______________________________________________________________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PHONE: _______________________________________________________________________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EMAIL: ________________________________________________________________________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MAILING ADDRESS: ______________________________________________________________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CITY/STATE/ZIP: ________________________________________________________________	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Squares are available on a first come, first served basis and location of squares is up to Wrentham Village Premium Outlets</a:t>
            </a:r>
            <a:r>
              <a:rPr lang="en-US" sz="1400" dirty="0" smtClean="0"/>
              <a:t>. Your logo will be displayed prominently at your square.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Squares are available </a:t>
            </a:r>
            <a:r>
              <a:rPr lang="en-US" sz="1400" dirty="0" smtClean="0"/>
              <a:t>for </a:t>
            </a:r>
            <a:r>
              <a:rPr lang="en-US" sz="1400" dirty="0"/>
              <a:t>both adults &amp; </a:t>
            </a:r>
            <a:r>
              <a:rPr lang="en-US" sz="1400" dirty="0" smtClean="0"/>
              <a:t>students. Please circle the option you are choosing: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Students</a:t>
            </a:r>
            <a:r>
              <a:rPr lang="en-US" sz="1400" dirty="0"/>
              <a:t>: 3’ x 3x for </a:t>
            </a:r>
            <a:r>
              <a:rPr lang="en-US" sz="1400" dirty="0" smtClean="0"/>
              <a:t>$150</a:t>
            </a:r>
          </a:p>
          <a:p>
            <a:pPr lvl="0"/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Adults: 8’ x 10’ for </a:t>
            </a:r>
            <a:r>
              <a:rPr lang="en-US" sz="1400" dirty="0" smtClean="0"/>
              <a:t>$250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 </a:t>
            </a:r>
          </a:p>
          <a:p>
            <a:endParaRPr lang="en-US" sz="1300" dirty="0"/>
          </a:p>
          <a:p>
            <a:pPr lvl="1"/>
            <a:endParaRPr lang="en-US" sz="13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2819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7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6"/>
          <p:cNvSpPr/>
          <p:nvPr/>
        </p:nvSpPr>
        <p:spPr>
          <a:xfrm>
            <a:off x="152400" y="76200"/>
            <a:ext cx="7315200" cy="2133600"/>
          </a:xfrm>
          <a:custGeom>
            <a:avLst/>
            <a:gdLst/>
            <a:ahLst/>
            <a:cxnLst/>
            <a:rect l="l" t="t" r="r" b="b"/>
            <a:pathLst>
              <a:path w="7315200" h="1200150">
                <a:moveTo>
                  <a:pt x="0" y="1200150"/>
                </a:moveTo>
                <a:lnTo>
                  <a:pt x="7315200" y="1200150"/>
                </a:lnTo>
                <a:lnTo>
                  <a:pt x="731520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228600" y="9448800"/>
            <a:ext cx="73152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rgbClr val="FFFFFF"/>
                </a:solidFill>
                <a:latin typeface="Helvetica"/>
                <a:cs typeface="Helvetica"/>
              </a:rPr>
              <a:t>SIMON.COM</a:t>
            </a:r>
            <a:endParaRPr lang="en-US" sz="600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  <p:sp>
        <p:nvSpPr>
          <p:cNvPr id="10" name="object 6"/>
          <p:cNvSpPr/>
          <p:nvPr/>
        </p:nvSpPr>
        <p:spPr>
          <a:xfrm>
            <a:off x="228600" y="9448800"/>
            <a:ext cx="7315200" cy="361950"/>
          </a:xfrm>
          <a:custGeom>
            <a:avLst/>
            <a:gdLst/>
            <a:ahLst/>
            <a:cxnLst/>
            <a:rect l="l" t="t" r="r" b="b"/>
            <a:pathLst>
              <a:path w="7315200" h="1200150">
                <a:moveTo>
                  <a:pt x="0" y="1200150"/>
                </a:moveTo>
                <a:lnTo>
                  <a:pt x="7315200" y="1200150"/>
                </a:lnTo>
                <a:lnTo>
                  <a:pt x="731520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r>
              <a:rPr lang="en-US" dirty="0" smtClean="0"/>
              <a:t>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24745"/>
            <a:ext cx="2667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000" b="1" spc="-100" dirty="0" smtClean="0">
                <a:solidFill>
                  <a:srgbClr val="BFBFBF"/>
                </a:solidFill>
                <a:latin typeface="Helvetica"/>
                <a:cs typeface="Helvetica"/>
              </a:rPr>
              <a:t>CHALKFEST                                                      FOR CHARITY</a:t>
            </a:r>
          </a:p>
        </p:txBody>
      </p:sp>
      <p:pic>
        <p:nvPicPr>
          <p:cNvPr id="3" name="Picture 2" descr="W_29903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4" r="19361" b="52434"/>
          <a:stretch/>
        </p:blipFill>
        <p:spPr bwMode="auto">
          <a:xfrm>
            <a:off x="3695700" y="76200"/>
            <a:ext cx="37719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1143000"/>
            <a:ext cx="3543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WHEN: Sunday, October 22</a:t>
            </a:r>
            <a:r>
              <a:rPr lang="en-US" sz="1600" baseline="30000" dirty="0" smtClean="0">
                <a:solidFill>
                  <a:schemeClr val="bg1"/>
                </a:solidFill>
              </a:rPr>
              <a:t>nd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TIME: 11:00 am – 3:00 pm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WHERE: </a:t>
            </a:r>
            <a:r>
              <a:rPr lang="en-US" sz="1400" dirty="0" smtClean="0">
                <a:solidFill>
                  <a:schemeClr val="bg1"/>
                </a:solidFill>
              </a:rPr>
              <a:t>Wrentham Village Premium Outlets  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2346496"/>
            <a:ext cx="2849402" cy="30915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197676" y="5498497"/>
            <a:ext cx="3002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“My Fair Lady” by Kerry St. Pierre of Attleboro, MA – Won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Place ($500 Visa Giftcard) and also People’s Choice ($100 Visa Giftcard)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6" r="7921"/>
          <a:stretch/>
        </p:blipFill>
        <p:spPr>
          <a:xfrm rot="5400000">
            <a:off x="3936876" y="2512388"/>
            <a:ext cx="3103540" cy="27476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4572001" y="5517286"/>
            <a:ext cx="1922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“Beach House” by Lee Ball of Franklin, MA – Won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Place ($300 Visa Giftcard)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6341409"/>
            <a:ext cx="3269822" cy="24493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962400" y="6749986"/>
            <a:ext cx="3352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Franklin Rotary raised $5,050 during the </a:t>
            </a:r>
            <a:r>
              <a:rPr lang="en-US" dirty="0" err="1" smtClean="0"/>
              <a:t>Chalkfest</a:t>
            </a:r>
            <a:r>
              <a:rPr lang="en-US" dirty="0" smtClean="0"/>
              <a:t> for Charity event in 2016!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4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6"/>
          <p:cNvSpPr/>
          <p:nvPr/>
        </p:nvSpPr>
        <p:spPr>
          <a:xfrm>
            <a:off x="152400" y="76200"/>
            <a:ext cx="7315200" cy="2133600"/>
          </a:xfrm>
          <a:custGeom>
            <a:avLst/>
            <a:gdLst/>
            <a:ahLst/>
            <a:cxnLst/>
            <a:rect l="l" t="t" r="r" b="b"/>
            <a:pathLst>
              <a:path w="7315200" h="1200150">
                <a:moveTo>
                  <a:pt x="0" y="1200150"/>
                </a:moveTo>
                <a:lnTo>
                  <a:pt x="7315200" y="1200150"/>
                </a:lnTo>
                <a:lnTo>
                  <a:pt x="731520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228600" y="9448800"/>
            <a:ext cx="73152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rgbClr val="FFFFFF"/>
                </a:solidFill>
                <a:latin typeface="Helvetica"/>
                <a:cs typeface="Helvetica"/>
              </a:rPr>
              <a:t>SIMON.COM</a:t>
            </a:r>
            <a:endParaRPr lang="en-US" sz="600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  <p:sp>
        <p:nvSpPr>
          <p:cNvPr id="10" name="object 6"/>
          <p:cNvSpPr/>
          <p:nvPr/>
        </p:nvSpPr>
        <p:spPr>
          <a:xfrm>
            <a:off x="228600" y="9448800"/>
            <a:ext cx="7315200" cy="361950"/>
          </a:xfrm>
          <a:custGeom>
            <a:avLst/>
            <a:gdLst/>
            <a:ahLst/>
            <a:cxnLst/>
            <a:rect l="l" t="t" r="r" b="b"/>
            <a:pathLst>
              <a:path w="7315200" h="1200150">
                <a:moveTo>
                  <a:pt x="0" y="1200150"/>
                </a:moveTo>
                <a:lnTo>
                  <a:pt x="7315200" y="1200150"/>
                </a:lnTo>
                <a:lnTo>
                  <a:pt x="731520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r>
              <a:rPr lang="en-US" dirty="0" smtClean="0"/>
              <a:t>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177145"/>
            <a:ext cx="2667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000" b="1" spc="-100" dirty="0" smtClean="0">
                <a:solidFill>
                  <a:srgbClr val="BFBFBF"/>
                </a:solidFill>
                <a:latin typeface="Helvetica"/>
                <a:cs typeface="Helvetica"/>
              </a:rPr>
              <a:t>CHALKFEST                                                      FOR CHARITY</a:t>
            </a:r>
          </a:p>
        </p:txBody>
      </p:sp>
      <p:pic>
        <p:nvPicPr>
          <p:cNvPr id="3" name="Picture 2" descr="W_29903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4" r="19361" b="52434"/>
          <a:stretch/>
        </p:blipFill>
        <p:spPr bwMode="auto">
          <a:xfrm>
            <a:off x="3695700" y="76200"/>
            <a:ext cx="37719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1143000"/>
            <a:ext cx="3543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WHEN: Sunday, October 22</a:t>
            </a:r>
            <a:r>
              <a:rPr lang="en-US" sz="1600" baseline="30000" dirty="0" smtClean="0">
                <a:solidFill>
                  <a:schemeClr val="bg1"/>
                </a:solidFill>
              </a:rPr>
              <a:t>nd*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TIME: 11:00 am – 3:00 pm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WHERE: </a:t>
            </a:r>
            <a:r>
              <a:rPr lang="en-US" sz="1400" dirty="0" smtClean="0">
                <a:solidFill>
                  <a:schemeClr val="bg1"/>
                </a:solidFill>
              </a:rPr>
              <a:t>Wrentham Village Premium Outlets 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237363"/>
            <a:ext cx="73152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Sponsorship Participation Form (cont.)</a:t>
            </a:r>
            <a:endParaRPr lang="en-US" sz="1500" dirty="0" smtClean="0"/>
          </a:p>
          <a:p>
            <a:endParaRPr lang="en-US" sz="1500" dirty="0" smtClean="0"/>
          </a:p>
          <a:p>
            <a:endParaRPr lang="en-US" sz="1500" dirty="0" smtClean="0"/>
          </a:p>
          <a:p>
            <a:r>
              <a:rPr lang="en-US" sz="1400" dirty="0" smtClean="0"/>
              <a:t>There are two options as a sponsor: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I will </a:t>
            </a:r>
            <a:r>
              <a:rPr lang="en-US" sz="1400" dirty="0" smtClean="0"/>
              <a:t>find </a:t>
            </a:r>
            <a:r>
              <a:rPr lang="en-US" sz="1400" dirty="0"/>
              <a:t>my own artist! (If choosing this option you must have the artist also complete an Artist Participation </a:t>
            </a:r>
            <a:r>
              <a:rPr lang="en-US" sz="1400" dirty="0" smtClean="0"/>
              <a:t>Form)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Please </a:t>
            </a:r>
            <a:r>
              <a:rPr lang="en-US" sz="1400" dirty="0"/>
              <a:t>match me with an artist</a:t>
            </a:r>
          </a:p>
          <a:p>
            <a:r>
              <a:rPr lang="en-US" sz="1400" dirty="0"/>
              <a:t> </a:t>
            </a:r>
          </a:p>
          <a:p>
            <a:r>
              <a:rPr lang="en-US" sz="1400" b="1" dirty="0"/>
              <a:t>Payment </a:t>
            </a:r>
            <a:r>
              <a:rPr lang="en-US" sz="1400" b="1" dirty="0" smtClean="0"/>
              <a:t>Information</a:t>
            </a:r>
          </a:p>
          <a:p>
            <a:endParaRPr lang="en-US" sz="1400" i="1" dirty="0" smtClean="0"/>
          </a:p>
          <a:p>
            <a:r>
              <a:rPr lang="en-US" sz="1400" dirty="0" smtClean="0"/>
              <a:t>All </a:t>
            </a:r>
            <a:r>
              <a:rPr lang="en-US" sz="1400" dirty="0"/>
              <a:t>proceeds will benefit local charities chosen by the Franklin Rotary Club. The full price of </a:t>
            </a:r>
            <a:r>
              <a:rPr lang="en-US" sz="1400" dirty="0" smtClean="0"/>
              <a:t>your donation to </a:t>
            </a:r>
            <a:r>
              <a:rPr lang="en-US" sz="1400" dirty="0" err="1" smtClean="0"/>
              <a:t>Chalkfest</a:t>
            </a:r>
            <a:r>
              <a:rPr lang="en-US" sz="1400" dirty="0" smtClean="0"/>
              <a:t> for Charity is </a:t>
            </a:r>
            <a:r>
              <a:rPr lang="en-US" sz="1400" dirty="0"/>
              <a:t>tax-deductible. Thank you very much for your participation. A receipt is available upon request.</a:t>
            </a:r>
          </a:p>
          <a:p>
            <a:r>
              <a:rPr lang="en-US" sz="1400" b="1" dirty="0"/>
              <a:t> </a:t>
            </a:r>
            <a:endParaRPr lang="en-US" sz="1400" dirty="0"/>
          </a:p>
          <a:p>
            <a:r>
              <a:rPr lang="en-US" sz="1400" dirty="0"/>
              <a:t>Please return this </a:t>
            </a:r>
            <a:r>
              <a:rPr lang="en-US" sz="1400" dirty="0" smtClean="0"/>
              <a:t>form, along with any questions, </a:t>
            </a:r>
            <a:r>
              <a:rPr lang="en-US" sz="1400" dirty="0"/>
              <a:t>no later than Tuesday, October </a:t>
            </a:r>
            <a:r>
              <a:rPr lang="en-US" sz="1400" dirty="0" smtClean="0"/>
              <a:t>8</a:t>
            </a:r>
            <a:r>
              <a:rPr lang="en-US" sz="1400" baseline="30000" dirty="0" smtClean="0"/>
              <a:t>th.</a:t>
            </a:r>
            <a:r>
              <a:rPr lang="en-US" sz="1400" dirty="0" smtClean="0"/>
              <a:t> </a:t>
            </a:r>
            <a:r>
              <a:rPr lang="en-US" sz="1400" dirty="0" smtClean="0"/>
              <a:t>Checks can be made </a:t>
            </a:r>
            <a:r>
              <a:rPr lang="en-US" sz="1400" dirty="0" smtClean="0"/>
              <a:t>payable to the Franklin Rotary </a:t>
            </a:r>
            <a:r>
              <a:rPr lang="en-US" sz="1400" dirty="0" smtClean="0"/>
              <a:t>Club, P.O. Box 148, Franklin, MA 02038.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i="1" dirty="0"/>
              <a:t>Terry </a:t>
            </a:r>
            <a:r>
              <a:rPr lang="en-US" sz="1400" i="1" dirty="0" err="1"/>
              <a:t>Katsaros</a:t>
            </a:r>
            <a:endParaRPr lang="en-US" sz="1400" dirty="0"/>
          </a:p>
          <a:p>
            <a:r>
              <a:rPr lang="en-US" sz="1400" dirty="0"/>
              <a:t>Email: </a:t>
            </a:r>
            <a:r>
              <a:rPr lang="en-US" sz="1400" dirty="0">
                <a:hlinkClick r:id="rId4"/>
              </a:rPr>
              <a:t>theodosios.katsaros@rocklandtrust.com</a:t>
            </a:r>
            <a:endParaRPr lang="en-US" sz="1400" dirty="0"/>
          </a:p>
          <a:p>
            <a:r>
              <a:rPr lang="en-US" sz="1400" dirty="0"/>
              <a:t>Phone: 508-245-4127</a:t>
            </a:r>
          </a:p>
          <a:p>
            <a:endParaRPr lang="en-US" sz="1400" dirty="0"/>
          </a:p>
          <a:p>
            <a:r>
              <a:rPr lang="en-US" sz="1400" i="1" dirty="0" smtClean="0"/>
              <a:t>Scott Martin</a:t>
            </a:r>
            <a:endParaRPr lang="en-US" sz="1400" i="1" dirty="0"/>
          </a:p>
          <a:p>
            <a:r>
              <a:rPr lang="en-US" sz="1400" dirty="0"/>
              <a:t>Email: </a:t>
            </a:r>
            <a:r>
              <a:rPr lang="en-US" sz="1400" dirty="0" smtClean="0">
                <a:hlinkClick r:id="rId5"/>
              </a:rPr>
              <a:t>scottm@hockymca.org</a:t>
            </a:r>
            <a:endParaRPr lang="en-US" sz="1400" dirty="0" smtClean="0"/>
          </a:p>
          <a:p>
            <a:r>
              <a:rPr lang="en-US" sz="1400" smtClean="0"/>
              <a:t>Phone</a:t>
            </a:r>
            <a:r>
              <a:rPr lang="en-US" sz="1400" dirty="0" smtClean="0"/>
              <a:t>: 774-235-2756</a:t>
            </a:r>
            <a:endParaRPr lang="en-US" sz="1400" dirty="0"/>
          </a:p>
          <a:p>
            <a:r>
              <a:rPr lang="en-US" sz="1600" dirty="0"/>
              <a:t>	</a:t>
            </a:r>
          </a:p>
          <a:p>
            <a:endParaRPr lang="en-US" sz="1600" dirty="0"/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 </a:t>
            </a:r>
          </a:p>
          <a:p>
            <a:endParaRPr lang="en-US" sz="1500" dirty="0" smtClean="0"/>
          </a:p>
          <a:p>
            <a:endParaRPr lang="en-US" sz="1300" dirty="0"/>
          </a:p>
          <a:p>
            <a:pPr lvl="1"/>
            <a:endParaRPr lang="en-US" sz="1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9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8064</TotalTime>
  <Words>188</Words>
  <Application>Microsoft Office PowerPoint</Application>
  <PresentationFormat>Custom</PresentationFormat>
  <Paragraphs>84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Simon Circular</vt:lpstr>
      <vt:lpstr>Simon Circular Book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Smith</dc:creator>
  <cp:lastModifiedBy>Scott Martin</cp:lastModifiedBy>
  <cp:revision>136</cp:revision>
  <cp:lastPrinted>2016-08-12T16:13:46Z</cp:lastPrinted>
  <dcterms:created xsi:type="dcterms:W3CDTF">2014-08-22T14:38:27Z</dcterms:created>
  <dcterms:modified xsi:type="dcterms:W3CDTF">2017-09-27T14:12:38Z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2014-08-21T00:00:00Z</vt:filetime>
  </property>
  <property fmtid="{D5CDD505-2E9C-101B-9397-08002B2CF9AE}" pid="3" name="LastSaved">
    <vt:filetime>2014-08-22T00:00:00Z</vt:filetime>
  </property>
</Properties>
</file>