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7" r:id="rId5"/>
    <p:sldId id="299" r:id="rId6"/>
    <p:sldId id="293" r:id="rId7"/>
    <p:sldId id="292" r:id="rId8"/>
    <p:sldId id="319" r:id="rId9"/>
    <p:sldId id="318" r:id="rId10"/>
    <p:sldId id="315" r:id="rId11"/>
    <p:sldId id="320" r:id="rId12"/>
    <p:sldId id="321" r:id="rId13"/>
    <p:sldId id="296" r:id="rId14"/>
    <p:sldId id="311" r:id="rId15"/>
    <p:sldId id="306" r:id="rId16"/>
    <p:sldId id="309" r:id="rId17"/>
    <p:sldId id="322"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135"/>
    <a:srgbClr val="767171"/>
    <a:srgbClr val="4472C4"/>
    <a:srgbClr val="ED7D31"/>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D0E34-0C33-45CF-9B8C-1FC93D4588D0}" v="1185" dt="2022-12-07T21:09:08.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456" autoAdjust="0"/>
  </p:normalViewPr>
  <p:slideViewPr>
    <p:cSldViewPr snapToGrid="0">
      <p:cViewPr varScale="1">
        <p:scale>
          <a:sx n="94" d="100"/>
          <a:sy n="94" d="100"/>
        </p:scale>
        <p:origin x="11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ens, Kiley" userId="790c1b6f-f5bc-40a3-9b62-4f3d61a86717" providerId="ADAL" clId="{5C9D0E34-0C33-45CF-9B8C-1FC93D4588D0}"/>
    <pc:docChg chg="undo custSel addSld delSld modSld sldOrd">
      <pc:chgData name="Wilkens, Kiley" userId="790c1b6f-f5bc-40a3-9b62-4f3d61a86717" providerId="ADAL" clId="{5C9D0E34-0C33-45CF-9B8C-1FC93D4588D0}" dt="2022-12-07T21:10:24.281" v="4944" actId="1076"/>
      <pc:docMkLst>
        <pc:docMk/>
      </pc:docMkLst>
      <pc:sldChg chg="addSp delSp modSp mod">
        <pc:chgData name="Wilkens, Kiley" userId="790c1b6f-f5bc-40a3-9b62-4f3d61a86717" providerId="ADAL" clId="{5C9D0E34-0C33-45CF-9B8C-1FC93D4588D0}" dt="2022-12-07T17:24:36.174" v="25" actId="732"/>
        <pc:sldMkLst>
          <pc:docMk/>
          <pc:sldMk cId="418895847" sldId="292"/>
        </pc:sldMkLst>
        <pc:spChg chg="del">
          <ac:chgData name="Wilkens, Kiley" userId="790c1b6f-f5bc-40a3-9b62-4f3d61a86717" providerId="ADAL" clId="{5C9D0E34-0C33-45CF-9B8C-1FC93D4588D0}" dt="2022-12-07T17:23:12.566" v="13" actId="478"/>
          <ac:spMkLst>
            <pc:docMk/>
            <pc:sldMk cId="418895847" sldId="292"/>
            <ac:spMk id="2" creationId="{BE633D3B-0458-4797-99C6-5A627DB3FE33}"/>
          </ac:spMkLst>
        </pc:spChg>
        <pc:spChg chg="del">
          <ac:chgData name="Wilkens, Kiley" userId="790c1b6f-f5bc-40a3-9b62-4f3d61a86717" providerId="ADAL" clId="{5C9D0E34-0C33-45CF-9B8C-1FC93D4588D0}" dt="2022-12-07T17:23:05.542" v="11" actId="478"/>
          <ac:spMkLst>
            <pc:docMk/>
            <pc:sldMk cId="418895847" sldId="292"/>
            <ac:spMk id="5" creationId="{768330C2-E570-4A54-BB87-115CE7D04BB6}"/>
          </ac:spMkLst>
        </pc:spChg>
        <pc:picChg chg="del">
          <ac:chgData name="Wilkens, Kiley" userId="790c1b6f-f5bc-40a3-9b62-4f3d61a86717" providerId="ADAL" clId="{5C9D0E34-0C33-45CF-9B8C-1FC93D4588D0}" dt="2022-12-07T17:23:11.132" v="12" actId="21"/>
          <ac:picMkLst>
            <pc:docMk/>
            <pc:sldMk cId="418895847" sldId="292"/>
            <ac:picMk id="4" creationId="{4886C82A-546C-4890-BEF5-CB7F46AC9025}"/>
          </ac:picMkLst>
        </pc:picChg>
        <pc:picChg chg="add mod modCrop">
          <ac:chgData name="Wilkens, Kiley" userId="790c1b6f-f5bc-40a3-9b62-4f3d61a86717" providerId="ADAL" clId="{5C9D0E34-0C33-45CF-9B8C-1FC93D4588D0}" dt="2022-12-07T17:24:36.174" v="25" actId="732"/>
          <ac:picMkLst>
            <pc:docMk/>
            <pc:sldMk cId="418895847" sldId="292"/>
            <ac:picMk id="6" creationId="{61C6BDAB-3672-49BC-A1DA-2224953BF6BE}"/>
          </ac:picMkLst>
        </pc:picChg>
      </pc:sldChg>
      <pc:sldChg chg="addSp modSp mod modNotesTx">
        <pc:chgData name="Wilkens, Kiley" userId="790c1b6f-f5bc-40a3-9b62-4f3d61a86717" providerId="ADAL" clId="{5C9D0E34-0C33-45CF-9B8C-1FC93D4588D0}" dt="2022-12-07T18:02:20.004" v="983" actId="20577"/>
        <pc:sldMkLst>
          <pc:docMk/>
          <pc:sldMk cId="3045555861" sldId="293"/>
        </pc:sldMkLst>
        <pc:picChg chg="add mod modCrop">
          <ac:chgData name="Wilkens, Kiley" userId="790c1b6f-f5bc-40a3-9b62-4f3d61a86717" providerId="ADAL" clId="{5C9D0E34-0C33-45CF-9B8C-1FC93D4588D0}" dt="2022-12-07T17:22:33.845" v="5" actId="732"/>
          <ac:picMkLst>
            <pc:docMk/>
            <pc:sldMk cId="3045555861" sldId="293"/>
            <ac:picMk id="8" creationId="{10655539-EB0E-4E8F-85F5-8F48056147C7}"/>
          </ac:picMkLst>
        </pc:picChg>
      </pc:sldChg>
      <pc:sldChg chg="del">
        <pc:chgData name="Wilkens, Kiley" userId="790c1b6f-f5bc-40a3-9b62-4f3d61a86717" providerId="ADAL" clId="{5C9D0E34-0C33-45CF-9B8C-1FC93D4588D0}" dt="2022-12-07T20:16:24.705" v="2344" actId="47"/>
        <pc:sldMkLst>
          <pc:docMk/>
          <pc:sldMk cId="4109114175" sldId="294"/>
        </pc:sldMkLst>
      </pc:sldChg>
      <pc:sldChg chg="del">
        <pc:chgData name="Wilkens, Kiley" userId="790c1b6f-f5bc-40a3-9b62-4f3d61a86717" providerId="ADAL" clId="{5C9D0E34-0C33-45CF-9B8C-1FC93D4588D0}" dt="2022-12-07T17:49:57.068" v="839" actId="47"/>
        <pc:sldMkLst>
          <pc:docMk/>
          <pc:sldMk cId="387522811" sldId="295"/>
        </pc:sldMkLst>
      </pc:sldChg>
      <pc:sldChg chg="addSp delSp modSp mod setBg modNotesTx">
        <pc:chgData name="Wilkens, Kiley" userId="790c1b6f-f5bc-40a3-9b62-4f3d61a86717" providerId="ADAL" clId="{5C9D0E34-0C33-45CF-9B8C-1FC93D4588D0}" dt="2022-12-07T20:48:04.339" v="4634"/>
        <pc:sldMkLst>
          <pc:docMk/>
          <pc:sldMk cId="1327376679" sldId="296"/>
        </pc:sldMkLst>
        <pc:spChg chg="del">
          <ac:chgData name="Wilkens, Kiley" userId="790c1b6f-f5bc-40a3-9b62-4f3d61a86717" providerId="ADAL" clId="{5C9D0E34-0C33-45CF-9B8C-1FC93D4588D0}" dt="2022-12-07T20:06:31.467" v="2048" actId="478"/>
          <ac:spMkLst>
            <pc:docMk/>
            <pc:sldMk cId="1327376679" sldId="296"/>
            <ac:spMk id="3" creationId="{9C5CEF3D-782B-4761-B791-F607B69201AB}"/>
          </ac:spMkLst>
        </pc:spChg>
        <pc:spChg chg="del">
          <ac:chgData name="Wilkens, Kiley" userId="790c1b6f-f5bc-40a3-9b62-4f3d61a86717" providerId="ADAL" clId="{5C9D0E34-0C33-45CF-9B8C-1FC93D4588D0}" dt="2022-12-07T20:06:33.007" v="2050" actId="478"/>
          <ac:spMkLst>
            <pc:docMk/>
            <pc:sldMk cId="1327376679" sldId="296"/>
            <ac:spMk id="4" creationId="{350D7EDB-E021-47FD-A8C7-D7A7F041D4CE}"/>
          </ac:spMkLst>
        </pc:spChg>
        <pc:spChg chg="del">
          <ac:chgData name="Wilkens, Kiley" userId="790c1b6f-f5bc-40a3-9b62-4f3d61a86717" providerId="ADAL" clId="{5C9D0E34-0C33-45CF-9B8C-1FC93D4588D0}" dt="2022-12-07T20:06:43.889" v="2057" actId="478"/>
          <ac:spMkLst>
            <pc:docMk/>
            <pc:sldMk cId="1327376679" sldId="296"/>
            <ac:spMk id="5" creationId="{39875F59-C024-4B5E-A654-86E33CB8AC5D}"/>
          </ac:spMkLst>
        </pc:spChg>
        <pc:spChg chg="del">
          <ac:chgData name="Wilkens, Kiley" userId="790c1b6f-f5bc-40a3-9b62-4f3d61a86717" providerId="ADAL" clId="{5C9D0E34-0C33-45CF-9B8C-1FC93D4588D0}" dt="2022-12-07T20:06:43.889" v="2057" actId="478"/>
          <ac:spMkLst>
            <pc:docMk/>
            <pc:sldMk cId="1327376679" sldId="296"/>
            <ac:spMk id="6" creationId="{CA475B93-6A1E-4A9A-8887-580CE9E83080}"/>
          </ac:spMkLst>
        </pc:spChg>
        <pc:spChg chg="del">
          <ac:chgData name="Wilkens, Kiley" userId="790c1b6f-f5bc-40a3-9b62-4f3d61a86717" providerId="ADAL" clId="{5C9D0E34-0C33-45CF-9B8C-1FC93D4588D0}" dt="2022-12-07T20:06:43.889" v="2057" actId="478"/>
          <ac:spMkLst>
            <pc:docMk/>
            <pc:sldMk cId="1327376679" sldId="296"/>
            <ac:spMk id="7" creationId="{7AA492AA-9DE2-477E-BA17-77757D264CDD}"/>
          </ac:spMkLst>
        </pc:spChg>
        <pc:spChg chg="del">
          <ac:chgData name="Wilkens, Kiley" userId="790c1b6f-f5bc-40a3-9b62-4f3d61a86717" providerId="ADAL" clId="{5C9D0E34-0C33-45CF-9B8C-1FC93D4588D0}" dt="2022-12-07T20:06:35.695" v="2053" actId="478"/>
          <ac:spMkLst>
            <pc:docMk/>
            <pc:sldMk cId="1327376679" sldId="296"/>
            <ac:spMk id="8" creationId="{F70DBC69-9C81-47F0-91BA-09A32F56000D}"/>
          </ac:spMkLst>
        </pc:spChg>
        <pc:spChg chg="del">
          <ac:chgData name="Wilkens, Kiley" userId="790c1b6f-f5bc-40a3-9b62-4f3d61a86717" providerId="ADAL" clId="{5C9D0E34-0C33-45CF-9B8C-1FC93D4588D0}" dt="2022-12-07T20:06:43.889" v="2057" actId="478"/>
          <ac:spMkLst>
            <pc:docMk/>
            <pc:sldMk cId="1327376679" sldId="296"/>
            <ac:spMk id="9" creationId="{56D45FF0-90B0-4535-9666-53347C1A982D}"/>
          </ac:spMkLst>
        </pc:spChg>
        <pc:spChg chg="del">
          <ac:chgData name="Wilkens, Kiley" userId="790c1b6f-f5bc-40a3-9b62-4f3d61a86717" providerId="ADAL" clId="{5C9D0E34-0C33-45CF-9B8C-1FC93D4588D0}" dt="2022-12-07T20:06:43.889" v="2057" actId="478"/>
          <ac:spMkLst>
            <pc:docMk/>
            <pc:sldMk cId="1327376679" sldId="296"/>
            <ac:spMk id="10" creationId="{6274B927-F84C-4960-98EE-4834289C5974}"/>
          </ac:spMkLst>
        </pc:spChg>
        <pc:spChg chg="del">
          <ac:chgData name="Wilkens, Kiley" userId="790c1b6f-f5bc-40a3-9b62-4f3d61a86717" providerId="ADAL" clId="{5C9D0E34-0C33-45CF-9B8C-1FC93D4588D0}" dt="2022-12-07T20:06:43.889" v="2057" actId="478"/>
          <ac:spMkLst>
            <pc:docMk/>
            <pc:sldMk cId="1327376679" sldId="296"/>
            <ac:spMk id="11" creationId="{6D39F5EE-693B-4F8E-80BF-5A718AF4F47B}"/>
          </ac:spMkLst>
        </pc:spChg>
        <pc:spChg chg="del">
          <ac:chgData name="Wilkens, Kiley" userId="790c1b6f-f5bc-40a3-9b62-4f3d61a86717" providerId="ADAL" clId="{5C9D0E34-0C33-45CF-9B8C-1FC93D4588D0}" dt="2022-12-07T20:06:43.889" v="2057" actId="478"/>
          <ac:spMkLst>
            <pc:docMk/>
            <pc:sldMk cId="1327376679" sldId="296"/>
            <ac:spMk id="12" creationId="{93260821-79E3-4461-8459-694DA7F1F4A1}"/>
          </ac:spMkLst>
        </pc:spChg>
        <pc:spChg chg="del">
          <ac:chgData name="Wilkens, Kiley" userId="790c1b6f-f5bc-40a3-9b62-4f3d61a86717" providerId="ADAL" clId="{5C9D0E34-0C33-45CF-9B8C-1FC93D4588D0}" dt="2022-12-07T20:06:29.998" v="2046" actId="478"/>
          <ac:spMkLst>
            <pc:docMk/>
            <pc:sldMk cId="1327376679" sldId="296"/>
            <ac:spMk id="13" creationId="{CF2412CA-788C-42DF-B69E-263F4AE14629}"/>
          </ac:spMkLst>
        </pc:spChg>
        <pc:spChg chg="del">
          <ac:chgData name="Wilkens, Kiley" userId="790c1b6f-f5bc-40a3-9b62-4f3d61a86717" providerId="ADAL" clId="{5C9D0E34-0C33-45CF-9B8C-1FC93D4588D0}" dt="2022-12-07T20:06:37.047" v="2054" actId="478"/>
          <ac:spMkLst>
            <pc:docMk/>
            <pc:sldMk cId="1327376679" sldId="296"/>
            <ac:spMk id="14" creationId="{EB287546-0355-4A21-80E0-6599058768A9}"/>
          </ac:spMkLst>
        </pc:spChg>
        <pc:spChg chg="del">
          <ac:chgData name="Wilkens, Kiley" userId="790c1b6f-f5bc-40a3-9b62-4f3d61a86717" providerId="ADAL" clId="{5C9D0E34-0C33-45CF-9B8C-1FC93D4588D0}" dt="2022-12-07T20:06:43.889" v="2057" actId="478"/>
          <ac:spMkLst>
            <pc:docMk/>
            <pc:sldMk cId="1327376679" sldId="296"/>
            <ac:spMk id="15" creationId="{8DDA3730-075A-4D27-BF19-572F3CE36808}"/>
          </ac:spMkLst>
        </pc:spChg>
        <pc:spChg chg="del mod">
          <ac:chgData name="Wilkens, Kiley" userId="790c1b6f-f5bc-40a3-9b62-4f3d61a86717" providerId="ADAL" clId="{5C9D0E34-0C33-45CF-9B8C-1FC93D4588D0}" dt="2022-12-07T20:06:34.913" v="2052" actId="478"/>
          <ac:spMkLst>
            <pc:docMk/>
            <pc:sldMk cId="1327376679" sldId="296"/>
            <ac:spMk id="16" creationId="{FEB5B0C8-3F33-41FA-ABC9-07C7AE4B5BE4}"/>
          </ac:spMkLst>
        </pc:spChg>
        <pc:spChg chg="del">
          <ac:chgData name="Wilkens, Kiley" userId="790c1b6f-f5bc-40a3-9b62-4f3d61a86717" providerId="ADAL" clId="{5C9D0E34-0C33-45CF-9B8C-1FC93D4588D0}" dt="2022-12-07T20:06:32.168" v="2049" actId="478"/>
          <ac:spMkLst>
            <pc:docMk/>
            <pc:sldMk cId="1327376679" sldId="296"/>
            <ac:spMk id="17" creationId="{2F2A764B-B313-4F3C-9D4F-903C7CB3944F}"/>
          </ac:spMkLst>
        </pc:spChg>
        <pc:spChg chg="del">
          <ac:chgData name="Wilkens, Kiley" userId="790c1b6f-f5bc-40a3-9b62-4f3d61a86717" providerId="ADAL" clId="{5C9D0E34-0C33-45CF-9B8C-1FC93D4588D0}" dt="2022-12-07T20:06:43.889" v="2057" actId="478"/>
          <ac:spMkLst>
            <pc:docMk/>
            <pc:sldMk cId="1327376679" sldId="296"/>
            <ac:spMk id="18" creationId="{0A33A15A-02A3-4419-AF89-5EF4EBE5B407}"/>
          </ac:spMkLst>
        </pc:spChg>
        <pc:spChg chg="del">
          <ac:chgData name="Wilkens, Kiley" userId="790c1b6f-f5bc-40a3-9b62-4f3d61a86717" providerId="ADAL" clId="{5C9D0E34-0C33-45CF-9B8C-1FC93D4588D0}" dt="2022-12-07T20:06:43.889" v="2057" actId="478"/>
          <ac:spMkLst>
            <pc:docMk/>
            <pc:sldMk cId="1327376679" sldId="296"/>
            <ac:spMk id="19" creationId="{049492C7-4BA8-470C-8B58-0653EEF67959}"/>
          </ac:spMkLst>
        </pc:spChg>
        <pc:spChg chg="del">
          <ac:chgData name="Wilkens, Kiley" userId="790c1b6f-f5bc-40a3-9b62-4f3d61a86717" providerId="ADAL" clId="{5C9D0E34-0C33-45CF-9B8C-1FC93D4588D0}" dt="2022-12-07T20:06:28.930" v="2045" actId="478"/>
          <ac:spMkLst>
            <pc:docMk/>
            <pc:sldMk cId="1327376679" sldId="296"/>
            <ac:spMk id="21" creationId="{95DE1350-994F-47B6-A082-0925C8C4296B}"/>
          </ac:spMkLst>
        </pc:spChg>
        <pc:spChg chg="del">
          <ac:chgData name="Wilkens, Kiley" userId="790c1b6f-f5bc-40a3-9b62-4f3d61a86717" providerId="ADAL" clId="{5C9D0E34-0C33-45CF-9B8C-1FC93D4588D0}" dt="2022-12-07T20:06:41.230" v="2056" actId="478"/>
          <ac:spMkLst>
            <pc:docMk/>
            <pc:sldMk cId="1327376679" sldId="296"/>
            <ac:spMk id="25" creationId="{63A00967-9042-4A3E-86FA-FFB078CCC3CF}"/>
          </ac:spMkLst>
        </pc:spChg>
        <pc:spChg chg="del">
          <ac:chgData name="Wilkens, Kiley" userId="790c1b6f-f5bc-40a3-9b62-4f3d61a86717" providerId="ADAL" clId="{5C9D0E34-0C33-45CF-9B8C-1FC93D4588D0}" dt="2022-12-07T20:06:39.511" v="2055" actId="478"/>
          <ac:spMkLst>
            <pc:docMk/>
            <pc:sldMk cId="1327376679" sldId="296"/>
            <ac:spMk id="27" creationId="{C2097BB3-D66E-4441-B922-E89317A0C88D}"/>
          </ac:spMkLst>
        </pc:spChg>
        <pc:spChg chg="del">
          <ac:chgData name="Wilkens, Kiley" userId="790c1b6f-f5bc-40a3-9b62-4f3d61a86717" providerId="ADAL" clId="{5C9D0E34-0C33-45CF-9B8C-1FC93D4588D0}" dt="2022-12-07T20:06:25.015" v="2044" actId="478"/>
          <ac:spMkLst>
            <pc:docMk/>
            <pc:sldMk cId="1327376679" sldId="296"/>
            <ac:spMk id="28" creationId="{2AEDDA12-E77A-4BAB-9D85-36D5DFE176AA}"/>
          </ac:spMkLst>
        </pc:spChg>
        <pc:spChg chg="del">
          <ac:chgData name="Wilkens, Kiley" userId="790c1b6f-f5bc-40a3-9b62-4f3d61a86717" providerId="ADAL" clId="{5C9D0E34-0C33-45CF-9B8C-1FC93D4588D0}" dt="2022-12-07T20:06:43.889" v="2057" actId="478"/>
          <ac:spMkLst>
            <pc:docMk/>
            <pc:sldMk cId="1327376679" sldId="296"/>
            <ac:spMk id="29" creationId="{D23D3507-E351-4CEF-A4D9-134477CACDBF}"/>
          </ac:spMkLst>
        </pc:spChg>
        <pc:spChg chg="del">
          <ac:chgData name="Wilkens, Kiley" userId="790c1b6f-f5bc-40a3-9b62-4f3d61a86717" providerId="ADAL" clId="{5C9D0E34-0C33-45CF-9B8C-1FC93D4588D0}" dt="2022-12-07T20:06:43.889" v="2057" actId="478"/>
          <ac:spMkLst>
            <pc:docMk/>
            <pc:sldMk cId="1327376679" sldId="296"/>
            <ac:spMk id="30" creationId="{9C854B20-4349-4DAD-953E-B9D6F7F4BC32}"/>
          </ac:spMkLst>
        </pc:spChg>
        <pc:picChg chg="del">
          <ac:chgData name="Wilkens, Kiley" userId="790c1b6f-f5bc-40a3-9b62-4f3d61a86717" providerId="ADAL" clId="{5C9D0E34-0C33-45CF-9B8C-1FC93D4588D0}" dt="2022-12-07T20:06:30.800" v="2047" actId="478"/>
          <ac:picMkLst>
            <pc:docMk/>
            <pc:sldMk cId="1327376679" sldId="296"/>
            <ac:picMk id="20" creationId="{F930F2C2-09AA-45E7-85D5-FD720267D670}"/>
          </ac:picMkLst>
        </pc:picChg>
        <pc:picChg chg="del">
          <ac:chgData name="Wilkens, Kiley" userId="790c1b6f-f5bc-40a3-9b62-4f3d61a86717" providerId="ADAL" clId="{5C9D0E34-0C33-45CF-9B8C-1FC93D4588D0}" dt="2022-12-07T20:06:43.889" v="2057" actId="478"/>
          <ac:picMkLst>
            <pc:docMk/>
            <pc:sldMk cId="1327376679" sldId="296"/>
            <ac:picMk id="22" creationId="{39721AA4-D6D8-44EA-9573-4C16BA5280AD}"/>
          </ac:picMkLst>
        </pc:picChg>
        <pc:picChg chg="add mod">
          <ac:chgData name="Wilkens, Kiley" userId="790c1b6f-f5bc-40a3-9b62-4f3d61a86717" providerId="ADAL" clId="{5C9D0E34-0C33-45CF-9B8C-1FC93D4588D0}" dt="2022-12-07T20:10:43.492" v="2071" actId="26606"/>
          <ac:picMkLst>
            <pc:docMk/>
            <pc:sldMk cId="1327376679" sldId="296"/>
            <ac:picMk id="23" creationId="{FD8766AB-D1CC-466F-9B1F-2F4A10BB1C69}"/>
          </ac:picMkLst>
        </pc:picChg>
        <pc:picChg chg="del">
          <ac:chgData name="Wilkens, Kiley" userId="790c1b6f-f5bc-40a3-9b62-4f3d61a86717" providerId="ADAL" clId="{5C9D0E34-0C33-45CF-9B8C-1FC93D4588D0}" dt="2022-12-07T20:06:43.889" v="2057" actId="478"/>
          <ac:picMkLst>
            <pc:docMk/>
            <pc:sldMk cId="1327376679" sldId="296"/>
            <ac:picMk id="24" creationId="{42700CC9-C60A-4702-8F8C-E4471D4A1CEB}"/>
          </ac:picMkLst>
        </pc:picChg>
        <pc:picChg chg="add mod ord">
          <ac:chgData name="Wilkens, Kiley" userId="790c1b6f-f5bc-40a3-9b62-4f3d61a86717" providerId="ADAL" clId="{5C9D0E34-0C33-45CF-9B8C-1FC93D4588D0}" dt="2022-12-07T20:10:57.234" v="2073" actId="1076"/>
          <ac:picMkLst>
            <pc:docMk/>
            <pc:sldMk cId="1327376679" sldId="296"/>
            <ac:picMk id="2050" creationId="{54E85750-CF3B-4A62-8175-12ABFC700C52}"/>
          </ac:picMkLst>
        </pc:picChg>
        <pc:picChg chg="add mod ord">
          <ac:chgData name="Wilkens, Kiley" userId="790c1b6f-f5bc-40a3-9b62-4f3d61a86717" providerId="ADAL" clId="{5C9D0E34-0C33-45CF-9B8C-1FC93D4588D0}" dt="2022-12-07T20:10:43.492" v="2071" actId="26606"/>
          <ac:picMkLst>
            <pc:docMk/>
            <pc:sldMk cId="1327376679" sldId="296"/>
            <ac:picMk id="2052" creationId="{61B70F95-4AE7-4961-948C-D4A41487FDD2}"/>
          </ac:picMkLst>
        </pc:picChg>
        <pc:picChg chg="add mod">
          <ac:chgData name="Wilkens, Kiley" userId="790c1b6f-f5bc-40a3-9b62-4f3d61a86717" providerId="ADAL" clId="{5C9D0E34-0C33-45CF-9B8C-1FC93D4588D0}" dt="2022-12-07T20:11:00.242" v="2074" actId="1076"/>
          <ac:picMkLst>
            <pc:docMk/>
            <pc:sldMk cId="1327376679" sldId="296"/>
            <ac:picMk id="2054" creationId="{CA5CDB99-17EB-402E-ADB8-15BB24F9A433}"/>
          </ac:picMkLst>
        </pc:picChg>
        <pc:cxnChg chg="add">
          <ac:chgData name="Wilkens, Kiley" userId="790c1b6f-f5bc-40a3-9b62-4f3d61a86717" providerId="ADAL" clId="{5C9D0E34-0C33-45CF-9B8C-1FC93D4588D0}" dt="2022-12-07T20:10:43.492" v="2071" actId="26606"/>
          <ac:cxnSpMkLst>
            <pc:docMk/>
            <pc:sldMk cId="1327376679" sldId="296"/>
            <ac:cxnSpMk id="2059" creationId="{50DA1EB8-87CF-4588-A1FD-4756F9A28F6B}"/>
          </ac:cxnSpMkLst>
        </pc:cxnChg>
        <pc:cxnChg chg="add">
          <ac:chgData name="Wilkens, Kiley" userId="790c1b6f-f5bc-40a3-9b62-4f3d61a86717" providerId="ADAL" clId="{5C9D0E34-0C33-45CF-9B8C-1FC93D4588D0}" dt="2022-12-07T20:10:43.492" v="2071" actId="26606"/>
          <ac:cxnSpMkLst>
            <pc:docMk/>
            <pc:sldMk cId="1327376679" sldId="296"/>
            <ac:cxnSpMk id="2061" creationId="{D7A4E378-EA57-47B9-B1EB-58B998F6CFFB}"/>
          </ac:cxnSpMkLst>
        </pc:cxnChg>
        <pc:cxnChg chg="add">
          <ac:chgData name="Wilkens, Kiley" userId="790c1b6f-f5bc-40a3-9b62-4f3d61a86717" providerId="ADAL" clId="{5C9D0E34-0C33-45CF-9B8C-1FC93D4588D0}" dt="2022-12-07T20:10:43.492" v="2071" actId="26606"/>
          <ac:cxnSpMkLst>
            <pc:docMk/>
            <pc:sldMk cId="1327376679" sldId="296"/>
            <ac:cxnSpMk id="2063" creationId="{D2B31ED6-76F0-425A-9A41-C947AEF9C145}"/>
          </ac:cxnSpMkLst>
        </pc:cxnChg>
      </pc:sldChg>
      <pc:sldChg chg="del">
        <pc:chgData name="Wilkens, Kiley" userId="790c1b6f-f5bc-40a3-9b62-4f3d61a86717" providerId="ADAL" clId="{5C9D0E34-0C33-45CF-9B8C-1FC93D4588D0}" dt="2022-12-07T19:53:57.354" v="2040" actId="47"/>
        <pc:sldMkLst>
          <pc:docMk/>
          <pc:sldMk cId="1743984103" sldId="298"/>
        </pc:sldMkLst>
      </pc:sldChg>
      <pc:sldChg chg="addSp delSp modSp mod setBg delAnim modAnim modNotesTx">
        <pc:chgData name="Wilkens, Kiley" userId="790c1b6f-f5bc-40a3-9b62-4f3d61a86717" providerId="ADAL" clId="{5C9D0E34-0C33-45CF-9B8C-1FC93D4588D0}" dt="2022-12-07T20:39:23.280" v="3718" actId="20577"/>
        <pc:sldMkLst>
          <pc:docMk/>
          <pc:sldMk cId="653208871" sldId="299"/>
        </pc:sldMkLst>
        <pc:spChg chg="del">
          <ac:chgData name="Wilkens, Kiley" userId="790c1b6f-f5bc-40a3-9b62-4f3d61a86717" providerId="ADAL" clId="{5C9D0E34-0C33-45CF-9B8C-1FC93D4588D0}" dt="2022-12-07T17:28:02.427" v="26" actId="478"/>
          <ac:spMkLst>
            <pc:docMk/>
            <pc:sldMk cId="653208871" sldId="299"/>
            <ac:spMk id="2" creationId="{3A358119-802E-41B9-8453-4DEDABD90D96}"/>
          </ac:spMkLst>
        </pc:spChg>
        <pc:spChg chg="add del mod">
          <ac:chgData name="Wilkens, Kiley" userId="790c1b6f-f5bc-40a3-9b62-4f3d61a86717" providerId="ADAL" clId="{5C9D0E34-0C33-45CF-9B8C-1FC93D4588D0}" dt="2022-12-07T17:37:36.541" v="627" actId="478"/>
          <ac:spMkLst>
            <pc:docMk/>
            <pc:sldMk cId="653208871" sldId="299"/>
            <ac:spMk id="10" creationId="{69CFB32E-1083-4AE3-828B-432A2AB4377B}"/>
          </ac:spMkLst>
        </pc:spChg>
        <pc:spChg chg="add del">
          <ac:chgData name="Wilkens, Kiley" userId="790c1b6f-f5bc-40a3-9b62-4f3d61a86717" providerId="ADAL" clId="{5C9D0E34-0C33-45CF-9B8C-1FC93D4588D0}" dt="2022-12-07T17:28:30.240" v="30" actId="26606"/>
          <ac:spMkLst>
            <pc:docMk/>
            <pc:sldMk cId="653208871" sldId="299"/>
            <ac:spMk id="12" creationId="{42A4FC2C-047E-45A5-965D-8E1E3BF09BC6}"/>
          </ac:spMkLst>
        </pc:spChg>
        <pc:spChg chg="add">
          <ac:chgData name="Wilkens, Kiley" userId="790c1b6f-f5bc-40a3-9b62-4f3d61a86717" providerId="ADAL" clId="{5C9D0E34-0C33-45CF-9B8C-1FC93D4588D0}" dt="2022-12-07T17:28:30.240" v="30" actId="26606"/>
          <ac:spMkLst>
            <pc:docMk/>
            <pc:sldMk cId="653208871" sldId="299"/>
            <ac:spMk id="17" creationId="{42A4FC2C-047E-45A5-965D-8E1E3BF09BC6}"/>
          </ac:spMkLst>
        </pc:spChg>
        <pc:picChg chg="add mod">
          <ac:chgData name="Wilkens, Kiley" userId="790c1b6f-f5bc-40a3-9b62-4f3d61a86717" providerId="ADAL" clId="{5C9D0E34-0C33-45CF-9B8C-1FC93D4588D0}" dt="2022-12-07T17:28:22.671" v="29" actId="26606"/>
          <ac:picMkLst>
            <pc:docMk/>
            <pc:sldMk cId="653208871" sldId="299"/>
            <ac:picMk id="7" creationId="{6851396B-D3FD-4E22-8F1B-6FF65BE8B700}"/>
          </ac:picMkLst>
        </pc:picChg>
      </pc:sldChg>
      <pc:sldChg chg="del">
        <pc:chgData name="Wilkens, Kiley" userId="790c1b6f-f5bc-40a3-9b62-4f3d61a86717" providerId="ADAL" clId="{5C9D0E34-0C33-45CF-9B8C-1FC93D4588D0}" dt="2022-12-07T20:16:31.513" v="2346" actId="47"/>
        <pc:sldMkLst>
          <pc:docMk/>
          <pc:sldMk cId="1409375795" sldId="305"/>
        </pc:sldMkLst>
      </pc:sldChg>
      <pc:sldChg chg="addSp delSp modSp mod setBg modNotesTx">
        <pc:chgData name="Wilkens, Kiley" userId="790c1b6f-f5bc-40a3-9b62-4f3d61a86717" providerId="ADAL" clId="{5C9D0E34-0C33-45CF-9B8C-1FC93D4588D0}" dt="2022-12-07T20:49:42.847" v="4639" actId="6549"/>
        <pc:sldMkLst>
          <pc:docMk/>
          <pc:sldMk cId="1526862498" sldId="306"/>
        </pc:sldMkLst>
        <pc:spChg chg="del">
          <ac:chgData name="Wilkens, Kiley" userId="790c1b6f-f5bc-40a3-9b62-4f3d61a86717" providerId="ADAL" clId="{5C9D0E34-0C33-45CF-9B8C-1FC93D4588D0}" dt="2022-12-07T20:16:40.544" v="2347" actId="478"/>
          <ac:spMkLst>
            <pc:docMk/>
            <pc:sldMk cId="1526862498" sldId="306"/>
            <ac:spMk id="2" creationId="{0D2B2515-F24B-488A-8FF2-4C7A374A58CB}"/>
          </ac:spMkLst>
        </pc:spChg>
        <pc:spChg chg="add mod">
          <ac:chgData name="Wilkens, Kiley" userId="790c1b6f-f5bc-40a3-9b62-4f3d61a86717" providerId="ADAL" clId="{5C9D0E34-0C33-45CF-9B8C-1FC93D4588D0}" dt="2022-12-07T20:22:53.499" v="2980" actId="2711"/>
          <ac:spMkLst>
            <pc:docMk/>
            <pc:sldMk cId="1526862498" sldId="306"/>
            <ac:spMk id="7" creationId="{65DD1746-61C3-4B67-8A75-469B2DFF85D5}"/>
          </ac:spMkLst>
        </pc:spChg>
        <pc:spChg chg="add del">
          <ac:chgData name="Wilkens, Kiley" userId="790c1b6f-f5bc-40a3-9b62-4f3d61a86717" providerId="ADAL" clId="{5C9D0E34-0C33-45CF-9B8C-1FC93D4588D0}" dt="2022-12-07T20:18:47.613" v="2361" actId="26606"/>
          <ac:spMkLst>
            <pc:docMk/>
            <pc:sldMk cId="1526862498" sldId="306"/>
            <ac:spMk id="3078" creationId="{799448F2-0E5B-42DA-B2D1-11A14E947BD4}"/>
          </ac:spMkLst>
        </pc:spChg>
        <pc:spChg chg="add del">
          <ac:chgData name="Wilkens, Kiley" userId="790c1b6f-f5bc-40a3-9b62-4f3d61a86717" providerId="ADAL" clId="{5C9D0E34-0C33-45CF-9B8C-1FC93D4588D0}" dt="2022-12-07T20:18:47.613" v="2361" actId="26606"/>
          <ac:spMkLst>
            <pc:docMk/>
            <pc:sldMk cId="1526862498" sldId="306"/>
            <ac:spMk id="3079" creationId="{4E8A7552-20E1-4F34-ADAB-C1DB6634D47E}"/>
          </ac:spMkLst>
        </pc:spChg>
        <pc:spChg chg="add del">
          <ac:chgData name="Wilkens, Kiley" userId="790c1b6f-f5bc-40a3-9b62-4f3d61a86717" providerId="ADAL" clId="{5C9D0E34-0C33-45CF-9B8C-1FC93D4588D0}" dt="2022-12-07T20:18:36.303" v="2355" actId="26606"/>
          <ac:spMkLst>
            <pc:docMk/>
            <pc:sldMk cId="1526862498" sldId="306"/>
            <ac:spMk id="3081" creationId="{AA3CC463-F933-4AC4-86E1-5AC14B0C3163}"/>
          </ac:spMkLst>
        </pc:spChg>
        <pc:spChg chg="add del">
          <ac:chgData name="Wilkens, Kiley" userId="790c1b6f-f5bc-40a3-9b62-4f3d61a86717" providerId="ADAL" clId="{5C9D0E34-0C33-45CF-9B8C-1FC93D4588D0}" dt="2022-12-07T20:18:36.303" v="2355" actId="26606"/>
          <ac:spMkLst>
            <pc:docMk/>
            <pc:sldMk cId="1526862498" sldId="306"/>
            <ac:spMk id="3083" creationId="{6025D2DB-A12A-44DB-B00E-F4D622329EDD}"/>
          </ac:spMkLst>
        </pc:spChg>
        <pc:spChg chg="add del">
          <ac:chgData name="Wilkens, Kiley" userId="790c1b6f-f5bc-40a3-9b62-4f3d61a86717" providerId="ADAL" clId="{5C9D0E34-0C33-45CF-9B8C-1FC93D4588D0}" dt="2022-12-07T20:18:36.303" v="2355" actId="26606"/>
          <ac:spMkLst>
            <pc:docMk/>
            <pc:sldMk cId="1526862498" sldId="306"/>
            <ac:spMk id="3085" creationId="{CE7E7877-F64E-4EEA-B778-138031EFF874}"/>
          </ac:spMkLst>
        </pc:spChg>
        <pc:spChg chg="add del">
          <ac:chgData name="Wilkens, Kiley" userId="790c1b6f-f5bc-40a3-9b62-4f3d61a86717" providerId="ADAL" clId="{5C9D0E34-0C33-45CF-9B8C-1FC93D4588D0}" dt="2022-12-07T20:18:36.303" v="2355" actId="26606"/>
          <ac:spMkLst>
            <pc:docMk/>
            <pc:sldMk cId="1526862498" sldId="306"/>
            <ac:spMk id="3087" creationId="{7DD6C4F3-70FD-4F13-919C-702EE4886499}"/>
          </ac:spMkLst>
        </pc:spChg>
        <pc:spChg chg="add del">
          <ac:chgData name="Wilkens, Kiley" userId="790c1b6f-f5bc-40a3-9b62-4f3d61a86717" providerId="ADAL" clId="{5C9D0E34-0C33-45CF-9B8C-1FC93D4588D0}" dt="2022-12-07T20:18:39.783" v="2359" actId="26606"/>
          <ac:spMkLst>
            <pc:docMk/>
            <pc:sldMk cId="1526862498" sldId="306"/>
            <ac:spMk id="3089" creationId="{42A4FC2C-047E-45A5-965D-8E1E3BF09BC6}"/>
          </ac:spMkLst>
        </pc:spChg>
        <pc:graphicFrameChg chg="del">
          <ac:chgData name="Wilkens, Kiley" userId="790c1b6f-f5bc-40a3-9b62-4f3d61a86717" providerId="ADAL" clId="{5C9D0E34-0C33-45CF-9B8C-1FC93D4588D0}" dt="2022-12-07T20:16:28.662" v="2345" actId="478"/>
          <ac:graphicFrameMkLst>
            <pc:docMk/>
            <pc:sldMk cId="1526862498" sldId="306"/>
            <ac:graphicFrameMk id="3" creationId="{796CC34D-5DDD-4F55-B69C-592480D0BD8A}"/>
          </ac:graphicFrameMkLst>
        </pc:graphicFrameChg>
        <pc:picChg chg="add mod ord">
          <ac:chgData name="Wilkens, Kiley" userId="790c1b6f-f5bc-40a3-9b62-4f3d61a86717" providerId="ADAL" clId="{5C9D0E34-0C33-45CF-9B8C-1FC93D4588D0}" dt="2022-12-07T20:20:05.922" v="2368" actId="1076"/>
          <ac:picMkLst>
            <pc:docMk/>
            <pc:sldMk cId="1526862498" sldId="306"/>
            <ac:picMk id="5" creationId="{3AC38BF2-914B-4721-AF12-81E092ECF5E3}"/>
          </ac:picMkLst>
        </pc:picChg>
        <pc:picChg chg="add mod">
          <ac:chgData name="Wilkens, Kiley" userId="790c1b6f-f5bc-40a3-9b62-4f3d61a86717" providerId="ADAL" clId="{5C9D0E34-0C33-45CF-9B8C-1FC93D4588D0}" dt="2022-12-07T20:19:58.954" v="2367" actId="14100"/>
          <ac:picMkLst>
            <pc:docMk/>
            <pc:sldMk cId="1526862498" sldId="306"/>
            <ac:picMk id="6" creationId="{85632617-9F16-4EA5-9944-FBE30AE1DB1D}"/>
          </ac:picMkLst>
        </pc:picChg>
        <pc:picChg chg="add mod">
          <ac:chgData name="Wilkens, Kiley" userId="790c1b6f-f5bc-40a3-9b62-4f3d61a86717" providerId="ADAL" clId="{5C9D0E34-0C33-45CF-9B8C-1FC93D4588D0}" dt="2022-12-07T20:18:47.613" v="2361" actId="26606"/>
          <ac:picMkLst>
            <pc:docMk/>
            <pc:sldMk cId="1526862498" sldId="306"/>
            <ac:picMk id="3074" creationId="{0750FC01-BDFD-4B08-9A36-87FDA00E757C}"/>
          </ac:picMkLst>
        </pc:picChg>
        <pc:picChg chg="add del mod">
          <ac:chgData name="Wilkens, Kiley" userId="790c1b6f-f5bc-40a3-9b62-4f3d61a86717" providerId="ADAL" clId="{5C9D0E34-0C33-45CF-9B8C-1FC93D4588D0}" dt="2022-12-07T20:18:52.472" v="2362" actId="478"/>
          <ac:picMkLst>
            <pc:docMk/>
            <pc:sldMk cId="1526862498" sldId="306"/>
            <ac:picMk id="3076" creationId="{161A918C-E9C3-43DD-BD04-225C7F1CB55D}"/>
          </ac:picMkLst>
        </pc:picChg>
      </pc:sldChg>
      <pc:sldChg chg="del">
        <pc:chgData name="Wilkens, Kiley" userId="790c1b6f-f5bc-40a3-9b62-4f3d61a86717" providerId="ADAL" clId="{5C9D0E34-0C33-45CF-9B8C-1FC93D4588D0}" dt="2022-12-07T19:53:47.906" v="2037" actId="47"/>
        <pc:sldMkLst>
          <pc:docMk/>
          <pc:sldMk cId="2229524127" sldId="307"/>
        </pc:sldMkLst>
      </pc:sldChg>
      <pc:sldChg chg="del">
        <pc:chgData name="Wilkens, Kiley" userId="790c1b6f-f5bc-40a3-9b62-4f3d61a86717" providerId="ADAL" clId="{5C9D0E34-0C33-45CF-9B8C-1FC93D4588D0}" dt="2022-12-07T19:53:59.875" v="2041" actId="47"/>
        <pc:sldMkLst>
          <pc:docMk/>
          <pc:sldMk cId="403202885" sldId="308"/>
        </pc:sldMkLst>
      </pc:sldChg>
      <pc:sldChg chg="addSp delSp modSp mod modNotesTx">
        <pc:chgData name="Wilkens, Kiley" userId="790c1b6f-f5bc-40a3-9b62-4f3d61a86717" providerId="ADAL" clId="{5C9D0E34-0C33-45CF-9B8C-1FC93D4588D0}" dt="2022-12-07T20:38:20.848" v="3696" actId="6549"/>
        <pc:sldMkLst>
          <pc:docMk/>
          <pc:sldMk cId="4080082049" sldId="309"/>
        </pc:sldMkLst>
        <pc:spChg chg="del">
          <ac:chgData name="Wilkens, Kiley" userId="790c1b6f-f5bc-40a3-9b62-4f3d61a86717" providerId="ADAL" clId="{5C9D0E34-0C33-45CF-9B8C-1FC93D4588D0}" dt="2022-12-07T20:29:03.633" v="3102" actId="478"/>
          <ac:spMkLst>
            <pc:docMk/>
            <pc:sldMk cId="4080082049" sldId="309"/>
            <ac:spMk id="2" creationId="{0D2B2515-F24B-488A-8FF2-4C7A374A58CB}"/>
          </ac:spMkLst>
        </pc:spChg>
        <pc:spChg chg="del">
          <ac:chgData name="Wilkens, Kiley" userId="790c1b6f-f5bc-40a3-9b62-4f3d61a86717" providerId="ADAL" clId="{5C9D0E34-0C33-45CF-9B8C-1FC93D4588D0}" dt="2022-12-07T20:29:02.905" v="3101" actId="478"/>
          <ac:spMkLst>
            <pc:docMk/>
            <pc:sldMk cId="4080082049" sldId="309"/>
            <ac:spMk id="3" creationId="{8220264B-2FA8-47FE-BF58-D22051C49505}"/>
          </ac:spMkLst>
        </pc:spChg>
        <pc:spChg chg="add del mod">
          <ac:chgData name="Wilkens, Kiley" userId="790c1b6f-f5bc-40a3-9b62-4f3d61a86717" providerId="ADAL" clId="{5C9D0E34-0C33-45CF-9B8C-1FC93D4588D0}" dt="2022-12-07T20:30:10.958" v="3111"/>
          <ac:spMkLst>
            <pc:docMk/>
            <pc:sldMk cId="4080082049" sldId="309"/>
            <ac:spMk id="6" creationId="{40A19AE4-77B6-4CE7-AB9E-C8149649F014}"/>
          </ac:spMkLst>
        </pc:spChg>
        <pc:spChg chg="add del">
          <ac:chgData name="Wilkens, Kiley" userId="790c1b6f-f5bc-40a3-9b62-4f3d61a86717" providerId="ADAL" clId="{5C9D0E34-0C33-45CF-9B8C-1FC93D4588D0}" dt="2022-12-07T20:30:52.287" v="3114" actId="12084"/>
          <ac:spMkLst>
            <pc:docMk/>
            <pc:sldMk cId="4080082049" sldId="309"/>
            <ac:spMk id="8" creationId="{88E954A6-C367-447D-BE90-A2E7ABDE3CB8}"/>
          </ac:spMkLst>
        </pc:spChg>
        <pc:spChg chg="add mod">
          <ac:chgData name="Wilkens, Kiley" userId="790c1b6f-f5bc-40a3-9b62-4f3d61a86717" providerId="ADAL" clId="{5C9D0E34-0C33-45CF-9B8C-1FC93D4588D0}" dt="2022-12-07T20:37:48.607" v="3693" actId="1076"/>
          <ac:spMkLst>
            <pc:docMk/>
            <pc:sldMk cId="4080082049" sldId="309"/>
            <ac:spMk id="10" creationId="{3D524154-C1BA-4B7E-B5E5-2E713527DB48}"/>
          </ac:spMkLst>
        </pc:spChg>
        <pc:graphicFrameChg chg="add mod">
          <ac:chgData name="Wilkens, Kiley" userId="790c1b6f-f5bc-40a3-9b62-4f3d61a86717" providerId="ADAL" clId="{5C9D0E34-0C33-45CF-9B8C-1FC93D4588D0}" dt="2022-12-07T20:38:03.178" v="3694" actId="12100"/>
          <ac:graphicFrameMkLst>
            <pc:docMk/>
            <pc:sldMk cId="4080082049" sldId="309"/>
            <ac:graphicFrameMk id="9" creationId="{0DABF319-CE73-40E0-9028-54AF11E83674}"/>
          </ac:graphicFrameMkLst>
        </pc:graphicFrameChg>
        <pc:picChg chg="del">
          <ac:chgData name="Wilkens, Kiley" userId="790c1b6f-f5bc-40a3-9b62-4f3d61a86717" providerId="ADAL" clId="{5C9D0E34-0C33-45CF-9B8C-1FC93D4588D0}" dt="2022-12-07T20:29:04.434" v="3103" actId="478"/>
          <ac:picMkLst>
            <pc:docMk/>
            <pc:sldMk cId="4080082049" sldId="309"/>
            <ac:picMk id="4" creationId="{65BEC3E7-DEB9-475D-88D6-E697DE4326F1}"/>
          </ac:picMkLst>
        </pc:picChg>
      </pc:sldChg>
      <pc:sldChg chg="addSp delSp modSp mod ord setBg modNotesTx">
        <pc:chgData name="Wilkens, Kiley" userId="790c1b6f-f5bc-40a3-9b62-4f3d61a86717" providerId="ADAL" clId="{5C9D0E34-0C33-45CF-9B8C-1FC93D4588D0}" dt="2022-12-07T20:49:07.448" v="4637"/>
        <pc:sldMkLst>
          <pc:docMk/>
          <pc:sldMk cId="2977494670" sldId="311"/>
        </pc:sldMkLst>
        <pc:spChg chg="del">
          <ac:chgData name="Wilkens, Kiley" userId="790c1b6f-f5bc-40a3-9b62-4f3d61a86717" providerId="ADAL" clId="{5C9D0E34-0C33-45CF-9B8C-1FC93D4588D0}" dt="2022-12-07T17:39:28.953" v="828" actId="478"/>
          <ac:spMkLst>
            <pc:docMk/>
            <pc:sldMk cId="2977494670" sldId="311"/>
            <ac:spMk id="3" creationId="{318D8DB6-1B1F-43BC-9E29-4D578DE0F8D5}"/>
          </ac:spMkLst>
        </pc:spChg>
        <pc:spChg chg="add del">
          <ac:chgData name="Wilkens, Kiley" userId="790c1b6f-f5bc-40a3-9b62-4f3d61a86717" providerId="ADAL" clId="{5C9D0E34-0C33-45CF-9B8C-1FC93D4588D0}" dt="2022-12-07T17:51:07.105" v="853" actId="26606"/>
          <ac:spMkLst>
            <pc:docMk/>
            <pc:sldMk cId="2977494670" sldId="311"/>
            <ac:spMk id="11" creationId="{F101B3CC-B49F-4CE0-B198-228D1D4285B1}"/>
          </ac:spMkLst>
        </pc:spChg>
        <pc:graphicFrameChg chg="add mod modGraphic">
          <ac:chgData name="Wilkens, Kiley" userId="790c1b6f-f5bc-40a3-9b62-4f3d61a86717" providerId="ADAL" clId="{5C9D0E34-0C33-45CF-9B8C-1FC93D4588D0}" dt="2022-12-07T20:16:17.474" v="2343" actId="12385"/>
          <ac:graphicFrameMkLst>
            <pc:docMk/>
            <pc:sldMk cId="2977494670" sldId="311"/>
            <ac:graphicFrameMk id="7" creationId="{FF3A41FE-F1C7-406B-8B54-4B696ECE34D4}"/>
          </ac:graphicFrameMkLst>
        </pc:graphicFrameChg>
        <pc:picChg chg="del">
          <ac:chgData name="Wilkens, Kiley" userId="790c1b6f-f5bc-40a3-9b62-4f3d61a86717" providerId="ADAL" clId="{5C9D0E34-0C33-45CF-9B8C-1FC93D4588D0}" dt="2022-12-07T17:39:24.925" v="827" actId="21"/>
          <ac:picMkLst>
            <pc:docMk/>
            <pc:sldMk cId="2977494670" sldId="311"/>
            <ac:picMk id="4" creationId="{BD7BF0F7-83CF-4A22-B0FF-6D9330FB4440}"/>
          </ac:picMkLst>
        </pc:picChg>
        <pc:picChg chg="add mod">
          <ac:chgData name="Wilkens, Kiley" userId="790c1b6f-f5bc-40a3-9b62-4f3d61a86717" providerId="ADAL" clId="{5C9D0E34-0C33-45CF-9B8C-1FC93D4588D0}" dt="2022-12-07T20:14:57.382" v="2333" actId="1076"/>
          <ac:picMkLst>
            <pc:docMk/>
            <pc:sldMk cId="2977494670" sldId="311"/>
            <ac:picMk id="5" creationId="{869A5DC1-2087-4F6E-95A9-568C0542E38B}"/>
          </ac:picMkLst>
        </pc:picChg>
        <pc:picChg chg="add del mod modCrop">
          <ac:chgData name="Wilkens, Kiley" userId="790c1b6f-f5bc-40a3-9b62-4f3d61a86717" providerId="ADAL" clId="{5C9D0E34-0C33-45CF-9B8C-1FC93D4588D0}" dt="2022-12-07T17:53:02.111" v="866"/>
          <ac:picMkLst>
            <pc:docMk/>
            <pc:sldMk cId="2977494670" sldId="311"/>
            <ac:picMk id="6" creationId="{C04FC5BF-D8AA-412C-8F07-C355911E7C4A}"/>
          </ac:picMkLst>
        </pc:picChg>
        <pc:picChg chg="add mod modCrop">
          <ac:chgData name="Wilkens, Kiley" userId="790c1b6f-f5bc-40a3-9b62-4f3d61a86717" providerId="ADAL" clId="{5C9D0E34-0C33-45CF-9B8C-1FC93D4588D0}" dt="2022-12-07T20:15:39.838" v="2341" actId="1076"/>
          <ac:picMkLst>
            <pc:docMk/>
            <pc:sldMk cId="2977494670" sldId="311"/>
            <ac:picMk id="8" creationId="{91EC3ACC-C0DE-46CD-B136-120A483C4AD1}"/>
          </ac:picMkLst>
        </pc:picChg>
      </pc:sldChg>
      <pc:sldChg chg="del">
        <pc:chgData name="Wilkens, Kiley" userId="790c1b6f-f5bc-40a3-9b62-4f3d61a86717" providerId="ADAL" clId="{5C9D0E34-0C33-45CF-9B8C-1FC93D4588D0}" dt="2022-12-07T19:27:34.643" v="1160" actId="47"/>
        <pc:sldMkLst>
          <pc:docMk/>
          <pc:sldMk cId="360714798" sldId="312"/>
        </pc:sldMkLst>
      </pc:sldChg>
      <pc:sldChg chg="addSp delSp add del mod">
        <pc:chgData name="Wilkens, Kiley" userId="790c1b6f-f5bc-40a3-9b62-4f3d61a86717" providerId="ADAL" clId="{5C9D0E34-0C33-45CF-9B8C-1FC93D4588D0}" dt="2022-12-07T19:27:37.206" v="1161" actId="47"/>
        <pc:sldMkLst>
          <pc:docMk/>
          <pc:sldMk cId="987406171" sldId="313"/>
        </pc:sldMkLst>
        <pc:spChg chg="add del">
          <ac:chgData name="Wilkens, Kiley" userId="790c1b6f-f5bc-40a3-9b62-4f3d61a86717" providerId="ADAL" clId="{5C9D0E34-0C33-45CF-9B8C-1FC93D4588D0}" dt="2022-12-07T17:53:03.621" v="868" actId="478"/>
          <ac:spMkLst>
            <pc:docMk/>
            <pc:sldMk cId="987406171" sldId="313"/>
            <ac:spMk id="3" creationId="{318D8DB6-1B1F-43BC-9E29-4D578DE0F8D5}"/>
          </ac:spMkLst>
        </pc:spChg>
        <pc:picChg chg="add del">
          <ac:chgData name="Wilkens, Kiley" userId="790c1b6f-f5bc-40a3-9b62-4f3d61a86717" providerId="ADAL" clId="{5C9D0E34-0C33-45CF-9B8C-1FC93D4588D0}" dt="2022-12-07T17:53:04" v="869" actId="478"/>
          <ac:picMkLst>
            <pc:docMk/>
            <pc:sldMk cId="987406171" sldId="313"/>
            <ac:picMk id="4" creationId="{BD7BF0F7-83CF-4A22-B0FF-6D9330FB4440}"/>
          </ac:picMkLst>
        </pc:picChg>
        <pc:picChg chg="add del">
          <ac:chgData name="Wilkens, Kiley" userId="790c1b6f-f5bc-40a3-9b62-4f3d61a86717" providerId="ADAL" clId="{5C9D0E34-0C33-45CF-9B8C-1FC93D4588D0}" dt="2022-12-07T17:53:04.412" v="870" actId="21"/>
          <ac:picMkLst>
            <pc:docMk/>
            <pc:sldMk cId="987406171" sldId="313"/>
            <ac:picMk id="5" creationId="{201CFE3F-F6EC-4AEE-A8EA-1214E0D06AF3}"/>
          </ac:picMkLst>
        </pc:picChg>
      </pc:sldChg>
      <pc:sldChg chg="del">
        <pc:chgData name="Wilkens, Kiley" userId="790c1b6f-f5bc-40a3-9b62-4f3d61a86717" providerId="ADAL" clId="{5C9D0E34-0C33-45CF-9B8C-1FC93D4588D0}" dt="2022-12-07T20:05:44.142" v="2043" actId="47"/>
        <pc:sldMkLst>
          <pc:docMk/>
          <pc:sldMk cId="1544353299" sldId="314"/>
        </pc:sldMkLst>
      </pc:sldChg>
      <pc:sldChg chg="addSp delSp modSp mod ord modNotesTx">
        <pc:chgData name="Wilkens, Kiley" userId="790c1b6f-f5bc-40a3-9b62-4f3d61a86717" providerId="ADAL" clId="{5C9D0E34-0C33-45CF-9B8C-1FC93D4588D0}" dt="2022-12-07T20:42:52.075" v="4006" actId="20577"/>
        <pc:sldMkLst>
          <pc:docMk/>
          <pc:sldMk cId="395351822" sldId="315"/>
        </pc:sldMkLst>
        <pc:spChg chg="del">
          <ac:chgData name="Wilkens, Kiley" userId="790c1b6f-f5bc-40a3-9b62-4f3d61a86717" providerId="ADAL" clId="{5C9D0E34-0C33-45CF-9B8C-1FC93D4588D0}" dt="2022-12-07T17:22:59.078" v="6" actId="478"/>
          <ac:spMkLst>
            <pc:docMk/>
            <pc:sldMk cId="395351822" sldId="315"/>
            <ac:spMk id="3" creationId="{318D8DB6-1B1F-43BC-9E29-4D578DE0F8D5}"/>
          </ac:spMkLst>
        </pc:spChg>
        <pc:spChg chg="del">
          <ac:chgData name="Wilkens, Kiley" userId="790c1b6f-f5bc-40a3-9b62-4f3d61a86717" providerId="ADAL" clId="{5C9D0E34-0C33-45CF-9B8C-1FC93D4588D0}" dt="2022-12-07T17:23:02.142" v="10" actId="478"/>
          <ac:spMkLst>
            <pc:docMk/>
            <pc:sldMk cId="395351822" sldId="315"/>
            <ac:spMk id="4" creationId="{37D9F588-E7DE-4FBD-811A-C3036DAB87C7}"/>
          </ac:spMkLst>
        </pc:spChg>
        <pc:spChg chg="del">
          <ac:chgData name="Wilkens, Kiley" userId="790c1b6f-f5bc-40a3-9b62-4f3d61a86717" providerId="ADAL" clId="{5C9D0E34-0C33-45CF-9B8C-1FC93D4588D0}" dt="2022-12-07T17:23:00.644" v="8" actId="478"/>
          <ac:spMkLst>
            <pc:docMk/>
            <pc:sldMk cId="395351822" sldId="315"/>
            <ac:spMk id="5" creationId="{EA2E4D3E-13DD-4116-AFAF-A4F573F4A13F}"/>
          </ac:spMkLst>
        </pc:spChg>
        <pc:spChg chg="del">
          <ac:chgData name="Wilkens, Kiley" userId="790c1b6f-f5bc-40a3-9b62-4f3d61a86717" providerId="ADAL" clId="{5C9D0E34-0C33-45CF-9B8C-1FC93D4588D0}" dt="2022-12-07T17:23:01.470" v="9" actId="478"/>
          <ac:spMkLst>
            <pc:docMk/>
            <pc:sldMk cId="395351822" sldId="315"/>
            <ac:spMk id="6" creationId="{DD4CCBF5-2BAA-4C51-8E24-08973350C3BC}"/>
          </ac:spMkLst>
        </pc:spChg>
        <pc:picChg chg="del">
          <ac:chgData name="Wilkens, Kiley" userId="790c1b6f-f5bc-40a3-9b62-4f3d61a86717" providerId="ADAL" clId="{5C9D0E34-0C33-45CF-9B8C-1FC93D4588D0}" dt="2022-12-07T17:22:59.974" v="7" actId="478"/>
          <ac:picMkLst>
            <pc:docMk/>
            <pc:sldMk cId="395351822" sldId="315"/>
            <ac:picMk id="2" creationId="{AC07D639-859D-4113-9FC1-AB11D4885E52}"/>
          </ac:picMkLst>
        </pc:picChg>
        <pc:picChg chg="add del mod modCrop">
          <ac:chgData name="Wilkens, Kiley" userId="790c1b6f-f5bc-40a3-9b62-4f3d61a86717" providerId="ADAL" clId="{5C9D0E34-0C33-45CF-9B8C-1FC93D4588D0}" dt="2022-12-07T19:27:24.281" v="1158" actId="478"/>
          <ac:picMkLst>
            <pc:docMk/>
            <pc:sldMk cId="395351822" sldId="315"/>
            <ac:picMk id="7" creationId="{FBE83672-F8E0-40E9-B25D-76A43F23E8AD}"/>
          </ac:picMkLst>
        </pc:picChg>
        <pc:picChg chg="add">
          <ac:chgData name="Wilkens, Kiley" userId="790c1b6f-f5bc-40a3-9b62-4f3d61a86717" providerId="ADAL" clId="{5C9D0E34-0C33-45CF-9B8C-1FC93D4588D0}" dt="2022-12-07T20:04:30.977" v="2042"/>
          <ac:picMkLst>
            <pc:docMk/>
            <pc:sldMk cId="395351822" sldId="315"/>
            <ac:picMk id="1026" creationId="{95CD8DA8-1116-4F67-8BDB-BD1EC604F9F1}"/>
          </ac:picMkLst>
        </pc:picChg>
      </pc:sldChg>
      <pc:sldChg chg="del">
        <pc:chgData name="Wilkens, Kiley" userId="790c1b6f-f5bc-40a3-9b62-4f3d61a86717" providerId="ADAL" clId="{5C9D0E34-0C33-45CF-9B8C-1FC93D4588D0}" dt="2022-12-07T19:53:54.421" v="2038" actId="47"/>
        <pc:sldMkLst>
          <pc:docMk/>
          <pc:sldMk cId="2376452105" sldId="316"/>
        </pc:sldMkLst>
      </pc:sldChg>
      <pc:sldChg chg="del">
        <pc:chgData name="Wilkens, Kiley" userId="790c1b6f-f5bc-40a3-9b62-4f3d61a86717" providerId="ADAL" clId="{5C9D0E34-0C33-45CF-9B8C-1FC93D4588D0}" dt="2022-12-07T19:53:55.809" v="2039" actId="47"/>
        <pc:sldMkLst>
          <pc:docMk/>
          <pc:sldMk cId="2805067935" sldId="317"/>
        </pc:sldMkLst>
      </pc:sldChg>
      <pc:sldChg chg="addSp delSp modSp mod ord modNotesTx">
        <pc:chgData name="Wilkens, Kiley" userId="790c1b6f-f5bc-40a3-9b62-4f3d61a86717" providerId="ADAL" clId="{5C9D0E34-0C33-45CF-9B8C-1FC93D4588D0}" dt="2022-12-07T19:53:32.473" v="2036" actId="1076"/>
        <pc:sldMkLst>
          <pc:docMk/>
          <pc:sldMk cId="2072497655" sldId="318"/>
        </pc:sldMkLst>
        <pc:spChg chg="del">
          <ac:chgData name="Wilkens, Kiley" userId="790c1b6f-f5bc-40a3-9b62-4f3d61a86717" providerId="ADAL" clId="{5C9D0E34-0C33-45CF-9B8C-1FC93D4588D0}" dt="2022-12-07T19:25:52.840" v="1150" actId="478"/>
          <ac:spMkLst>
            <pc:docMk/>
            <pc:sldMk cId="2072497655" sldId="318"/>
            <ac:spMk id="3" creationId="{318D8DB6-1B1F-43BC-9E29-4D578DE0F8D5}"/>
          </ac:spMkLst>
        </pc:spChg>
        <pc:spChg chg="add mod">
          <ac:chgData name="Wilkens, Kiley" userId="790c1b6f-f5bc-40a3-9b62-4f3d61a86717" providerId="ADAL" clId="{5C9D0E34-0C33-45CF-9B8C-1FC93D4588D0}" dt="2022-12-07T19:53:32.473" v="2036" actId="1076"/>
          <ac:spMkLst>
            <pc:docMk/>
            <pc:sldMk cId="2072497655" sldId="318"/>
            <ac:spMk id="7" creationId="{FD58ACE0-28ED-49B6-99D3-EBBE54B952BC}"/>
          </ac:spMkLst>
        </pc:spChg>
        <pc:spChg chg="del">
          <ac:chgData name="Wilkens, Kiley" userId="790c1b6f-f5bc-40a3-9b62-4f3d61a86717" providerId="ADAL" clId="{5C9D0E34-0C33-45CF-9B8C-1FC93D4588D0}" dt="2022-12-07T19:25:54.537" v="1152" actId="478"/>
          <ac:spMkLst>
            <pc:docMk/>
            <pc:sldMk cId="2072497655" sldId="318"/>
            <ac:spMk id="8" creationId="{109D878B-5FDD-4F89-B01E-20B1C327AA02}"/>
          </ac:spMkLst>
        </pc:spChg>
        <pc:spChg chg="mod">
          <ac:chgData name="Wilkens, Kiley" userId="790c1b6f-f5bc-40a3-9b62-4f3d61a86717" providerId="ADAL" clId="{5C9D0E34-0C33-45CF-9B8C-1FC93D4588D0}" dt="2022-12-07T19:53:27.746" v="2035" actId="14100"/>
          <ac:spMkLst>
            <pc:docMk/>
            <pc:sldMk cId="2072497655" sldId="318"/>
            <ac:spMk id="10" creationId="{ED57D004-05F5-4F44-A73C-69A309E3F8BF}"/>
          </ac:spMkLst>
        </pc:spChg>
        <pc:spChg chg="add mod">
          <ac:chgData name="Wilkens, Kiley" userId="790c1b6f-f5bc-40a3-9b62-4f3d61a86717" providerId="ADAL" clId="{5C9D0E34-0C33-45CF-9B8C-1FC93D4588D0}" dt="2022-12-07T19:51:02.647" v="1732" actId="1076"/>
          <ac:spMkLst>
            <pc:docMk/>
            <pc:sldMk cId="2072497655" sldId="318"/>
            <ac:spMk id="11" creationId="{9146B33F-6038-4C34-93B6-F89E4495D64A}"/>
          </ac:spMkLst>
        </pc:spChg>
        <pc:spChg chg="add del mod">
          <ac:chgData name="Wilkens, Kiley" userId="790c1b6f-f5bc-40a3-9b62-4f3d61a86717" providerId="ADAL" clId="{5C9D0E34-0C33-45CF-9B8C-1FC93D4588D0}" dt="2022-12-07T19:31:14.335" v="1234" actId="12084"/>
          <ac:spMkLst>
            <pc:docMk/>
            <pc:sldMk cId="2072497655" sldId="318"/>
            <ac:spMk id="12" creationId="{6E417C2F-D03F-4F44-A7CA-AD1B21FB927D}"/>
          </ac:spMkLst>
        </pc:spChg>
        <pc:graphicFrameChg chg="add mod">
          <ac:chgData name="Wilkens, Kiley" userId="790c1b6f-f5bc-40a3-9b62-4f3d61a86717" providerId="ADAL" clId="{5C9D0E34-0C33-45CF-9B8C-1FC93D4588D0}" dt="2022-12-07T19:47:36.353" v="1513" actId="1076"/>
          <ac:graphicFrameMkLst>
            <pc:docMk/>
            <pc:sldMk cId="2072497655" sldId="318"/>
            <ac:graphicFrameMk id="6" creationId="{9C163E70-BC74-4EBB-A9B1-C4692FFF7242}"/>
          </ac:graphicFrameMkLst>
        </pc:graphicFrameChg>
        <pc:picChg chg="del">
          <ac:chgData name="Wilkens, Kiley" userId="790c1b6f-f5bc-40a3-9b62-4f3d61a86717" providerId="ADAL" clId="{5C9D0E34-0C33-45CF-9B8C-1FC93D4588D0}" dt="2022-12-07T19:25:51.500" v="1149" actId="478"/>
          <ac:picMkLst>
            <pc:docMk/>
            <pc:sldMk cId="2072497655" sldId="318"/>
            <ac:picMk id="5" creationId="{EBB5D212-1D6B-4A1D-9215-C6E4221D2EF0}"/>
          </ac:picMkLst>
        </pc:picChg>
        <pc:picChg chg="del">
          <ac:chgData name="Wilkens, Kiley" userId="790c1b6f-f5bc-40a3-9b62-4f3d61a86717" providerId="ADAL" clId="{5C9D0E34-0C33-45CF-9B8C-1FC93D4588D0}" dt="2022-12-07T19:25:53.849" v="1151" actId="478"/>
          <ac:picMkLst>
            <pc:docMk/>
            <pc:sldMk cId="2072497655" sldId="318"/>
            <ac:picMk id="9" creationId="{7DD6692B-3FEE-41A3-9D2D-273D3E6F2E1C}"/>
          </ac:picMkLst>
        </pc:picChg>
      </pc:sldChg>
      <pc:sldChg chg="addSp delSp modSp mod ord setBg modNotesTx">
        <pc:chgData name="Wilkens, Kiley" userId="790c1b6f-f5bc-40a3-9b62-4f3d61a86717" providerId="ADAL" clId="{5C9D0E34-0C33-45CF-9B8C-1FC93D4588D0}" dt="2022-12-07T21:05:41.549" v="4906" actId="1076"/>
        <pc:sldMkLst>
          <pc:docMk/>
          <pc:sldMk cId="177891040" sldId="319"/>
        </pc:sldMkLst>
        <pc:spChg chg="del">
          <ac:chgData name="Wilkens, Kiley" userId="790c1b6f-f5bc-40a3-9b62-4f3d61a86717" providerId="ADAL" clId="{5C9D0E34-0C33-45CF-9B8C-1FC93D4588D0}" dt="2022-12-07T18:02:47.753" v="987" actId="478"/>
          <ac:spMkLst>
            <pc:docMk/>
            <pc:sldMk cId="177891040" sldId="319"/>
            <ac:spMk id="2" creationId="{0D2B2515-F24B-488A-8FF2-4C7A374A58CB}"/>
          </ac:spMkLst>
        </pc:spChg>
        <pc:spChg chg="add mod">
          <ac:chgData name="Wilkens, Kiley" userId="790c1b6f-f5bc-40a3-9b62-4f3d61a86717" providerId="ADAL" clId="{5C9D0E34-0C33-45CF-9B8C-1FC93D4588D0}" dt="2022-12-07T21:05:41.549" v="4906" actId="1076"/>
          <ac:spMkLst>
            <pc:docMk/>
            <pc:sldMk cId="177891040" sldId="319"/>
            <ac:spMk id="3" creationId="{E1763DE3-65A2-494E-8B4F-DB2A35FBB57F}"/>
          </ac:spMkLst>
        </pc:spChg>
        <pc:spChg chg="del">
          <ac:chgData name="Wilkens, Kiley" userId="790c1b6f-f5bc-40a3-9b62-4f3d61a86717" providerId="ADAL" clId="{5C9D0E34-0C33-45CF-9B8C-1FC93D4588D0}" dt="2022-12-07T18:02:45.325" v="984" actId="478"/>
          <ac:spMkLst>
            <pc:docMk/>
            <pc:sldMk cId="177891040" sldId="319"/>
            <ac:spMk id="4" creationId="{9D0A2B91-15B3-4DA7-B59C-820104E9C2B6}"/>
          </ac:spMkLst>
        </pc:spChg>
        <pc:spChg chg="del">
          <ac:chgData name="Wilkens, Kiley" userId="790c1b6f-f5bc-40a3-9b62-4f3d61a86717" providerId="ADAL" clId="{5C9D0E34-0C33-45CF-9B8C-1FC93D4588D0}" dt="2022-12-07T18:03:02.190" v="995" actId="478"/>
          <ac:spMkLst>
            <pc:docMk/>
            <pc:sldMk cId="177891040" sldId="319"/>
            <ac:spMk id="6" creationId="{5797ED0B-3BAD-44FA-8593-664358381C6B}"/>
          </ac:spMkLst>
        </pc:spChg>
        <pc:spChg chg="add">
          <ac:chgData name="Wilkens, Kiley" userId="790c1b6f-f5bc-40a3-9b62-4f3d61a86717" providerId="ADAL" clId="{5C9D0E34-0C33-45CF-9B8C-1FC93D4588D0}" dt="2022-12-07T18:38:56.648" v="1143" actId="26606"/>
          <ac:spMkLst>
            <pc:docMk/>
            <pc:sldMk cId="177891040" sldId="319"/>
            <ac:spMk id="12" creationId="{5E39A796-BE83-48B1-B33F-35C4A32AAB57}"/>
          </ac:spMkLst>
        </pc:spChg>
        <pc:spChg chg="add">
          <ac:chgData name="Wilkens, Kiley" userId="790c1b6f-f5bc-40a3-9b62-4f3d61a86717" providerId="ADAL" clId="{5C9D0E34-0C33-45CF-9B8C-1FC93D4588D0}" dt="2022-12-07T18:38:56.648" v="1143" actId="26606"/>
          <ac:spMkLst>
            <pc:docMk/>
            <pc:sldMk cId="177891040" sldId="319"/>
            <ac:spMk id="14" creationId="{72F84B47-E267-4194-8194-831DB7B5547F}"/>
          </ac:spMkLst>
        </pc:spChg>
        <pc:spChg chg="del">
          <ac:chgData name="Wilkens, Kiley" userId="790c1b6f-f5bc-40a3-9b62-4f3d61a86717" providerId="ADAL" clId="{5C9D0E34-0C33-45CF-9B8C-1FC93D4588D0}" dt="2022-12-07T18:03:02.190" v="995" actId="478"/>
          <ac:spMkLst>
            <pc:docMk/>
            <pc:sldMk cId="177891040" sldId="319"/>
            <ac:spMk id="19" creationId="{1FC5DEC9-148C-46EE-A5FE-A6D63240E1A0}"/>
          </ac:spMkLst>
        </pc:spChg>
        <pc:spChg chg="del">
          <ac:chgData name="Wilkens, Kiley" userId="790c1b6f-f5bc-40a3-9b62-4f3d61a86717" providerId="ADAL" clId="{5C9D0E34-0C33-45CF-9B8C-1FC93D4588D0}" dt="2022-12-07T18:03:02.190" v="995" actId="478"/>
          <ac:spMkLst>
            <pc:docMk/>
            <pc:sldMk cId="177891040" sldId="319"/>
            <ac:spMk id="20" creationId="{5C43B20C-646D-4A4A-A9F1-106175025231}"/>
          </ac:spMkLst>
        </pc:spChg>
        <pc:spChg chg="del">
          <ac:chgData name="Wilkens, Kiley" userId="790c1b6f-f5bc-40a3-9b62-4f3d61a86717" providerId="ADAL" clId="{5C9D0E34-0C33-45CF-9B8C-1FC93D4588D0}" dt="2022-12-07T18:02:47.085" v="986" actId="478"/>
          <ac:spMkLst>
            <pc:docMk/>
            <pc:sldMk cId="177891040" sldId="319"/>
            <ac:spMk id="21" creationId="{C24B5DBA-26F4-4F8F-B5DB-7EDF9D5C70D5}"/>
          </ac:spMkLst>
        </pc:spChg>
        <pc:spChg chg="del">
          <ac:chgData name="Wilkens, Kiley" userId="790c1b6f-f5bc-40a3-9b62-4f3d61a86717" providerId="ADAL" clId="{5C9D0E34-0C33-45CF-9B8C-1FC93D4588D0}" dt="2022-12-07T18:03:02.190" v="995" actId="478"/>
          <ac:spMkLst>
            <pc:docMk/>
            <pc:sldMk cId="177891040" sldId="319"/>
            <ac:spMk id="22" creationId="{B60D1409-326F-431C-8575-EAF9C7A9A154}"/>
          </ac:spMkLst>
        </pc:spChg>
        <pc:spChg chg="del">
          <ac:chgData name="Wilkens, Kiley" userId="790c1b6f-f5bc-40a3-9b62-4f3d61a86717" providerId="ADAL" clId="{5C9D0E34-0C33-45CF-9B8C-1FC93D4588D0}" dt="2022-12-07T18:02:51.206" v="990" actId="478"/>
          <ac:spMkLst>
            <pc:docMk/>
            <pc:sldMk cId="177891040" sldId="319"/>
            <ac:spMk id="23" creationId="{59161D37-6816-460D-AD10-5FEB0C634CEA}"/>
          </ac:spMkLst>
        </pc:spChg>
        <pc:spChg chg="del">
          <ac:chgData name="Wilkens, Kiley" userId="790c1b6f-f5bc-40a3-9b62-4f3d61a86717" providerId="ADAL" clId="{5C9D0E34-0C33-45CF-9B8C-1FC93D4588D0}" dt="2022-12-07T18:02:54.208" v="992" actId="478"/>
          <ac:spMkLst>
            <pc:docMk/>
            <pc:sldMk cId="177891040" sldId="319"/>
            <ac:spMk id="24" creationId="{7ABCEEF3-3786-4CE7-979B-378B812EDE73}"/>
          </ac:spMkLst>
        </pc:spChg>
        <pc:spChg chg="del">
          <ac:chgData name="Wilkens, Kiley" userId="790c1b6f-f5bc-40a3-9b62-4f3d61a86717" providerId="ADAL" clId="{5C9D0E34-0C33-45CF-9B8C-1FC93D4588D0}" dt="2022-12-07T18:03:02.190" v="995" actId="478"/>
          <ac:spMkLst>
            <pc:docMk/>
            <pc:sldMk cId="177891040" sldId="319"/>
            <ac:spMk id="25" creationId="{CE47486C-CB26-4A3F-B179-24235E78C832}"/>
          </ac:spMkLst>
        </pc:spChg>
        <pc:spChg chg="del">
          <ac:chgData name="Wilkens, Kiley" userId="790c1b6f-f5bc-40a3-9b62-4f3d61a86717" providerId="ADAL" clId="{5C9D0E34-0C33-45CF-9B8C-1FC93D4588D0}" dt="2022-12-07T18:03:02.190" v="995" actId="478"/>
          <ac:spMkLst>
            <pc:docMk/>
            <pc:sldMk cId="177891040" sldId="319"/>
            <ac:spMk id="26" creationId="{DDB8AC46-A43E-4698-B1F9-C617E15D51B5}"/>
          </ac:spMkLst>
        </pc:spChg>
        <pc:spChg chg="del mod">
          <ac:chgData name="Wilkens, Kiley" userId="790c1b6f-f5bc-40a3-9b62-4f3d61a86717" providerId="ADAL" clId="{5C9D0E34-0C33-45CF-9B8C-1FC93D4588D0}" dt="2022-12-07T18:02:59.867" v="994" actId="478"/>
          <ac:spMkLst>
            <pc:docMk/>
            <pc:sldMk cId="177891040" sldId="319"/>
            <ac:spMk id="27" creationId="{03BC79CC-01C9-43B1-9F38-BC46873A8F56}"/>
          </ac:spMkLst>
        </pc:spChg>
        <pc:spChg chg="del mod">
          <ac:chgData name="Wilkens, Kiley" userId="790c1b6f-f5bc-40a3-9b62-4f3d61a86717" providerId="ADAL" clId="{5C9D0E34-0C33-45CF-9B8C-1FC93D4588D0}" dt="2022-12-07T18:02:50.230" v="989" actId="478"/>
          <ac:spMkLst>
            <pc:docMk/>
            <pc:sldMk cId="177891040" sldId="319"/>
            <ac:spMk id="28" creationId="{DE992B28-1C28-4E99-9455-CFF3B5D2739F}"/>
          </ac:spMkLst>
        </pc:spChg>
        <pc:spChg chg="del">
          <ac:chgData name="Wilkens, Kiley" userId="790c1b6f-f5bc-40a3-9b62-4f3d61a86717" providerId="ADAL" clId="{5C9D0E34-0C33-45CF-9B8C-1FC93D4588D0}" dt="2022-12-07T18:02:46.118" v="985" actId="478"/>
          <ac:spMkLst>
            <pc:docMk/>
            <pc:sldMk cId="177891040" sldId="319"/>
            <ac:spMk id="29" creationId="{8FAEAAEC-9ADD-4BD8-B0B1-BFADC4140E02}"/>
          </ac:spMkLst>
        </pc:spChg>
        <pc:spChg chg="del">
          <ac:chgData name="Wilkens, Kiley" userId="790c1b6f-f5bc-40a3-9b62-4f3d61a86717" providerId="ADAL" clId="{5C9D0E34-0C33-45CF-9B8C-1FC93D4588D0}" dt="2022-12-07T18:03:02.190" v="995" actId="478"/>
          <ac:spMkLst>
            <pc:docMk/>
            <pc:sldMk cId="177891040" sldId="319"/>
            <ac:spMk id="30" creationId="{A8841FBD-B192-49C8-85EB-AC4DFD205CC3}"/>
          </ac:spMkLst>
        </pc:spChg>
        <pc:spChg chg="del">
          <ac:chgData name="Wilkens, Kiley" userId="790c1b6f-f5bc-40a3-9b62-4f3d61a86717" providerId="ADAL" clId="{5C9D0E34-0C33-45CF-9B8C-1FC93D4588D0}" dt="2022-12-07T18:03:02.190" v="995" actId="478"/>
          <ac:spMkLst>
            <pc:docMk/>
            <pc:sldMk cId="177891040" sldId="319"/>
            <ac:spMk id="31" creationId="{67C5D60A-28C1-4A5D-87F5-7B4BE918F777}"/>
          </ac:spMkLst>
        </pc:spChg>
        <pc:spChg chg="del">
          <ac:chgData name="Wilkens, Kiley" userId="790c1b6f-f5bc-40a3-9b62-4f3d61a86717" providerId="ADAL" clId="{5C9D0E34-0C33-45CF-9B8C-1FC93D4588D0}" dt="2022-12-07T18:03:02.190" v="995" actId="478"/>
          <ac:spMkLst>
            <pc:docMk/>
            <pc:sldMk cId="177891040" sldId="319"/>
            <ac:spMk id="32" creationId="{F9F1980D-9A6C-49FB-8B62-6C5A27AF6612}"/>
          </ac:spMkLst>
        </pc:spChg>
        <pc:spChg chg="del">
          <ac:chgData name="Wilkens, Kiley" userId="790c1b6f-f5bc-40a3-9b62-4f3d61a86717" providerId="ADAL" clId="{5C9D0E34-0C33-45CF-9B8C-1FC93D4588D0}" dt="2022-12-07T18:03:02.190" v="995" actId="478"/>
          <ac:spMkLst>
            <pc:docMk/>
            <pc:sldMk cId="177891040" sldId="319"/>
            <ac:spMk id="33" creationId="{CC8E24F1-B819-44DD-8878-F40AF2584D7C}"/>
          </ac:spMkLst>
        </pc:spChg>
        <pc:spChg chg="del">
          <ac:chgData name="Wilkens, Kiley" userId="790c1b6f-f5bc-40a3-9b62-4f3d61a86717" providerId="ADAL" clId="{5C9D0E34-0C33-45CF-9B8C-1FC93D4588D0}" dt="2022-12-07T18:03:02.190" v="995" actId="478"/>
          <ac:spMkLst>
            <pc:docMk/>
            <pc:sldMk cId="177891040" sldId="319"/>
            <ac:spMk id="34" creationId="{025FD7FD-91BC-4E5C-A95C-9005FD02294A}"/>
          </ac:spMkLst>
        </pc:spChg>
        <pc:spChg chg="del">
          <ac:chgData name="Wilkens, Kiley" userId="790c1b6f-f5bc-40a3-9b62-4f3d61a86717" providerId="ADAL" clId="{5C9D0E34-0C33-45CF-9B8C-1FC93D4588D0}" dt="2022-12-07T18:03:02.190" v="995" actId="478"/>
          <ac:spMkLst>
            <pc:docMk/>
            <pc:sldMk cId="177891040" sldId="319"/>
            <ac:spMk id="36" creationId="{765C914C-02ED-42D6-94A0-6B26B95324C9}"/>
          </ac:spMkLst>
        </pc:spChg>
        <pc:picChg chg="add mod">
          <ac:chgData name="Wilkens, Kiley" userId="790c1b6f-f5bc-40a3-9b62-4f3d61a86717" providerId="ADAL" clId="{5C9D0E34-0C33-45CF-9B8C-1FC93D4588D0}" dt="2022-12-07T18:38:56.648" v="1143" actId="26606"/>
          <ac:picMkLst>
            <pc:docMk/>
            <pc:sldMk cId="177891040" sldId="319"/>
            <ac:picMk id="7" creationId="{1EA5E2FE-87A3-46DC-86D2-4A60F56A597B}"/>
          </ac:picMkLst>
        </pc:picChg>
      </pc:sldChg>
      <pc:sldChg chg="delSp modSp del mod">
        <pc:chgData name="Wilkens, Kiley" userId="790c1b6f-f5bc-40a3-9b62-4f3d61a86717" providerId="ADAL" clId="{5C9D0E34-0C33-45CF-9B8C-1FC93D4588D0}" dt="2022-12-07T19:27:32.518" v="1159" actId="47"/>
        <pc:sldMkLst>
          <pc:docMk/>
          <pc:sldMk cId="195971084" sldId="320"/>
        </pc:sldMkLst>
        <pc:spChg chg="del">
          <ac:chgData name="Wilkens, Kiley" userId="790c1b6f-f5bc-40a3-9b62-4f3d61a86717" providerId="ADAL" clId="{5C9D0E34-0C33-45CF-9B8C-1FC93D4588D0}" dt="2022-12-07T17:50:05.598" v="840" actId="478"/>
          <ac:spMkLst>
            <pc:docMk/>
            <pc:sldMk cId="195971084" sldId="320"/>
            <ac:spMk id="6" creationId="{C61B6126-5468-4A75-9073-7024661E4DE2}"/>
          </ac:spMkLst>
        </pc:spChg>
        <pc:spChg chg="del">
          <ac:chgData name="Wilkens, Kiley" userId="790c1b6f-f5bc-40a3-9b62-4f3d61a86717" providerId="ADAL" clId="{5C9D0E34-0C33-45CF-9B8C-1FC93D4588D0}" dt="2022-12-07T17:50:07.212" v="842" actId="478"/>
          <ac:spMkLst>
            <pc:docMk/>
            <pc:sldMk cId="195971084" sldId="320"/>
            <ac:spMk id="7" creationId="{D6FB3C41-438B-46FF-AF40-1E01B7F8D0EE}"/>
          </ac:spMkLst>
        </pc:spChg>
        <pc:spChg chg="del mod">
          <ac:chgData name="Wilkens, Kiley" userId="790c1b6f-f5bc-40a3-9b62-4f3d61a86717" providerId="ADAL" clId="{5C9D0E34-0C33-45CF-9B8C-1FC93D4588D0}" dt="2022-12-07T17:50:17.864" v="845" actId="478"/>
          <ac:spMkLst>
            <pc:docMk/>
            <pc:sldMk cId="195971084" sldId="320"/>
            <ac:spMk id="9" creationId="{E850F4F1-2BCD-48FD-B28D-C69B800A857E}"/>
          </ac:spMkLst>
        </pc:spChg>
        <pc:picChg chg="mod">
          <ac:chgData name="Wilkens, Kiley" userId="790c1b6f-f5bc-40a3-9b62-4f3d61a86717" providerId="ADAL" clId="{5C9D0E34-0C33-45CF-9B8C-1FC93D4588D0}" dt="2022-12-07T17:50:25.158" v="846" actId="1076"/>
          <ac:picMkLst>
            <pc:docMk/>
            <pc:sldMk cId="195971084" sldId="320"/>
            <ac:picMk id="5" creationId="{994B8CCD-E8CD-4F7C-9271-F64155D98A61}"/>
          </ac:picMkLst>
        </pc:picChg>
        <pc:picChg chg="del">
          <ac:chgData name="Wilkens, Kiley" userId="790c1b6f-f5bc-40a3-9b62-4f3d61a86717" providerId="ADAL" clId="{5C9D0E34-0C33-45CF-9B8C-1FC93D4588D0}" dt="2022-12-07T17:50:06.377" v="841" actId="478"/>
          <ac:picMkLst>
            <pc:docMk/>
            <pc:sldMk cId="195971084" sldId="320"/>
            <ac:picMk id="14" creationId="{FBBC465C-9AB7-4147-87F8-C230EA2796E7}"/>
          </ac:picMkLst>
        </pc:picChg>
      </pc:sldChg>
      <pc:sldChg chg="addSp delSp modSp add mod modNotesTx">
        <pc:chgData name="Wilkens, Kiley" userId="790c1b6f-f5bc-40a3-9b62-4f3d61a86717" providerId="ADAL" clId="{5C9D0E34-0C33-45CF-9B8C-1FC93D4588D0}" dt="2022-12-07T20:46:25.790" v="4556" actId="20577"/>
        <pc:sldMkLst>
          <pc:docMk/>
          <pc:sldMk cId="3564128116" sldId="320"/>
        </pc:sldMkLst>
        <pc:spChg chg="add del mod">
          <ac:chgData name="Wilkens, Kiley" userId="790c1b6f-f5bc-40a3-9b62-4f3d61a86717" providerId="ADAL" clId="{5C9D0E34-0C33-45CF-9B8C-1FC93D4588D0}" dt="2022-12-07T20:24:05.966" v="3019" actId="478"/>
          <ac:spMkLst>
            <pc:docMk/>
            <pc:sldMk cId="3564128116" sldId="320"/>
            <ac:spMk id="2" creationId="{E61DB67B-CDB5-48EB-8068-1D526F5D4D8C}"/>
          </ac:spMkLst>
        </pc:spChg>
        <pc:spChg chg="add mod">
          <ac:chgData name="Wilkens, Kiley" userId="790c1b6f-f5bc-40a3-9b62-4f3d61a86717" providerId="ADAL" clId="{5C9D0E34-0C33-45CF-9B8C-1FC93D4588D0}" dt="2022-12-07T20:25:45.407" v="3056" actId="1076"/>
          <ac:spMkLst>
            <pc:docMk/>
            <pc:sldMk cId="3564128116" sldId="320"/>
            <ac:spMk id="3" creationId="{1D840561-ACC7-4681-B404-6843B9464202}"/>
          </ac:spMkLst>
        </pc:spChg>
        <pc:spChg chg="add mod">
          <ac:chgData name="Wilkens, Kiley" userId="790c1b6f-f5bc-40a3-9b62-4f3d61a86717" providerId="ADAL" clId="{5C9D0E34-0C33-45CF-9B8C-1FC93D4588D0}" dt="2022-12-07T20:25:03.863" v="3025" actId="1076"/>
          <ac:spMkLst>
            <pc:docMk/>
            <pc:sldMk cId="3564128116" sldId="320"/>
            <ac:spMk id="5" creationId="{52790713-38D1-41B4-8795-2129DF253ADC}"/>
          </ac:spMkLst>
        </pc:spChg>
        <pc:picChg chg="add mod">
          <ac:chgData name="Wilkens, Kiley" userId="790c1b6f-f5bc-40a3-9b62-4f3d61a86717" providerId="ADAL" clId="{5C9D0E34-0C33-45CF-9B8C-1FC93D4588D0}" dt="2022-12-07T20:24:55.192" v="3024" actId="14100"/>
          <ac:picMkLst>
            <pc:docMk/>
            <pc:sldMk cId="3564128116" sldId="320"/>
            <ac:picMk id="4" creationId="{6704B245-FFE1-45CE-AFD8-CF65C36FA4E7}"/>
          </ac:picMkLst>
        </pc:picChg>
        <pc:picChg chg="del">
          <ac:chgData name="Wilkens, Kiley" userId="790c1b6f-f5bc-40a3-9b62-4f3d61a86717" providerId="ADAL" clId="{5C9D0E34-0C33-45CF-9B8C-1FC93D4588D0}" dt="2022-12-07T20:23:36.749" v="2982" actId="478"/>
          <ac:picMkLst>
            <pc:docMk/>
            <pc:sldMk cId="3564128116" sldId="320"/>
            <ac:picMk id="1026" creationId="{95CD8DA8-1116-4F67-8BDB-BD1EC604F9F1}"/>
          </ac:picMkLst>
        </pc:picChg>
      </pc:sldChg>
      <pc:sldChg chg="addSp modSp new mod modNotesTx">
        <pc:chgData name="Wilkens, Kiley" userId="790c1b6f-f5bc-40a3-9b62-4f3d61a86717" providerId="ADAL" clId="{5C9D0E34-0C33-45CF-9B8C-1FC93D4588D0}" dt="2022-12-07T20:38:08.042" v="3695" actId="12100"/>
        <pc:sldMkLst>
          <pc:docMk/>
          <pc:sldMk cId="2865721321" sldId="321"/>
        </pc:sldMkLst>
        <pc:spChg chg="add mod">
          <ac:chgData name="Wilkens, Kiley" userId="790c1b6f-f5bc-40a3-9b62-4f3d61a86717" providerId="ADAL" clId="{5C9D0E34-0C33-45CF-9B8C-1FC93D4588D0}" dt="2022-12-07T20:26:29.002" v="3059"/>
          <ac:spMkLst>
            <pc:docMk/>
            <pc:sldMk cId="2865721321" sldId="321"/>
            <ac:spMk id="3" creationId="{28552AC1-5396-40E0-BD30-5559A1752113}"/>
          </ac:spMkLst>
        </pc:spChg>
        <pc:spChg chg="add mod">
          <ac:chgData name="Wilkens, Kiley" userId="790c1b6f-f5bc-40a3-9b62-4f3d61a86717" providerId="ADAL" clId="{5C9D0E34-0C33-45CF-9B8C-1FC93D4588D0}" dt="2022-12-07T20:26:29.002" v="3059"/>
          <ac:spMkLst>
            <pc:docMk/>
            <pc:sldMk cId="2865721321" sldId="321"/>
            <ac:spMk id="4" creationId="{F2D80FBE-0DDF-4A04-A044-D588D3CA9614}"/>
          </ac:spMkLst>
        </pc:spChg>
        <pc:spChg chg="add mod">
          <ac:chgData name="Wilkens, Kiley" userId="790c1b6f-f5bc-40a3-9b62-4f3d61a86717" providerId="ADAL" clId="{5C9D0E34-0C33-45CF-9B8C-1FC93D4588D0}" dt="2022-12-07T20:27:48.152" v="3090" actId="1076"/>
          <ac:spMkLst>
            <pc:docMk/>
            <pc:sldMk cId="2865721321" sldId="321"/>
            <ac:spMk id="6" creationId="{DAAB4318-7FCF-4B6E-B84C-C3B5073BB833}"/>
          </ac:spMkLst>
        </pc:spChg>
        <pc:grpChg chg="add mod">
          <ac:chgData name="Wilkens, Kiley" userId="790c1b6f-f5bc-40a3-9b62-4f3d61a86717" providerId="ADAL" clId="{5C9D0E34-0C33-45CF-9B8C-1FC93D4588D0}" dt="2022-12-07T20:26:29.002" v="3059"/>
          <ac:grpSpMkLst>
            <pc:docMk/>
            <pc:sldMk cId="2865721321" sldId="321"/>
            <ac:grpSpMk id="2" creationId="{70126B30-3EFB-49ED-8503-FF2F06A775E0}"/>
          </ac:grpSpMkLst>
        </pc:grpChg>
        <pc:graphicFrameChg chg="add mod">
          <ac:chgData name="Wilkens, Kiley" userId="790c1b6f-f5bc-40a3-9b62-4f3d61a86717" providerId="ADAL" clId="{5C9D0E34-0C33-45CF-9B8C-1FC93D4588D0}" dt="2022-12-07T20:38:08.042" v="3695" actId="12100"/>
          <ac:graphicFrameMkLst>
            <pc:docMk/>
            <pc:sldMk cId="2865721321" sldId="321"/>
            <ac:graphicFrameMk id="5" creationId="{E11A46EA-2514-4908-927A-D1FFBC33500F}"/>
          </ac:graphicFrameMkLst>
        </pc:graphicFrameChg>
      </pc:sldChg>
      <pc:sldChg chg="addSp delSp modSp new mod modNotesTx">
        <pc:chgData name="Wilkens, Kiley" userId="790c1b6f-f5bc-40a3-9b62-4f3d61a86717" providerId="ADAL" clId="{5C9D0E34-0C33-45CF-9B8C-1FC93D4588D0}" dt="2022-12-07T21:04:10.549" v="4897" actId="1076"/>
        <pc:sldMkLst>
          <pc:docMk/>
          <pc:sldMk cId="3844738535" sldId="322"/>
        </pc:sldMkLst>
        <pc:spChg chg="add del mod">
          <ac:chgData name="Wilkens, Kiley" userId="790c1b6f-f5bc-40a3-9b62-4f3d61a86717" providerId="ADAL" clId="{5C9D0E34-0C33-45CF-9B8C-1FC93D4588D0}" dt="2022-12-07T20:53:37.994" v="4674" actId="12084"/>
          <ac:spMkLst>
            <pc:docMk/>
            <pc:sldMk cId="3844738535" sldId="322"/>
            <ac:spMk id="3" creationId="{B15F5D48-DB94-401E-AECF-EF2B4347D14C}"/>
          </ac:spMkLst>
        </pc:spChg>
        <pc:spChg chg="add mod">
          <ac:chgData name="Wilkens, Kiley" userId="790c1b6f-f5bc-40a3-9b62-4f3d61a86717" providerId="ADAL" clId="{5C9D0E34-0C33-45CF-9B8C-1FC93D4588D0}" dt="2022-12-07T21:04:10.549" v="4897" actId="1076"/>
          <ac:spMkLst>
            <pc:docMk/>
            <pc:sldMk cId="3844738535" sldId="322"/>
            <ac:spMk id="6" creationId="{3889BE03-88BF-4F2D-B048-81FC806365E2}"/>
          </ac:spMkLst>
        </pc:spChg>
        <pc:graphicFrameChg chg="add mod">
          <ac:chgData name="Wilkens, Kiley" userId="790c1b6f-f5bc-40a3-9b62-4f3d61a86717" providerId="ADAL" clId="{5C9D0E34-0C33-45CF-9B8C-1FC93D4588D0}" dt="2022-12-07T21:03:42.040" v="4892" actId="1076"/>
          <ac:graphicFrameMkLst>
            <pc:docMk/>
            <pc:sldMk cId="3844738535" sldId="322"/>
            <ac:graphicFrameMk id="4" creationId="{368983E2-3198-4B6F-B7D4-077A5D333092}"/>
          </ac:graphicFrameMkLst>
        </pc:graphicFrameChg>
      </pc:sldChg>
      <pc:sldChg chg="addSp modSp new mod">
        <pc:chgData name="Wilkens, Kiley" userId="790c1b6f-f5bc-40a3-9b62-4f3d61a86717" providerId="ADAL" clId="{5C9D0E34-0C33-45CF-9B8C-1FC93D4588D0}" dt="2022-12-07T21:10:24.281" v="4944" actId="1076"/>
        <pc:sldMkLst>
          <pc:docMk/>
          <pc:sldMk cId="1712920886" sldId="323"/>
        </pc:sldMkLst>
        <pc:spChg chg="add mod">
          <ac:chgData name="Wilkens, Kiley" userId="790c1b6f-f5bc-40a3-9b62-4f3d61a86717" providerId="ADAL" clId="{5C9D0E34-0C33-45CF-9B8C-1FC93D4588D0}" dt="2022-12-07T21:10:20.049" v="4943" actId="1076"/>
          <ac:spMkLst>
            <pc:docMk/>
            <pc:sldMk cId="1712920886" sldId="323"/>
            <ac:spMk id="4" creationId="{8CFE8B93-EA03-4171-8299-858E84413E68}"/>
          </ac:spMkLst>
        </pc:spChg>
        <pc:spChg chg="add mod">
          <ac:chgData name="Wilkens, Kiley" userId="790c1b6f-f5bc-40a3-9b62-4f3d61a86717" providerId="ADAL" clId="{5C9D0E34-0C33-45CF-9B8C-1FC93D4588D0}" dt="2022-12-07T21:10:24.281" v="4944" actId="1076"/>
          <ac:spMkLst>
            <pc:docMk/>
            <pc:sldMk cId="1712920886" sldId="323"/>
            <ac:spMk id="6" creationId="{9C6F2AAD-45C9-404D-A944-5632B512D7A9}"/>
          </ac:spMkLst>
        </pc:spChg>
        <pc:picChg chg="add">
          <ac:chgData name="Wilkens, Kiley" userId="790c1b6f-f5bc-40a3-9b62-4f3d61a86717" providerId="ADAL" clId="{5C9D0E34-0C33-45CF-9B8C-1FC93D4588D0}" dt="2022-12-07T21:08:24.364" v="4908" actId="22"/>
          <ac:picMkLst>
            <pc:docMk/>
            <pc:sldMk cId="1712920886" sldId="323"/>
            <ac:picMk id="3" creationId="{683BE954-64DF-4396-B230-6CDA80612C9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C273C-98C2-4DE6-8967-92AED24367AF}"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D4DBDDB7-41AB-4C4D-8D5D-0B21F1AC42E0}">
      <dgm:prSet/>
      <dgm:spPr/>
      <dgm:t>
        <a:bodyPr/>
        <a:lstStyle/>
        <a:p>
          <a:r>
            <a:rPr lang="en-US"/>
            <a:t>Home or Environmental Stressors </a:t>
          </a:r>
        </a:p>
      </dgm:t>
    </dgm:pt>
    <dgm:pt modelId="{84EB2E27-2A19-4CD6-8ECC-BE49B6407855}" type="parTrans" cxnId="{C00AAF16-A401-427C-8E2A-11680A95E82B}">
      <dgm:prSet/>
      <dgm:spPr/>
      <dgm:t>
        <a:bodyPr/>
        <a:lstStyle/>
        <a:p>
          <a:endParaRPr lang="en-US"/>
        </a:p>
      </dgm:t>
    </dgm:pt>
    <dgm:pt modelId="{D48939ED-B019-4E51-A063-F6FF6D47EF75}" type="sibTrans" cxnId="{C00AAF16-A401-427C-8E2A-11680A95E82B}">
      <dgm:prSet/>
      <dgm:spPr/>
      <dgm:t>
        <a:bodyPr/>
        <a:lstStyle/>
        <a:p>
          <a:endParaRPr lang="en-US"/>
        </a:p>
      </dgm:t>
    </dgm:pt>
    <dgm:pt modelId="{9E7DD1C4-140F-432A-8BB1-D7ECE9C26979}">
      <dgm:prSet/>
      <dgm:spPr/>
      <dgm:t>
        <a:bodyPr/>
        <a:lstStyle/>
        <a:p>
          <a:r>
            <a:rPr lang="en-US" dirty="0"/>
            <a:t>Changes in relationship with others (boyfriend, girlfriend, partner, spouse) </a:t>
          </a:r>
        </a:p>
      </dgm:t>
    </dgm:pt>
    <dgm:pt modelId="{FDEFE583-1780-4022-9C00-A65A0B707DC4}" type="parTrans" cxnId="{1D1881EB-50A3-45B9-829C-1A126E48ACD6}">
      <dgm:prSet/>
      <dgm:spPr/>
      <dgm:t>
        <a:bodyPr/>
        <a:lstStyle/>
        <a:p>
          <a:endParaRPr lang="en-US"/>
        </a:p>
      </dgm:t>
    </dgm:pt>
    <dgm:pt modelId="{D0D0BEE5-40C9-491E-9CB8-0195D100BB9F}" type="sibTrans" cxnId="{1D1881EB-50A3-45B9-829C-1A126E48ACD6}">
      <dgm:prSet/>
      <dgm:spPr/>
      <dgm:t>
        <a:bodyPr/>
        <a:lstStyle/>
        <a:p>
          <a:endParaRPr lang="en-US"/>
        </a:p>
      </dgm:t>
    </dgm:pt>
    <dgm:pt modelId="{722E74ED-4EB9-4A0A-B7D2-D83616461879}">
      <dgm:prSet/>
      <dgm:spPr/>
      <dgm:t>
        <a:bodyPr/>
        <a:lstStyle/>
        <a:p>
          <a:r>
            <a:rPr lang="en-US" dirty="0"/>
            <a:t>Losses of any kind due to death, estrangement or relocation</a:t>
          </a:r>
        </a:p>
      </dgm:t>
    </dgm:pt>
    <dgm:pt modelId="{CA0B1DF1-B662-4357-95C4-A2413B5D8AB8}" type="parTrans" cxnId="{4C501A7B-B330-449B-A359-4B864A4339E0}">
      <dgm:prSet/>
      <dgm:spPr/>
      <dgm:t>
        <a:bodyPr/>
        <a:lstStyle/>
        <a:p>
          <a:endParaRPr lang="en-US"/>
        </a:p>
      </dgm:t>
    </dgm:pt>
    <dgm:pt modelId="{B2F329BC-2CD6-49E9-B271-8831D73EBB20}" type="sibTrans" cxnId="{4C501A7B-B330-449B-A359-4B864A4339E0}">
      <dgm:prSet/>
      <dgm:spPr/>
      <dgm:t>
        <a:bodyPr/>
        <a:lstStyle/>
        <a:p>
          <a:endParaRPr lang="en-US"/>
        </a:p>
      </dgm:t>
    </dgm:pt>
    <dgm:pt modelId="{834CC0CC-81CB-461E-A3B4-443A0AACE824}">
      <dgm:prSet/>
      <dgm:spPr/>
      <dgm:t>
        <a:bodyPr/>
        <a:lstStyle/>
        <a:p>
          <a:r>
            <a:rPr lang="en-US" dirty="0"/>
            <a:t>Conflicts or arguments with loved ones or friends </a:t>
          </a:r>
        </a:p>
      </dgm:t>
    </dgm:pt>
    <dgm:pt modelId="{CBA16DFF-362C-470B-9F9A-3BCC844C728B}" type="parTrans" cxnId="{7E8983B9-2D77-4126-99F9-4665CDFFAA3C}">
      <dgm:prSet/>
      <dgm:spPr/>
      <dgm:t>
        <a:bodyPr/>
        <a:lstStyle/>
        <a:p>
          <a:endParaRPr lang="en-US"/>
        </a:p>
      </dgm:t>
    </dgm:pt>
    <dgm:pt modelId="{C583DAEB-E752-4A70-85B4-E744B1DD85EC}" type="sibTrans" cxnId="{7E8983B9-2D77-4126-99F9-4665CDFFAA3C}">
      <dgm:prSet/>
      <dgm:spPr/>
      <dgm:t>
        <a:bodyPr/>
        <a:lstStyle/>
        <a:p>
          <a:endParaRPr lang="en-US"/>
        </a:p>
      </dgm:t>
    </dgm:pt>
    <dgm:pt modelId="{B66087AB-2C74-46DB-A410-5D59DE2AE6D0}">
      <dgm:prSet/>
      <dgm:spPr/>
      <dgm:t>
        <a:bodyPr/>
        <a:lstStyle/>
        <a:p>
          <a:r>
            <a:rPr lang="en-US"/>
            <a:t>Trauma or exposure to violence </a:t>
          </a:r>
        </a:p>
      </dgm:t>
    </dgm:pt>
    <dgm:pt modelId="{1093B159-468A-4B7C-BCD4-5A9BE17B33B9}" type="parTrans" cxnId="{CD9C0C8B-74A4-406D-9E15-10FE2E837BD7}">
      <dgm:prSet/>
      <dgm:spPr/>
      <dgm:t>
        <a:bodyPr/>
        <a:lstStyle/>
        <a:p>
          <a:endParaRPr lang="en-US"/>
        </a:p>
      </dgm:t>
    </dgm:pt>
    <dgm:pt modelId="{2E036666-90F2-4F20-8FD9-DA2D757D87AA}" type="sibTrans" cxnId="{CD9C0C8B-74A4-406D-9E15-10FE2E837BD7}">
      <dgm:prSet/>
      <dgm:spPr/>
      <dgm:t>
        <a:bodyPr/>
        <a:lstStyle/>
        <a:p>
          <a:endParaRPr lang="en-US"/>
        </a:p>
      </dgm:t>
    </dgm:pt>
    <dgm:pt modelId="{59399CAB-3F3E-447A-8D43-51E02A7621AB}">
      <dgm:prSet/>
      <dgm:spPr/>
      <dgm:t>
        <a:bodyPr/>
        <a:lstStyle/>
        <a:p>
          <a:r>
            <a:rPr lang="en-US"/>
            <a:t>School or Work Stressors </a:t>
          </a:r>
        </a:p>
      </dgm:t>
    </dgm:pt>
    <dgm:pt modelId="{7AF2864F-5E2E-42C6-AFA8-7791D688FF0B}" type="parTrans" cxnId="{4F458F91-75E5-475A-9A3D-315C8EB403DC}">
      <dgm:prSet/>
      <dgm:spPr/>
      <dgm:t>
        <a:bodyPr/>
        <a:lstStyle/>
        <a:p>
          <a:endParaRPr lang="en-US"/>
        </a:p>
      </dgm:t>
    </dgm:pt>
    <dgm:pt modelId="{2C8C24BD-9EA9-4421-A215-BFA1AF04B042}" type="sibTrans" cxnId="{4F458F91-75E5-475A-9A3D-315C8EB403DC}">
      <dgm:prSet/>
      <dgm:spPr/>
      <dgm:t>
        <a:bodyPr/>
        <a:lstStyle/>
        <a:p>
          <a:endParaRPr lang="en-US"/>
        </a:p>
      </dgm:t>
    </dgm:pt>
    <dgm:pt modelId="{A7C792D2-0CF3-4EBA-B6FF-5D9ED953C7C8}">
      <dgm:prSet/>
      <dgm:spPr/>
      <dgm:t>
        <a:bodyPr/>
        <a:lstStyle/>
        <a:p>
          <a:r>
            <a:rPr lang="en-US"/>
            <a:t>Worrying about upcoming projects or tasks </a:t>
          </a:r>
        </a:p>
      </dgm:t>
    </dgm:pt>
    <dgm:pt modelId="{041500D1-8F92-493D-8924-216DE63B0E06}" type="parTrans" cxnId="{7A0724E4-A6B1-42A7-99C4-28AA719DAE56}">
      <dgm:prSet/>
      <dgm:spPr/>
      <dgm:t>
        <a:bodyPr/>
        <a:lstStyle/>
        <a:p>
          <a:endParaRPr lang="en-US"/>
        </a:p>
      </dgm:t>
    </dgm:pt>
    <dgm:pt modelId="{E7D35D39-60C0-415C-8CB3-B26450A3227B}" type="sibTrans" cxnId="{7A0724E4-A6B1-42A7-99C4-28AA719DAE56}">
      <dgm:prSet/>
      <dgm:spPr/>
      <dgm:t>
        <a:bodyPr/>
        <a:lstStyle/>
        <a:p>
          <a:endParaRPr lang="en-US"/>
        </a:p>
      </dgm:t>
    </dgm:pt>
    <dgm:pt modelId="{A380AB56-AF20-4B72-879A-164520A2B30B}">
      <dgm:prSet/>
      <dgm:spPr/>
      <dgm:t>
        <a:bodyPr/>
        <a:lstStyle/>
        <a:p>
          <a:r>
            <a:rPr lang="en-US"/>
            <a:t>Feeling singled out by co-workers/peers; feeling lonely </a:t>
          </a:r>
        </a:p>
      </dgm:t>
    </dgm:pt>
    <dgm:pt modelId="{01DD151F-4443-4D31-963F-F75B9231A104}" type="parTrans" cxnId="{E5AA2E23-6E50-49C6-8E04-CCC68D6398CB}">
      <dgm:prSet/>
      <dgm:spPr/>
      <dgm:t>
        <a:bodyPr/>
        <a:lstStyle/>
        <a:p>
          <a:endParaRPr lang="en-US"/>
        </a:p>
      </dgm:t>
    </dgm:pt>
    <dgm:pt modelId="{A7E9CD3C-9463-43C7-A4CC-8C953C6D3273}" type="sibTrans" cxnId="{E5AA2E23-6E50-49C6-8E04-CCC68D6398CB}">
      <dgm:prSet/>
      <dgm:spPr/>
      <dgm:t>
        <a:bodyPr/>
        <a:lstStyle/>
        <a:p>
          <a:endParaRPr lang="en-US"/>
        </a:p>
      </dgm:t>
    </dgm:pt>
    <dgm:pt modelId="{87C5D2AA-FF7B-4C6A-B418-A54991B8D33E}">
      <dgm:prSet/>
      <dgm:spPr/>
      <dgm:t>
        <a:bodyPr/>
        <a:lstStyle/>
        <a:p>
          <a:r>
            <a:rPr lang="en-US"/>
            <a:t>Lack of understanding from peers, co-workers, teachers or supervisors </a:t>
          </a:r>
        </a:p>
      </dgm:t>
    </dgm:pt>
    <dgm:pt modelId="{0C1B8B61-6385-4395-AC7B-6D5AF356491A}" type="parTrans" cxnId="{025D76F7-EB6D-448B-AA86-3892CB55E768}">
      <dgm:prSet/>
      <dgm:spPr/>
      <dgm:t>
        <a:bodyPr/>
        <a:lstStyle/>
        <a:p>
          <a:endParaRPr lang="en-US"/>
        </a:p>
      </dgm:t>
    </dgm:pt>
    <dgm:pt modelId="{98CDC77F-3DB4-4FD4-90CD-5102476E994F}" type="sibTrans" cxnId="{025D76F7-EB6D-448B-AA86-3892CB55E768}">
      <dgm:prSet/>
      <dgm:spPr/>
      <dgm:t>
        <a:bodyPr/>
        <a:lstStyle/>
        <a:p>
          <a:endParaRPr lang="en-US"/>
        </a:p>
      </dgm:t>
    </dgm:pt>
    <dgm:pt modelId="{10B1E345-8724-4FA8-94E3-2116F8D5A866}">
      <dgm:prSet/>
      <dgm:spPr/>
      <dgm:t>
        <a:bodyPr/>
        <a:lstStyle/>
        <a:p>
          <a:r>
            <a:rPr lang="en-US"/>
            <a:t>Real or perceived discrimination </a:t>
          </a:r>
        </a:p>
      </dgm:t>
    </dgm:pt>
    <dgm:pt modelId="{0F225FAA-B099-4617-B574-FB51BCEA1B07}" type="parTrans" cxnId="{2D4E69E8-9244-4E11-B2C6-11674B41CC8D}">
      <dgm:prSet/>
      <dgm:spPr/>
      <dgm:t>
        <a:bodyPr/>
        <a:lstStyle/>
        <a:p>
          <a:endParaRPr lang="en-US"/>
        </a:p>
      </dgm:t>
    </dgm:pt>
    <dgm:pt modelId="{2D60120D-AA87-406D-A53D-E995E17A2427}" type="sibTrans" cxnId="{2D4E69E8-9244-4E11-B2C6-11674B41CC8D}">
      <dgm:prSet/>
      <dgm:spPr/>
      <dgm:t>
        <a:bodyPr/>
        <a:lstStyle/>
        <a:p>
          <a:endParaRPr lang="en-US"/>
        </a:p>
      </dgm:t>
    </dgm:pt>
    <dgm:pt modelId="{84C3FC0A-5DCD-4944-9C2F-0D55144E2C24}">
      <dgm:prSet/>
      <dgm:spPr/>
      <dgm:t>
        <a:bodyPr/>
        <a:lstStyle/>
        <a:p>
          <a:r>
            <a:rPr lang="en-US"/>
            <a:t>Failing grades, losing a job </a:t>
          </a:r>
        </a:p>
      </dgm:t>
    </dgm:pt>
    <dgm:pt modelId="{17E5BA5D-ED1E-424B-A549-0B3B293F93AD}" type="parTrans" cxnId="{280E9C7D-5DC9-469B-95AC-3829C6A79077}">
      <dgm:prSet/>
      <dgm:spPr/>
      <dgm:t>
        <a:bodyPr/>
        <a:lstStyle/>
        <a:p>
          <a:endParaRPr lang="en-US"/>
        </a:p>
      </dgm:t>
    </dgm:pt>
    <dgm:pt modelId="{9E8737F8-2675-4638-A191-E17841D8A521}" type="sibTrans" cxnId="{280E9C7D-5DC9-469B-95AC-3829C6A79077}">
      <dgm:prSet/>
      <dgm:spPr/>
      <dgm:t>
        <a:bodyPr/>
        <a:lstStyle/>
        <a:p>
          <a:endParaRPr lang="en-US"/>
        </a:p>
      </dgm:t>
    </dgm:pt>
    <dgm:pt modelId="{3BCB69BE-FD48-4226-9C69-2103B31BA817}">
      <dgm:prSet/>
      <dgm:spPr/>
      <dgm:t>
        <a:bodyPr/>
        <a:lstStyle/>
        <a:p>
          <a:r>
            <a:rPr lang="en-US"/>
            <a:t>Other Stressors </a:t>
          </a:r>
        </a:p>
      </dgm:t>
    </dgm:pt>
    <dgm:pt modelId="{E0A5AA7A-6884-473B-853B-AF670F14279A}" type="parTrans" cxnId="{D6B8E3E2-58A9-445B-8C0B-E0532A428DD9}">
      <dgm:prSet/>
      <dgm:spPr/>
      <dgm:t>
        <a:bodyPr/>
        <a:lstStyle/>
        <a:p>
          <a:endParaRPr lang="en-US"/>
        </a:p>
      </dgm:t>
    </dgm:pt>
    <dgm:pt modelId="{72B52C1C-B96E-45BB-B574-93465EC91FEF}" type="sibTrans" cxnId="{D6B8E3E2-58A9-445B-8C0B-E0532A428DD9}">
      <dgm:prSet/>
      <dgm:spPr/>
      <dgm:t>
        <a:bodyPr/>
        <a:lstStyle/>
        <a:p>
          <a:endParaRPr lang="en-US"/>
        </a:p>
      </dgm:t>
    </dgm:pt>
    <dgm:pt modelId="{0A28B468-22D3-45E0-BCAF-F7A9B9655729}">
      <dgm:prSet/>
      <dgm:spPr/>
      <dgm:t>
        <a:bodyPr/>
        <a:lstStyle/>
        <a:p>
          <a:r>
            <a:rPr lang="en-US"/>
            <a:t>Being in crowds or large groups of people </a:t>
          </a:r>
        </a:p>
      </dgm:t>
    </dgm:pt>
    <dgm:pt modelId="{F109ACD9-8B8B-4298-AF65-0A425E8D0597}" type="parTrans" cxnId="{EBD9817A-DB7B-4CF5-8B15-39FD8205D658}">
      <dgm:prSet/>
      <dgm:spPr/>
      <dgm:t>
        <a:bodyPr/>
        <a:lstStyle/>
        <a:p>
          <a:endParaRPr lang="en-US"/>
        </a:p>
      </dgm:t>
    </dgm:pt>
    <dgm:pt modelId="{D94896A1-A5ED-49B2-A880-2DE7B6A10918}" type="sibTrans" cxnId="{EBD9817A-DB7B-4CF5-8B15-39FD8205D658}">
      <dgm:prSet/>
      <dgm:spPr/>
      <dgm:t>
        <a:bodyPr/>
        <a:lstStyle/>
        <a:p>
          <a:endParaRPr lang="en-US"/>
        </a:p>
      </dgm:t>
    </dgm:pt>
    <dgm:pt modelId="{B8C6FDE1-DFD4-4B0A-A53E-D51EC7505B59}">
      <dgm:prSet/>
      <dgm:spPr/>
      <dgm:t>
        <a:bodyPr/>
        <a:lstStyle/>
        <a:p>
          <a:r>
            <a:rPr lang="en-US"/>
            <a:t>Experiencing community violence, trauma, natural disasters, terrorism </a:t>
          </a:r>
        </a:p>
      </dgm:t>
    </dgm:pt>
    <dgm:pt modelId="{52CE8065-EE46-4991-8797-1AE51492EC41}" type="parTrans" cxnId="{CBEDD5CB-9C7A-4A04-8780-EDA94C0D93ED}">
      <dgm:prSet/>
      <dgm:spPr/>
      <dgm:t>
        <a:bodyPr/>
        <a:lstStyle/>
        <a:p>
          <a:endParaRPr lang="en-US"/>
        </a:p>
      </dgm:t>
    </dgm:pt>
    <dgm:pt modelId="{BAFFE0AA-DCEE-46C0-A08A-DC300457165F}" type="sibTrans" cxnId="{CBEDD5CB-9C7A-4A04-8780-EDA94C0D93ED}">
      <dgm:prSet/>
      <dgm:spPr/>
      <dgm:t>
        <a:bodyPr/>
        <a:lstStyle/>
        <a:p>
          <a:endParaRPr lang="en-US"/>
        </a:p>
      </dgm:t>
    </dgm:pt>
    <dgm:pt modelId="{8A79E71A-158E-446B-8C2A-B558CAAEEC28}">
      <dgm:prSet/>
      <dgm:spPr/>
      <dgm:t>
        <a:bodyPr/>
        <a:lstStyle/>
        <a:p>
          <a:r>
            <a:rPr lang="en-US"/>
            <a:t>Pending court dates </a:t>
          </a:r>
        </a:p>
      </dgm:t>
    </dgm:pt>
    <dgm:pt modelId="{9A249E95-7366-4851-89EB-34B189F5E4D4}" type="parTrans" cxnId="{BE18DE02-0FBD-415B-BE9A-B52988D5BE96}">
      <dgm:prSet/>
      <dgm:spPr/>
      <dgm:t>
        <a:bodyPr/>
        <a:lstStyle/>
        <a:p>
          <a:endParaRPr lang="en-US"/>
        </a:p>
      </dgm:t>
    </dgm:pt>
    <dgm:pt modelId="{80830814-CFB8-4DB7-8414-126AAC0E490D}" type="sibTrans" cxnId="{BE18DE02-0FBD-415B-BE9A-B52988D5BE96}">
      <dgm:prSet/>
      <dgm:spPr/>
      <dgm:t>
        <a:bodyPr/>
        <a:lstStyle/>
        <a:p>
          <a:endParaRPr lang="en-US"/>
        </a:p>
      </dgm:t>
    </dgm:pt>
    <dgm:pt modelId="{7ACD1932-9305-42D2-8230-230720C09901}">
      <dgm:prSet/>
      <dgm:spPr/>
      <dgm:t>
        <a:bodyPr/>
        <a:lstStyle/>
        <a:p>
          <a:r>
            <a:rPr lang="en-US"/>
            <a:t>Using or abusing drugs or alcohol </a:t>
          </a:r>
        </a:p>
      </dgm:t>
    </dgm:pt>
    <dgm:pt modelId="{7D996ADF-9E8F-425C-B676-B175F8F3BFF5}" type="parTrans" cxnId="{1C1BB5E9-DF5E-46A1-B8B7-D02BE4BD85D4}">
      <dgm:prSet/>
      <dgm:spPr/>
      <dgm:t>
        <a:bodyPr/>
        <a:lstStyle/>
        <a:p>
          <a:endParaRPr lang="en-US"/>
        </a:p>
      </dgm:t>
    </dgm:pt>
    <dgm:pt modelId="{55F68148-C72A-40F8-984C-33E386946C1A}" type="sibTrans" cxnId="{1C1BB5E9-DF5E-46A1-B8B7-D02BE4BD85D4}">
      <dgm:prSet/>
      <dgm:spPr/>
      <dgm:t>
        <a:bodyPr/>
        <a:lstStyle/>
        <a:p>
          <a:endParaRPr lang="en-US"/>
        </a:p>
      </dgm:t>
    </dgm:pt>
    <dgm:pt modelId="{2B16B98D-2833-401A-9E4F-459C7A6A6CF4}">
      <dgm:prSet/>
      <dgm:spPr/>
      <dgm:t>
        <a:bodyPr/>
        <a:lstStyle/>
        <a:p>
          <a:r>
            <a:rPr lang="en-US"/>
            <a:t>Starting new medication or new dosage of current medication </a:t>
          </a:r>
        </a:p>
      </dgm:t>
    </dgm:pt>
    <dgm:pt modelId="{1B1958A5-7B33-4FED-A5C6-10EC67184A46}" type="parTrans" cxnId="{6CF7E3DA-3EB9-41F3-9CB3-97734A770424}">
      <dgm:prSet/>
      <dgm:spPr/>
      <dgm:t>
        <a:bodyPr/>
        <a:lstStyle/>
        <a:p>
          <a:endParaRPr lang="en-US"/>
        </a:p>
      </dgm:t>
    </dgm:pt>
    <dgm:pt modelId="{8F5ACEC4-755A-45F0-BB91-D810AD79BAA9}" type="sibTrans" cxnId="{6CF7E3DA-3EB9-41F3-9CB3-97734A770424}">
      <dgm:prSet/>
      <dgm:spPr/>
      <dgm:t>
        <a:bodyPr/>
        <a:lstStyle/>
        <a:p>
          <a:endParaRPr lang="en-US"/>
        </a:p>
      </dgm:t>
    </dgm:pt>
    <dgm:pt modelId="{39AD22DC-9730-450B-B634-8B11098F25CD}">
      <dgm:prSet/>
      <dgm:spPr/>
      <dgm:t>
        <a:bodyPr/>
        <a:lstStyle/>
        <a:p>
          <a:r>
            <a:rPr lang="en-US"/>
            <a:t>Treatment stops working </a:t>
          </a:r>
        </a:p>
      </dgm:t>
    </dgm:pt>
    <dgm:pt modelId="{5B7064F3-F3F6-410C-A80F-FAF17A1B6AD1}" type="parTrans" cxnId="{1B8B63F0-8C10-4EE4-8B6B-CE699A089950}">
      <dgm:prSet/>
      <dgm:spPr/>
      <dgm:t>
        <a:bodyPr/>
        <a:lstStyle/>
        <a:p>
          <a:endParaRPr lang="en-US"/>
        </a:p>
      </dgm:t>
    </dgm:pt>
    <dgm:pt modelId="{40506A2E-AAE1-4D12-81BE-40A24D018BCF}" type="sibTrans" cxnId="{1B8B63F0-8C10-4EE4-8B6B-CE699A089950}">
      <dgm:prSet/>
      <dgm:spPr/>
      <dgm:t>
        <a:bodyPr/>
        <a:lstStyle/>
        <a:p>
          <a:endParaRPr lang="en-US"/>
        </a:p>
      </dgm:t>
    </dgm:pt>
    <dgm:pt modelId="{32627CEC-A502-4A4B-849E-24C553632757}">
      <dgm:prSet/>
      <dgm:spPr/>
      <dgm:t>
        <a:bodyPr/>
        <a:lstStyle/>
        <a:p>
          <a:r>
            <a:rPr lang="en-US"/>
            <a:t>Stopping medication or missing doses</a:t>
          </a:r>
        </a:p>
      </dgm:t>
    </dgm:pt>
    <dgm:pt modelId="{A0033E0B-4260-4063-9888-276EBAE9756D}" type="parTrans" cxnId="{57E057DA-CFF8-466E-808E-061DABBBD347}">
      <dgm:prSet/>
      <dgm:spPr/>
      <dgm:t>
        <a:bodyPr/>
        <a:lstStyle/>
        <a:p>
          <a:endParaRPr lang="en-US"/>
        </a:p>
      </dgm:t>
    </dgm:pt>
    <dgm:pt modelId="{455B810A-70AC-4AA0-8AC0-A0A6209103A4}" type="sibTrans" cxnId="{57E057DA-CFF8-466E-808E-061DABBBD347}">
      <dgm:prSet/>
      <dgm:spPr/>
      <dgm:t>
        <a:bodyPr/>
        <a:lstStyle/>
        <a:p>
          <a:endParaRPr lang="en-US"/>
        </a:p>
      </dgm:t>
    </dgm:pt>
    <dgm:pt modelId="{09326B34-F743-4DC1-A997-1CF194CCFC38}" type="pres">
      <dgm:prSet presAssocID="{E3BC273C-98C2-4DE6-8967-92AED24367AF}" presName="linear" presStyleCnt="0">
        <dgm:presLayoutVars>
          <dgm:dir/>
          <dgm:animLvl val="lvl"/>
          <dgm:resizeHandles val="exact"/>
        </dgm:presLayoutVars>
      </dgm:prSet>
      <dgm:spPr/>
    </dgm:pt>
    <dgm:pt modelId="{8554AEE6-64F0-458C-9C34-1D16E2FFDA12}" type="pres">
      <dgm:prSet presAssocID="{D4DBDDB7-41AB-4C4D-8D5D-0B21F1AC42E0}" presName="parentLin" presStyleCnt="0"/>
      <dgm:spPr/>
    </dgm:pt>
    <dgm:pt modelId="{447300AC-7DB1-42E3-9948-85407F309289}" type="pres">
      <dgm:prSet presAssocID="{D4DBDDB7-41AB-4C4D-8D5D-0B21F1AC42E0}" presName="parentLeftMargin" presStyleLbl="node1" presStyleIdx="0" presStyleCnt="3"/>
      <dgm:spPr/>
    </dgm:pt>
    <dgm:pt modelId="{FE26A7FC-3B4E-40A4-B7A8-7623B39AE9ED}" type="pres">
      <dgm:prSet presAssocID="{D4DBDDB7-41AB-4C4D-8D5D-0B21F1AC42E0}" presName="parentText" presStyleLbl="node1" presStyleIdx="0" presStyleCnt="3">
        <dgm:presLayoutVars>
          <dgm:chMax val="0"/>
          <dgm:bulletEnabled val="1"/>
        </dgm:presLayoutVars>
      </dgm:prSet>
      <dgm:spPr/>
    </dgm:pt>
    <dgm:pt modelId="{BA78BC2F-2FB3-4F02-8B67-726FDD36C221}" type="pres">
      <dgm:prSet presAssocID="{D4DBDDB7-41AB-4C4D-8D5D-0B21F1AC42E0}" presName="negativeSpace" presStyleCnt="0"/>
      <dgm:spPr/>
    </dgm:pt>
    <dgm:pt modelId="{4DCD3EF5-6D9B-47B2-9ACC-E1A5B58B2874}" type="pres">
      <dgm:prSet presAssocID="{D4DBDDB7-41AB-4C4D-8D5D-0B21F1AC42E0}" presName="childText" presStyleLbl="conFgAcc1" presStyleIdx="0" presStyleCnt="3">
        <dgm:presLayoutVars>
          <dgm:bulletEnabled val="1"/>
        </dgm:presLayoutVars>
      </dgm:prSet>
      <dgm:spPr/>
    </dgm:pt>
    <dgm:pt modelId="{9A68E9FE-EFBE-499A-ACB6-94DADA2926FF}" type="pres">
      <dgm:prSet presAssocID="{D48939ED-B019-4E51-A063-F6FF6D47EF75}" presName="spaceBetweenRectangles" presStyleCnt="0"/>
      <dgm:spPr/>
    </dgm:pt>
    <dgm:pt modelId="{CE6A8817-46FE-48FE-885C-ED57BF4C7C29}" type="pres">
      <dgm:prSet presAssocID="{59399CAB-3F3E-447A-8D43-51E02A7621AB}" presName="parentLin" presStyleCnt="0"/>
      <dgm:spPr/>
    </dgm:pt>
    <dgm:pt modelId="{4EF7E964-E314-4B19-84E0-0D53961B8798}" type="pres">
      <dgm:prSet presAssocID="{59399CAB-3F3E-447A-8D43-51E02A7621AB}" presName="parentLeftMargin" presStyleLbl="node1" presStyleIdx="0" presStyleCnt="3"/>
      <dgm:spPr/>
    </dgm:pt>
    <dgm:pt modelId="{285223AE-7235-4FE4-B788-E84CE86B14F2}" type="pres">
      <dgm:prSet presAssocID="{59399CAB-3F3E-447A-8D43-51E02A7621AB}" presName="parentText" presStyleLbl="node1" presStyleIdx="1" presStyleCnt="3">
        <dgm:presLayoutVars>
          <dgm:chMax val="0"/>
          <dgm:bulletEnabled val="1"/>
        </dgm:presLayoutVars>
      </dgm:prSet>
      <dgm:spPr/>
    </dgm:pt>
    <dgm:pt modelId="{6881892C-C86C-4733-9B71-7392B64E3D61}" type="pres">
      <dgm:prSet presAssocID="{59399CAB-3F3E-447A-8D43-51E02A7621AB}" presName="negativeSpace" presStyleCnt="0"/>
      <dgm:spPr/>
    </dgm:pt>
    <dgm:pt modelId="{40141576-7EA1-4F97-A9E6-43FC310157ED}" type="pres">
      <dgm:prSet presAssocID="{59399CAB-3F3E-447A-8D43-51E02A7621AB}" presName="childText" presStyleLbl="conFgAcc1" presStyleIdx="1" presStyleCnt="3">
        <dgm:presLayoutVars>
          <dgm:bulletEnabled val="1"/>
        </dgm:presLayoutVars>
      </dgm:prSet>
      <dgm:spPr/>
    </dgm:pt>
    <dgm:pt modelId="{D48926AE-AAB6-4A1C-885B-CD5CC06BF474}" type="pres">
      <dgm:prSet presAssocID="{2C8C24BD-9EA9-4421-A215-BFA1AF04B042}" presName="spaceBetweenRectangles" presStyleCnt="0"/>
      <dgm:spPr/>
    </dgm:pt>
    <dgm:pt modelId="{1C660AFC-E94E-41DB-8C90-8974FE260AB8}" type="pres">
      <dgm:prSet presAssocID="{3BCB69BE-FD48-4226-9C69-2103B31BA817}" presName="parentLin" presStyleCnt="0"/>
      <dgm:spPr/>
    </dgm:pt>
    <dgm:pt modelId="{CB0DE136-6297-473D-9D06-CA7140FC9CE9}" type="pres">
      <dgm:prSet presAssocID="{3BCB69BE-FD48-4226-9C69-2103B31BA817}" presName="parentLeftMargin" presStyleLbl="node1" presStyleIdx="1" presStyleCnt="3"/>
      <dgm:spPr/>
    </dgm:pt>
    <dgm:pt modelId="{EFD96327-4CBF-4A7C-AB8A-065B0FB325A7}" type="pres">
      <dgm:prSet presAssocID="{3BCB69BE-FD48-4226-9C69-2103B31BA817}" presName="parentText" presStyleLbl="node1" presStyleIdx="2" presStyleCnt="3">
        <dgm:presLayoutVars>
          <dgm:chMax val="0"/>
          <dgm:bulletEnabled val="1"/>
        </dgm:presLayoutVars>
      </dgm:prSet>
      <dgm:spPr/>
    </dgm:pt>
    <dgm:pt modelId="{30E42631-8337-481E-AA73-CC5776AF670B}" type="pres">
      <dgm:prSet presAssocID="{3BCB69BE-FD48-4226-9C69-2103B31BA817}" presName="negativeSpace" presStyleCnt="0"/>
      <dgm:spPr/>
    </dgm:pt>
    <dgm:pt modelId="{D22FCB72-E839-4F39-8E7E-DA2C723D6CA3}" type="pres">
      <dgm:prSet presAssocID="{3BCB69BE-FD48-4226-9C69-2103B31BA817}" presName="childText" presStyleLbl="conFgAcc1" presStyleIdx="2" presStyleCnt="3">
        <dgm:presLayoutVars>
          <dgm:bulletEnabled val="1"/>
        </dgm:presLayoutVars>
      </dgm:prSet>
      <dgm:spPr/>
    </dgm:pt>
  </dgm:ptLst>
  <dgm:cxnLst>
    <dgm:cxn modelId="{BE18DE02-0FBD-415B-BE9A-B52988D5BE96}" srcId="{3BCB69BE-FD48-4226-9C69-2103B31BA817}" destId="{8A79E71A-158E-446B-8C2A-B558CAAEEC28}" srcOrd="2" destOrd="0" parTransId="{9A249E95-7366-4851-89EB-34B189F5E4D4}" sibTransId="{80830814-CFB8-4DB7-8414-126AAC0E490D}"/>
    <dgm:cxn modelId="{83DCDA07-B951-469E-BCB4-1EB966C35034}" type="presOf" srcId="{32627CEC-A502-4A4B-849E-24C553632757}" destId="{D22FCB72-E839-4F39-8E7E-DA2C723D6CA3}" srcOrd="0" destOrd="6" presId="urn:microsoft.com/office/officeart/2005/8/layout/list1"/>
    <dgm:cxn modelId="{42325D0F-6E5D-4384-A5C4-6B527BCD8541}" type="presOf" srcId="{59399CAB-3F3E-447A-8D43-51E02A7621AB}" destId="{4EF7E964-E314-4B19-84E0-0D53961B8798}" srcOrd="0" destOrd="0" presId="urn:microsoft.com/office/officeart/2005/8/layout/list1"/>
    <dgm:cxn modelId="{965BBC13-DD81-4CAE-BA41-F13D29C03E96}" type="presOf" srcId="{3BCB69BE-FD48-4226-9C69-2103B31BA817}" destId="{CB0DE136-6297-473D-9D06-CA7140FC9CE9}" srcOrd="0" destOrd="0" presId="urn:microsoft.com/office/officeart/2005/8/layout/list1"/>
    <dgm:cxn modelId="{B0DEF513-E42D-4FF5-9A1A-D74069A13762}" type="presOf" srcId="{D4DBDDB7-41AB-4C4D-8D5D-0B21F1AC42E0}" destId="{447300AC-7DB1-42E3-9948-85407F309289}" srcOrd="0" destOrd="0" presId="urn:microsoft.com/office/officeart/2005/8/layout/list1"/>
    <dgm:cxn modelId="{2DC2F114-559B-4121-BD7C-F786B3006B1B}" type="presOf" srcId="{2B16B98D-2833-401A-9E4F-459C7A6A6CF4}" destId="{D22FCB72-E839-4F39-8E7E-DA2C723D6CA3}" srcOrd="0" destOrd="4" presId="urn:microsoft.com/office/officeart/2005/8/layout/list1"/>
    <dgm:cxn modelId="{C00AAF16-A401-427C-8E2A-11680A95E82B}" srcId="{E3BC273C-98C2-4DE6-8967-92AED24367AF}" destId="{D4DBDDB7-41AB-4C4D-8D5D-0B21F1AC42E0}" srcOrd="0" destOrd="0" parTransId="{84EB2E27-2A19-4CD6-8ECC-BE49B6407855}" sibTransId="{D48939ED-B019-4E51-A063-F6FF6D47EF75}"/>
    <dgm:cxn modelId="{F2818D17-9F90-4EC5-A341-F4C389DDC6E0}" type="presOf" srcId="{10B1E345-8724-4FA8-94E3-2116F8D5A866}" destId="{40141576-7EA1-4F97-A9E6-43FC310157ED}" srcOrd="0" destOrd="3" presId="urn:microsoft.com/office/officeart/2005/8/layout/list1"/>
    <dgm:cxn modelId="{A668D617-2198-4501-86F0-144008DF6D4E}" type="presOf" srcId="{7ACD1932-9305-42D2-8230-230720C09901}" destId="{D22FCB72-E839-4F39-8E7E-DA2C723D6CA3}" srcOrd="0" destOrd="3" presId="urn:microsoft.com/office/officeart/2005/8/layout/list1"/>
    <dgm:cxn modelId="{E5AA2E23-6E50-49C6-8E04-CCC68D6398CB}" srcId="{59399CAB-3F3E-447A-8D43-51E02A7621AB}" destId="{A380AB56-AF20-4B72-879A-164520A2B30B}" srcOrd="1" destOrd="0" parTransId="{01DD151F-4443-4D31-963F-F75B9231A104}" sibTransId="{A7E9CD3C-9463-43C7-A4CC-8C953C6D3273}"/>
    <dgm:cxn modelId="{FB19802D-A7E2-4FEC-8D9B-BDF81D8974EE}" type="presOf" srcId="{A7C792D2-0CF3-4EBA-B6FF-5D9ED953C7C8}" destId="{40141576-7EA1-4F97-A9E6-43FC310157ED}" srcOrd="0" destOrd="0" presId="urn:microsoft.com/office/officeart/2005/8/layout/list1"/>
    <dgm:cxn modelId="{D381A92E-A49E-42D0-BF86-BC9F8AA0B0F8}" type="presOf" srcId="{0A28B468-22D3-45E0-BCAF-F7A9B9655729}" destId="{D22FCB72-E839-4F39-8E7E-DA2C723D6CA3}" srcOrd="0" destOrd="0" presId="urn:microsoft.com/office/officeart/2005/8/layout/list1"/>
    <dgm:cxn modelId="{B94CCF33-7644-4D10-80A4-97990B451B0A}" type="presOf" srcId="{A380AB56-AF20-4B72-879A-164520A2B30B}" destId="{40141576-7EA1-4F97-A9E6-43FC310157ED}" srcOrd="0" destOrd="1" presId="urn:microsoft.com/office/officeart/2005/8/layout/list1"/>
    <dgm:cxn modelId="{72306A41-147C-48B8-9368-E75DC19112B0}" type="presOf" srcId="{834CC0CC-81CB-461E-A3B4-443A0AACE824}" destId="{4DCD3EF5-6D9B-47B2-9ACC-E1A5B58B2874}" srcOrd="0" destOrd="2" presId="urn:microsoft.com/office/officeart/2005/8/layout/list1"/>
    <dgm:cxn modelId="{EB00D561-91A1-40BD-A1B0-F375CC83AA35}" type="presOf" srcId="{E3BC273C-98C2-4DE6-8967-92AED24367AF}" destId="{09326B34-F743-4DC1-A997-1CF194CCFC38}" srcOrd="0" destOrd="0" presId="urn:microsoft.com/office/officeart/2005/8/layout/list1"/>
    <dgm:cxn modelId="{8BC5DB61-1BE8-44AC-9BDC-3D4E32BF3A7B}" type="presOf" srcId="{39AD22DC-9730-450B-B634-8B11098F25CD}" destId="{D22FCB72-E839-4F39-8E7E-DA2C723D6CA3}" srcOrd="0" destOrd="5" presId="urn:microsoft.com/office/officeart/2005/8/layout/list1"/>
    <dgm:cxn modelId="{A8733553-B010-472F-B493-D0EE5C71DB57}" type="presOf" srcId="{D4DBDDB7-41AB-4C4D-8D5D-0B21F1AC42E0}" destId="{FE26A7FC-3B4E-40A4-B7A8-7623B39AE9ED}" srcOrd="1" destOrd="0" presId="urn:microsoft.com/office/officeart/2005/8/layout/list1"/>
    <dgm:cxn modelId="{FCDA207A-C659-4E92-906A-E8C614A2A78F}" type="presOf" srcId="{B8C6FDE1-DFD4-4B0A-A53E-D51EC7505B59}" destId="{D22FCB72-E839-4F39-8E7E-DA2C723D6CA3}" srcOrd="0" destOrd="1" presId="urn:microsoft.com/office/officeart/2005/8/layout/list1"/>
    <dgm:cxn modelId="{EBD9817A-DB7B-4CF5-8B15-39FD8205D658}" srcId="{3BCB69BE-FD48-4226-9C69-2103B31BA817}" destId="{0A28B468-22D3-45E0-BCAF-F7A9B9655729}" srcOrd="0" destOrd="0" parTransId="{F109ACD9-8B8B-4298-AF65-0A425E8D0597}" sibTransId="{D94896A1-A5ED-49B2-A880-2DE7B6A10918}"/>
    <dgm:cxn modelId="{4C501A7B-B330-449B-A359-4B864A4339E0}" srcId="{D4DBDDB7-41AB-4C4D-8D5D-0B21F1AC42E0}" destId="{722E74ED-4EB9-4A0A-B7D2-D83616461879}" srcOrd="1" destOrd="0" parTransId="{CA0B1DF1-B662-4357-95C4-A2413B5D8AB8}" sibTransId="{B2F329BC-2CD6-49E9-B271-8831D73EBB20}"/>
    <dgm:cxn modelId="{280E9C7D-5DC9-469B-95AC-3829C6A79077}" srcId="{59399CAB-3F3E-447A-8D43-51E02A7621AB}" destId="{84C3FC0A-5DCD-4944-9C2F-0D55144E2C24}" srcOrd="4" destOrd="0" parTransId="{17E5BA5D-ED1E-424B-A549-0B3B293F93AD}" sibTransId="{9E8737F8-2675-4638-A191-E17841D8A521}"/>
    <dgm:cxn modelId="{475FEA85-AF79-44AB-9BC7-10171C67CE0C}" type="presOf" srcId="{84C3FC0A-5DCD-4944-9C2F-0D55144E2C24}" destId="{40141576-7EA1-4F97-A9E6-43FC310157ED}" srcOrd="0" destOrd="4" presId="urn:microsoft.com/office/officeart/2005/8/layout/list1"/>
    <dgm:cxn modelId="{CD9C0C8B-74A4-406D-9E15-10FE2E837BD7}" srcId="{D4DBDDB7-41AB-4C4D-8D5D-0B21F1AC42E0}" destId="{B66087AB-2C74-46DB-A410-5D59DE2AE6D0}" srcOrd="3" destOrd="0" parTransId="{1093B159-468A-4B7C-BCD4-5A9BE17B33B9}" sibTransId="{2E036666-90F2-4F20-8FD9-DA2D757D87AA}"/>
    <dgm:cxn modelId="{DFC49E8F-C555-47C8-8A50-50A9B49F53B5}" type="presOf" srcId="{87C5D2AA-FF7B-4C6A-B418-A54991B8D33E}" destId="{40141576-7EA1-4F97-A9E6-43FC310157ED}" srcOrd="0" destOrd="2" presId="urn:microsoft.com/office/officeart/2005/8/layout/list1"/>
    <dgm:cxn modelId="{4F458F91-75E5-475A-9A3D-315C8EB403DC}" srcId="{E3BC273C-98C2-4DE6-8967-92AED24367AF}" destId="{59399CAB-3F3E-447A-8D43-51E02A7621AB}" srcOrd="1" destOrd="0" parTransId="{7AF2864F-5E2E-42C6-AFA8-7791D688FF0B}" sibTransId="{2C8C24BD-9EA9-4421-A215-BFA1AF04B042}"/>
    <dgm:cxn modelId="{661E0E97-A4A1-413F-9FD6-67E83CA585DF}" type="presOf" srcId="{9E7DD1C4-140F-432A-8BB1-D7ECE9C26979}" destId="{4DCD3EF5-6D9B-47B2-9ACC-E1A5B58B2874}" srcOrd="0" destOrd="0" presId="urn:microsoft.com/office/officeart/2005/8/layout/list1"/>
    <dgm:cxn modelId="{4FCC9599-5983-4CF1-A004-F1EBFDC6D692}" type="presOf" srcId="{722E74ED-4EB9-4A0A-B7D2-D83616461879}" destId="{4DCD3EF5-6D9B-47B2-9ACC-E1A5B58B2874}" srcOrd="0" destOrd="1" presId="urn:microsoft.com/office/officeart/2005/8/layout/list1"/>
    <dgm:cxn modelId="{FF1356A1-FE02-4040-A50B-E35B86DA5293}" type="presOf" srcId="{3BCB69BE-FD48-4226-9C69-2103B31BA817}" destId="{EFD96327-4CBF-4A7C-AB8A-065B0FB325A7}" srcOrd="1" destOrd="0" presId="urn:microsoft.com/office/officeart/2005/8/layout/list1"/>
    <dgm:cxn modelId="{7E8983B9-2D77-4126-99F9-4665CDFFAA3C}" srcId="{D4DBDDB7-41AB-4C4D-8D5D-0B21F1AC42E0}" destId="{834CC0CC-81CB-461E-A3B4-443A0AACE824}" srcOrd="2" destOrd="0" parTransId="{CBA16DFF-362C-470B-9F9A-3BCC844C728B}" sibTransId="{C583DAEB-E752-4A70-85B4-E744B1DD85EC}"/>
    <dgm:cxn modelId="{CBEDD5CB-9C7A-4A04-8780-EDA94C0D93ED}" srcId="{3BCB69BE-FD48-4226-9C69-2103B31BA817}" destId="{B8C6FDE1-DFD4-4B0A-A53E-D51EC7505B59}" srcOrd="1" destOrd="0" parTransId="{52CE8065-EE46-4991-8797-1AE51492EC41}" sibTransId="{BAFFE0AA-DCEE-46C0-A08A-DC300457165F}"/>
    <dgm:cxn modelId="{3D648CD9-382E-4ACB-B4FC-598F044CA670}" type="presOf" srcId="{8A79E71A-158E-446B-8C2A-B558CAAEEC28}" destId="{D22FCB72-E839-4F39-8E7E-DA2C723D6CA3}" srcOrd="0" destOrd="2" presId="urn:microsoft.com/office/officeart/2005/8/layout/list1"/>
    <dgm:cxn modelId="{57E057DA-CFF8-466E-808E-061DABBBD347}" srcId="{3BCB69BE-FD48-4226-9C69-2103B31BA817}" destId="{32627CEC-A502-4A4B-849E-24C553632757}" srcOrd="6" destOrd="0" parTransId="{A0033E0B-4260-4063-9888-276EBAE9756D}" sibTransId="{455B810A-70AC-4AA0-8AC0-A0A6209103A4}"/>
    <dgm:cxn modelId="{6CF7E3DA-3EB9-41F3-9CB3-97734A770424}" srcId="{3BCB69BE-FD48-4226-9C69-2103B31BA817}" destId="{2B16B98D-2833-401A-9E4F-459C7A6A6CF4}" srcOrd="4" destOrd="0" parTransId="{1B1958A5-7B33-4FED-A5C6-10EC67184A46}" sibTransId="{8F5ACEC4-755A-45F0-BB91-D810AD79BAA9}"/>
    <dgm:cxn modelId="{E6B4DEE0-5282-4984-94AC-BE0C52591D3E}" type="presOf" srcId="{B66087AB-2C74-46DB-A410-5D59DE2AE6D0}" destId="{4DCD3EF5-6D9B-47B2-9ACC-E1A5B58B2874}" srcOrd="0" destOrd="3" presId="urn:microsoft.com/office/officeart/2005/8/layout/list1"/>
    <dgm:cxn modelId="{68D976E1-8573-4FEB-9618-1FDD01F02F5C}" type="presOf" srcId="{59399CAB-3F3E-447A-8D43-51E02A7621AB}" destId="{285223AE-7235-4FE4-B788-E84CE86B14F2}" srcOrd="1" destOrd="0" presId="urn:microsoft.com/office/officeart/2005/8/layout/list1"/>
    <dgm:cxn modelId="{D6B8E3E2-58A9-445B-8C0B-E0532A428DD9}" srcId="{E3BC273C-98C2-4DE6-8967-92AED24367AF}" destId="{3BCB69BE-FD48-4226-9C69-2103B31BA817}" srcOrd="2" destOrd="0" parTransId="{E0A5AA7A-6884-473B-853B-AF670F14279A}" sibTransId="{72B52C1C-B96E-45BB-B574-93465EC91FEF}"/>
    <dgm:cxn modelId="{7A0724E4-A6B1-42A7-99C4-28AA719DAE56}" srcId="{59399CAB-3F3E-447A-8D43-51E02A7621AB}" destId="{A7C792D2-0CF3-4EBA-B6FF-5D9ED953C7C8}" srcOrd="0" destOrd="0" parTransId="{041500D1-8F92-493D-8924-216DE63B0E06}" sibTransId="{E7D35D39-60C0-415C-8CB3-B26450A3227B}"/>
    <dgm:cxn modelId="{2D4E69E8-9244-4E11-B2C6-11674B41CC8D}" srcId="{59399CAB-3F3E-447A-8D43-51E02A7621AB}" destId="{10B1E345-8724-4FA8-94E3-2116F8D5A866}" srcOrd="3" destOrd="0" parTransId="{0F225FAA-B099-4617-B574-FB51BCEA1B07}" sibTransId="{2D60120D-AA87-406D-A53D-E995E17A2427}"/>
    <dgm:cxn modelId="{1C1BB5E9-DF5E-46A1-B8B7-D02BE4BD85D4}" srcId="{3BCB69BE-FD48-4226-9C69-2103B31BA817}" destId="{7ACD1932-9305-42D2-8230-230720C09901}" srcOrd="3" destOrd="0" parTransId="{7D996ADF-9E8F-425C-B676-B175F8F3BFF5}" sibTransId="{55F68148-C72A-40F8-984C-33E386946C1A}"/>
    <dgm:cxn modelId="{1D1881EB-50A3-45B9-829C-1A126E48ACD6}" srcId="{D4DBDDB7-41AB-4C4D-8D5D-0B21F1AC42E0}" destId="{9E7DD1C4-140F-432A-8BB1-D7ECE9C26979}" srcOrd="0" destOrd="0" parTransId="{FDEFE583-1780-4022-9C00-A65A0B707DC4}" sibTransId="{D0D0BEE5-40C9-491E-9CB8-0195D100BB9F}"/>
    <dgm:cxn modelId="{1B8B63F0-8C10-4EE4-8B6B-CE699A089950}" srcId="{3BCB69BE-FD48-4226-9C69-2103B31BA817}" destId="{39AD22DC-9730-450B-B634-8B11098F25CD}" srcOrd="5" destOrd="0" parTransId="{5B7064F3-F3F6-410C-A80F-FAF17A1B6AD1}" sibTransId="{40506A2E-AAE1-4D12-81BE-40A24D018BCF}"/>
    <dgm:cxn modelId="{025D76F7-EB6D-448B-AA86-3892CB55E768}" srcId="{59399CAB-3F3E-447A-8D43-51E02A7621AB}" destId="{87C5D2AA-FF7B-4C6A-B418-A54991B8D33E}" srcOrd="2" destOrd="0" parTransId="{0C1B8B61-6385-4395-AC7B-6D5AF356491A}" sibTransId="{98CDC77F-3DB4-4FD4-90CD-5102476E994F}"/>
    <dgm:cxn modelId="{8E7EF21A-60F8-4271-AF11-619F8D8AF76B}" type="presParOf" srcId="{09326B34-F743-4DC1-A997-1CF194CCFC38}" destId="{8554AEE6-64F0-458C-9C34-1D16E2FFDA12}" srcOrd="0" destOrd="0" presId="urn:microsoft.com/office/officeart/2005/8/layout/list1"/>
    <dgm:cxn modelId="{D4EB84A3-C90A-415E-BAFA-825667DA5ADF}" type="presParOf" srcId="{8554AEE6-64F0-458C-9C34-1D16E2FFDA12}" destId="{447300AC-7DB1-42E3-9948-85407F309289}" srcOrd="0" destOrd="0" presId="urn:microsoft.com/office/officeart/2005/8/layout/list1"/>
    <dgm:cxn modelId="{35E76465-0394-44C6-BA4E-C78BED5A6F3C}" type="presParOf" srcId="{8554AEE6-64F0-458C-9C34-1D16E2FFDA12}" destId="{FE26A7FC-3B4E-40A4-B7A8-7623B39AE9ED}" srcOrd="1" destOrd="0" presId="urn:microsoft.com/office/officeart/2005/8/layout/list1"/>
    <dgm:cxn modelId="{FBCE0E5C-343C-490D-A076-5CA5018E3E3C}" type="presParOf" srcId="{09326B34-F743-4DC1-A997-1CF194CCFC38}" destId="{BA78BC2F-2FB3-4F02-8B67-726FDD36C221}" srcOrd="1" destOrd="0" presId="urn:microsoft.com/office/officeart/2005/8/layout/list1"/>
    <dgm:cxn modelId="{DCE431EC-5667-48AC-A929-08FFEC4286C6}" type="presParOf" srcId="{09326B34-F743-4DC1-A997-1CF194CCFC38}" destId="{4DCD3EF5-6D9B-47B2-9ACC-E1A5B58B2874}" srcOrd="2" destOrd="0" presId="urn:microsoft.com/office/officeart/2005/8/layout/list1"/>
    <dgm:cxn modelId="{7E593EAD-7E4D-41B2-97ED-22FE9800EE50}" type="presParOf" srcId="{09326B34-F743-4DC1-A997-1CF194CCFC38}" destId="{9A68E9FE-EFBE-499A-ACB6-94DADA2926FF}" srcOrd="3" destOrd="0" presId="urn:microsoft.com/office/officeart/2005/8/layout/list1"/>
    <dgm:cxn modelId="{71E03761-B0B7-4C44-8EE7-EF0EF5DCDC85}" type="presParOf" srcId="{09326B34-F743-4DC1-A997-1CF194CCFC38}" destId="{CE6A8817-46FE-48FE-885C-ED57BF4C7C29}" srcOrd="4" destOrd="0" presId="urn:microsoft.com/office/officeart/2005/8/layout/list1"/>
    <dgm:cxn modelId="{1C614910-F71B-4E2F-A8AF-09E2B251E40A}" type="presParOf" srcId="{CE6A8817-46FE-48FE-885C-ED57BF4C7C29}" destId="{4EF7E964-E314-4B19-84E0-0D53961B8798}" srcOrd="0" destOrd="0" presId="urn:microsoft.com/office/officeart/2005/8/layout/list1"/>
    <dgm:cxn modelId="{CEA16D92-5BFD-4085-B864-8FFEBE22F95D}" type="presParOf" srcId="{CE6A8817-46FE-48FE-885C-ED57BF4C7C29}" destId="{285223AE-7235-4FE4-B788-E84CE86B14F2}" srcOrd="1" destOrd="0" presId="urn:microsoft.com/office/officeart/2005/8/layout/list1"/>
    <dgm:cxn modelId="{576E5E73-0309-4840-8115-4A30799A7085}" type="presParOf" srcId="{09326B34-F743-4DC1-A997-1CF194CCFC38}" destId="{6881892C-C86C-4733-9B71-7392B64E3D61}" srcOrd="5" destOrd="0" presId="urn:microsoft.com/office/officeart/2005/8/layout/list1"/>
    <dgm:cxn modelId="{E39A8C41-C59D-40D0-A577-41C505470E64}" type="presParOf" srcId="{09326B34-F743-4DC1-A997-1CF194CCFC38}" destId="{40141576-7EA1-4F97-A9E6-43FC310157ED}" srcOrd="6" destOrd="0" presId="urn:microsoft.com/office/officeart/2005/8/layout/list1"/>
    <dgm:cxn modelId="{1D9B5360-E6B9-4978-9937-1BE07CAE0E27}" type="presParOf" srcId="{09326B34-F743-4DC1-A997-1CF194CCFC38}" destId="{D48926AE-AAB6-4A1C-885B-CD5CC06BF474}" srcOrd="7" destOrd="0" presId="urn:microsoft.com/office/officeart/2005/8/layout/list1"/>
    <dgm:cxn modelId="{7D12B8C4-5857-48C2-8E5E-FE9E95A2FB99}" type="presParOf" srcId="{09326B34-F743-4DC1-A997-1CF194CCFC38}" destId="{1C660AFC-E94E-41DB-8C90-8974FE260AB8}" srcOrd="8" destOrd="0" presId="urn:microsoft.com/office/officeart/2005/8/layout/list1"/>
    <dgm:cxn modelId="{517832B7-73F3-48E5-8392-D117A60A3A72}" type="presParOf" srcId="{1C660AFC-E94E-41DB-8C90-8974FE260AB8}" destId="{CB0DE136-6297-473D-9D06-CA7140FC9CE9}" srcOrd="0" destOrd="0" presId="urn:microsoft.com/office/officeart/2005/8/layout/list1"/>
    <dgm:cxn modelId="{0473E56D-9817-47E9-A9C0-A7555F33601A}" type="presParOf" srcId="{1C660AFC-E94E-41DB-8C90-8974FE260AB8}" destId="{EFD96327-4CBF-4A7C-AB8A-065B0FB325A7}" srcOrd="1" destOrd="0" presId="urn:microsoft.com/office/officeart/2005/8/layout/list1"/>
    <dgm:cxn modelId="{27BF3A53-54AC-457F-95D4-DF22A7542C8B}" type="presParOf" srcId="{09326B34-F743-4DC1-A997-1CF194CCFC38}" destId="{30E42631-8337-481E-AA73-CC5776AF670B}" srcOrd="9" destOrd="0" presId="urn:microsoft.com/office/officeart/2005/8/layout/list1"/>
    <dgm:cxn modelId="{0441A4CF-167E-4CAD-9D8C-4D89AB75374E}" type="presParOf" srcId="{09326B34-F743-4DC1-A997-1CF194CCFC38}" destId="{D22FCB72-E839-4F39-8E7E-DA2C723D6CA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96B545-4187-412E-BA53-2491BDC57CBA}"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US"/>
        </a:p>
      </dgm:t>
    </dgm:pt>
    <dgm:pt modelId="{6A56E0D3-8407-45BE-9898-DCF4C88B5C75}">
      <dgm:prSet/>
      <dgm:spPr/>
      <dgm:t>
        <a:bodyPr/>
        <a:lstStyle/>
        <a:p>
          <a:r>
            <a:rPr lang="en-US" b="0" dirty="0">
              <a:latin typeface="Grotesque" panose="020B0504020202020204" pitchFamily="34" charset="0"/>
              <a:cs typeface="Times New Roman" panose="02020603050405020304" pitchFamily="18" charset="0"/>
            </a:rPr>
            <a:t>Safety is foundational.</a:t>
          </a:r>
        </a:p>
      </dgm:t>
    </dgm:pt>
    <dgm:pt modelId="{71FBFB89-3361-4413-BB9C-BC25B9220AAE}" type="parTrans" cxnId="{ABE88BF2-8AE9-4062-8E87-D086B0BA9F00}">
      <dgm:prSet/>
      <dgm:spPr/>
      <dgm:t>
        <a:bodyPr/>
        <a:lstStyle/>
        <a:p>
          <a:endParaRPr lang="en-US"/>
        </a:p>
      </dgm:t>
    </dgm:pt>
    <dgm:pt modelId="{E3469EBF-2829-482C-A581-F32F507FFEDA}" type="sibTrans" cxnId="{ABE88BF2-8AE9-4062-8E87-D086B0BA9F00}">
      <dgm:prSet/>
      <dgm:spPr/>
      <dgm:t>
        <a:bodyPr/>
        <a:lstStyle/>
        <a:p>
          <a:endParaRPr lang="en-US"/>
        </a:p>
      </dgm:t>
    </dgm:pt>
    <dgm:pt modelId="{6D49A2E1-B8DE-4200-B5D2-81FF332AB59F}">
      <dgm:prSet/>
      <dgm:spPr/>
      <dgm:t>
        <a:bodyPr/>
        <a:lstStyle/>
        <a:p>
          <a:r>
            <a:rPr lang="en-US" b="0" dirty="0">
              <a:latin typeface="Grotesque" panose="020B0504020202020204" pitchFamily="34" charset="0"/>
              <a:cs typeface="Times New Roman" panose="02020603050405020304" pitchFamily="18" charset="0"/>
            </a:rPr>
            <a:t>The crisis experience is more than a single event. </a:t>
          </a:r>
        </a:p>
      </dgm:t>
    </dgm:pt>
    <dgm:pt modelId="{B0021397-EEA1-4F55-9FFA-717805B9EDF3}" type="parTrans" cxnId="{41747A5E-BA83-4A15-B805-0923E4EDDC88}">
      <dgm:prSet/>
      <dgm:spPr/>
      <dgm:t>
        <a:bodyPr/>
        <a:lstStyle/>
        <a:p>
          <a:endParaRPr lang="en-US"/>
        </a:p>
      </dgm:t>
    </dgm:pt>
    <dgm:pt modelId="{E5D29943-0E18-41F1-AC5F-8B7179BC320B}" type="sibTrans" cxnId="{41747A5E-BA83-4A15-B805-0923E4EDDC88}">
      <dgm:prSet/>
      <dgm:spPr/>
      <dgm:t>
        <a:bodyPr/>
        <a:lstStyle/>
        <a:p>
          <a:endParaRPr lang="en-US"/>
        </a:p>
      </dgm:t>
    </dgm:pt>
    <dgm:pt modelId="{4E1D878F-6052-4717-932E-F8B915CE1867}">
      <dgm:prSet/>
      <dgm:spPr/>
      <dgm:t>
        <a:bodyPr/>
        <a:lstStyle/>
        <a:p>
          <a:r>
            <a:rPr lang="en-US" b="0" dirty="0">
              <a:latin typeface="Grotesque" panose="020B0504020202020204" pitchFamily="34" charset="0"/>
              <a:cs typeface="Times New Roman" panose="02020603050405020304" pitchFamily="18" charset="0"/>
            </a:rPr>
            <a:t>The Maine Behavioral Health Crisis System must have the capacity for complexity.</a:t>
          </a:r>
        </a:p>
      </dgm:t>
    </dgm:pt>
    <dgm:pt modelId="{9FECFC33-389F-43F5-96C1-5A8D582A98A5}" type="parTrans" cxnId="{FD9CB9BF-1F08-4429-8C09-1B16561E4665}">
      <dgm:prSet/>
      <dgm:spPr/>
      <dgm:t>
        <a:bodyPr/>
        <a:lstStyle/>
        <a:p>
          <a:endParaRPr lang="en-US"/>
        </a:p>
      </dgm:t>
    </dgm:pt>
    <dgm:pt modelId="{C6FF7CE1-EDBF-415D-BC1E-EB425CA76422}" type="sibTrans" cxnId="{FD9CB9BF-1F08-4429-8C09-1B16561E4665}">
      <dgm:prSet/>
      <dgm:spPr/>
      <dgm:t>
        <a:bodyPr/>
        <a:lstStyle/>
        <a:p>
          <a:endParaRPr lang="en-US"/>
        </a:p>
      </dgm:t>
    </dgm:pt>
    <dgm:pt modelId="{2B853CFE-CD2B-4872-842D-328ABB7D9D95}" type="pres">
      <dgm:prSet presAssocID="{9296B545-4187-412E-BA53-2491BDC57CBA}" presName="Name0" presStyleCnt="0">
        <dgm:presLayoutVars>
          <dgm:chMax val="7"/>
          <dgm:dir/>
          <dgm:animLvl val="lvl"/>
          <dgm:resizeHandles val="exact"/>
        </dgm:presLayoutVars>
      </dgm:prSet>
      <dgm:spPr/>
    </dgm:pt>
    <dgm:pt modelId="{BDE6D6C1-CF09-47A7-B7E0-313E8DA41E35}" type="pres">
      <dgm:prSet presAssocID="{6A56E0D3-8407-45BE-9898-DCF4C88B5C75}" presName="circle1" presStyleLbl="node1" presStyleIdx="0" presStyleCnt="3"/>
      <dgm:spPr/>
    </dgm:pt>
    <dgm:pt modelId="{17A03D23-144E-41AF-A10F-D139DBD635AE}" type="pres">
      <dgm:prSet presAssocID="{6A56E0D3-8407-45BE-9898-DCF4C88B5C75}" presName="space" presStyleCnt="0"/>
      <dgm:spPr/>
    </dgm:pt>
    <dgm:pt modelId="{AFD493EB-55D4-460E-B081-9656464F3797}" type="pres">
      <dgm:prSet presAssocID="{6A56E0D3-8407-45BE-9898-DCF4C88B5C75}" presName="rect1" presStyleLbl="alignAcc1" presStyleIdx="0" presStyleCnt="3"/>
      <dgm:spPr/>
    </dgm:pt>
    <dgm:pt modelId="{CB71EBF5-12F5-4AFC-AC2F-BA3F0323B084}" type="pres">
      <dgm:prSet presAssocID="{6D49A2E1-B8DE-4200-B5D2-81FF332AB59F}" presName="vertSpace2" presStyleLbl="node1" presStyleIdx="0" presStyleCnt="3"/>
      <dgm:spPr/>
    </dgm:pt>
    <dgm:pt modelId="{0DBAB5C2-5922-4DD5-A485-D7DFE47DF2C4}" type="pres">
      <dgm:prSet presAssocID="{6D49A2E1-B8DE-4200-B5D2-81FF332AB59F}" presName="circle2" presStyleLbl="node1" presStyleIdx="1" presStyleCnt="3"/>
      <dgm:spPr/>
    </dgm:pt>
    <dgm:pt modelId="{D7959030-5E4B-4D36-B668-49B7D8CF6922}" type="pres">
      <dgm:prSet presAssocID="{6D49A2E1-B8DE-4200-B5D2-81FF332AB59F}" presName="rect2" presStyleLbl="alignAcc1" presStyleIdx="1" presStyleCnt="3"/>
      <dgm:spPr/>
    </dgm:pt>
    <dgm:pt modelId="{FD2B2E62-3B7E-46FF-AB62-9C6CFC3153D9}" type="pres">
      <dgm:prSet presAssocID="{4E1D878F-6052-4717-932E-F8B915CE1867}" presName="vertSpace3" presStyleLbl="node1" presStyleIdx="1" presStyleCnt="3"/>
      <dgm:spPr/>
    </dgm:pt>
    <dgm:pt modelId="{DB8979E5-3162-469E-9C7A-39FE704AB25D}" type="pres">
      <dgm:prSet presAssocID="{4E1D878F-6052-4717-932E-F8B915CE1867}" presName="circle3" presStyleLbl="node1" presStyleIdx="2" presStyleCnt="3"/>
      <dgm:spPr/>
    </dgm:pt>
    <dgm:pt modelId="{A7DC8A4C-8F31-4699-97C0-4D0C844ADE6F}" type="pres">
      <dgm:prSet presAssocID="{4E1D878F-6052-4717-932E-F8B915CE1867}" presName="rect3" presStyleLbl="alignAcc1" presStyleIdx="2" presStyleCnt="3"/>
      <dgm:spPr/>
    </dgm:pt>
    <dgm:pt modelId="{877C4039-3E67-4352-9980-0AE4808BA566}" type="pres">
      <dgm:prSet presAssocID="{6A56E0D3-8407-45BE-9898-DCF4C88B5C75}" presName="rect1ParTxNoCh" presStyleLbl="alignAcc1" presStyleIdx="2" presStyleCnt="3">
        <dgm:presLayoutVars>
          <dgm:chMax val="1"/>
          <dgm:bulletEnabled val="1"/>
        </dgm:presLayoutVars>
      </dgm:prSet>
      <dgm:spPr/>
    </dgm:pt>
    <dgm:pt modelId="{8DE3924D-FE11-4A21-BA8A-83F595902E45}" type="pres">
      <dgm:prSet presAssocID="{6D49A2E1-B8DE-4200-B5D2-81FF332AB59F}" presName="rect2ParTxNoCh" presStyleLbl="alignAcc1" presStyleIdx="2" presStyleCnt="3">
        <dgm:presLayoutVars>
          <dgm:chMax val="1"/>
          <dgm:bulletEnabled val="1"/>
        </dgm:presLayoutVars>
      </dgm:prSet>
      <dgm:spPr/>
    </dgm:pt>
    <dgm:pt modelId="{BE1F90CB-F413-4958-8BEB-8D76ACB088FC}" type="pres">
      <dgm:prSet presAssocID="{4E1D878F-6052-4717-932E-F8B915CE1867}" presName="rect3ParTxNoCh" presStyleLbl="alignAcc1" presStyleIdx="2" presStyleCnt="3">
        <dgm:presLayoutVars>
          <dgm:chMax val="1"/>
          <dgm:bulletEnabled val="1"/>
        </dgm:presLayoutVars>
      </dgm:prSet>
      <dgm:spPr/>
    </dgm:pt>
  </dgm:ptLst>
  <dgm:cxnLst>
    <dgm:cxn modelId="{AF2E2F17-6BAF-4E80-8A62-FFC97502DFF3}" type="presOf" srcId="{6D49A2E1-B8DE-4200-B5D2-81FF332AB59F}" destId="{8DE3924D-FE11-4A21-BA8A-83F595902E45}" srcOrd="1" destOrd="0" presId="urn:microsoft.com/office/officeart/2005/8/layout/target3"/>
    <dgm:cxn modelId="{41747A5E-BA83-4A15-B805-0923E4EDDC88}" srcId="{9296B545-4187-412E-BA53-2491BDC57CBA}" destId="{6D49A2E1-B8DE-4200-B5D2-81FF332AB59F}" srcOrd="1" destOrd="0" parTransId="{B0021397-EEA1-4F55-9FFA-717805B9EDF3}" sibTransId="{E5D29943-0E18-41F1-AC5F-8B7179BC320B}"/>
    <dgm:cxn modelId="{05144AB4-0967-470E-B00C-A668776631B8}" type="presOf" srcId="{6A56E0D3-8407-45BE-9898-DCF4C88B5C75}" destId="{877C4039-3E67-4352-9980-0AE4808BA566}" srcOrd="1" destOrd="0" presId="urn:microsoft.com/office/officeart/2005/8/layout/target3"/>
    <dgm:cxn modelId="{320C48BC-8EBF-4D60-A4B4-FA315EE142AB}" type="presOf" srcId="{6A56E0D3-8407-45BE-9898-DCF4C88B5C75}" destId="{AFD493EB-55D4-460E-B081-9656464F3797}" srcOrd="0" destOrd="0" presId="urn:microsoft.com/office/officeart/2005/8/layout/target3"/>
    <dgm:cxn modelId="{7943A3BD-5FC9-46DA-9CA1-23F50F3B8E43}" type="presOf" srcId="{4E1D878F-6052-4717-932E-F8B915CE1867}" destId="{BE1F90CB-F413-4958-8BEB-8D76ACB088FC}" srcOrd="1" destOrd="0" presId="urn:microsoft.com/office/officeart/2005/8/layout/target3"/>
    <dgm:cxn modelId="{FD9CB9BF-1F08-4429-8C09-1B16561E4665}" srcId="{9296B545-4187-412E-BA53-2491BDC57CBA}" destId="{4E1D878F-6052-4717-932E-F8B915CE1867}" srcOrd="2" destOrd="0" parTransId="{9FECFC33-389F-43F5-96C1-5A8D582A98A5}" sibTransId="{C6FF7CE1-EDBF-415D-BC1E-EB425CA76422}"/>
    <dgm:cxn modelId="{8996A2C7-2642-4BD7-AC8F-1B8FF0F8BABA}" type="presOf" srcId="{6D49A2E1-B8DE-4200-B5D2-81FF332AB59F}" destId="{D7959030-5E4B-4D36-B668-49B7D8CF6922}" srcOrd="0" destOrd="0" presId="urn:microsoft.com/office/officeart/2005/8/layout/target3"/>
    <dgm:cxn modelId="{79A1CDCE-F05A-4217-AE1E-944E9B0276ED}" type="presOf" srcId="{4E1D878F-6052-4717-932E-F8B915CE1867}" destId="{A7DC8A4C-8F31-4699-97C0-4D0C844ADE6F}" srcOrd="0" destOrd="0" presId="urn:microsoft.com/office/officeart/2005/8/layout/target3"/>
    <dgm:cxn modelId="{240978E8-7C1C-4CE1-9092-EB561078D85F}" type="presOf" srcId="{9296B545-4187-412E-BA53-2491BDC57CBA}" destId="{2B853CFE-CD2B-4872-842D-328ABB7D9D95}" srcOrd="0" destOrd="0" presId="urn:microsoft.com/office/officeart/2005/8/layout/target3"/>
    <dgm:cxn modelId="{ABE88BF2-8AE9-4062-8E87-D086B0BA9F00}" srcId="{9296B545-4187-412E-BA53-2491BDC57CBA}" destId="{6A56E0D3-8407-45BE-9898-DCF4C88B5C75}" srcOrd="0" destOrd="0" parTransId="{71FBFB89-3361-4413-BB9C-BC25B9220AAE}" sibTransId="{E3469EBF-2829-482C-A581-F32F507FFEDA}"/>
    <dgm:cxn modelId="{7FCA7BA4-C2DA-448E-ABD5-943F07ECEE1A}" type="presParOf" srcId="{2B853CFE-CD2B-4872-842D-328ABB7D9D95}" destId="{BDE6D6C1-CF09-47A7-B7E0-313E8DA41E35}" srcOrd="0" destOrd="0" presId="urn:microsoft.com/office/officeart/2005/8/layout/target3"/>
    <dgm:cxn modelId="{5A978794-5227-4B01-AA05-CC044588F7B5}" type="presParOf" srcId="{2B853CFE-CD2B-4872-842D-328ABB7D9D95}" destId="{17A03D23-144E-41AF-A10F-D139DBD635AE}" srcOrd="1" destOrd="0" presId="urn:microsoft.com/office/officeart/2005/8/layout/target3"/>
    <dgm:cxn modelId="{9E3F8ACF-63EA-4448-A8B0-C581F9E7562A}" type="presParOf" srcId="{2B853CFE-CD2B-4872-842D-328ABB7D9D95}" destId="{AFD493EB-55D4-460E-B081-9656464F3797}" srcOrd="2" destOrd="0" presId="urn:microsoft.com/office/officeart/2005/8/layout/target3"/>
    <dgm:cxn modelId="{873A6237-E6FE-40F1-95D3-570632D8B206}" type="presParOf" srcId="{2B853CFE-CD2B-4872-842D-328ABB7D9D95}" destId="{CB71EBF5-12F5-4AFC-AC2F-BA3F0323B084}" srcOrd="3" destOrd="0" presId="urn:microsoft.com/office/officeart/2005/8/layout/target3"/>
    <dgm:cxn modelId="{9901DE35-2A54-4509-B9C8-B4E78B212B0E}" type="presParOf" srcId="{2B853CFE-CD2B-4872-842D-328ABB7D9D95}" destId="{0DBAB5C2-5922-4DD5-A485-D7DFE47DF2C4}" srcOrd="4" destOrd="0" presId="urn:microsoft.com/office/officeart/2005/8/layout/target3"/>
    <dgm:cxn modelId="{78C670DA-E4F0-420C-AFAD-C1D79AE15434}" type="presParOf" srcId="{2B853CFE-CD2B-4872-842D-328ABB7D9D95}" destId="{D7959030-5E4B-4D36-B668-49B7D8CF6922}" srcOrd="5" destOrd="0" presId="urn:microsoft.com/office/officeart/2005/8/layout/target3"/>
    <dgm:cxn modelId="{EAFC5483-C961-42CA-9959-B7A28C66CF99}" type="presParOf" srcId="{2B853CFE-CD2B-4872-842D-328ABB7D9D95}" destId="{FD2B2E62-3B7E-46FF-AB62-9C6CFC3153D9}" srcOrd="6" destOrd="0" presId="urn:microsoft.com/office/officeart/2005/8/layout/target3"/>
    <dgm:cxn modelId="{F76B92D6-9B08-487F-8806-A9400DC0B357}" type="presParOf" srcId="{2B853CFE-CD2B-4872-842D-328ABB7D9D95}" destId="{DB8979E5-3162-469E-9C7A-39FE704AB25D}" srcOrd="7" destOrd="0" presId="urn:microsoft.com/office/officeart/2005/8/layout/target3"/>
    <dgm:cxn modelId="{4ED07223-C132-4DA9-AD87-9291DC809695}" type="presParOf" srcId="{2B853CFE-CD2B-4872-842D-328ABB7D9D95}" destId="{A7DC8A4C-8F31-4699-97C0-4D0C844ADE6F}" srcOrd="8" destOrd="0" presId="urn:microsoft.com/office/officeart/2005/8/layout/target3"/>
    <dgm:cxn modelId="{ABED9038-E671-4FAA-93BC-F2CC78158B3B}" type="presParOf" srcId="{2B853CFE-CD2B-4872-842D-328ABB7D9D95}" destId="{877C4039-3E67-4352-9980-0AE4808BA566}" srcOrd="9" destOrd="0" presId="urn:microsoft.com/office/officeart/2005/8/layout/target3"/>
    <dgm:cxn modelId="{664F6E97-35ED-4242-B14D-E50120C3D253}" type="presParOf" srcId="{2B853CFE-CD2B-4872-842D-328ABB7D9D95}" destId="{8DE3924D-FE11-4A21-BA8A-83F595902E45}" srcOrd="10" destOrd="0" presId="urn:microsoft.com/office/officeart/2005/8/layout/target3"/>
    <dgm:cxn modelId="{51CA743A-912B-4D53-A842-5D3335198F34}" type="presParOf" srcId="{2B853CFE-CD2B-4872-842D-328ABB7D9D95}" destId="{BE1F90CB-F413-4958-8BEB-8D76ACB088F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C87067-2A2E-4563-98E1-F92E2901C2A0}"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D18E7EEA-047A-4168-95C4-A0B323CF9907}">
      <dgm:prSet/>
      <dgm:spPr/>
      <dgm:t>
        <a:bodyPr/>
        <a:lstStyle/>
        <a:p>
          <a:r>
            <a:rPr lang="en-US" dirty="0">
              <a:latin typeface="Grotesque" panose="020B0504020202020204" pitchFamily="34" charset="0"/>
            </a:rPr>
            <a:t>Advocate for behavioral health integration and parity to require all insurers cover the improved community-based mobile crisis response service. </a:t>
          </a:r>
        </a:p>
      </dgm:t>
    </dgm:pt>
    <dgm:pt modelId="{C1BC69A4-EF66-4C14-959A-C078D98617E8}" type="parTrans" cxnId="{8D5E8CDB-9B8B-4156-931C-CA2286EE9769}">
      <dgm:prSet/>
      <dgm:spPr/>
      <dgm:t>
        <a:bodyPr/>
        <a:lstStyle/>
        <a:p>
          <a:endParaRPr lang="en-US"/>
        </a:p>
      </dgm:t>
    </dgm:pt>
    <dgm:pt modelId="{0A14E674-E966-4B7B-8FF4-90C344951B61}" type="sibTrans" cxnId="{8D5E8CDB-9B8B-4156-931C-CA2286EE9769}">
      <dgm:prSet/>
      <dgm:spPr/>
      <dgm:t>
        <a:bodyPr/>
        <a:lstStyle/>
        <a:p>
          <a:endParaRPr lang="en-US"/>
        </a:p>
      </dgm:t>
    </dgm:pt>
    <dgm:pt modelId="{F10FD146-66F4-4CB6-9B15-B48DFD05EEF0}">
      <dgm:prSet/>
      <dgm:spPr/>
      <dgm:t>
        <a:bodyPr/>
        <a:lstStyle/>
        <a:p>
          <a:r>
            <a:rPr lang="en-US" dirty="0">
              <a:latin typeface="Grotesque" panose="020B0504020202020204" pitchFamily="34" charset="0"/>
            </a:rPr>
            <a:t>Develop crisis management software to allow for streamlined point-in-time data collection and a shared crisis record across care continuum to allow for seamless transitions, reduced re-traumatization for individuals accessing service, and continuous quality improvement.</a:t>
          </a:r>
        </a:p>
      </dgm:t>
    </dgm:pt>
    <dgm:pt modelId="{D7331FE7-80A3-46EC-BFA4-69F72355243C}" type="parTrans" cxnId="{D68A63C8-0241-4C40-BD47-3D6CB57B9B0D}">
      <dgm:prSet/>
      <dgm:spPr/>
      <dgm:t>
        <a:bodyPr/>
        <a:lstStyle/>
        <a:p>
          <a:endParaRPr lang="en-US"/>
        </a:p>
      </dgm:t>
    </dgm:pt>
    <dgm:pt modelId="{9ACEF0E9-4438-4433-B399-A869B767CEF7}" type="sibTrans" cxnId="{D68A63C8-0241-4C40-BD47-3D6CB57B9B0D}">
      <dgm:prSet/>
      <dgm:spPr/>
      <dgm:t>
        <a:bodyPr/>
        <a:lstStyle/>
        <a:p>
          <a:endParaRPr lang="en-US"/>
        </a:p>
      </dgm:t>
    </dgm:pt>
    <dgm:pt modelId="{DED190CD-E050-4018-B444-6D98E8375FB2}">
      <dgm:prSet/>
      <dgm:spPr/>
      <dgm:t>
        <a:bodyPr/>
        <a:lstStyle/>
        <a:p>
          <a:r>
            <a:rPr lang="en-US" dirty="0">
              <a:latin typeface="Grotesque" panose="020B0504020202020204" pitchFamily="34" charset="0"/>
            </a:rPr>
            <a:t>Engage in cross office and inter-departmental behavioral health data integration efforts to ensure clear understanding of community behavioral health needs currently being met by other systems due to limited crisis system capacity.</a:t>
          </a:r>
        </a:p>
      </dgm:t>
    </dgm:pt>
    <dgm:pt modelId="{32542316-7579-4330-A668-4C2BE90CC60F}" type="parTrans" cxnId="{E4124026-F2D6-486D-BAAB-DB4CC68ECA2C}">
      <dgm:prSet/>
      <dgm:spPr/>
      <dgm:t>
        <a:bodyPr/>
        <a:lstStyle/>
        <a:p>
          <a:endParaRPr lang="en-US"/>
        </a:p>
      </dgm:t>
    </dgm:pt>
    <dgm:pt modelId="{797EA4DF-187C-4DB4-8A78-F4475AEB46DA}" type="sibTrans" cxnId="{E4124026-F2D6-486D-BAAB-DB4CC68ECA2C}">
      <dgm:prSet/>
      <dgm:spPr/>
      <dgm:t>
        <a:bodyPr/>
        <a:lstStyle/>
        <a:p>
          <a:endParaRPr lang="en-US"/>
        </a:p>
      </dgm:t>
    </dgm:pt>
    <dgm:pt modelId="{54FC7231-B18D-4834-9445-3E762766FB1A}">
      <dgm:prSet/>
      <dgm:spPr/>
      <dgm:t>
        <a:bodyPr/>
        <a:lstStyle/>
        <a:p>
          <a:r>
            <a:rPr lang="en-US" dirty="0">
              <a:latin typeface="Grotesque" panose="020B0504020202020204" pitchFamily="34" charset="0"/>
            </a:rPr>
            <a:t>Align terms, definitions, and requirements across licensing, policy, contract, court filings and data collection; providing technical assistance to ensure universal adoption with the goal of creating shared common language statewide.</a:t>
          </a:r>
        </a:p>
      </dgm:t>
    </dgm:pt>
    <dgm:pt modelId="{C5931ACE-D8E3-42B2-A9A9-424EA55A1D1B}" type="parTrans" cxnId="{1E1D0098-C3E9-4289-BB21-6B4D3F8CBB78}">
      <dgm:prSet/>
      <dgm:spPr/>
      <dgm:t>
        <a:bodyPr/>
        <a:lstStyle/>
        <a:p>
          <a:endParaRPr lang="en-US"/>
        </a:p>
      </dgm:t>
    </dgm:pt>
    <dgm:pt modelId="{A65483E3-C467-458E-A516-185EB248BC6C}" type="sibTrans" cxnId="{1E1D0098-C3E9-4289-BB21-6B4D3F8CBB78}">
      <dgm:prSet/>
      <dgm:spPr/>
      <dgm:t>
        <a:bodyPr/>
        <a:lstStyle/>
        <a:p>
          <a:endParaRPr lang="en-US"/>
        </a:p>
      </dgm:t>
    </dgm:pt>
    <dgm:pt modelId="{53AC3394-5352-4CE3-9C5B-B95E55528852}">
      <dgm:prSet/>
      <dgm:spPr/>
      <dgm:t>
        <a:bodyPr/>
        <a:lstStyle/>
        <a:p>
          <a:r>
            <a:rPr lang="en-US" dirty="0">
              <a:latin typeface="Grotesque" panose="020B0504020202020204" pitchFamily="34" charset="0"/>
            </a:rPr>
            <a:t>Continue efforts to strengthen crisis workforce  and require continuing education.</a:t>
          </a:r>
        </a:p>
      </dgm:t>
    </dgm:pt>
    <dgm:pt modelId="{2CA44030-0A51-4E93-9C01-A3A011C69D67}" type="parTrans" cxnId="{E73B7F01-2F44-4D15-8562-3BE99AC6DE0A}">
      <dgm:prSet/>
      <dgm:spPr/>
      <dgm:t>
        <a:bodyPr/>
        <a:lstStyle/>
        <a:p>
          <a:endParaRPr lang="en-US"/>
        </a:p>
      </dgm:t>
    </dgm:pt>
    <dgm:pt modelId="{D8DE7EC1-9EDD-4667-B23C-65E516B2D776}" type="sibTrans" cxnId="{E73B7F01-2F44-4D15-8562-3BE99AC6DE0A}">
      <dgm:prSet/>
      <dgm:spPr/>
      <dgm:t>
        <a:bodyPr/>
        <a:lstStyle/>
        <a:p>
          <a:endParaRPr lang="en-US"/>
        </a:p>
      </dgm:t>
    </dgm:pt>
    <dgm:pt modelId="{DC20307F-EAFE-460D-8937-F043EE2EE89E}">
      <dgm:prSet/>
      <dgm:spPr/>
      <dgm:t>
        <a:bodyPr/>
        <a:lstStyle/>
        <a:p>
          <a:r>
            <a:rPr lang="en-US" dirty="0">
              <a:latin typeface="Grotesque" panose="020B0504020202020204" pitchFamily="34" charset="0"/>
            </a:rPr>
            <a:t>Develop clear marketing and public messaging and provide outreach and education regarding access and service availability.</a:t>
          </a:r>
        </a:p>
      </dgm:t>
    </dgm:pt>
    <dgm:pt modelId="{063F24F3-9027-4D70-99B0-1F27EBC18C8D}" type="parTrans" cxnId="{EC60BFD9-D3D1-4C18-9F7A-C41A58975B1C}">
      <dgm:prSet/>
      <dgm:spPr/>
      <dgm:t>
        <a:bodyPr/>
        <a:lstStyle/>
        <a:p>
          <a:endParaRPr lang="en-US"/>
        </a:p>
      </dgm:t>
    </dgm:pt>
    <dgm:pt modelId="{362342DE-A73F-412E-914E-0CEDADF5795C}" type="sibTrans" cxnId="{EC60BFD9-D3D1-4C18-9F7A-C41A58975B1C}">
      <dgm:prSet/>
      <dgm:spPr/>
      <dgm:t>
        <a:bodyPr/>
        <a:lstStyle/>
        <a:p>
          <a:endParaRPr lang="en-US"/>
        </a:p>
      </dgm:t>
    </dgm:pt>
    <dgm:pt modelId="{BE8F8AEE-4BEC-40BA-855C-F35F325A581C}" type="pres">
      <dgm:prSet presAssocID="{01C87067-2A2E-4563-98E1-F92E2901C2A0}" presName="CompostProcess" presStyleCnt="0">
        <dgm:presLayoutVars>
          <dgm:dir/>
          <dgm:resizeHandles val="exact"/>
        </dgm:presLayoutVars>
      </dgm:prSet>
      <dgm:spPr/>
    </dgm:pt>
    <dgm:pt modelId="{DEC69C9E-2D44-40EC-961C-B6F791715C8F}" type="pres">
      <dgm:prSet presAssocID="{01C87067-2A2E-4563-98E1-F92E2901C2A0}" presName="arrow" presStyleLbl="bgShp" presStyleIdx="0" presStyleCnt="1"/>
      <dgm:spPr/>
    </dgm:pt>
    <dgm:pt modelId="{8825BF1D-C9A2-42CC-9385-69FC8E671CF9}" type="pres">
      <dgm:prSet presAssocID="{01C87067-2A2E-4563-98E1-F92E2901C2A0}" presName="linearProcess" presStyleCnt="0"/>
      <dgm:spPr/>
    </dgm:pt>
    <dgm:pt modelId="{551908B5-81CC-4218-94E4-F308CC5C770C}" type="pres">
      <dgm:prSet presAssocID="{D18E7EEA-047A-4168-95C4-A0B323CF9907}" presName="textNode" presStyleLbl="node1" presStyleIdx="0" presStyleCnt="6">
        <dgm:presLayoutVars>
          <dgm:bulletEnabled val="1"/>
        </dgm:presLayoutVars>
      </dgm:prSet>
      <dgm:spPr/>
    </dgm:pt>
    <dgm:pt modelId="{486D0DAE-6656-47CC-9C4C-9D8151D4EDAD}" type="pres">
      <dgm:prSet presAssocID="{0A14E674-E966-4B7B-8FF4-90C344951B61}" presName="sibTrans" presStyleCnt="0"/>
      <dgm:spPr/>
    </dgm:pt>
    <dgm:pt modelId="{75ADE3B4-BFE5-4197-BCD9-D8786B546B06}" type="pres">
      <dgm:prSet presAssocID="{F10FD146-66F4-4CB6-9B15-B48DFD05EEF0}" presName="textNode" presStyleLbl="node1" presStyleIdx="1" presStyleCnt="6">
        <dgm:presLayoutVars>
          <dgm:bulletEnabled val="1"/>
        </dgm:presLayoutVars>
      </dgm:prSet>
      <dgm:spPr/>
    </dgm:pt>
    <dgm:pt modelId="{A8B8F3C3-44EC-44C9-B109-5B2AC0855821}" type="pres">
      <dgm:prSet presAssocID="{9ACEF0E9-4438-4433-B399-A869B767CEF7}" presName="sibTrans" presStyleCnt="0"/>
      <dgm:spPr/>
    </dgm:pt>
    <dgm:pt modelId="{14E97069-FDEB-4119-991A-E0441BE3B7A0}" type="pres">
      <dgm:prSet presAssocID="{DED190CD-E050-4018-B444-6D98E8375FB2}" presName="textNode" presStyleLbl="node1" presStyleIdx="2" presStyleCnt="6">
        <dgm:presLayoutVars>
          <dgm:bulletEnabled val="1"/>
        </dgm:presLayoutVars>
      </dgm:prSet>
      <dgm:spPr/>
    </dgm:pt>
    <dgm:pt modelId="{0AACC86A-438F-4151-8590-A319D752B2F5}" type="pres">
      <dgm:prSet presAssocID="{797EA4DF-187C-4DB4-8A78-F4475AEB46DA}" presName="sibTrans" presStyleCnt="0"/>
      <dgm:spPr/>
    </dgm:pt>
    <dgm:pt modelId="{069B9D1A-6B31-4E01-A8F0-9FFED42BBC7F}" type="pres">
      <dgm:prSet presAssocID="{54FC7231-B18D-4834-9445-3E762766FB1A}" presName="textNode" presStyleLbl="node1" presStyleIdx="3" presStyleCnt="6">
        <dgm:presLayoutVars>
          <dgm:bulletEnabled val="1"/>
        </dgm:presLayoutVars>
      </dgm:prSet>
      <dgm:spPr/>
    </dgm:pt>
    <dgm:pt modelId="{A706F78B-04A5-43DF-BFEE-5193EC88A8C2}" type="pres">
      <dgm:prSet presAssocID="{A65483E3-C467-458E-A516-185EB248BC6C}" presName="sibTrans" presStyleCnt="0"/>
      <dgm:spPr/>
    </dgm:pt>
    <dgm:pt modelId="{F8420E21-5BDB-43DC-A722-B9B87813CAF7}" type="pres">
      <dgm:prSet presAssocID="{53AC3394-5352-4CE3-9C5B-B95E55528852}" presName="textNode" presStyleLbl="node1" presStyleIdx="4" presStyleCnt="6">
        <dgm:presLayoutVars>
          <dgm:bulletEnabled val="1"/>
        </dgm:presLayoutVars>
      </dgm:prSet>
      <dgm:spPr/>
    </dgm:pt>
    <dgm:pt modelId="{464A65E8-901C-43F7-8026-C6E4DB5DCE6A}" type="pres">
      <dgm:prSet presAssocID="{D8DE7EC1-9EDD-4667-B23C-65E516B2D776}" presName="sibTrans" presStyleCnt="0"/>
      <dgm:spPr/>
    </dgm:pt>
    <dgm:pt modelId="{3F5AC4D6-4893-4559-B3CD-E602FE1D1ED0}" type="pres">
      <dgm:prSet presAssocID="{DC20307F-EAFE-460D-8937-F043EE2EE89E}" presName="textNode" presStyleLbl="node1" presStyleIdx="5" presStyleCnt="6">
        <dgm:presLayoutVars>
          <dgm:bulletEnabled val="1"/>
        </dgm:presLayoutVars>
      </dgm:prSet>
      <dgm:spPr/>
    </dgm:pt>
  </dgm:ptLst>
  <dgm:cxnLst>
    <dgm:cxn modelId="{E73B7F01-2F44-4D15-8562-3BE99AC6DE0A}" srcId="{01C87067-2A2E-4563-98E1-F92E2901C2A0}" destId="{53AC3394-5352-4CE3-9C5B-B95E55528852}" srcOrd="4" destOrd="0" parTransId="{2CA44030-0A51-4E93-9C01-A3A011C69D67}" sibTransId="{D8DE7EC1-9EDD-4667-B23C-65E516B2D776}"/>
    <dgm:cxn modelId="{E4124026-F2D6-486D-BAAB-DB4CC68ECA2C}" srcId="{01C87067-2A2E-4563-98E1-F92E2901C2A0}" destId="{DED190CD-E050-4018-B444-6D98E8375FB2}" srcOrd="2" destOrd="0" parTransId="{32542316-7579-4330-A668-4C2BE90CC60F}" sibTransId="{797EA4DF-187C-4DB4-8A78-F4475AEB46DA}"/>
    <dgm:cxn modelId="{3E63CE6D-9758-4D14-B2C4-EEA4E768B9DB}" type="presOf" srcId="{53AC3394-5352-4CE3-9C5B-B95E55528852}" destId="{F8420E21-5BDB-43DC-A722-B9B87813CAF7}" srcOrd="0" destOrd="0" presId="urn:microsoft.com/office/officeart/2005/8/layout/hProcess9"/>
    <dgm:cxn modelId="{C405C080-41C8-4F00-BF5F-95ECB6304150}" type="presOf" srcId="{DED190CD-E050-4018-B444-6D98E8375FB2}" destId="{14E97069-FDEB-4119-991A-E0441BE3B7A0}" srcOrd="0" destOrd="0" presId="urn:microsoft.com/office/officeart/2005/8/layout/hProcess9"/>
    <dgm:cxn modelId="{1E1D0098-C3E9-4289-BB21-6B4D3F8CBB78}" srcId="{01C87067-2A2E-4563-98E1-F92E2901C2A0}" destId="{54FC7231-B18D-4834-9445-3E762766FB1A}" srcOrd="3" destOrd="0" parTransId="{C5931ACE-D8E3-42B2-A9A9-424EA55A1D1B}" sibTransId="{A65483E3-C467-458E-A516-185EB248BC6C}"/>
    <dgm:cxn modelId="{2AC0E8BD-583C-421C-A8DE-D8B71DC478DC}" type="presOf" srcId="{DC20307F-EAFE-460D-8937-F043EE2EE89E}" destId="{3F5AC4D6-4893-4559-B3CD-E602FE1D1ED0}" srcOrd="0" destOrd="0" presId="urn:microsoft.com/office/officeart/2005/8/layout/hProcess9"/>
    <dgm:cxn modelId="{D68A63C8-0241-4C40-BD47-3D6CB57B9B0D}" srcId="{01C87067-2A2E-4563-98E1-F92E2901C2A0}" destId="{F10FD146-66F4-4CB6-9B15-B48DFD05EEF0}" srcOrd="1" destOrd="0" parTransId="{D7331FE7-80A3-46EC-BFA4-69F72355243C}" sibTransId="{9ACEF0E9-4438-4433-B399-A869B767CEF7}"/>
    <dgm:cxn modelId="{EC60BFD9-D3D1-4C18-9F7A-C41A58975B1C}" srcId="{01C87067-2A2E-4563-98E1-F92E2901C2A0}" destId="{DC20307F-EAFE-460D-8937-F043EE2EE89E}" srcOrd="5" destOrd="0" parTransId="{063F24F3-9027-4D70-99B0-1F27EBC18C8D}" sibTransId="{362342DE-A73F-412E-914E-0CEDADF5795C}"/>
    <dgm:cxn modelId="{8D5E8CDB-9B8B-4156-931C-CA2286EE9769}" srcId="{01C87067-2A2E-4563-98E1-F92E2901C2A0}" destId="{D18E7EEA-047A-4168-95C4-A0B323CF9907}" srcOrd="0" destOrd="0" parTransId="{C1BC69A4-EF66-4C14-959A-C078D98617E8}" sibTransId="{0A14E674-E966-4B7B-8FF4-90C344951B61}"/>
    <dgm:cxn modelId="{7E9BB3E9-ADA5-4DFA-822F-4AE1E0E5D14E}" type="presOf" srcId="{D18E7EEA-047A-4168-95C4-A0B323CF9907}" destId="{551908B5-81CC-4218-94E4-F308CC5C770C}" srcOrd="0" destOrd="0" presId="urn:microsoft.com/office/officeart/2005/8/layout/hProcess9"/>
    <dgm:cxn modelId="{9C816DF2-5E9C-4947-AC10-D7B69738EAF9}" type="presOf" srcId="{54FC7231-B18D-4834-9445-3E762766FB1A}" destId="{069B9D1A-6B31-4E01-A8F0-9FFED42BBC7F}" srcOrd="0" destOrd="0" presId="urn:microsoft.com/office/officeart/2005/8/layout/hProcess9"/>
    <dgm:cxn modelId="{C072DDF3-E974-40EE-8E31-FFFD1D1CAAC6}" type="presOf" srcId="{F10FD146-66F4-4CB6-9B15-B48DFD05EEF0}" destId="{75ADE3B4-BFE5-4197-BCD9-D8786B546B06}" srcOrd="0" destOrd="0" presId="urn:microsoft.com/office/officeart/2005/8/layout/hProcess9"/>
    <dgm:cxn modelId="{1508CCF5-3C49-4AAE-BAEF-B217F501FCED}" type="presOf" srcId="{01C87067-2A2E-4563-98E1-F92E2901C2A0}" destId="{BE8F8AEE-4BEC-40BA-855C-F35F325A581C}" srcOrd="0" destOrd="0" presId="urn:microsoft.com/office/officeart/2005/8/layout/hProcess9"/>
    <dgm:cxn modelId="{5A53BA1D-80CA-4B11-846B-56F92E5E21FE}" type="presParOf" srcId="{BE8F8AEE-4BEC-40BA-855C-F35F325A581C}" destId="{DEC69C9E-2D44-40EC-961C-B6F791715C8F}" srcOrd="0" destOrd="0" presId="urn:microsoft.com/office/officeart/2005/8/layout/hProcess9"/>
    <dgm:cxn modelId="{E99C3A93-E370-4F2A-9883-6AB9A3E5FBE9}" type="presParOf" srcId="{BE8F8AEE-4BEC-40BA-855C-F35F325A581C}" destId="{8825BF1D-C9A2-42CC-9385-69FC8E671CF9}" srcOrd="1" destOrd="0" presId="urn:microsoft.com/office/officeart/2005/8/layout/hProcess9"/>
    <dgm:cxn modelId="{C4C09FD4-7F96-4FD6-8F04-CA59E4E99AAE}" type="presParOf" srcId="{8825BF1D-C9A2-42CC-9385-69FC8E671CF9}" destId="{551908B5-81CC-4218-94E4-F308CC5C770C}" srcOrd="0" destOrd="0" presId="urn:microsoft.com/office/officeart/2005/8/layout/hProcess9"/>
    <dgm:cxn modelId="{3722AE38-1666-4D5E-9544-9AC7258449BD}" type="presParOf" srcId="{8825BF1D-C9A2-42CC-9385-69FC8E671CF9}" destId="{486D0DAE-6656-47CC-9C4C-9D8151D4EDAD}" srcOrd="1" destOrd="0" presId="urn:microsoft.com/office/officeart/2005/8/layout/hProcess9"/>
    <dgm:cxn modelId="{2C5C91AD-AA7C-483C-89F5-165228B63A8D}" type="presParOf" srcId="{8825BF1D-C9A2-42CC-9385-69FC8E671CF9}" destId="{75ADE3B4-BFE5-4197-BCD9-D8786B546B06}" srcOrd="2" destOrd="0" presId="urn:microsoft.com/office/officeart/2005/8/layout/hProcess9"/>
    <dgm:cxn modelId="{729978BD-CEC8-493D-AB23-1CC85E2D9B59}" type="presParOf" srcId="{8825BF1D-C9A2-42CC-9385-69FC8E671CF9}" destId="{A8B8F3C3-44EC-44C9-B109-5B2AC0855821}" srcOrd="3" destOrd="0" presId="urn:microsoft.com/office/officeart/2005/8/layout/hProcess9"/>
    <dgm:cxn modelId="{2BC9048C-A406-47D2-893A-A453AC51A3F3}" type="presParOf" srcId="{8825BF1D-C9A2-42CC-9385-69FC8E671CF9}" destId="{14E97069-FDEB-4119-991A-E0441BE3B7A0}" srcOrd="4" destOrd="0" presId="urn:microsoft.com/office/officeart/2005/8/layout/hProcess9"/>
    <dgm:cxn modelId="{92BDA884-40D2-45CE-A9FF-3C76133865B6}" type="presParOf" srcId="{8825BF1D-C9A2-42CC-9385-69FC8E671CF9}" destId="{0AACC86A-438F-4151-8590-A319D752B2F5}" srcOrd="5" destOrd="0" presId="urn:microsoft.com/office/officeart/2005/8/layout/hProcess9"/>
    <dgm:cxn modelId="{9434BF43-F666-486F-8880-49A41DC39147}" type="presParOf" srcId="{8825BF1D-C9A2-42CC-9385-69FC8E671CF9}" destId="{069B9D1A-6B31-4E01-A8F0-9FFED42BBC7F}" srcOrd="6" destOrd="0" presId="urn:microsoft.com/office/officeart/2005/8/layout/hProcess9"/>
    <dgm:cxn modelId="{C22F16E0-8247-47A8-A9B3-281ABCA92AD4}" type="presParOf" srcId="{8825BF1D-C9A2-42CC-9385-69FC8E671CF9}" destId="{A706F78B-04A5-43DF-BFEE-5193EC88A8C2}" srcOrd="7" destOrd="0" presId="urn:microsoft.com/office/officeart/2005/8/layout/hProcess9"/>
    <dgm:cxn modelId="{838EB096-ABE8-4149-9AB5-C44A0948B18E}" type="presParOf" srcId="{8825BF1D-C9A2-42CC-9385-69FC8E671CF9}" destId="{F8420E21-5BDB-43DC-A722-B9B87813CAF7}" srcOrd="8" destOrd="0" presId="urn:microsoft.com/office/officeart/2005/8/layout/hProcess9"/>
    <dgm:cxn modelId="{8A0CCE9B-3637-4EC1-9904-2D7D4AE7F52B}" type="presParOf" srcId="{8825BF1D-C9A2-42CC-9385-69FC8E671CF9}" destId="{464A65E8-901C-43F7-8026-C6E4DB5DCE6A}" srcOrd="9" destOrd="0" presId="urn:microsoft.com/office/officeart/2005/8/layout/hProcess9"/>
    <dgm:cxn modelId="{F16FACD8-8D28-480F-B77C-7A0C2DB40A04}" type="presParOf" srcId="{8825BF1D-C9A2-42CC-9385-69FC8E671CF9}" destId="{3F5AC4D6-4893-4559-B3CD-E602FE1D1ED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CFD21D-1D19-4AE1-9E43-4F8098CDAD99}"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F134F694-7C5C-4AF8-B39B-B8975B7E2D30}">
      <dgm:prSet custT="1"/>
      <dgm:spPr/>
      <dgm:t>
        <a:bodyPr/>
        <a:lstStyle/>
        <a:p>
          <a:r>
            <a:rPr lang="en-US" sz="1400" dirty="0">
              <a:latin typeface="Grotesque" panose="020B0504020202020204" pitchFamily="34" charset="0"/>
            </a:rPr>
            <a:t>Ask yourself:</a:t>
          </a:r>
        </a:p>
      </dgm:t>
    </dgm:pt>
    <dgm:pt modelId="{0E781527-F9FD-436B-8428-6AB49E8EF5E6}" type="parTrans" cxnId="{924D7827-CD1E-4CF2-91C2-9833029010A2}">
      <dgm:prSet/>
      <dgm:spPr/>
      <dgm:t>
        <a:bodyPr/>
        <a:lstStyle/>
        <a:p>
          <a:endParaRPr lang="en-US"/>
        </a:p>
      </dgm:t>
    </dgm:pt>
    <dgm:pt modelId="{828D9FC9-C664-4C98-AA66-8A1584743251}" type="sibTrans" cxnId="{924D7827-CD1E-4CF2-91C2-9833029010A2}">
      <dgm:prSet/>
      <dgm:spPr/>
      <dgm:t>
        <a:bodyPr/>
        <a:lstStyle/>
        <a:p>
          <a:endParaRPr lang="en-US"/>
        </a:p>
      </dgm:t>
    </dgm:pt>
    <dgm:pt modelId="{EECD79C0-2457-48B1-AA76-93E1CFAB4344}">
      <dgm:prSet custT="1"/>
      <dgm:spPr/>
      <dgm:t>
        <a:bodyPr/>
        <a:lstStyle/>
        <a:p>
          <a:r>
            <a:rPr lang="en-US" sz="1400" dirty="0">
              <a:latin typeface="Grotesque" panose="020B0504020202020204" pitchFamily="34" charset="0"/>
            </a:rPr>
            <a:t>Is the person in danger of hurting themselves, others or property?</a:t>
          </a:r>
        </a:p>
      </dgm:t>
    </dgm:pt>
    <dgm:pt modelId="{82487E02-C193-4193-8A3E-F46A185CDA20}" type="parTrans" cxnId="{7DD0332A-843B-4A94-9381-2877FC18CB41}">
      <dgm:prSet/>
      <dgm:spPr/>
      <dgm:t>
        <a:bodyPr/>
        <a:lstStyle/>
        <a:p>
          <a:endParaRPr lang="en-US"/>
        </a:p>
      </dgm:t>
    </dgm:pt>
    <dgm:pt modelId="{9A9722E7-6338-42BC-90C7-2E8E83A2B80A}" type="sibTrans" cxnId="{7DD0332A-843B-4A94-9381-2877FC18CB41}">
      <dgm:prSet/>
      <dgm:spPr/>
      <dgm:t>
        <a:bodyPr/>
        <a:lstStyle/>
        <a:p>
          <a:endParaRPr lang="en-US"/>
        </a:p>
      </dgm:t>
    </dgm:pt>
    <dgm:pt modelId="{DABE35D5-F0A3-433C-BE62-5F1745C3443F}">
      <dgm:prSet custT="1"/>
      <dgm:spPr/>
      <dgm:t>
        <a:bodyPr/>
        <a:lstStyle/>
        <a:p>
          <a:r>
            <a:rPr lang="en-US" sz="1400">
              <a:latin typeface="Grotesque" panose="020B0504020202020204" pitchFamily="34" charset="0"/>
            </a:rPr>
            <a:t>Do you need emergency assistance?</a:t>
          </a:r>
        </a:p>
      </dgm:t>
    </dgm:pt>
    <dgm:pt modelId="{52312BBE-1644-48FA-B523-4B3A05CDC9F5}" type="parTrans" cxnId="{E030659C-BE96-41D6-891B-460D183036D1}">
      <dgm:prSet/>
      <dgm:spPr/>
      <dgm:t>
        <a:bodyPr/>
        <a:lstStyle/>
        <a:p>
          <a:endParaRPr lang="en-US"/>
        </a:p>
      </dgm:t>
    </dgm:pt>
    <dgm:pt modelId="{99D401EA-C6F6-4DE3-BB9F-722997E5D2BE}" type="sibTrans" cxnId="{E030659C-BE96-41D6-891B-460D183036D1}">
      <dgm:prSet/>
      <dgm:spPr/>
      <dgm:t>
        <a:bodyPr/>
        <a:lstStyle/>
        <a:p>
          <a:endParaRPr lang="en-US"/>
        </a:p>
      </dgm:t>
    </dgm:pt>
    <dgm:pt modelId="{50A48291-5A26-4CA1-A42E-F8300CB133FA}">
      <dgm:prSet custT="1"/>
      <dgm:spPr/>
      <dgm:t>
        <a:bodyPr/>
        <a:lstStyle/>
        <a:p>
          <a:r>
            <a:rPr lang="en-US" sz="1400" dirty="0">
              <a:latin typeface="Grotesque" panose="020B0504020202020204" pitchFamily="34" charset="0"/>
            </a:rPr>
            <a:t>Do you have time to start with a phone call for guidance and support from a mental health professional</a:t>
          </a:r>
        </a:p>
      </dgm:t>
    </dgm:pt>
    <dgm:pt modelId="{09DBAD07-A252-4E1F-91CC-9ECB0EA329D9}" type="parTrans" cxnId="{81902443-7979-453A-AEA6-27B0F938028B}">
      <dgm:prSet/>
      <dgm:spPr/>
      <dgm:t>
        <a:bodyPr/>
        <a:lstStyle/>
        <a:p>
          <a:endParaRPr lang="en-US"/>
        </a:p>
      </dgm:t>
    </dgm:pt>
    <dgm:pt modelId="{784AD9CC-F0A1-4187-9090-CAB1AFFD69E7}" type="sibTrans" cxnId="{81902443-7979-453A-AEA6-27B0F938028B}">
      <dgm:prSet/>
      <dgm:spPr/>
      <dgm:t>
        <a:bodyPr/>
        <a:lstStyle/>
        <a:p>
          <a:endParaRPr lang="en-US"/>
        </a:p>
      </dgm:t>
    </dgm:pt>
    <dgm:pt modelId="{71821059-92AB-432A-BA5F-8AC1613630F2}">
      <dgm:prSet custT="1"/>
      <dgm:spPr/>
      <dgm:t>
        <a:bodyPr/>
        <a:lstStyle/>
        <a:p>
          <a:r>
            <a:rPr lang="en-US" sz="1400" dirty="0">
              <a:latin typeface="Grotesque" panose="020B0504020202020204" pitchFamily="34" charset="0"/>
            </a:rPr>
            <a:t>Techniques that may help de-escalate a crisis:</a:t>
          </a:r>
        </a:p>
      </dgm:t>
    </dgm:pt>
    <dgm:pt modelId="{C5A2FD94-BE29-4E02-BBBC-3EAD3213A430}" type="parTrans" cxnId="{A540A8B2-2D61-443D-B712-727706096760}">
      <dgm:prSet/>
      <dgm:spPr/>
      <dgm:t>
        <a:bodyPr/>
        <a:lstStyle/>
        <a:p>
          <a:endParaRPr lang="en-US"/>
        </a:p>
      </dgm:t>
    </dgm:pt>
    <dgm:pt modelId="{1C5B8A61-3993-422C-95B0-02158A6E0747}" type="sibTrans" cxnId="{A540A8B2-2D61-443D-B712-727706096760}">
      <dgm:prSet/>
      <dgm:spPr/>
      <dgm:t>
        <a:bodyPr/>
        <a:lstStyle/>
        <a:p>
          <a:endParaRPr lang="en-US"/>
        </a:p>
      </dgm:t>
    </dgm:pt>
    <dgm:pt modelId="{FD7C7224-FB5E-46BD-BC7D-9757B30C15BE}">
      <dgm:prSet custT="1"/>
      <dgm:spPr/>
      <dgm:t>
        <a:bodyPr/>
        <a:lstStyle/>
        <a:p>
          <a:r>
            <a:rPr lang="en-US" sz="1400" dirty="0">
              <a:latin typeface="Grotesque" panose="020B0504020202020204" pitchFamily="34" charset="0"/>
            </a:rPr>
            <a:t>Keep your voice calm</a:t>
          </a:r>
        </a:p>
      </dgm:t>
    </dgm:pt>
    <dgm:pt modelId="{6C5FEF38-7053-41AB-94A2-39E52A42F222}" type="parTrans" cxnId="{0FABF49A-8BDE-4D6E-8925-01ED0D201F6E}">
      <dgm:prSet/>
      <dgm:spPr/>
      <dgm:t>
        <a:bodyPr/>
        <a:lstStyle/>
        <a:p>
          <a:endParaRPr lang="en-US"/>
        </a:p>
      </dgm:t>
    </dgm:pt>
    <dgm:pt modelId="{D3609B70-7597-449E-8AFC-57B99E28F536}" type="sibTrans" cxnId="{0FABF49A-8BDE-4D6E-8925-01ED0D201F6E}">
      <dgm:prSet/>
      <dgm:spPr/>
      <dgm:t>
        <a:bodyPr/>
        <a:lstStyle/>
        <a:p>
          <a:endParaRPr lang="en-US"/>
        </a:p>
      </dgm:t>
    </dgm:pt>
    <dgm:pt modelId="{2975C8EE-0978-4B97-A599-C28E6D799B27}">
      <dgm:prSet custT="1"/>
      <dgm:spPr/>
      <dgm:t>
        <a:bodyPr/>
        <a:lstStyle/>
        <a:p>
          <a:r>
            <a:rPr lang="en-US" sz="1400" dirty="0">
              <a:latin typeface="Grotesque" panose="020B0504020202020204" pitchFamily="34" charset="0"/>
            </a:rPr>
            <a:t>Listen to the person</a:t>
          </a:r>
        </a:p>
      </dgm:t>
    </dgm:pt>
    <dgm:pt modelId="{A3C35850-B17F-43BC-8F81-2114FB67B38B}" type="parTrans" cxnId="{D25A424F-C1FD-41ED-A42C-491EB6548DAE}">
      <dgm:prSet/>
      <dgm:spPr/>
      <dgm:t>
        <a:bodyPr/>
        <a:lstStyle/>
        <a:p>
          <a:endParaRPr lang="en-US"/>
        </a:p>
      </dgm:t>
    </dgm:pt>
    <dgm:pt modelId="{970B7D8D-2F54-433B-986C-B62669A195FC}" type="sibTrans" cxnId="{D25A424F-C1FD-41ED-A42C-491EB6548DAE}">
      <dgm:prSet/>
      <dgm:spPr/>
      <dgm:t>
        <a:bodyPr/>
        <a:lstStyle/>
        <a:p>
          <a:endParaRPr lang="en-US"/>
        </a:p>
      </dgm:t>
    </dgm:pt>
    <dgm:pt modelId="{3EE9A5DA-480F-4F9C-BFBA-4F8940D80B53}">
      <dgm:prSet custT="1"/>
      <dgm:spPr/>
      <dgm:t>
        <a:bodyPr/>
        <a:lstStyle/>
        <a:p>
          <a:r>
            <a:rPr lang="en-US" sz="1400" dirty="0">
              <a:latin typeface="Grotesque" panose="020B0504020202020204" pitchFamily="34" charset="0"/>
            </a:rPr>
            <a:t>Express support and concern</a:t>
          </a:r>
        </a:p>
      </dgm:t>
    </dgm:pt>
    <dgm:pt modelId="{A5EEF790-78B2-4DC8-B083-D7940BED98A2}" type="parTrans" cxnId="{8BB72C4F-216F-46AC-8E66-99EAD8DAB573}">
      <dgm:prSet/>
      <dgm:spPr/>
      <dgm:t>
        <a:bodyPr/>
        <a:lstStyle/>
        <a:p>
          <a:endParaRPr lang="en-US"/>
        </a:p>
      </dgm:t>
    </dgm:pt>
    <dgm:pt modelId="{3E8C6F8F-2CC1-4788-BF3C-62F62F97D8D0}" type="sibTrans" cxnId="{8BB72C4F-216F-46AC-8E66-99EAD8DAB573}">
      <dgm:prSet/>
      <dgm:spPr/>
      <dgm:t>
        <a:bodyPr/>
        <a:lstStyle/>
        <a:p>
          <a:endParaRPr lang="en-US"/>
        </a:p>
      </dgm:t>
    </dgm:pt>
    <dgm:pt modelId="{2BBB8F49-68BC-4FC9-830A-E81560E2F6E6}">
      <dgm:prSet custT="1"/>
      <dgm:spPr/>
      <dgm:t>
        <a:bodyPr/>
        <a:lstStyle/>
        <a:p>
          <a:r>
            <a:rPr lang="en-US" sz="1400" dirty="0">
              <a:latin typeface="Grotesque" panose="020B0504020202020204" pitchFamily="34" charset="0"/>
            </a:rPr>
            <a:t>Avoid continuous eye contact</a:t>
          </a:r>
        </a:p>
      </dgm:t>
    </dgm:pt>
    <dgm:pt modelId="{94ED3CFF-AB9C-4789-8D55-AD9D5BD22CE7}" type="parTrans" cxnId="{5C5B10DE-182F-4A7A-B7FC-FA7D027F1135}">
      <dgm:prSet/>
      <dgm:spPr/>
      <dgm:t>
        <a:bodyPr/>
        <a:lstStyle/>
        <a:p>
          <a:endParaRPr lang="en-US"/>
        </a:p>
      </dgm:t>
    </dgm:pt>
    <dgm:pt modelId="{C0C80C13-8F14-4B97-9BB6-C93E6D86D9D5}" type="sibTrans" cxnId="{5C5B10DE-182F-4A7A-B7FC-FA7D027F1135}">
      <dgm:prSet/>
      <dgm:spPr/>
      <dgm:t>
        <a:bodyPr/>
        <a:lstStyle/>
        <a:p>
          <a:endParaRPr lang="en-US"/>
        </a:p>
      </dgm:t>
    </dgm:pt>
    <dgm:pt modelId="{738D3DF2-9745-4124-976F-87AE723BE13C}">
      <dgm:prSet custT="1"/>
      <dgm:spPr/>
      <dgm:t>
        <a:bodyPr/>
        <a:lstStyle/>
        <a:p>
          <a:r>
            <a:rPr lang="en-US" sz="1400" dirty="0">
              <a:latin typeface="Grotesque" panose="020B0504020202020204" pitchFamily="34" charset="0"/>
            </a:rPr>
            <a:t> Ask how you can help</a:t>
          </a:r>
        </a:p>
      </dgm:t>
    </dgm:pt>
    <dgm:pt modelId="{16760831-D282-4706-8A03-C863C9600C7D}" type="parTrans" cxnId="{9CEC5B80-A6A8-4510-B060-397044849B83}">
      <dgm:prSet/>
      <dgm:spPr/>
      <dgm:t>
        <a:bodyPr/>
        <a:lstStyle/>
        <a:p>
          <a:endParaRPr lang="en-US"/>
        </a:p>
      </dgm:t>
    </dgm:pt>
    <dgm:pt modelId="{C55F1090-EC32-48FD-946C-0F2314B39274}" type="sibTrans" cxnId="{9CEC5B80-A6A8-4510-B060-397044849B83}">
      <dgm:prSet/>
      <dgm:spPr/>
      <dgm:t>
        <a:bodyPr/>
        <a:lstStyle/>
        <a:p>
          <a:endParaRPr lang="en-US"/>
        </a:p>
      </dgm:t>
    </dgm:pt>
    <dgm:pt modelId="{5E5AE2E6-FB40-49DF-B735-1DC792CFAAFE}">
      <dgm:prSet custT="1"/>
      <dgm:spPr/>
      <dgm:t>
        <a:bodyPr/>
        <a:lstStyle/>
        <a:p>
          <a:r>
            <a:rPr lang="en-US" sz="1400" dirty="0">
              <a:latin typeface="Grotesque" panose="020B0504020202020204" pitchFamily="34" charset="0"/>
            </a:rPr>
            <a:t>Keep stimulation level low</a:t>
          </a:r>
        </a:p>
      </dgm:t>
    </dgm:pt>
    <dgm:pt modelId="{D27E095C-0F54-45CC-8E8D-EA0AE8A9D996}" type="parTrans" cxnId="{789C86BA-D10F-468F-9B92-A2B996AE0472}">
      <dgm:prSet/>
      <dgm:spPr/>
      <dgm:t>
        <a:bodyPr/>
        <a:lstStyle/>
        <a:p>
          <a:endParaRPr lang="en-US"/>
        </a:p>
      </dgm:t>
    </dgm:pt>
    <dgm:pt modelId="{06C17574-0481-4C50-9D18-9EB6192C576C}" type="sibTrans" cxnId="{789C86BA-D10F-468F-9B92-A2B996AE0472}">
      <dgm:prSet/>
      <dgm:spPr/>
      <dgm:t>
        <a:bodyPr/>
        <a:lstStyle/>
        <a:p>
          <a:endParaRPr lang="en-US"/>
        </a:p>
      </dgm:t>
    </dgm:pt>
    <dgm:pt modelId="{252B366C-66BC-4E9D-AA7B-ACA4A806DA20}">
      <dgm:prSet custT="1"/>
      <dgm:spPr/>
      <dgm:t>
        <a:bodyPr/>
        <a:lstStyle/>
        <a:p>
          <a:r>
            <a:rPr lang="en-US" sz="1400" dirty="0">
              <a:latin typeface="Grotesque" panose="020B0504020202020204" pitchFamily="34" charset="0"/>
            </a:rPr>
            <a:t>Offer options instead of trying to take control</a:t>
          </a:r>
        </a:p>
      </dgm:t>
    </dgm:pt>
    <dgm:pt modelId="{6210B52F-110D-483C-AB21-93E2B2FA4E5A}" type="parTrans" cxnId="{0C7AB108-AC19-46E6-BF94-68504FF2571B}">
      <dgm:prSet/>
      <dgm:spPr/>
      <dgm:t>
        <a:bodyPr/>
        <a:lstStyle/>
        <a:p>
          <a:endParaRPr lang="en-US"/>
        </a:p>
      </dgm:t>
    </dgm:pt>
    <dgm:pt modelId="{F5AADC61-36F2-42AF-8C04-FAC6FD1451AD}" type="sibTrans" cxnId="{0C7AB108-AC19-46E6-BF94-68504FF2571B}">
      <dgm:prSet/>
      <dgm:spPr/>
      <dgm:t>
        <a:bodyPr/>
        <a:lstStyle/>
        <a:p>
          <a:endParaRPr lang="en-US"/>
        </a:p>
      </dgm:t>
    </dgm:pt>
    <dgm:pt modelId="{67ACBBA5-2957-42FD-B3EB-442E0239E6B7}">
      <dgm:prSet custT="1"/>
      <dgm:spPr/>
      <dgm:t>
        <a:bodyPr/>
        <a:lstStyle/>
        <a:p>
          <a:r>
            <a:rPr lang="en-US" sz="1400" dirty="0">
              <a:latin typeface="Grotesque" panose="020B0504020202020204" pitchFamily="34" charset="0"/>
            </a:rPr>
            <a:t>Avoid touching the person unless you ask permission</a:t>
          </a:r>
        </a:p>
      </dgm:t>
    </dgm:pt>
    <dgm:pt modelId="{648DA8E7-EC62-469A-87E7-497EE570D318}" type="parTrans" cxnId="{A5008919-83E1-4E5D-BDAF-E92EACA9A061}">
      <dgm:prSet/>
      <dgm:spPr/>
      <dgm:t>
        <a:bodyPr/>
        <a:lstStyle/>
        <a:p>
          <a:endParaRPr lang="en-US"/>
        </a:p>
      </dgm:t>
    </dgm:pt>
    <dgm:pt modelId="{29D02438-6448-4A94-98A4-512BADC2D473}" type="sibTrans" cxnId="{A5008919-83E1-4E5D-BDAF-E92EACA9A061}">
      <dgm:prSet/>
      <dgm:spPr/>
      <dgm:t>
        <a:bodyPr/>
        <a:lstStyle/>
        <a:p>
          <a:endParaRPr lang="en-US"/>
        </a:p>
      </dgm:t>
    </dgm:pt>
    <dgm:pt modelId="{3004CE76-696E-4463-ACA3-FE682EED170C}">
      <dgm:prSet custT="1"/>
      <dgm:spPr/>
      <dgm:t>
        <a:bodyPr/>
        <a:lstStyle/>
        <a:p>
          <a:r>
            <a:rPr lang="en-US" sz="1400" dirty="0">
              <a:latin typeface="Grotesque" panose="020B0504020202020204" pitchFamily="34" charset="0"/>
            </a:rPr>
            <a:t>Gently announce actions before initiating them</a:t>
          </a:r>
        </a:p>
      </dgm:t>
    </dgm:pt>
    <dgm:pt modelId="{CB1F2DC7-A237-4DEF-832C-6410E198CEC6}" type="parTrans" cxnId="{D5CC2DF7-9A2D-4A63-A499-F84F496781C3}">
      <dgm:prSet/>
      <dgm:spPr/>
      <dgm:t>
        <a:bodyPr/>
        <a:lstStyle/>
        <a:p>
          <a:endParaRPr lang="en-US"/>
        </a:p>
      </dgm:t>
    </dgm:pt>
    <dgm:pt modelId="{C1B5E426-43FC-40E1-B839-44ACC8DB5843}" type="sibTrans" cxnId="{D5CC2DF7-9A2D-4A63-A499-F84F496781C3}">
      <dgm:prSet/>
      <dgm:spPr/>
      <dgm:t>
        <a:bodyPr/>
        <a:lstStyle/>
        <a:p>
          <a:endParaRPr lang="en-US"/>
        </a:p>
      </dgm:t>
    </dgm:pt>
    <dgm:pt modelId="{967B1CC0-CEEF-4BA2-96F3-001D547DE15A}">
      <dgm:prSet custT="1"/>
      <dgm:spPr/>
      <dgm:t>
        <a:bodyPr/>
        <a:lstStyle/>
        <a:p>
          <a:r>
            <a:rPr lang="en-US" sz="1400" dirty="0">
              <a:latin typeface="Grotesque" panose="020B0504020202020204" pitchFamily="34" charset="0"/>
            </a:rPr>
            <a:t>✘Don’t make judgmental comments</a:t>
          </a:r>
        </a:p>
      </dgm:t>
    </dgm:pt>
    <dgm:pt modelId="{2B6DE4F9-4958-4BB7-B433-062E5C9EF85D}" type="parTrans" cxnId="{A4C88693-759F-42BC-BD18-0F5E4B8BC2D9}">
      <dgm:prSet/>
      <dgm:spPr/>
      <dgm:t>
        <a:bodyPr/>
        <a:lstStyle/>
        <a:p>
          <a:endParaRPr lang="en-US"/>
        </a:p>
      </dgm:t>
    </dgm:pt>
    <dgm:pt modelId="{2CDF2EA4-9EA3-40D0-869F-8C35D38EE205}" type="sibTrans" cxnId="{A4C88693-759F-42BC-BD18-0F5E4B8BC2D9}">
      <dgm:prSet/>
      <dgm:spPr/>
      <dgm:t>
        <a:bodyPr/>
        <a:lstStyle/>
        <a:p>
          <a:endParaRPr lang="en-US"/>
        </a:p>
      </dgm:t>
    </dgm:pt>
    <dgm:pt modelId="{9DC37335-4854-4A0F-9358-F28DD19FB340}">
      <dgm:prSet custT="1"/>
      <dgm:spPr/>
      <dgm:t>
        <a:bodyPr/>
        <a:lstStyle/>
        <a:p>
          <a:r>
            <a:rPr lang="en-US" sz="1400" dirty="0">
              <a:latin typeface="Grotesque" panose="020B0504020202020204" pitchFamily="34" charset="0"/>
            </a:rPr>
            <a:t>✘ Don’t argue or try to reason with the person If you can’t de-escalate the crisis yourself, you can seek additional help from mental health </a:t>
          </a:r>
        </a:p>
      </dgm:t>
    </dgm:pt>
    <dgm:pt modelId="{7B63D2AA-AC34-4328-9C1F-6A48BA5FE245}" type="parTrans" cxnId="{39D67FF8-E761-4C34-A60D-6052FB7E3D74}">
      <dgm:prSet/>
      <dgm:spPr/>
      <dgm:t>
        <a:bodyPr/>
        <a:lstStyle/>
        <a:p>
          <a:endParaRPr lang="en-US"/>
        </a:p>
      </dgm:t>
    </dgm:pt>
    <dgm:pt modelId="{FEBD4EA3-6ADD-47BF-831D-18B889392385}" type="sibTrans" cxnId="{39D67FF8-E761-4C34-A60D-6052FB7E3D74}">
      <dgm:prSet/>
      <dgm:spPr/>
      <dgm:t>
        <a:bodyPr/>
        <a:lstStyle/>
        <a:p>
          <a:endParaRPr lang="en-US"/>
        </a:p>
      </dgm:t>
    </dgm:pt>
    <dgm:pt modelId="{1C67FB6A-7256-42AD-BF88-EFDB6130CC37}">
      <dgm:prSet custT="1"/>
      <dgm:spPr/>
      <dgm:t>
        <a:bodyPr/>
        <a:lstStyle/>
        <a:p>
          <a:r>
            <a:rPr lang="en-US" sz="1400" dirty="0">
              <a:latin typeface="Grotesque" panose="020B0504020202020204" pitchFamily="34" charset="0"/>
            </a:rPr>
            <a:t>✘Don’t make them feel trapped</a:t>
          </a:r>
        </a:p>
      </dgm:t>
    </dgm:pt>
    <dgm:pt modelId="{0B6853D6-A2F8-4F14-B541-FA1AB68B8AAC}" type="parTrans" cxnId="{7104A16F-FBCA-4663-B69B-8FD24B6BD6E4}">
      <dgm:prSet/>
      <dgm:spPr/>
      <dgm:t>
        <a:bodyPr/>
        <a:lstStyle/>
        <a:p>
          <a:endParaRPr lang="en-US"/>
        </a:p>
      </dgm:t>
    </dgm:pt>
    <dgm:pt modelId="{CBAA2174-D4D9-46F4-9BE1-B1DA190D08ED}" type="sibTrans" cxnId="{7104A16F-FBCA-4663-B69B-8FD24B6BD6E4}">
      <dgm:prSet/>
      <dgm:spPr/>
      <dgm:t>
        <a:bodyPr/>
        <a:lstStyle/>
        <a:p>
          <a:endParaRPr lang="en-US"/>
        </a:p>
      </dgm:t>
    </dgm:pt>
    <dgm:pt modelId="{9F176A20-64C8-42C2-8031-D0D1D7CE89AB}">
      <dgm:prSet custT="1"/>
      <dgm:spPr/>
      <dgm:t>
        <a:bodyPr/>
        <a:lstStyle/>
        <a:p>
          <a:r>
            <a:rPr lang="en-US" sz="1400" dirty="0">
              <a:latin typeface="Grotesque" panose="020B0504020202020204" pitchFamily="34" charset="0"/>
            </a:rPr>
            <a:t>Things that may exacerbate a crisis:</a:t>
          </a:r>
        </a:p>
      </dgm:t>
    </dgm:pt>
    <dgm:pt modelId="{DDC6228C-A748-459C-A0C7-51117D5FAEE8}" type="parTrans" cxnId="{988A58E2-B531-4D60-B2A8-2FA74B1849E9}">
      <dgm:prSet/>
      <dgm:spPr/>
      <dgm:t>
        <a:bodyPr/>
        <a:lstStyle/>
        <a:p>
          <a:endParaRPr lang="en-US"/>
        </a:p>
      </dgm:t>
    </dgm:pt>
    <dgm:pt modelId="{47C13BF9-C90D-48EB-8E34-9C9098E32F8B}" type="sibTrans" cxnId="{988A58E2-B531-4D60-B2A8-2FA74B1849E9}">
      <dgm:prSet/>
      <dgm:spPr/>
      <dgm:t>
        <a:bodyPr/>
        <a:lstStyle/>
        <a:p>
          <a:endParaRPr lang="en-US"/>
        </a:p>
      </dgm:t>
    </dgm:pt>
    <dgm:pt modelId="{7DA71258-A32E-4B3F-B62E-07D1B7E93B1B}" type="pres">
      <dgm:prSet presAssocID="{5ECFD21D-1D19-4AE1-9E43-4F8098CDAD99}" presName="Name0" presStyleCnt="0">
        <dgm:presLayoutVars>
          <dgm:dir/>
          <dgm:animLvl val="lvl"/>
          <dgm:resizeHandles/>
        </dgm:presLayoutVars>
      </dgm:prSet>
      <dgm:spPr/>
    </dgm:pt>
    <dgm:pt modelId="{570A0F4E-AA2C-4EA7-9E5A-1AAED011C96C}" type="pres">
      <dgm:prSet presAssocID="{F134F694-7C5C-4AF8-B39B-B8975B7E2D30}" presName="linNode" presStyleCnt="0"/>
      <dgm:spPr/>
    </dgm:pt>
    <dgm:pt modelId="{01731385-5DE6-4649-AA8C-9FD7B1BC5C92}" type="pres">
      <dgm:prSet presAssocID="{F134F694-7C5C-4AF8-B39B-B8975B7E2D30}" presName="parentShp" presStyleLbl="node1" presStyleIdx="0" presStyleCnt="3" custLinFactNeighborX="-8421" custLinFactNeighborY="-2044">
        <dgm:presLayoutVars>
          <dgm:bulletEnabled val="1"/>
        </dgm:presLayoutVars>
      </dgm:prSet>
      <dgm:spPr/>
    </dgm:pt>
    <dgm:pt modelId="{D1C515B1-D613-43B1-A4EE-33EDAF70E477}" type="pres">
      <dgm:prSet presAssocID="{F134F694-7C5C-4AF8-B39B-B8975B7E2D30}" presName="childShp" presStyleLbl="bgAccFollowNode1" presStyleIdx="0" presStyleCnt="3">
        <dgm:presLayoutVars>
          <dgm:bulletEnabled val="1"/>
        </dgm:presLayoutVars>
      </dgm:prSet>
      <dgm:spPr>
        <a:prstGeom prst="flowChartProcess">
          <a:avLst/>
        </a:prstGeom>
      </dgm:spPr>
    </dgm:pt>
    <dgm:pt modelId="{3F1776BF-FD76-4421-902F-095734CAD9B7}" type="pres">
      <dgm:prSet presAssocID="{828D9FC9-C664-4C98-AA66-8A1584743251}" presName="spacing" presStyleCnt="0"/>
      <dgm:spPr/>
    </dgm:pt>
    <dgm:pt modelId="{2DA77495-7714-4F4A-99AC-8A34E922C7BA}" type="pres">
      <dgm:prSet presAssocID="{71821059-92AB-432A-BA5F-8AC1613630F2}" presName="linNode" presStyleCnt="0"/>
      <dgm:spPr/>
    </dgm:pt>
    <dgm:pt modelId="{698A3D64-9B1F-447E-B6CE-BEAB478F89C3}" type="pres">
      <dgm:prSet presAssocID="{71821059-92AB-432A-BA5F-8AC1613630F2}" presName="parentShp" presStyleLbl="node1" presStyleIdx="1" presStyleCnt="3">
        <dgm:presLayoutVars>
          <dgm:bulletEnabled val="1"/>
        </dgm:presLayoutVars>
      </dgm:prSet>
      <dgm:spPr/>
    </dgm:pt>
    <dgm:pt modelId="{ACBBA382-93E5-4AE4-A319-9F5E0E2195A3}" type="pres">
      <dgm:prSet presAssocID="{71821059-92AB-432A-BA5F-8AC1613630F2}" presName="childShp" presStyleLbl="bgAccFollowNode1" presStyleIdx="1" presStyleCnt="3" custScaleX="100000" custScaleY="100000">
        <dgm:presLayoutVars>
          <dgm:bulletEnabled val="1"/>
        </dgm:presLayoutVars>
      </dgm:prSet>
      <dgm:spPr>
        <a:prstGeom prst="flowChartProcess">
          <a:avLst/>
        </a:prstGeom>
      </dgm:spPr>
    </dgm:pt>
    <dgm:pt modelId="{BDE1B5C5-D8EE-49BA-A41B-A09DF869D52D}" type="pres">
      <dgm:prSet presAssocID="{1C5B8A61-3993-422C-95B0-02158A6E0747}" presName="spacing" presStyleCnt="0"/>
      <dgm:spPr/>
    </dgm:pt>
    <dgm:pt modelId="{A08B2DE6-B9BE-4BFA-B6A3-2218D250162E}" type="pres">
      <dgm:prSet presAssocID="{9F176A20-64C8-42C2-8031-D0D1D7CE89AB}" presName="linNode" presStyleCnt="0"/>
      <dgm:spPr/>
    </dgm:pt>
    <dgm:pt modelId="{DB698881-50F8-416F-B86D-9F001F3CC7A0}" type="pres">
      <dgm:prSet presAssocID="{9F176A20-64C8-42C2-8031-D0D1D7CE89AB}" presName="parentShp" presStyleLbl="node1" presStyleIdx="2" presStyleCnt="3">
        <dgm:presLayoutVars>
          <dgm:bulletEnabled val="1"/>
        </dgm:presLayoutVars>
      </dgm:prSet>
      <dgm:spPr/>
    </dgm:pt>
    <dgm:pt modelId="{E44893A8-59FA-496F-9D17-1BDC563BF500}" type="pres">
      <dgm:prSet presAssocID="{9F176A20-64C8-42C2-8031-D0D1D7CE89AB}" presName="childShp" presStyleLbl="bgAccFollowNode1" presStyleIdx="2" presStyleCnt="3">
        <dgm:presLayoutVars>
          <dgm:bulletEnabled val="1"/>
        </dgm:presLayoutVars>
      </dgm:prSet>
      <dgm:spPr>
        <a:prstGeom prst="flowChartProcess">
          <a:avLst/>
        </a:prstGeom>
      </dgm:spPr>
    </dgm:pt>
  </dgm:ptLst>
  <dgm:cxnLst>
    <dgm:cxn modelId="{0C7AB108-AC19-46E6-BF94-68504FF2571B}" srcId="{71821059-92AB-432A-BA5F-8AC1613630F2}" destId="{252B366C-66BC-4E9D-AA7B-ACA4A806DA20}" srcOrd="6" destOrd="0" parTransId="{6210B52F-110D-483C-AB21-93E2B2FA4E5A}" sibTransId="{F5AADC61-36F2-42AF-8C04-FAC6FD1451AD}"/>
    <dgm:cxn modelId="{9BF9F514-6E01-41D3-A1B3-4BED87D88D61}" type="presOf" srcId="{9DC37335-4854-4A0F-9358-F28DD19FB340}" destId="{E44893A8-59FA-496F-9D17-1BDC563BF500}" srcOrd="0" destOrd="2" presId="urn:microsoft.com/office/officeart/2005/8/layout/vList6"/>
    <dgm:cxn modelId="{A5008919-83E1-4E5D-BDAF-E92EACA9A061}" srcId="{71821059-92AB-432A-BA5F-8AC1613630F2}" destId="{67ACBBA5-2957-42FD-B3EB-442E0239E6B7}" srcOrd="7" destOrd="0" parTransId="{648DA8E7-EC62-469A-87E7-497EE570D318}" sibTransId="{29D02438-6448-4A94-98A4-512BADC2D473}"/>
    <dgm:cxn modelId="{A17B871E-39C4-4680-9590-90976649A17E}" type="presOf" srcId="{DABE35D5-F0A3-433C-BE62-5F1745C3443F}" destId="{D1C515B1-D613-43B1-A4EE-33EDAF70E477}" srcOrd="0" destOrd="1" presId="urn:microsoft.com/office/officeart/2005/8/layout/vList6"/>
    <dgm:cxn modelId="{55BDB225-C79C-4F40-9525-35C0860640B7}" type="presOf" srcId="{9F176A20-64C8-42C2-8031-D0D1D7CE89AB}" destId="{DB698881-50F8-416F-B86D-9F001F3CC7A0}" srcOrd="0" destOrd="0" presId="urn:microsoft.com/office/officeart/2005/8/layout/vList6"/>
    <dgm:cxn modelId="{924D7827-CD1E-4CF2-91C2-9833029010A2}" srcId="{5ECFD21D-1D19-4AE1-9E43-4F8098CDAD99}" destId="{F134F694-7C5C-4AF8-B39B-B8975B7E2D30}" srcOrd="0" destOrd="0" parTransId="{0E781527-F9FD-436B-8428-6AB49E8EF5E6}" sibTransId="{828D9FC9-C664-4C98-AA66-8A1584743251}"/>
    <dgm:cxn modelId="{7DD0332A-843B-4A94-9381-2877FC18CB41}" srcId="{F134F694-7C5C-4AF8-B39B-B8975B7E2D30}" destId="{EECD79C0-2457-48B1-AA76-93E1CFAB4344}" srcOrd="0" destOrd="0" parTransId="{82487E02-C193-4193-8A3E-F46A185CDA20}" sibTransId="{9A9722E7-6338-42BC-90C7-2E8E83A2B80A}"/>
    <dgm:cxn modelId="{81902443-7979-453A-AEA6-27B0F938028B}" srcId="{F134F694-7C5C-4AF8-B39B-B8975B7E2D30}" destId="{50A48291-5A26-4CA1-A42E-F8300CB133FA}" srcOrd="2" destOrd="0" parTransId="{09DBAD07-A252-4E1F-91CC-9ECB0EA329D9}" sibTransId="{784AD9CC-F0A1-4187-9090-CAB1AFFD69E7}"/>
    <dgm:cxn modelId="{185BCD6A-BCA4-4576-8954-6A752A189012}" type="presOf" srcId="{FD7C7224-FB5E-46BD-BC7D-9757B30C15BE}" destId="{ACBBA382-93E5-4AE4-A319-9F5E0E2195A3}" srcOrd="0" destOrd="0" presId="urn:microsoft.com/office/officeart/2005/8/layout/vList6"/>
    <dgm:cxn modelId="{7242596B-6276-4881-ADE7-5B649F40C265}" type="presOf" srcId="{5E5AE2E6-FB40-49DF-B735-1DC792CFAAFE}" destId="{ACBBA382-93E5-4AE4-A319-9F5E0E2195A3}" srcOrd="0" destOrd="5" presId="urn:microsoft.com/office/officeart/2005/8/layout/vList6"/>
    <dgm:cxn modelId="{F67B576C-41CF-45B2-9711-7F6137EC2FE8}" type="presOf" srcId="{50A48291-5A26-4CA1-A42E-F8300CB133FA}" destId="{D1C515B1-D613-43B1-A4EE-33EDAF70E477}" srcOrd="0" destOrd="2" presId="urn:microsoft.com/office/officeart/2005/8/layout/vList6"/>
    <dgm:cxn modelId="{8BB72C4F-216F-46AC-8E66-99EAD8DAB573}" srcId="{71821059-92AB-432A-BA5F-8AC1613630F2}" destId="{3EE9A5DA-480F-4F9C-BFBA-4F8940D80B53}" srcOrd="2" destOrd="0" parTransId="{A5EEF790-78B2-4DC8-B083-D7940BED98A2}" sibTransId="{3E8C6F8F-2CC1-4788-BF3C-62F62F97D8D0}"/>
    <dgm:cxn modelId="{D25A424F-C1FD-41ED-A42C-491EB6548DAE}" srcId="{71821059-92AB-432A-BA5F-8AC1613630F2}" destId="{2975C8EE-0978-4B97-A599-C28E6D799B27}" srcOrd="1" destOrd="0" parTransId="{A3C35850-B17F-43BC-8F81-2114FB67B38B}" sibTransId="{970B7D8D-2F54-433B-986C-B62669A195FC}"/>
    <dgm:cxn modelId="{7104A16F-FBCA-4663-B69B-8FD24B6BD6E4}" srcId="{9F176A20-64C8-42C2-8031-D0D1D7CE89AB}" destId="{1C67FB6A-7256-42AD-BF88-EFDB6130CC37}" srcOrd="0" destOrd="0" parTransId="{0B6853D6-A2F8-4F14-B541-FA1AB68B8AAC}" sibTransId="{CBAA2174-D4D9-46F4-9BE1-B1DA190D08ED}"/>
    <dgm:cxn modelId="{A1733158-F0B5-4F6A-9E04-8353B929D30A}" type="presOf" srcId="{71821059-92AB-432A-BA5F-8AC1613630F2}" destId="{698A3D64-9B1F-447E-B6CE-BEAB478F89C3}" srcOrd="0" destOrd="0" presId="urn:microsoft.com/office/officeart/2005/8/layout/vList6"/>
    <dgm:cxn modelId="{C89D6B79-9DFA-45EB-A2A2-F48BD2C5545E}" type="presOf" srcId="{EECD79C0-2457-48B1-AA76-93E1CFAB4344}" destId="{D1C515B1-D613-43B1-A4EE-33EDAF70E477}" srcOrd="0" destOrd="0" presId="urn:microsoft.com/office/officeart/2005/8/layout/vList6"/>
    <dgm:cxn modelId="{E132C459-738C-496C-AEFB-FA3981F4A6FF}" type="presOf" srcId="{2975C8EE-0978-4B97-A599-C28E6D799B27}" destId="{ACBBA382-93E5-4AE4-A319-9F5E0E2195A3}" srcOrd="0" destOrd="1" presId="urn:microsoft.com/office/officeart/2005/8/layout/vList6"/>
    <dgm:cxn modelId="{D71DE25A-F8FD-4F7A-A380-5D750C727250}" type="presOf" srcId="{738D3DF2-9745-4124-976F-87AE723BE13C}" destId="{ACBBA382-93E5-4AE4-A319-9F5E0E2195A3}" srcOrd="0" destOrd="4" presId="urn:microsoft.com/office/officeart/2005/8/layout/vList6"/>
    <dgm:cxn modelId="{C96C8F7D-BAD7-4C25-AD5A-14795C336A0B}" type="presOf" srcId="{67ACBBA5-2957-42FD-B3EB-442E0239E6B7}" destId="{ACBBA382-93E5-4AE4-A319-9F5E0E2195A3}" srcOrd="0" destOrd="7" presId="urn:microsoft.com/office/officeart/2005/8/layout/vList6"/>
    <dgm:cxn modelId="{9CEC5B80-A6A8-4510-B060-397044849B83}" srcId="{71821059-92AB-432A-BA5F-8AC1613630F2}" destId="{738D3DF2-9745-4124-976F-87AE723BE13C}" srcOrd="4" destOrd="0" parTransId="{16760831-D282-4706-8A03-C863C9600C7D}" sibTransId="{C55F1090-EC32-48FD-946C-0F2314B39274}"/>
    <dgm:cxn modelId="{A4C88693-759F-42BC-BD18-0F5E4B8BC2D9}" srcId="{9F176A20-64C8-42C2-8031-D0D1D7CE89AB}" destId="{967B1CC0-CEEF-4BA2-96F3-001D547DE15A}" srcOrd="1" destOrd="0" parTransId="{2B6DE4F9-4958-4BB7-B433-062E5C9EF85D}" sibTransId="{2CDF2EA4-9EA3-40D0-869F-8C35D38EE205}"/>
    <dgm:cxn modelId="{B5DFA799-7F19-476E-98D3-DEB4680420E2}" type="presOf" srcId="{3EE9A5DA-480F-4F9C-BFBA-4F8940D80B53}" destId="{ACBBA382-93E5-4AE4-A319-9F5E0E2195A3}" srcOrd="0" destOrd="2" presId="urn:microsoft.com/office/officeart/2005/8/layout/vList6"/>
    <dgm:cxn modelId="{0FABF49A-8BDE-4D6E-8925-01ED0D201F6E}" srcId="{71821059-92AB-432A-BA5F-8AC1613630F2}" destId="{FD7C7224-FB5E-46BD-BC7D-9757B30C15BE}" srcOrd="0" destOrd="0" parTransId="{6C5FEF38-7053-41AB-94A2-39E52A42F222}" sibTransId="{D3609B70-7597-449E-8AFC-57B99E28F536}"/>
    <dgm:cxn modelId="{E030659C-BE96-41D6-891B-460D183036D1}" srcId="{F134F694-7C5C-4AF8-B39B-B8975B7E2D30}" destId="{DABE35D5-F0A3-433C-BE62-5F1745C3443F}" srcOrd="1" destOrd="0" parTransId="{52312BBE-1644-48FA-B523-4B3A05CDC9F5}" sibTransId="{99D401EA-C6F6-4DE3-BB9F-722997E5D2BE}"/>
    <dgm:cxn modelId="{A540A8B2-2D61-443D-B712-727706096760}" srcId="{5ECFD21D-1D19-4AE1-9E43-4F8098CDAD99}" destId="{71821059-92AB-432A-BA5F-8AC1613630F2}" srcOrd="1" destOrd="0" parTransId="{C5A2FD94-BE29-4E02-BBBC-3EAD3213A430}" sibTransId="{1C5B8A61-3993-422C-95B0-02158A6E0747}"/>
    <dgm:cxn modelId="{0EF975B6-F96F-4182-807E-FD958F24818B}" type="presOf" srcId="{2BBB8F49-68BC-4FC9-830A-E81560E2F6E6}" destId="{ACBBA382-93E5-4AE4-A319-9F5E0E2195A3}" srcOrd="0" destOrd="3" presId="urn:microsoft.com/office/officeart/2005/8/layout/vList6"/>
    <dgm:cxn modelId="{789C86BA-D10F-468F-9B92-A2B996AE0472}" srcId="{71821059-92AB-432A-BA5F-8AC1613630F2}" destId="{5E5AE2E6-FB40-49DF-B735-1DC792CFAAFE}" srcOrd="5" destOrd="0" parTransId="{D27E095C-0F54-45CC-8E8D-EA0AE8A9D996}" sibTransId="{06C17574-0481-4C50-9D18-9EB6192C576C}"/>
    <dgm:cxn modelId="{00FC96BC-DC8D-4FA8-B53A-B2F284731475}" type="presOf" srcId="{252B366C-66BC-4E9D-AA7B-ACA4A806DA20}" destId="{ACBBA382-93E5-4AE4-A319-9F5E0E2195A3}" srcOrd="0" destOrd="6" presId="urn:microsoft.com/office/officeart/2005/8/layout/vList6"/>
    <dgm:cxn modelId="{405C06C3-054F-4384-8FFC-02639DE47D4F}" type="presOf" srcId="{1C67FB6A-7256-42AD-BF88-EFDB6130CC37}" destId="{E44893A8-59FA-496F-9D17-1BDC563BF500}" srcOrd="0" destOrd="0" presId="urn:microsoft.com/office/officeart/2005/8/layout/vList6"/>
    <dgm:cxn modelId="{C35575C7-DF48-4739-85DC-8EF0A9C78B60}" type="presOf" srcId="{3004CE76-696E-4463-ACA3-FE682EED170C}" destId="{ACBBA382-93E5-4AE4-A319-9F5E0E2195A3}" srcOrd="0" destOrd="8" presId="urn:microsoft.com/office/officeart/2005/8/layout/vList6"/>
    <dgm:cxn modelId="{756A72D1-E597-47F3-9491-BB6F94917DB6}" type="presOf" srcId="{F134F694-7C5C-4AF8-B39B-B8975B7E2D30}" destId="{01731385-5DE6-4649-AA8C-9FD7B1BC5C92}" srcOrd="0" destOrd="0" presId="urn:microsoft.com/office/officeart/2005/8/layout/vList6"/>
    <dgm:cxn modelId="{5C5B10DE-182F-4A7A-B7FC-FA7D027F1135}" srcId="{71821059-92AB-432A-BA5F-8AC1613630F2}" destId="{2BBB8F49-68BC-4FC9-830A-E81560E2F6E6}" srcOrd="3" destOrd="0" parTransId="{94ED3CFF-AB9C-4789-8D55-AD9D5BD22CE7}" sibTransId="{C0C80C13-8F14-4B97-9BB6-C93E6D86D9D5}"/>
    <dgm:cxn modelId="{68F52CE1-83B5-4FA1-9D89-76A95DE6052B}" type="presOf" srcId="{5ECFD21D-1D19-4AE1-9E43-4F8098CDAD99}" destId="{7DA71258-A32E-4B3F-B62E-07D1B7E93B1B}" srcOrd="0" destOrd="0" presId="urn:microsoft.com/office/officeart/2005/8/layout/vList6"/>
    <dgm:cxn modelId="{988A58E2-B531-4D60-B2A8-2FA74B1849E9}" srcId="{5ECFD21D-1D19-4AE1-9E43-4F8098CDAD99}" destId="{9F176A20-64C8-42C2-8031-D0D1D7CE89AB}" srcOrd="2" destOrd="0" parTransId="{DDC6228C-A748-459C-A0C7-51117D5FAEE8}" sibTransId="{47C13BF9-C90D-48EB-8E34-9C9098E32F8B}"/>
    <dgm:cxn modelId="{2BD35EE9-19AB-45EE-9C1A-DE1C25B9AEE2}" type="presOf" srcId="{967B1CC0-CEEF-4BA2-96F3-001D547DE15A}" destId="{E44893A8-59FA-496F-9D17-1BDC563BF500}" srcOrd="0" destOrd="1" presId="urn:microsoft.com/office/officeart/2005/8/layout/vList6"/>
    <dgm:cxn modelId="{D5CC2DF7-9A2D-4A63-A499-F84F496781C3}" srcId="{71821059-92AB-432A-BA5F-8AC1613630F2}" destId="{3004CE76-696E-4463-ACA3-FE682EED170C}" srcOrd="8" destOrd="0" parTransId="{CB1F2DC7-A237-4DEF-832C-6410E198CEC6}" sibTransId="{C1B5E426-43FC-40E1-B839-44ACC8DB5843}"/>
    <dgm:cxn modelId="{39D67FF8-E761-4C34-A60D-6052FB7E3D74}" srcId="{9F176A20-64C8-42C2-8031-D0D1D7CE89AB}" destId="{9DC37335-4854-4A0F-9358-F28DD19FB340}" srcOrd="2" destOrd="0" parTransId="{7B63D2AA-AC34-4328-9C1F-6A48BA5FE245}" sibTransId="{FEBD4EA3-6ADD-47BF-831D-18B889392385}"/>
    <dgm:cxn modelId="{379509E6-5859-4183-8496-B45662B26B26}" type="presParOf" srcId="{7DA71258-A32E-4B3F-B62E-07D1B7E93B1B}" destId="{570A0F4E-AA2C-4EA7-9E5A-1AAED011C96C}" srcOrd="0" destOrd="0" presId="urn:microsoft.com/office/officeart/2005/8/layout/vList6"/>
    <dgm:cxn modelId="{5F802C2A-C2BE-4129-9421-609C73349F9E}" type="presParOf" srcId="{570A0F4E-AA2C-4EA7-9E5A-1AAED011C96C}" destId="{01731385-5DE6-4649-AA8C-9FD7B1BC5C92}" srcOrd="0" destOrd="0" presId="urn:microsoft.com/office/officeart/2005/8/layout/vList6"/>
    <dgm:cxn modelId="{F8B5097A-D223-4637-A39A-E2DBB60CD718}" type="presParOf" srcId="{570A0F4E-AA2C-4EA7-9E5A-1AAED011C96C}" destId="{D1C515B1-D613-43B1-A4EE-33EDAF70E477}" srcOrd="1" destOrd="0" presId="urn:microsoft.com/office/officeart/2005/8/layout/vList6"/>
    <dgm:cxn modelId="{E72BBF34-9E2F-4020-B617-1D2D77F69CA2}" type="presParOf" srcId="{7DA71258-A32E-4B3F-B62E-07D1B7E93B1B}" destId="{3F1776BF-FD76-4421-902F-095734CAD9B7}" srcOrd="1" destOrd="0" presId="urn:microsoft.com/office/officeart/2005/8/layout/vList6"/>
    <dgm:cxn modelId="{381A99C5-D377-4281-AA82-42CA780004A9}" type="presParOf" srcId="{7DA71258-A32E-4B3F-B62E-07D1B7E93B1B}" destId="{2DA77495-7714-4F4A-99AC-8A34E922C7BA}" srcOrd="2" destOrd="0" presId="urn:microsoft.com/office/officeart/2005/8/layout/vList6"/>
    <dgm:cxn modelId="{60BF9826-5F19-4942-A7A9-6E331CA7F16D}" type="presParOf" srcId="{2DA77495-7714-4F4A-99AC-8A34E922C7BA}" destId="{698A3D64-9B1F-447E-B6CE-BEAB478F89C3}" srcOrd="0" destOrd="0" presId="urn:microsoft.com/office/officeart/2005/8/layout/vList6"/>
    <dgm:cxn modelId="{B1132121-28E8-4CD1-8F93-7D5CB2D8B572}" type="presParOf" srcId="{2DA77495-7714-4F4A-99AC-8A34E922C7BA}" destId="{ACBBA382-93E5-4AE4-A319-9F5E0E2195A3}" srcOrd="1" destOrd="0" presId="urn:microsoft.com/office/officeart/2005/8/layout/vList6"/>
    <dgm:cxn modelId="{91710998-01BB-4447-B295-D52DEAD5ACE4}" type="presParOf" srcId="{7DA71258-A32E-4B3F-B62E-07D1B7E93B1B}" destId="{BDE1B5C5-D8EE-49BA-A41B-A09DF869D52D}" srcOrd="3" destOrd="0" presId="urn:microsoft.com/office/officeart/2005/8/layout/vList6"/>
    <dgm:cxn modelId="{3B9D4A13-F271-4DAF-8229-69F5D574FB40}" type="presParOf" srcId="{7DA71258-A32E-4B3F-B62E-07D1B7E93B1B}" destId="{A08B2DE6-B9BE-4BFA-B6A3-2218D250162E}" srcOrd="4" destOrd="0" presId="urn:microsoft.com/office/officeart/2005/8/layout/vList6"/>
    <dgm:cxn modelId="{D2723B48-B7C0-4148-8EF4-7E52521107DC}" type="presParOf" srcId="{A08B2DE6-B9BE-4BFA-B6A3-2218D250162E}" destId="{DB698881-50F8-416F-B86D-9F001F3CC7A0}" srcOrd="0" destOrd="0" presId="urn:microsoft.com/office/officeart/2005/8/layout/vList6"/>
    <dgm:cxn modelId="{69715B90-D3E7-4C4D-B528-DD301CBDDF7C}" type="presParOf" srcId="{A08B2DE6-B9BE-4BFA-B6A3-2218D250162E}" destId="{E44893A8-59FA-496F-9D17-1BDC563BF50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D3EF5-6D9B-47B2-9ACC-E1A5B58B2874}">
      <dsp:nvSpPr>
        <dsp:cNvPr id="0" name=""/>
        <dsp:cNvSpPr/>
      </dsp:nvSpPr>
      <dsp:spPr>
        <a:xfrm>
          <a:off x="0" y="362634"/>
          <a:ext cx="6096000" cy="1499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291592" rIns="47311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Changes in relationship with others (boyfriend, girlfriend, partner, spouse) </a:t>
          </a:r>
        </a:p>
        <a:p>
          <a:pPr marL="114300" lvl="1" indent="-114300" algn="l" defTabSz="622300">
            <a:lnSpc>
              <a:spcPct val="90000"/>
            </a:lnSpc>
            <a:spcBef>
              <a:spcPct val="0"/>
            </a:spcBef>
            <a:spcAft>
              <a:spcPct val="15000"/>
            </a:spcAft>
            <a:buChar char="•"/>
          </a:pPr>
          <a:r>
            <a:rPr lang="en-US" sz="1400" kern="1200" dirty="0"/>
            <a:t>Losses of any kind due to death, estrangement or relocation</a:t>
          </a:r>
        </a:p>
        <a:p>
          <a:pPr marL="114300" lvl="1" indent="-114300" algn="l" defTabSz="622300">
            <a:lnSpc>
              <a:spcPct val="90000"/>
            </a:lnSpc>
            <a:spcBef>
              <a:spcPct val="0"/>
            </a:spcBef>
            <a:spcAft>
              <a:spcPct val="15000"/>
            </a:spcAft>
            <a:buChar char="•"/>
          </a:pPr>
          <a:r>
            <a:rPr lang="en-US" sz="1400" kern="1200" dirty="0"/>
            <a:t>Conflicts or arguments with loved ones or friends </a:t>
          </a:r>
        </a:p>
        <a:p>
          <a:pPr marL="114300" lvl="1" indent="-114300" algn="l" defTabSz="622300">
            <a:lnSpc>
              <a:spcPct val="90000"/>
            </a:lnSpc>
            <a:spcBef>
              <a:spcPct val="0"/>
            </a:spcBef>
            <a:spcAft>
              <a:spcPct val="15000"/>
            </a:spcAft>
            <a:buChar char="•"/>
          </a:pPr>
          <a:r>
            <a:rPr lang="en-US" sz="1400" kern="1200"/>
            <a:t>Trauma or exposure to violence </a:t>
          </a:r>
        </a:p>
      </dsp:txBody>
      <dsp:txXfrm>
        <a:off x="0" y="362634"/>
        <a:ext cx="6096000" cy="1499400"/>
      </dsp:txXfrm>
    </dsp:sp>
    <dsp:sp modelId="{FE26A7FC-3B4E-40A4-B7A8-7623B39AE9ED}">
      <dsp:nvSpPr>
        <dsp:cNvPr id="0" name=""/>
        <dsp:cNvSpPr/>
      </dsp:nvSpPr>
      <dsp:spPr>
        <a:xfrm>
          <a:off x="304800" y="155994"/>
          <a:ext cx="4267200"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n-US" sz="1400" kern="1200"/>
            <a:t>Home or Environmental Stressors </a:t>
          </a:r>
        </a:p>
      </dsp:txBody>
      <dsp:txXfrm>
        <a:off x="324975" y="176169"/>
        <a:ext cx="4226850" cy="372930"/>
      </dsp:txXfrm>
    </dsp:sp>
    <dsp:sp modelId="{40141576-7EA1-4F97-A9E6-43FC310157ED}">
      <dsp:nvSpPr>
        <dsp:cNvPr id="0" name=""/>
        <dsp:cNvSpPr/>
      </dsp:nvSpPr>
      <dsp:spPr>
        <a:xfrm>
          <a:off x="0" y="2144274"/>
          <a:ext cx="6096000" cy="17199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291592" rIns="47311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Worrying about upcoming projects or tasks </a:t>
          </a:r>
        </a:p>
        <a:p>
          <a:pPr marL="114300" lvl="1" indent="-114300" algn="l" defTabSz="622300">
            <a:lnSpc>
              <a:spcPct val="90000"/>
            </a:lnSpc>
            <a:spcBef>
              <a:spcPct val="0"/>
            </a:spcBef>
            <a:spcAft>
              <a:spcPct val="15000"/>
            </a:spcAft>
            <a:buChar char="•"/>
          </a:pPr>
          <a:r>
            <a:rPr lang="en-US" sz="1400" kern="1200"/>
            <a:t>Feeling singled out by co-workers/peers; feeling lonely </a:t>
          </a:r>
        </a:p>
        <a:p>
          <a:pPr marL="114300" lvl="1" indent="-114300" algn="l" defTabSz="622300">
            <a:lnSpc>
              <a:spcPct val="90000"/>
            </a:lnSpc>
            <a:spcBef>
              <a:spcPct val="0"/>
            </a:spcBef>
            <a:spcAft>
              <a:spcPct val="15000"/>
            </a:spcAft>
            <a:buChar char="•"/>
          </a:pPr>
          <a:r>
            <a:rPr lang="en-US" sz="1400" kern="1200"/>
            <a:t>Lack of understanding from peers, co-workers, teachers or supervisors </a:t>
          </a:r>
        </a:p>
        <a:p>
          <a:pPr marL="114300" lvl="1" indent="-114300" algn="l" defTabSz="622300">
            <a:lnSpc>
              <a:spcPct val="90000"/>
            </a:lnSpc>
            <a:spcBef>
              <a:spcPct val="0"/>
            </a:spcBef>
            <a:spcAft>
              <a:spcPct val="15000"/>
            </a:spcAft>
            <a:buChar char="•"/>
          </a:pPr>
          <a:r>
            <a:rPr lang="en-US" sz="1400" kern="1200"/>
            <a:t>Real or perceived discrimination </a:t>
          </a:r>
        </a:p>
        <a:p>
          <a:pPr marL="114300" lvl="1" indent="-114300" algn="l" defTabSz="622300">
            <a:lnSpc>
              <a:spcPct val="90000"/>
            </a:lnSpc>
            <a:spcBef>
              <a:spcPct val="0"/>
            </a:spcBef>
            <a:spcAft>
              <a:spcPct val="15000"/>
            </a:spcAft>
            <a:buChar char="•"/>
          </a:pPr>
          <a:r>
            <a:rPr lang="en-US" sz="1400" kern="1200"/>
            <a:t>Failing grades, losing a job </a:t>
          </a:r>
        </a:p>
      </dsp:txBody>
      <dsp:txXfrm>
        <a:off x="0" y="2144274"/>
        <a:ext cx="6096000" cy="1719900"/>
      </dsp:txXfrm>
    </dsp:sp>
    <dsp:sp modelId="{285223AE-7235-4FE4-B788-E84CE86B14F2}">
      <dsp:nvSpPr>
        <dsp:cNvPr id="0" name=""/>
        <dsp:cNvSpPr/>
      </dsp:nvSpPr>
      <dsp:spPr>
        <a:xfrm>
          <a:off x="304800" y="1937634"/>
          <a:ext cx="4267200" cy="413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n-US" sz="1400" kern="1200"/>
            <a:t>School or Work Stressors </a:t>
          </a:r>
        </a:p>
      </dsp:txBody>
      <dsp:txXfrm>
        <a:off x="324975" y="1957809"/>
        <a:ext cx="4226850" cy="372930"/>
      </dsp:txXfrm>
    </dsp:sp>
    <dsp:sp modelId="{D22FCB72-E839-4F39-8E7E-DA2C723D6CA3}">
      <dsp:nvSpPr>
        <dsp:cNvPr id="0" name=""/>
        <dsp:cNvSpPr/>
      </dsp:nvSpPr>
      <dsp:spPr>
        <a:xfrm>
          <a:off x="0" y="4146414"/>
          <a:ext cx="6096000" cy="21609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291592" rIns="47311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Being in crowds or large groups of people </a:t>
          </a:r>
        </a:p>
        <a:p>
          <a:pPr marL="114300" lvl="1" indent="-114300" algn="l" defTabSz="622300">
            <a:lnSpc>
              <a:spcPct val="90000"/>
            </a:lnSpc>
            <a:spcBef>
              <a:spcPct val="0"/>
            </a:spcBef>
            <a:spcAft>
              <a:spcPct val="15000"/>
            </a:spcAft>
            <a:buChar char="•"/>
          </a:pPr>
          <a:r>
            <a:rPr lang="en-US" sz="1400" kern="1200"/>
            <a:t>Experiencing community violence, trauma, natural disasters, terrorism </a:t>
          </a:r>
        </a:p>
        <a:p>
          <a:pPr marL="114300" lvl="1" indent="-114300" algn="l" defTabSz="622300">
            <a:lnSpc>
              <a:spcPct val="90000"/>
            </a:lnSpc>
            <a:spcBef>
              <a:spcPct val="0"/>
            </a:spcBef>
            <a:spcAft>
              <a:spcPct val="15000"/>
            </a:spcAft>
            <a:buChar char="•"/>
          </a:pPr>
          <a:r>
            <a:rPr lang="en-US" sz="1400" kern="1200"/>
            <a:t>Pending court dates </a:t>
          </a:r>
        </a:p>
        <a:p>
          <a:pPr marL="114300" lvl="1" indent="-114300" algn="l" defTabSz="622300">
            <a:lnSpc>
              <a:spcPct val="90000"/>
            </a:lnSpc>
            <a:spcBef>
              <a:spcPct val="0"/>
            </a:spcBef>
            <a:spcAft>
              <a:spcPct val="15000"/>
            </a:spcAft>
            <a:buChar char="•"/>
          </a:pPr>
          <a:r>
            <a:rPr lang="en-US" sz="1400" kern="1200"/>
            <a:t>Using or abusing drugs or alcohol </a:t>
          </a:r>
        </a:p>
        <a:p>
          <a:pPr marL="114300" lvl="1" indent="-114300" algn="l" defTabSz="622300">
            <a:lnSpc>
              <a:spcPct val="90000"/>
            </a:lnSpc>
            <a:spcBef>
              <a:spcPct val="0"/>
            </a:spcBef>
            <a:spcAft>
              <a:spcPct val="15000"/>
            </a:spcAft>
            <a:buChar char="•"/>
          </a:pPr>
          <a:r>
            <a:rPr lang="en-US" sz="1400" kern="1200"/>
            <a:t>Starting new medication or new dosage of current medication </a:t>
          </a:r>
        </a:p>
        <a:p>
          <a:pPr marL="114300" lvl="1" indent="-114300" algn="l" defTabSz="622300">
            <a:lnSpc>
              <a:spcPct val="90000"/>
            </a:lnSpc>
            <a:spcBef>
              <a:spcPct val="0"/>
            </a:spcBef>
            <a:spcAft>
              <a:spcPct val="15000"/>
            </a:spcAft>
            <a:buChar char="•"/>
          </a:pPr>
          <a:r>
            <a:rPr lang="en-US" sz="1400" kern="1200"/>
            <a:t>Treatment stops working </a:t>
          </a:r>
        </a:p>
        <a:p>
          <a:pPr marL="114300" lvl="1" indent="-114300" algn="l" defTabSz="622300">
            <a:lnSpc>
              <a:spcPct val="90000"/>
            </a:lnSpc>
            <a:spcBef>
              <a:spcPct val="0"/>
            </a:spcBef>
            <a:spcAft>
              <a:spcPct val="15000"/>
            </a:spcAft>
            <a:buChar char="•"/>
          </a:pPr>
          <a:r>
            <a:rPr lang="en-US" sz="1400" kern="1200"/>
            <a:t>Stopping medication or missing doses</a:t>
          </a:r>
        </a:p>
      </dsp:txBody>
      <dsp:txXfrm>
        <a:off x="0" y="4146414"/>
        <a:ext cx="6096000" cy="2160900"/>
      </dsp:txXfrm>
    </dsp:sp>
    <dsp:sp modelId="{EFD96327-4CBF-4A7C-AB8A-065B0FB325A7}">
      <dsp:nvSpPr>
        <dsp:cNvPr id="0" name=""/>
        <dsp:cNvSpPr/>
      </dsp:nvSpPr>
      <dsp:spPr>
        <a:xfrm>
          <a:off x="304800" y="3939774"/>
          <a:ext cx="4267200" cy="413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n-US" sz="1400" kern="1200"/>
            <a:t>Other Stressors </a:t>
          </a:r>
        </a:p>
      </dsp:txBody>
      <dsp:txXfrm>
        <a:off x="324975" y="3959949"/>
        <a:ext cx="422685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6D6C1-CF09-47A7-B7E0-313E8DA41E35}">
      <dsp:nvSpPr>
        <dsp:cNvPr id="0" name=""/>
        <dsp:cNvSpPr/>
      </dsp:nvSpPr>
      <dsp:spPr>
        <a:xfrm>
          <a:off x="0" y="1006157"/>
          <a:ext cx="5433060" cy="5433060"/>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493EB-55D4-460E-B081-9656464F3797}">
      <dsp:nvSpPr>
        <dsp:cNvPr id="0" name=""/>
        <dsp:cNvSpPr/>
      </dsp:nvSpPr>
      <dsp:spPr>
        <a:xfrm>
          <a:off x="2716530" y="1006157"/>
          <a:ext cx="6338570" cy="543306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kern="1200" dirty="0">
              <a:latin typeface="Grotesque" panose="020B0504020202020204" pitchFamily="34" charset="0"/>
              <a:cs typeface="Times New Roman" panose="02020603050405020304" pitchFamily="18" charset="0"/>
            </a:rPr>
            <a:t>Safety is foundational.</a:t>
          </a:r>
        </a:p>
      </dsp:txBody>
      <dsp:txXfrm>
        <a:off x="2716530" y="1006157"/>
        <a:ext cx="6338570" cy="1629921"/>
      </dsp:txXfrm>
    </dsp:sp>
    <dsp:sp modelId="{0DBAB5C2-5922-4DD5-A485-D7DFE47DF2C4}">
      <dsp:nvSpPr>
        <dsp:cNvPr id="0" name=""/>
        <dsp:cNvSpPr/>
      </dsp:nvSpPr>
      <dsp:spPr>
        <a:xfrm>
          <a:off x="950787" y="2636079"/>
          <a:ext cx="3531485" cy="3531485"/>
        </a:xfrm>
        <a:prstGeom prst="pie">
          <a:avLst>
            <a:gd name="adj1" fmla="val 5400000"/>
            <a:gd name="adj2" fmla="val 162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59030-5E4B-4D36-B668-49B7D8CF6922}">
      <dsp:nvSpPr>
        <dsp:cNvPr id="0" name=""/>
        <dsp:cNvSpPr/>
      </dsp:nvSpPr>
      <dsp:spPr>
        <a:xfrm>
          <a:off x="2716530" y="2636079"/>
          <a:ext cx="6338570" cy="3531485"/>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kern="1200" dirty="0">
              <a:latin typeface="Grotesque" panose="020B0504020202020204" pitchFamily="34" charset="0"/>
              <a:cs typeface="Times New Roman" panose="02020603050405020304" pitchFamily="18" charset="0"/>
            </a:rPr>
            <a:t>The crisis experience is more than a single event. </a:t>
          </a:r>
        </a:p>
      </dsp:txBody>
      <dsp:txXfrm>
        <a:off x="2716530" y="2636079"/>
        <a:ext cx="6338570" cy="1629916"/>
      </dsp:txXfrm>
    </dsp:sp>
    <dsp:sp modelId="{DB8979E5-3162-469E-9C7A-39FE704AB25D}">
      <dsp:nvSpPr>
        <dsp:cNvPr id="0" name=""/>
        <dsp:cNvSpPr/>
      </dsp:nvSpPr>
      <dsp:spPr>
        <a:xfrm>
          <a:off x="1901571" y="4265995"/>
          <a:ext cx="1629916" cy="1629916"/>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DC8A4C-8F31-4699-97C0-4D0C844ADE6F}">
      <dsp:nvSpPr>
        <dsp:cNvPr id="0" name=""/>
        <dsp:cNvSpPr/>
      </dsp:nvSpPr>
      <dsp:spPr>
        <a:xfrm>
          <a:off x="2716530" y="4265995"/>
          <a:ext cx="6338570" cy="1629916"/>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kern="1200" dirty="0">
              <a:latin typeface="Grotesque" panose="020B0504020202020204" pitchFamily="34" charset="0"/>
              <a:cs typeface="Times New Roman" panose="02020603050405020304" pitchFamily="18" charset="0"/>
            </a:rPr>
            <a:t>The Maine Behavioral Health Crisis System must have the capacity for complexity.</a:t>
          </a:r>
        </a:p>
      </dsp:txBody>
      <dsp:txXfrm>
        <a:off x="2716530" y="4265995"/>
        <a:ext cx="6338570" cy="1629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69C9E-2D44-40EC-961C-B6F791715C8F}">
      <dsp:nvSpPr>
        <dsp:cNvPr id="0" name=""/>
        <dsp:cNvSpPr/>
      </dsp:nvSpPr>
      <dsp:spPr>
        <a:xfrm>
          <a:off x="914399" y="0"/>
          <a:ext cx="10363200" cy="687677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908B5-81CC-4218-94E4-F308CC5C770C}">
      <dsp:nvSpPr>
        <dsp:cNvPr id="0" name=""/>
        <dsp:cNvSpPr/>
      </dsp:nvSpPr>
      <dsp:spPr>
        <a:xfrm>
          <a:off x="3348" y="2063031"/>
          <a:ext cx="1949648" cy="27507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Grotesque" panose="020B0504020202020204" pitchFamily="34" charset="0"/>
            </a:rPr>
            <a:t>Advocate for behavioral health integration and parity to require all insurers cover the improved community-based mobile crisis response service. </a:t>
          </a:r>
        </a:p>
      </dsp:txBody>
      <dsp:txXfrm>
        <a:off x="98522" y="2158205"/>
        <a:ext cx="1759300" cy="2560360"/>
      </dsp:txXfrm>
    </dsp:sp>
    <dsp:sp modelId="{75ADE3B4-BFE5-4197-BCD9-D8786B546B06}">
      <dsp:nvSpPr>
        <dsp:cNvPr id="0" name=""/>
        <dsp:cNvSpPr/>
      </dsp:nvSpPr>
      <dsp:spPr>
        <a:xfrm>
          <a:off x="2050479" y="2063031"/>
          <a:ext cx="1949648" cy="275070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Grotesque" panose="020B0504020202020204" pitchFamily="34" charset="0"/>
            </a:rPr>
            <a:t>Develop crisis management software to allow for streamlined point-in-time data collection and a shared crisis record across care continuum to allow for seamless transitions, reduced re-traumatization for individuals accessing service, and continuous quality improvement.</a:t>
          </a:r>
        </a:p>
      </dsp:txBody>
      <dsp:txXfrm>
        <a:off x="2145653" y="2158205"/>
        <a:ext cx="1759300" cy="2560360"/>
      </dsp:txXfrm>
    </dsp:sp>
    <dsp:sp modelId="{14E97069-FDEB-4119-991A-E0441BE3B7A0}">
      <dsp:nvSpPr>
        <dsp:cNvPr id="0" name=""/>
        <dsp:cNvSpPr/>
      </dsp:nvSpPr>
      <dsp:spPr>
        <a:xfrm>
          <a:off x="4097610" y="2063031"/>
          <a:ext cx="1949648" cy="275070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Grotesque" panose="020B0504020202020204" pitchFamily="34" charset="0"/>
            </a:rPr>
            <a:t>Engage in cross office and inter-departmental behavioral health data integration efforts to ensure clear understanding of community behavioral health needs currently being met by other systems due to limited crisis system capacity.</a:t>
          </a:r>
        </a:p>
      </dsp:txBody>
      <dsp:txXfrm>
        <a:off x="4192784" y="2158205"/>
        <a:ext cx="1759300" cy="2560360"/>
      </dsp:txXfrm>
    </dsp:sp>
    <dsp:sp modelId="{069B9D1A-6B31-4E01-A8F0-9FFED42BBC7F}">
      <dsp:nvSpPr>
        <dsp:cNvPr id="0" name=""/>
        <dsp:cNvSpPr/>
      </dsp:nvSpPr>
      <dsp:spPr>
        <a:xfrm>
          <a:off x="6144741" y="2063031"/>
          <a:ext cx="1949648" cy="275070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Grotesque" panose="020B0504020202020204" pitchFamily="34" charset="0"/>
            </a:rPr>
            <a:t>Align terms, definitions, and requirements across licensing, policy, contract, court filings and data collection; providing technical assistance to ensure universal adoption with the goal of creating shared common language statewide.</a:t>
          </a:r>
        </a:p>
      </dsp:txBody>
      <dsp:txXfrm>
        <a:off x="6239915" y="2158205"/>
        <a:ext cx="1759300" cy="2560360"/>
      </dsp:txXfrm>
    </dsp:sp>
    <dsp:sp modelId="{F8420E21-5BDB-43DC-A722-B9B87813CAF7}">
      <dsp:nvSpPr>
        <dsp:cNvPr id="0" name=""/>
        <dsp:cNvSpPr/>
      </dsp:nvSpPr>
      <dsp:spPr>
        <a:xfrm>
          <a:off x="8191872" y="2063031"/>
          <a:ext cx="1949648" cy="275070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Grotesque" panose="020B0504020202020204" pitchFamily="34" charset="0"/>
            </a:rPr>
            <a:t>Continue efforts to strengthen crisis workforce  and require continuing education.</a:t>
          </a:r>
        </a:p>
      </dsp:txBody>
      <dsp:txXfrm>
        <a:off x="8287046" y="2158205"/>
        <a:ext cx="1759300" cy="2560360"/>
      </dsp:txXfrm>
    </dsp:sp>
    <dsp:sp modelId="{3F5AC4D6-4893-4559-B3CD-E602FE1D1ED0}">
      <dsp:nvSpPr>
        <dsp:cNvPr id="0" name=""/>
        <dsp:cNvSpPr/>
      </dsp:nvSpPr>
      <dsp:spPr>
        <a:xfrm>
          <a:off x="10239002" y="2063031"/>
          <a:ext cx="1949648" cy="275070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Grotesque" panose="020B0504020202020204" pitchFamily="34" charset="0"/>
            </a:rPr>
            <a:t>Develop clear marketing and public messaging and provide outreach and education regarding access and service availability.</a:t>
          </a:r>
        </a:p>
      </dsp:txBody>
      <dsp:txXfrm>
        <a:off x="10334176" y="2158205"/>
        <a:ext cx="1759300" cy="2560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515B1-D613-43B1-A4EE-33EDAF70E477}">
      <dsp:nvSpPr>
        <dsp:cNvPr id="0" name=""/>
        <dsp:cNvSpPr/>
      </dsp:nvSpPr>
      <dsp:spPr>
        <a:xfrm>
          <a:off x="3458464" y="0"/>
          <a:ext cx="5187696" cy="1988210"/>
        </a:xfrm>
        <a:prstGeom prst="flowChartProcess">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Is the person in danger of hurting themselves, others or property?</a:t>
          </a:r>
        </a:p>
        <a:p>
          <a:pPr marL="114300" lvl="1" indent="-114300" algn="l" defTabSz="622300">
            <a:lnSpc>
              <a:spcPct val="90000"/>
            </a:lnSpc>
            <a:spcBef>
              <a:spcPct val="0"/>
            </a:spcBef>
            <a:spcAft>
              <a:spcPct val="15000"/>
            </a:spcAft>
            <a:buChar char="•"/>
          </a:pPr>
          <a:r>
            <a:rPr lang="en-US" sz="1400" kern="1200">
              <a:latin typeface="Grotesque" panose="020B0504020202020204" pitchFamily="34" charset="0"/>
            </a:rPr>
            <a:t>Do you need emergency assistance?</a:t>
          </a:r>
        </a:p>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Do you have time to start with a phone call for guidance and support from a mental health professional</a:t>
          </a:r>
        </a:p>
      </dsp:txBody>
      <dsp:txXfrm>
        <a:off x="3458464" y="0"/>
        <a:ext cx="5187696" cy="1988210"/>
      </dsp:txXfrm>
    </dsp:sp>
    <dsp:sp modelId="{01731385-5DE6-4649-AA8C-9FD7B1BC5C92}">
      <dsp:nvSpPr>
        <dsp:cNvPr id="0" name=""/>
        <dsp:cNvSpPr/>
      </dsp:nvSpPr>
      <dsp:spPr>
        <a:xfrm>
          <a:off x="0" y="0"/>
          <a:ext cx="3458464" cy="19882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rotesque" panose="020B0504020202020204" pitchFamily="34" charset="0"/>
            </a:rPr>
            <a:t>Ask yourself:</a:t>
          </a:r>
        </a:p>
      </dsp:txBody>
      <dsp:txXfrm>
        <a:off x="97056" y="97056"/>
        <a:ext cx="3264352" cy="1794098"/>
      </dsp:txXfrm>
    </dsp:sp>
    <dsp:sp modelId="{ACBBA382-93E5-4AE4-A319-9F5E0E2195A3}">
      <dsp:nvSpPr>
        <dsp:cNvPr id="0" name=""/>
        <dsp:cNvSpPr/>
      </dsp:nvSpPr>
      <dsp:spPr>
        <a:xfrm>
          <a:off x="3458464" y="2187031"/>
          <a:ext cx="5187696" cy="1988210"/>
        </a:xfrm>
        <a:prstGeom prst="flowChartProcess">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Keep your voice calm</a:t>
          </a:r>
        </a:p>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Listen to the person</a:t>
          </a:r>
        </a:p>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Express support and concern</a:t>
          </a:r>
        </a:p>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Avoid continuous eye contact</a:t>
          </a:r>
        </a:p>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 Ask how you can help</a:t>
          </a:r>
        </a:p>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Keep stimulation level low</a:t>
          </a:r>
        </a:p>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Offer options instead of trying to take control</a:t>
          </a:r>
        </a:p>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Avoid touching the person unless you ask permission</a:t>
          </a:r>
        </a:p>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Gently announce actions before initiating them</a:t>
          </a:r>
        </a:p>
      </dsp:txBody>
      <dsp:txXfrm>
        <a:off x="3458464" y="2187031"/>
        <a:ext cx="5187696" cy="1988210"/>
      </dsp:txXfrm>
    </dsp:sp>
    <dsp:sp modelId="{698A3D64-9B1F-447E-B6CE-BEAB478F89C3}">
      <dsp:nvSpPr>
        <dsp:cNvPr id="0" name=""/>
        <dsp:cNvSpPr/>
      </dsp:nvSpPr>
      <dsp:spPr>
        <a:xfrm>
          <a:off x="0" y="2187031"/>
          <a:ext cx="3458464" cy="19882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rotesque" panose="020B0504020202020204" pitchFamily="34" charset="0"/>
            </a:rPr>
            <a:t>Techniques that may help de-escalate a crisis:</a:t>
          </a:r>
        </a:p>
      </dsp:txBody>
      <dsp:txXfrm>
        <a:off x="97056" y="2284087"/>
        <a:ext cx="3264352" cy="1794098"/>
      </dsp:txXfrm>
    </dsp:sp>
    <dsp:sp modelId="{E44893A8-59FA-496F-9D17-1BDC563BF500}">
      <dsp:nvSpPr>
        <dsp:cNvPr id="0" name=""/>
        <dsp:cNvSpPr/>
      </dsp:nvSpPr>
      <dsp:spPr>
        <a:xfrm>
          <a:off x="3458464" y="4374063"/>
          <a:ext cx="5187696" cy="1988210"/>
        </a:xfrm>
        <a:prstGeom prst="flowChartProcess">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✘Don’t make them feel trapped</a:t>
          </a:r>
        </a:p>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✘Don’t make judgmental comments</a:t>
          </a:r>
        </a:p>
        <a:p>
          <a:pPr marL="114300" lvl="1" indent="-114300" algn="l" defTabSz="622300">
            <a:lnSpc>
              <a:spcPct val="90000"/>
            </a:lnSpc>
            <a:spcBef>
              <a:spcPct val="0"/>
            </a:spcBef>
            <a:spcAft>
              <a:spcPct val="15000"/>
            </a:spcAft>
            <a:buChar char="•"/>
          </a:pPr>
          <a:r>
            <a:rPr lang="en-US" sz="1400" kern="1200" dirty="0">
              <a:latin typeface="Grotesque" panose="020B0504020202020204" pitchFamily="34" charset="0"/>
            </a:rPr>
            <a:t>✘ Don’t argue or try to reason with the person If you can’t de-escalate the crisis yourself, you can seek additional help from mental health </a:t>
          </a:r>
        </a:p>
      </dsp:txBody>
      <dsp:txXfrm>
        <a:off x="3458464" y="4374063"/>
        <a:ext cx="5187696" cy="1988210"/>
      </dsp:txXfrm>
    </dsp:sp>
    <dsp:sp modelId="{DB698881-50F8-416F-B86D-9F001F3CC7A0}">
      <dsp:nvSpPr>
        <dsp:cNvPr id="0" name=""/>
        <dsp:cNvSpPr/>
      </dsp:nvSpPr>
      <dsp:spPr>
        <a:xfrm>
          <a:off x="0" y="4374063"/>
          <a:ext cx="3458464" cy="19882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rotesque" panose="020B0504020202020204" pitchFamily="34" charset="0"/>
            </a:rPr>
            <a:t>Things that may exacerbate a crisis:</a:t>
          </a:r>
        </a:p>
      </dsp:txBody>
      <dsp:txXfrm>
        <a:off x="97056" y="4471119"/>
        <a:ext cx="3264352" cy="179409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956AE-8D1F-411A-B674-0E92C637BDE3}"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3E2AD-0B99-45AA-87E6-5A33B790806A}" type="slidenum">
              <a:rPr lang="en-US" smtClean="0"/>
              <a:t>‹#›</a:t>
            </a:fld>
            <a:endParaRPr lang="en-US"/>
          </a:p>
        </p:txBody>
      </p:sp>
    </p:spTree>
    <p:extLst>
      <p:ext uri="{BB962C8B-B14F-4D97-AF65-F5344CB8AC3E}">
        <p14:creationId xmlns:p14="http://schemas.microsoft.com/office/powerpoint/2010/main" val="262698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D6E88-2A66-41F0-96E6-44BA82E67A3F}" type="slidenum">
              <a:rPr lang="en-US" smtClean="0"/>
              <a:t>1</a:t>
            </a:fld>
            <a:endParaRPr lang="en-US"/>
          </a:p>
        </p:txBody>
      </p:sp>
    </p:spTree>
    <p:extLst>
      <p:ext uri="{BB962C8B-B14F-4D97-AF65-F5344CB8AC3E}">
        <p14:creationId xmlns:p14="http://schemas.microsoft.com/office/powerpoint/2010/main" val="1230473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Maine’s centralized crisis number serves as both the Lifeline/National Suicide Prevention Hotline and the state’s mental health crisis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MCL is staffed 24/7 by State certified trained crisis workers who provide crisis intervention support by telephone, text and chat.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Operators can also connect those in crisis with services in their area including community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October 2020, the federal National Suicide Hotline Designation Act became law. This was a historic victory for the suicide prevention community and a national recognition of the importance of responding to suicide and mental health crises.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NAMI teen text line was developed when teens were isolated during the pandemic. It allows teens to chat with trained youth peers rather than behavioral health professionals.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73E2AD-0B99-45AA-87E6-5A33B790806A}" type="slidenum">
              <a:rPr lang="en-US" smtClean="0"/>
              <a:t>10</a:t>
            </a:fld>
            <a:endParaRPr lang="en-US"/>
          </a:p>
        </p:txBody>
      </p:sp>
    </p:spTree>
    <p:extLst>
      <p:ext uri="{BB962C8B-B14F-4D97-AF65-F5344CB8AC3E}">
        <p14:creationId xmlns:p14="http://schemas.microsoft.com/office/powerpoint/2010/main" val="3904154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Maine Department of Health and Human Services (DHHS) Offices of Behavioral Health (OBH), Child and Family Services (OCFS), and MaineCare Services (OMS) Maine’s Medicaid program; are the predominant funders of Maine’s crisis system of care.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Each region has a contracted provider for mobile crisis services. Mobile crisis teams are responders specially trained to de-escalate mental health crises, assess needs, and provide an appropriate level of care in the least restrictive setting. Mobile crisis teams are dispatched to regional providers and respond to the location of the person in crisis. Services are subject to Medicaid (MaineCare) Rule. State-contracted mobile crisis providers offer limited walk-in crisis stabilization services during business hours. </a:t>
            </a:r>
            <a:endParaRPr lang="en-US" dirty="0"/>
          </a:p>
        </p:txBody>
      </p:sp>
      <p:sp>
        <p:nvSpPr>
          <p:cNvPr id="4" name="Slide Number Placeholder 3"/>
          <p:cNvSpPr>
            <a:spLocks noGrp="1"/>
          </p:cNvSpPr>
          <p:nvPr>
            <p:ph type="sldNum" sz="quarter" idx="5"/>
          </p:nvPr>
        </p:nvSpPr>
        <p:spPr/>
        <p:txBody>
          <a:bodyPr/>
          <a:lstStyle/>
          <a:p>
            <a:fld id="{AD73E2AD-0B99-45AA-87E6-5A33B790806A}" type="slidenum">
              <a:rPr lang="en-US" smtClean="0"/>
              <a:t>11</a:t>
            </a:fld>
            <a:endParaRPr lang="en-US"/>
          </a:p>
        </p:txBody>
      </p:sp>
    </p:spTree>
    <p:extLst>
      <p:ext uri="{BB962C8B-B14F-4D97-AF65-F5344CB8AC3E}">
        <p14:creationId xmlns:p14="http://schemas.microsoft.com/office/powerpoint/2010/main" val="4208949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E2AD-0B99-45AA-87E6-5A33B790806A}" type="slidenum">
              <a:rPr lang="en-US" smtClean="0"/>
              <a:t>12</a:t>
            </a:fld>
            <a:endParaRPr lang="en-US"/>
          </a:p>
        </p:txBody>
      </p:sp>
    </p:spTree>
    <p:extLst>
      <p:ext uri="{BB962C8B-B14F-4D97-AF65-F5344CB8AC3E}">
        <p14:creationId xmlns:p14="http://schemas.microsoft.com/office/powerpoint/2010/main" val="1638024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D73E2AD-0B99-45AA-87E6-5A33B790806A}" type="slidenum">
              <a:rPr lang="en-US" smtClean="0"/>
              <a:t>13</a:t>
            </a:fld>
            <a:endParaRPr lang="en-US"/>
          </a:p>
        </p:txBody>
      </p:sp>
    </p:spTree>
    <p:extLst>
      <p:ext uri="{BB962C8B-B14F-4D97-AF65-F5344CB8AC3E}">
        <p14:creationId xmlns:p14="http://schemas.microsoft.com/office/powerpoint/2010/main" val="359114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rotesque" panose="020B0504020202020204" pitchFamily="34" charset="0"/>
              </a:rPr>
              <a:t>Make sure to assess the immediacy of the situation to help determine where to start or who to call.</a:t>
            </a:r>
          </a:p>
          <a:p>
            <a:pPr lvl="0"/>
            <a:r>
              <a:rPr lang="en-US" dirty="0"/>
              <a:t>A person experiencing a mental health crisis can’t always clearly communicate their thoughts, feelings, needs or emotions. It’s important to empathize and connect with the person’s feelings, stay calm and try to de-escalate the crisis. </a:t>
            </a:r>
            <a:endParaRPr lang="en-US" dirty="0">
              <a:latin typeface="Grotesque" panose="020B05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D73E2AD-0B99-45AA-87E6-5A33B790806A}" type="slidenum">
              <a:rPr lang="en-US" smtClean="0"/>
              <a:t>14</a:t>
            </a:fld>
            <a:endParaRPr lang="en-US"/>
          </a:p>
        </p:txBody>
      </p:sp>
    </p:spTree>
    <p:extLst>
      <p:ext uri="{BB962C8B-B14F-4D97-AF65-F5344CB8AC3E}">
        <p14:creationId xmlns:p14="http://schemas.microsoft.com/office/powerpoint/2010/main" val="2038840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E2AD-0B99-45AA-87E6-5A33B790806A}" type="slidenum">
              <a:rPr lang="en-US" smtClean="0"/>
              <a:t>15</a:t>
            </a:fld>
            <a:endParaRPr lang="en-US"/>
          </a:p>
        </p:txBody>
      </p:sp>
    </p:spTree>
    <p:extLst>
      <p:ext uri="{BB962C8B-B14F-4D97-AF65-F5344CB8AC3E}">
        <p14:creationId xmlns:p14="http://schemas.microsoft.com/office/powerpoint/2010/main" val="190882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If you’ve read the news lately you’ve probably read about the mental health system in Maine, the lack of adequate resources, and the catastrophic consequences.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 Harvard Business Review study has shown major trends of worsening mental health for individuals across the world, with 85% of those surveyed reporting a general decline of well-being.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new wave of the public health emergency is having a disproportionate impact on Maine’s most vulnerable, most isolated, and most insecure individuals.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Campbell, M., &amp;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Gavett</a:t>
            </a:r>
            <a:r>
              <a:rPr lang="en-US" sz="1800" dirty="0">
                <a:effectLst/>
                <a:latin typeface="Calibri" panose="020F0502020204030204" pitchFamily="34" charset="0"/>
                <a:ea typeface="Calibri" panose="020F0502020204030204" pitchFamily="34" charset="0"/>
                <a:cs typeface="Times New Roman" panose="02020603050405020304" pitchFamily="18" charset="0"/>
              </a:rPr>
              <a:t>, G. (2021, February 10). What Covid-19 Has Done to Our Well-Being, in 12 Charts. Harvard Business Review. https://hbr.org/2021/02/what-covid-19-has-done-to-our-well-being-in-12-charts.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73E2AD-0B99-45AA-87E6-5A33B790806A}" type="slidenum">
              <a:rPr lang="en-US" smtClean="0"/>
              <a:t>2</a:t>
            </a:fld>
            <a:endParaRPr lang="en-US"/>
          </a:p>
        </p:txBody>
      </p:sp>
    </p:spTree>
    <p:extLst>
      <p:ext uri="{BB962C8B-B14F-4D97-AF65-F5344CB8AC3E}">
        <p14:creationId xmlns:p14="http://schemas.microsoft.com/office/powerpoint/2010/main" val="278325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quick facts about the status of mental distress in Maine</a:t>
            </a:r>
          </a:p>
        </p:txBody>
      </p:sp>
      <p:sp>
        <p:nvSpPr>
          <p:cNvPr id="4" name="Slide Number Placeholder 3"/>
          <p:cNvSpPr>
            <a:spLocks noGrp="1"/>
          </p:cNvSpPr>
          <p:nvPr>
            <p:ph type="sldNum" sz="quarter" idx="5"/>
          </p:nvPr>
        </p:nvSpPr>
        <p:spPr/>
        <p:txBody>
          <a:bodyPr/>
          <a:lstStyle/>
          <a:p>
            <a:fld id="{AD73E2AD-0B99-45AA-87E6-5A33B790806A}" type="slidenum">
              <a:rPr lang="en-US" smtClean="0"/>
              <a:t>3</a:t>
            </a:fld>
            <a:endParaRPr lang="en-US"/>
          </a:p>
        </p:txBody>
      </p:sp>
    </p:spTree>
    <p:extLst>
      <p:ext uri="{BB962C8B-B14F-4D97-AF65-F5344CB8AC3E}">
        <p14:creationId xmlns:p14="http://schemas.microsoft.com/office/powerpoint/2010/main" val="86529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E2AD-0B99-45AA-87E6-5A33B790806A}" type="slidenum">
              <a:rPr lang="en-US" smtClean="0"/>
              <a:t>4</a:t>
            </a:fld>
            <a:endParaRPr lang="en-US"/>
          </a:p>
        </p:txBody>
      </p:sp>
    </p:spTree>
    <p:extLst>
      <p:ext uri="{BB962C8B-B14F-4D97-AF65-F5344CB8AC3E}">
        <p14:creationId xmlns:p14="http://schemas.microsoft.com/office/powerpoint/2010/main" val="109081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Aft>
                <a:spcPts val="600"/>
              </a:spcAft>
              <a:buFont typeface="Arial" panose="020B0604020202020204" pitchFamily="34" charset="0"/>
              <a:buChar char="•"/>
            </a:pPr>
            <a:r>
              <a:rPr lang="en-US" sz="1400" dirty="0">
                <a:latin typeface="Grotesque" panose="020B0504020202020204" pitchFamily="34" charset="0"/>
              </a:rPr>
              <a:t>Mental illnesses are medical conditions that disrupt a person’s thinking, feeling, mood, daily functioning and ability to relate to others. A mental illness is a disorder of the brain that can make it difficult to cope with the ordinary demands of life. No one is to blame—not the person and not the family.</a:t>
            </a:r>
          </a:p>
          <a:p>
            <a:pPr marL="285750" indent="-285750">
              <a:lnSpc>
                <a:spcPct val="90000"/>
              </a:lnSpc>
              <a:spcAft>
                <a:spcPts val="600"/>
              </a:spcAft>
              <a:buFont typeface="Arial" panose="020B0604020202020204" pitchFamily="34" charset="0"/>
              <a:buChar char="•"/>
            </a:pPr>
            <a:endParaRPr lang="en-US" sz="1400" dirty="0">
              <a:latin typeface="Grotesque" panose="020B0504020202020204" pitchFamily="34" charset="0"/>
            </a:endParaRPr>
          </a:p>
          <a:p>
            <a:pPr marL="285750" indent="-285750">
              <a:lnSpc>
                <a:spcPct val="90000"/>
              </a:lnSpc>
              <a:spcAft>
                <a:spcPts val="600"/>
              </a:spcAft>
              <a:buFont typeface="Arial" panose="020B0604020202020204" pitchFamily="34" charset="0"/>
              <a:buChar char="•"/>
            </a:pPr>
            <a:r>
              <a:rPr lang="en-US" sz="1200" dirty="0">
                <a:latin typeface="Grotesque" panose="020B0504020202020204" pitchFamily="34" charset="0"/>
              </a:rPr>
              <a:t>Other conditions may also be present that further complicate the difficulties created by mental illness. This is referred to as cooccurring, co-morbid conditions or dual diagnosis— meaning that there is more than one condition causing the difficulties. This can include physical illness, trauma, intellectual or developmental disabilities, cognitive disorders such as dementia etc.</a:t>
            </a:r>
            <a:endParaRPr lang="en-US" sz="1400" dirty="0">
              <a:latin typeface="Grotesque" panose="020B05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D73E2AD-0B99-45AA-87E6-5A33B790806A}" type="slidenum">
              <a:rPr lang="en-US" smtClean="0"/>
              <a:t>5</a:t>
            </a:fld>
            <a:endParaRPr lang="en-US"/>
          </a:p>
        </p:txBody>
      </p:sp>
    </p:spTree>
    <p:extLst>
      <p:ext uri="{BB962C8B-B14F-4D97-AF65-F5344CB8AC3E}">
        <p14:creationId xmlns:p14="http://schemas.microsoft.com/office/powerpoint/2010/main" val="93879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33333"/>
              </a:solidFill>
              <a:effectLst/>
              <a:latin typeface="proxima-nova"/>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 refer to crisis care as the safety net beneath the safety net services. It catches people who slip through the cracks. Crisis is the most basic element of behavioral health care because it immediately and unconditionally accepts everyone seeking assistance. It needs to represent real-time access to services for an individual in need. Crisis care is crucial to reducing the fragmentation of mental health care. It provides a viable solution to the drains of law enforcement resources in the community due to the criminalization of behavioral health issues resulting in the disproportionate incarceration of individuals with mental illness and/or substance use disorders. It also limits psychiatric bed overuse and is an essential resource to reduce psychiatric boarding in Emergency Departments (EDs). All of these are critical priorities in Maine.</a:t>
            </a:r>
            <a:endParaRPr lang="en-US" dirty="0"/>
          </a:p>
        </p:txBody>
      </p:sp>
      <p:sp>
        <p:nvSpPr>
          <p:cNvPr id="4" name="Slide Number Placeholder 3"/>
          <p:cNvSpPr>
            <a:spLocks noGrp="1"/>
          </p:cNvSpPr>
          <p:nvPr>
            <p:ph type="sldNum" sz="quarter" idx="5"/>
          </p:nvPr>
        </p:nvSpPr>
        <p:spPr/>
        <p:txBody>
          <a:bodyPr/>
          <a:lstStyle/>
          <a:p>
            <a:fld id="{AD73E2AD-0B99-45AA-87E6-5A33B790806A}" type="slidenum">
              <a:rPr lang="en-US" smtClean="0"/>
              <a:t>6</a:t>
            </a:fld>
            <a:endParaRPr lang="en-US"/>
          </a:p>
        </p:txBody>
      </p:sp>
    </p:spTree>
    <p:extLst>
      <p:ext uri="{BB962C8B-B14F-4D97-AF65-F5344CB8AC3E}">
        <p14:creationId xmlns:p14="http://schemas.microsoft.com/office/powerpoint/2010/main" val="2725188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his first State of the Union address, President Biden outlined a four-part unity agenda focused on areas where members of both parties can come together and make additional progress for the American people. The first of which was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Prioritize Mental 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address this crisis, the President’s Budget proposes reforms to health coverage and major investments in the mental health workforce.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Expanded Coverage and Reduced Costs for Mental Health Services.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Mental Health Providers.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Better National Suicide Prevention Lifeline.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President’s Budget strengthens access to crisis services by building out the National Suicide Prevention Lifeline, which will transition from a ten-digit number to 988 in July 2022. It also supports the implementation of the Veterans Crisis Line’s 988 expansion initiative.</a:t>
            </a:r>
          </a:p>
          <a:p>
            <a:r>
              <a:rPr lang="en-US" dirty="0"/>
              <a:t>Federal funding has been the catalyst for the crisis system reform work in Maine. Research in the field of crisis and communities of practice now exist. It’s an exciting time in the field.</a:t>
            </a:r>
          </a:p>
        </p:txBody>
      </p:sp>
      <p:sp>
        <p:nvSpPr>
          <p:cNvPr id="4" name="Slide Number Placeholder 3"/>
          <p:cNvSpPr>
            <a:spLocks noGrp="1"/>
          </p:cNvSpPr>
          <p:nvPr>
            <p:ph type="sldNum" sz="quarter" idx="5"/>
          </p:nvPr>
        </p:nvSpPr>
        <p:spPr/>
        <p:txBody>
          <a:bodyPr/>
          <a:lstStyle/>
          <a:p>
            <a:fld id="{AD73E2AD-0B99-45AA-87E6-5A33B790806A}" type="slidenum">
              <a:rPr lang="en-US" smtClean="0"/>
              <a:t>7</a:t>
            </a:fld>
            <a:endParaRPr lang="en-US"/>
          </a:p>
        </p:txBody>
      </p:sp>
    </p:spTree>
    <p:extLst>
      <p:ext uri="{BB962C8B-B14F-4D97-AF65-F5344CB8AC3E}">
        <p14:creationId xmlns:p14="http://schemas.microsoft.com/office/powerpoint/2010/main" val="546519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October of 2020 I have been working to </a:t>
            </a:r>
          </a:p>
          <a:p>
            <a:r>
              <a:rPr lang="en-US" dirty="0"/>
              <a:t>Build relationships and gather information from across the silos of state government</a:t>
            </a:r>
          </a:p>
          <a:p>
            <a:r>
              <a:rPr lang="en-US" dirty="0"/>
              <a:t>Develop coalitions of community stakeholders and individuals with personal experience</a:t>
            </a:r>
          </a:p>
          <a:p>
            <a:r>
              <a:rPr lang="en-US" dirty="0"/>
              <a:t>Facilitate conversations regarding administration, finance, service continuum and capabilities, and clinical practices</a:t>
            </a:r>
          </a:p>
          <a:p>
            <a:r>
              <a:rPr lang="en-US" dirty="0"/>
              <a:t>In order to create a unified vision for Maine’s ideal crisis system.</a:t>
            </a:r>
          </a:p>
        </p:txBody>
      </p:sp>
      <p:sp>
        <p:nvSpPr>
          <p:cNvPr id="4" name="Slide Number Placeholder 3"/>
          <p:cNvSpPr>
            <a:spLocks noGrp="1"/>
          </p:cNvSpPr>
          <p:nvPr>
            <p:ph type="sldNum" sz="quarter" idx="5"/>
          </p:nvPr>
        </p:nvSpPr>
        <p:spPr/>
        <p:txBody>
          <a:bodyPr/>
          <a:lstStyle/>
          <a:p>
            <a:fld id="{AD73E2AD-0B99-45AA-87E6-5A33B790806A}" type="slidenum">
              <a:rPr lang="en-US" smtClean="0"/>
              <a:t>8</a:t>
            </a:fld>
            <a:endParaRPr lang="en-US"/>
          </a:p>
        </p:txBody>
      </p:sp>
    </p:spTree>
    <p:extLst>
      <p:ext uri="{BB962C8B-B14F-4D97-AF65-F5344CB8AC3E}">
        <p14:creationId xmlns:p14="http://schemas.microsoft.com/office/powerpoint/2010/main" val="473874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Crisis services serve people during the most acute periods when the risk of self-harm, overdose, suicide, homicide, or other adverse outcomes are at their peak. Processes must be in place to ensure safety for individuals receiving crisis services, staff providing crisis services, community referents, and the community as a whole.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crisis is an episode of care which should be addressed with services that are easy to access, tightly coordinated, and have a timeframe that supports the goal of providing active crisis resolution and stabilization efforts until the person can smoothly transition back to more routine community-based care.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Maine’s reformed crisis system shall be equipped to respond to a crisis as early as possible with the expectation of comorbidity and complexity. Services are deigned to offer and safe voluntary and involuntary services for all populations, all ages, and people from all cultural backgrounds and welcoming individuals with active substance use in all settings across the continuum</a:t>
            </a:r>
          </a:p>
          <a:p>
            <a:endParaRPr lang="en-US" dirty="0"/>
          </a:p>
        </p:txBody>
      </p:sp>
      <p:sp>
        <p:nvSpPr>
          <p:cNvPr id="4" name="Slide Number Placeholder 3"/>
          <p:cNvSpPr>
            <a:spLocks noGrp="1"/>
          </p:cNvSpPr>
          <p:nvPr>
            <p:ph type="sldNum" sz="quarter" idx="5"/>
          </p:nvPr>
        </p:nvSpPr>
        <p:spPr/>
        <p:txBody>
          <a:bodyPr/>
          <a:lstStyle/>
          <a:p>
            <a:fld id="{AD73E2AD-0B99-45AA-87E6-5A33B790806A}" type="slidenum">
              <a:rPr lang="en-US" smtClean="0"/>
              <a:t>9</a:t>
            </a:fld>
            <a:endParaRPr lang="en-US"/>
          </a:p>
        </p:txBody>
      </p:sp>
    </p:spTree>
    <p:extLst>
      <p:ext uri="{BB962C8B-B14F-4D97-AF65-F5344CB8AC3E}">
        <p14:creationId xmlns:p14="http://schemas.microsoft.com/office/powerpoint/2010/main" val="360501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DC19-10A7-4157-BA17-9925D03E66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0A220B-BC4B-468F-A302-80D71C021A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23D9E8-37D0-4E3E-B546-9BEAC2B1889C}"/>
              </a:ext>
            </a:extLst>
          </p:cNvPr>
          <p:cNvSpPr>
            <a:spLocks noGrp="1"/>
          </p:cNvSpPr>
          <p:nvPr>
            <p:ph type="dt" sz="half" idx="10"/>
          </p:nvPr>
        </p:nvSpPr>
        <p:spPr/>
        <p:txBody>
          <a:bodyPr/>
          <a:lstStyle/>
          <a:p>
            <a:fld id="{FA6E15A7-2226-436D-815B-16B75F716727}" type="datetimeFigureOut">
              <a:rPr lang="en-US" smtClean="0"/>
              <a:t>12/7/2022</a:t>
            </a:fld>
            <a:endParaRPr lang="en-US"/>
          </a:p>
        </p:txBody>
      </p:sp>
      <p:sp>
        <p:nvSpPr>
          <p:cNvPr id="5" name="Footer Placeholder 4">
            <a:extLst>
              <a:ext uri="{FF2B5EF4-FFF2-40B4-BE49-F238E27FC236}">
                <a16:creationId xmlns:a16="http://schemas.microsoft.com/office/drawing/2014/main" id="{7F4D9114-5999-4ED6-BF3E-3967F5B33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EB08E-55DF-435F-8019-23A830A81AC8}"/>
              </a:ext>
            </a:extLst>
          </p:cNvPr>
          <p:cNvSpPr>
            <a:spLocks noGrp="1"/>
          </p:cNvSpPr>
          <p:nvPr>
            <p:ph type="sldNum" sz="quarter" idx="12"/>
          </p:nvPr>
        </p:nvSpPr>
        <p:spPr/>
        <p:txBody>
          <a:bodyPr/>
          <a:lstStyle/>
          <a:p>
            <a:fld id="{D3E4F049-24B5-401F-9959-B0DD5D62DAFD}" type="slidenum">
              <a:rPr lang="en-US" smtClean="0"/>
              <a:t>‹#›</a:t>
            </a:fld>
            <a:endParaRPr lang="en-US"/>
          </a:p>
        </p:txBody>
      </p:sp>
    </p:spTree>
    <p:extLst>
      <p:ext uri="{BB962C8B-B14F-4D97-AF65-F5344CB8AC3E}">
        <p14:creationId xmlns:p14="http://schemas.microsoft.com/office/powerpoint/2010/main" val="3218186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3664F-CE4B-43B6-9D16-9678E24BD0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61D4D5-2574-444A-8D79-5368DCB2D5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B675C-161D-41C2-8E62-F04698A1B073}"/>
              </a:ext>
            </a:extLst>
          </p:cNvPr>
          <p:cNvSpPr>
            <a:spLocks noGrp="1"/>
          </p:cNvSpPr>
          <p:nvPr>
            <p:ph type="dt" sz="half" idx="10"/>
          </p:nvPr>
        </p:nvSpPr>
        <p:spPr/>
        <p:txBody>
          <a:bodyPr/>
          <a:lstStyle/>
          <a:p>
            <a:fld id="{FA6E15A7-2226-436D-815B-16B75F716727}" type="datetimeFigureOut">
              <a:rPr lang="en-US" smtClean="0"/>
              <a:t>12/7/2022</a:t>
            </a:fld>
            <a:endParaRPr lang="en-US"/>
          </a:p>
        </p:txBody>
      </p:sp>
      <p:sp>
        <p:nvSpPr>
          <p:cNvPr id="5" name="Footer Placeholder 4">
            <a:extLst>
              <a:ext uri="{FF2B5EF4-FFF2-40B4-BE49-F238E27FC236}">
                <a16:creationId xmlns:a16="http://schemas.microsoft.com/office/drawing/2014/main" id="{4CB49306-6CA2-4E3C-98F9-C9C094A54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FDEA6-E187-4241-A9A8-B906D734C16F}"/>
              </a:ext>
            </a:extLst>
          </p:cNvPr>
          <p:cNvSpPr>
            <a:spLocks noGrp="1"/>
          </p:cNvSpPr>
          <p:nvPr>
            <p:ph type="sldNum" sz="quarter" idx="12"/>
          </p:nvPr>
        </p:nvSpPr>
        <p:spPr/>
        <p:txBody>
          <a:bodyPr/>
          <a:lstStyle/>
          <a:p>
            <a:fld id="{D3E4F049-24B5-401F-9959-B0DD5D62DAFD}" type="slidenum">
              <a:rPr lang="en-US" smtClean="0"/>
              <a:t>‹#›</a:t>
            </a:fld>
            <a:endParaRPr lang="en-US"/>
          </a:p>
        </p:txBody>
      </p:sp>
    </p:spTree>
    <p:extLst>
      <p:ext uri="{BB962C8B-B14F-4D97-AF65-F5344CB8AC3E}">
        <p14:creationId xmlns:p14="http://schemas.microsoft.com/office/powerpoint/2010/main" val="346643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7DD268-229A-4DBB-BC3A-057C39065A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1F1F15-C200-4BC5-A8C0-8E46ADFCB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9A4CB-9D62-4F4C-BBA2-7B4CD174DFBC}"/>
              </a:ext>
            </a:extLst>
          </p:cNvPr>
          <p:cNvSpPr>
            <a:spLocks noGrp="1"/>
          </p:cNvSpPr>
          <p:nvPr>
            <p:ph type="dt" sz="half" idx="10"/>
          </p:nvPr>
        </p:nvSpPr>
        <p:spPr/>
        <p:txBody>
          <a:bodyPr/>
          <a:lstStyle/>
          <a:p>
            <a:fld id="{FA6E15A7-2226-436D-815B-16B75F716727}" type="datetimeFigureOut">
              <a:rPr lang="en-US" smtClean="0"/>
              <a:t>12/7/2022</a:t>
            </a:fld>
            <a:endParaRPr lang="en-US"/>
          </a:p>
        </p:txBody>
      </p:sp>
      <p:sp>
        <p:nvSpPr>
          <p:cNvPr id="5" name="Footer Placeholder 4">
            <a:extLst>
              <a:ext uri="{FF2B5EF4-FFF2-40B4-BE49-F238E27FC236}">
                <a16:creationId xmlns:a16="http://schemas.microsoft.com/office/drawing/2014/main" id="{197192AB-AC8B-441F-88DF-6A44711FB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B643D-2F81-49C0-91E4-3D9D24EC9F5C}"/>
              </a:ext>
            </a:extLst>
          </p:cNvPr>
          <p:cNvSpPr>
            <a:spLocks noGrp="1"/>
          </p:cNvSpPr>
          <p:nvPr>
            <p:ph type="sldNum" sz="quarter" idx="12"/>
          </p:nvPr>
        </p:nvSpPr>
        <p:spPr/>
        <p:txBody>
          <a:bodyPr/>
          <a:lstStyle/>
          <a:p>
            <a:fld id="{D3E4F049-24B5-401F-9959-B0DD5D62DAFD}" type="slidenum">
              <a:rPr lang="en-US" smtClean="0"/>
              <a:t>‹#›</a:t>
            </a:fld>
            <a:endParaRPr lang="en-US"/>
          </a:p>
        </p:txBody>
      </p:sp>
    </p:spTree>
    <p:extLst>
      <p:ext uri="{BB962C8B-B14F-4D97-AF65-F5344CB8AC3E}">
        <p14:creationId xmlns:p14="http://schemas.microsoft.com/office/powerpoint/2010/main" val="307363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AC75-D97C-465D-A425-8E477BE5F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63BB2-A4AA-4BFC-9D95-544E5F356C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F79E8-FACF-4516-B05E-D7230536CEED}"/>
              </a:ext>
            </a:extLst>
          </p:cNvPr>
          <p:cNvSpPr>
            <a:spLocks noGrp="1"/>
          </p:cNvSpPr>
          <p:nvPr>
            <p:ph type="dt" sz="half" idx="10"/>
          </p:nvPr>
        </p:nvSpPr>
        <p:spPr/>
        <p:txBody>
          <a:bodyPr/>
          <a:lstStyle/>
          <a:p>
            <a:fld id="{FA6E15A7-2226-436D-815B-16B75F716727}" type="datetimeFigureOut">
              <a:rPr lang="en-US" smtClean="0"/>
              <a:t>12/7/2022</a:t>
            </a:fld>
            <a:endParaRPr lang="en-US"/>
          </a:p>
        </p:txBody>
      </p:sp>
      <p:sp>
        <p:nvSpPr>
          <p:cNvPr id="5" name="Footer Placeholder 4">
            <a:extLst>
              <a:ext uri="{FF2B5EF4-FFF2-40B4-BE49-F238E27FC236}">
                <a16:creationId xmlns:a16="http://schemas.microsoft.com/office/drawing/2014/main" id="{A8C7C37D-75C6-4BDC-98C5-F393F5D2A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FADB2-49A6-454F-B2E6-890C9B552354}"/>
              </a:ext>
            </a:extLst>
          </p:cNvPr>
          <p:cNvSpPr>
            <a:spLocks noGrp="1"/>
          </p:cNvSpPr>
          <p:nvPr>
            <p:ph type="sldNum" sz="quarter" idx="12"/>
          </p:nvPr>
        </p:nvSpPr>
        <p:spPr/>
        <p:txBody>
          <a:bodyPr/>
          <a:lstStyle/>
          <a:p>
            <a:fld id="{D3E4F049-24B5-401F-9959-B0DD5D62DAFD}" type="slidenum">
              <a:rPr lang="en-US" smtClean="0"/>
              <a:t>‹#›</a:t>
            </a:fld>
            <a:endParaRPr lang="en-US"/>
          </a:p>
        </p:txBody>
      </p:sp>
    </p:spTree>
    <p:extLst>
      <p:ext uri="{BB962C8B-B14F-4D97-AF65-F5344CB8AC3E}">
        <p14:creationId xmlns:p14="http://schemas.microsoft.com/office/powerpoint/2010/main" val="2073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1756-2E97-4547-94B2-E48B48789B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111318-C9AA-4200-8A92-565C88232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023594-55B9-4FC8-A541-818D13293A53}"/>
              </a:ext>
            </a:extLst>
          </p:cNvPr>
          <p:cNvSpPr>
            <a:spLocks noGrp="1"/>
          </p:cNvSpPr>
          <p:nvPr>
            <p:ph type="dt" sz="half" idx="10"/>
          </p:nvPr>
        </p:nvSpPr>
        <p:spPr/>
        <p:txBody>
          <a:bodyPr/>
          <a:lstStyle/>
          <a:p>
            <a:fld id="{FA6E15A7-2226-436D-815B-16B75F716727}" type="datetimeFigureOut">
              <a:rPr lang="en-US" smtClean="0"/>
              <a:t>12/7/2022</a:t>
            </a:fld>
            <a:endParaRPr lang="en-US"/>
          </a:p>
        </p:txBody>
      </p:sp>
      <p:sp>
        <p:nvSpPr>
          <p:cNvPr id="5" name="Footer Placeholder 4">
            <a:extLst>
              <a:ext uri="{FF2B5EF4-FFF2-40B4-BE49-F238E27FC236}">
                <a16:creationId xmlns:a16="http://schemas.microsoft.com/office/drawing/2014/main" id="{03BC954D-511C-4AF6-92B4-AD4F9F8DF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64FCC-0592-437E-A923-628AA39B85B0}"/>
              </a:ext>
            </a:extLst>
          </p:cNvPr>
          <p:cNvSpPr>
            <a:spLocks noGrp="1"/>
          </p:cNvSpPr>
          <p:nvPr>
            <p:ph type="sldNum" sz="quarter" idx="12"/>
          </p:nvPr>
        </p:nvSpPr>
        <p:spPr/>
        <p:txBody>
          <a:bodyPr/>
          <a:lstStyle/>
          <a:p>
            <a:fld id="{D3E4F049-24B5-401F-9959-B0DD5D62DAFD}" type="slidenum">
              <a:rPr lang="en-US" smtClean="0"/>
              <a:t>‹#›</a:t>
            </a:fld>
            <a:endParaRPr lang="en-US"/>
          </a:p>
        </p:txBody>
      </p:sp>
    </p:spTree>
    <p:extLst>
      <p:ext uri="{BB962C8B-B14F-4D97-AF65-F5344CB8AC3E}">
        <p14:creationId xmlns:p14="http://schemas.microsoft.com/office/powerpoint/2010/main" val="101583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7B5F-2CD3-45B5-A01E-E6E6C899DB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71EB3-1EC9-4502-B1F4-846338530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8B89A5-BF84-4149-ACAE-EF87A62C8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48064C-7B83-4403-ADE4-00BFBF60A7D1}"/>
              </a:ext>
            </a:extLst>
          </p:cNvPr>
          <p:cNvSpPr>
            <a:spLocks noGrp="1"/>
          </p:cNvSpPr>
          <p:nvPr>
            <p:ph type="dt" sz="half" idx="10"/>
          </p:nvPr>
        </p:nvSpPr>
        <p:spPr/>
        <p:txBody>
          <a:bodyPr/>
          <a:lstStyle/>
          <a:p>
            <a:fld id="{FA6E15A7-2226-436D-815B-16B75F716727}" type="datetimeFigureOut">
              <a:rPr lang="en-US" smtClean="0"/>
              <a:t>12/7/2022</a:t>
            </a:fld>
            <a:endParaRPr lang="en-US"/>
          </a:p>
        </p:txBody>
      </p:sp>
      <p:sp>
        <p:nvSpPr>
          <p:cNvPr id="6" name="Footer Placeholder 5">
            <a:extLst>
              <a:ext uri="{FF2B5EF4-FFF2-40B4-BE49-F238E27FC236}">
                <a16:creationId xmlns:a16="http://schemas.microsoft.com/office/drawing/2014/main" id="{4B3B512C-2C79-4FCA-A51C-620DCD4C7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3638D-7905-4677-9019-7975B28AF150}"/>
              </a:ext>
            </a:extLst>
          </p:cNvPr>
          <p:cNvSpPr>
            <a:spLocks noGrp="1"/>
          </p:cNvSpPr>
          <p:nvPr>
            <p:ph type="sldNum" sz="quarter" idx="12"/>
          </p:nvPr>
        </p:nvSpPr>
        <p:spPr/>
        <p:txBody>
          <a:bodyPr/>
          <a:lstStyle/>
          <a:p>
            <a:fld id="{D3E4F049-24B5-401F-9959-B0DD5D62DAFD}" type="slidenum">
              <a:rPr lang="en-US" smtClean="0"/>
              <a:t>‹#›</a:t>
            </a:fld>
            <a:endParaRPr lang="en-US"/>
          </a:p>
        </p:txBody>
      </p:sp>
    </p:spTree>
    <p:extLst>
      <p:ext uri="{BB962C8B-B14F-4D97-AF65-F5344CB8AC3E}">
        <p14:creationId xmlns:p14="http://schemas.microsoft.com/office/powerpoint/2010/main" val="303810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CF887-8DB5-49C1-BC0D-A11D47216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9883BE-B0B7-4C4E-ACFA-B78D12AAF0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311CAE-3E60-4B09-90D7-6811D98BD8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C0A821-CBBD-469B-A20F-93261DDA0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3E5609-7093-4ED9-8FF7-B491CB8163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FCF95-AA30-40BF-8181-05A292021BFA}"/>
              </a:ext>
            </a:extLst>
          </p:cNvPr>
          <p:cNvSpPr>
            <a:spLocks noGrp="1"/>
          </p:cNvSpPr>
          <p:nvPr>
            <p:ph type="dt" sz="half" idx="10"/>
          </p:nvPr>
        </p:nvSpPr>
        <p:spPr/>
        <p:txBody>
          <a:bodyPr/>
          <a:lstStyle/>
          <a:p>
            <a:fld id="{FA6E15A7-2226-436D-815B-16B75F716727}" type="datetimeFigureOut">
              <a:rPr lang="en-US" smtClean="0"/>
              <a:t>12/7/2022</a:t>
            </a:fld>
            <a:endParaRPr lang="en-US"/>
          </a:p>
        </p:txBody>
      </p:sp>
      <p:sp>
        <p:nvSpPr>
          <p:cNvPr id="8" name="Footer Placeholder 7">
            <a:extLst>
              <a:ext uri="{FF2B5EF4-FFF2-40B4-BE49-F238E27FC236}">
                <a16:creationId xmlns:a16="http://schemas.microsoft.com/office/drawing/2014/main" id="{2C2290C8-5988-4838-9563-A5CD608E8C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CFE7E1-7869-4214-8DBA-4E996ABA0D2D}"/>
              </a:ext>
            </a:extLst>
          </p:cNvPr>
          <p:cNvSpPr>
            <a:spLocks noGrp="1"/>
          </p:cNvSpPr>
          <p:nvPr>
            <p:ph type="sldNum" sz="quarter" idx="12"/>
          </p:nvPr>
        </p:nvSpPr>
        <p:spPr/>
        <p:txBody>
          <a:bodyPr/>
          <a:lstStyle/>
          <a:p>
            <a:fld id="{D3E4F049-24B5-401F-9959-B0DD5D62DAFD}" type="slidenum">
              <a:rPr lang="en-US" smtClean="0"/>
              <a:t>‹#›</a:t>
            </a:fld>
            <a:endParaRPr lang="en-US"/>
          </a:p>
        </p:txBody>
      </p:sp>
    </p:spTree>
    <p:extLst>
      <p:ext uri="{BB962C8B-B14F-4D97-AF65-F5344CB8AC3E}">
        <p14:creationId xmlns:p14="http://schemas.microsoft.com/office/powerpoint/2010/main" val="10659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9D291-E71D-4EBF-9FB8-046B7524A3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270B48-F4C1-4F3B-9E0D-1655D65D6BF6}"/>
              </a:ext>
            </a:extLst>
          </p:cNvPr>
          <p:cNvSpPr>
            <a:spLocks noGrp="1"/>
          </p:cNvSpPr>
          <p:nvPr>
            <p:ph type="dt" sz="half" idx="10"/>
          </p:nvPr>
        </p:nvSpPr>
        <p:spPr/>
        <p:txBody>
          <a:bodyPr/>
          <a:lstStyle/>
          <a:p>
            <a:fld id="{FA6E15A7-2226-436D-815B-16B75F716727}" type="datetimeFigureOut">
              <a:rPr lang="en-US" smtClean="0"/>
              <a:t>12/7/2022</a:t>
            </a:fld>
            <a:endParaRPr lang="en-US"/>
          </a:p>
        </p:txBody>
      </p:sp>
      <p:sp>
        <p:nvSpPr>
          <p:cNvPr id="4" name="Footer Placeholder 3">
            <a:extLst>
              <a:ext uri="{FF2B5EF4-FFF2-40B4-BE49-F238E27FC236}">
                <a16:creationId xmlns:a16="http://schemas.microsoft.com/office/drawing/2014/main" id="{2AF56E7A-6A05-4543-9FBC-8B944ACBEA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4F6399-1489-4FDD-B8BE-3CE56A3C40CE}"/>
              </a:ext>
            </a:extLst>
          </p:cNvPr>
          <p:cNvSpPr>
            <a:spLocks noGrp="1"/>
          </p:cNvSpPr>
          <p:nvPr>
            <p:ph type="sldNum" sz="quarter" idx="12"/>
          </p:nvPr>
        </p:nvSpPr>
        <p:spPr/>
        <p:txBody>
          <a:bodyPr/>
          <a:lstStyle/>
          <a:p>
            <a:fld id="{D3E4F049-24B5-401F-9959-B0DD5D62DAFD}" type="slidenum">
              <a:rPr lang="en-US" smtClean="0"/>
              <a:t>‹#›</a:t>
            </a:fld>
            <a:endParaRPr lang="en-US"/>
          </a:p>
        </p:txBody>
      </p:sp>
    </p:spTree>
    <p:extLst>
      <p:ext uri="{BB962C8B-B14F-4D97-AF65-F5344CB8AC3E}">
        <p14:creationId xmlns:p14="http://schemas.microsoft.com/office/powerpoint/2010/main" val="252814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E0E47-4455-4205-B84A-4732D6C53207}"/>
              </a:ext>
            </a:extLst>
          </p:cNvPr>
          <p:cNvSpPr>
            <a:spLocks noGrp="1"/>
          </p:cNvSpPr>
          <p:nvPr>
            <p:ph type="dt" sz="half" idx="10"/>
          </p:nvPr>
        </p:nvSpPr>
        <p:spPr/>
        <p:txBody>
          <a:bodyPr/>
          <a:lstStyle/>
          <a:p>
            <a:fld id="{FA6E15A7-2226-436D-815B-16B75F716727}" type="datetimeFigureOut">
              <a:rPr lang="en-US" smtClean="0"/>
              <a:t>12/7/2022</a:t>
            </a:fld>
            <a:endParaRPr lang="en-US"/>
          </a:p>
        </p:txBody>
      </p:sp>
      <p:sp>
        <p:nvSpPr>
          <p:cNvPr id="3" name="Footer Placeholder 2">
            <a:extLst>
              <a:ext uri="{FF2B5EF4-FFF2-40B4-BE49-F238E27FC236}">
                <a16:creationId xmlns:a16="http://schemas.microsoft.com/office/drawing/2014/main" id="{F4138567-E0F4-49A5-84FB-95E81F5880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5D0D5B-8C2F-4699-8C54-86457E72749D}"/>
              </a:ext>
            </a:extLst>
          </p:cNvPr>
          <p:cNvSpPr>
            <a:spLocks noGrp="1"/>
          </p:cNvSpPr>
          <p:nvPr>
            <p:ph type="sldNum" sz="quarter" idx="12"/>
          </p:nvPr>
        </p:nvSpPr>
        <p:spPr/>
        <p:txBody>
          <a:bodyPr/>
          <a:lstStyle/>
          <a:p>
            <a:fld id="{D3E4F049-24B5-401F-9959-B0DD5D62DAFD}" type="slidenum">
              <a:rPr lang="en-US" smtClean="0"/>
              <a:t>‹#›</a:t>
            </a:fld>
            <a:endParaRPr lang="en-US"/>
          </a:p>
        </p:txBody>
      </p:sp>
    </p:spTree>
    <p:extLst>
      <p:ext uri="{BB962C8B-B14F-4D97-AF65-F5344CB8AC3E}">
        <p14:creationId xmlns:p14="http://schemas.microsoft.com/office/powerpoint/2010/main" val="270071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EB35-50B4-4E9C-8E10-97D462EF6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31D97C-BFEE-41B2-A943-FDF931CA38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41C30C-9328-4517-9009-255BAF5A8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86E69-AA9E-4B49-A2DB-B31B8D3EC740}"/>
              </a:ext>
            </a:extLst>
          </p:cNvPr>
          <p:cNvSpPr>
            <a:spLocks noGrp="1"/>
          </p:cNvSpPr>
          <p:nvPr>
            <p:ph type="dt" sz="half" idx="10"/>
          </p:nvPr>
        </p:nvSpPr>
        <p:spPr/>
        <p:txBody>
          <a:bodyPr/>
          <a:lstStyle/>
          <a:p>
            <a:fld id="{FA6E15A7-2226-436D-815B-16B75F716727}" type="datetimeFigureOut">
              <a:rPr lang="en-US" smtClean="0"/>
              <a:t>12/7/2022</a:t>
            </a:fld>
            <a:endParaRPr lang="en-US"/>
          </a:p>
        </p:txBody>
      </p:sp>
      <p:sp>
        <p:nvSpPr>
          <p:cNvPr id="6" name="Footer Placeholder 5">
            <a:extLst>
              <a:ext uri="{FF2B5EF4-FFF2-40B4-BE49-F238E27FC236}">
                <a16:creationId xmlns:a16="http://schemas.microsoft.com/office/drawing/2014/main" id="{5BDE57A1-75FF-4A03-9088-722306B37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FBAB3-09DF-4AFA-ABE7-59AA8DE1E53E}"/>
              </a:ext>
            </a:extLst>
          </p:cNvPr>
          <p:cNvSpPr>
            <a:spLocks noGrp="1"/>
          </p:cNvSpPr>
          <p:nvPr>
            <p:ph type="sldNum" sz="quarter" idx="12"/>
          </p:nvPr>
        </p:nvSpPr>
        <p:spPr/>
        <p:txBody>
          <a:bodyPr/>
          <a:lstStyle/>
          <a:p>
            <a:fld id="{D3E4F049-24B5-401F-9959-B0DD5D62DAFD}" type="slidenum">
              <a:rPr lang="en-US" smtClean="0"/>
              <a:t>‹#›</a:t>
            </a:fld>
            <a:endParaRPr lang="en-US"/>
          </a:p>
        </p:txBody>
      </p:sp>
    </p:spTree>
    <p:extLst>
      <p:ext uri="{BB962C8B-B14F-4D97-AF65-F5344CB8AC3E}">
        <p14:creationId xmlns:p14="http://schemas.microsoft.com/office/powerpoint/2010/main" val="232772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E2E0-0FFD-4524-B62B-9E4719428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D2FB6B-DF24-4B29-B643-436E7F28CE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ABCC1A-6950-4007-A114-1480AC4FE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38467-03BC-4582-8D35-6515B0558625}"/>
              </a:ext>
            </a:extLst>
          </p:cNvPr>
          <p:cNvSpPr>
            <a:spLocks noGrp="1"/>
          </p:cNvSpPr>
          <p:nvPr>
            <p:ph type="dt" sz="half" idx="10"/>
          </p:nvPr>
        </p:nvSpPr>
        <p:spPr/>
        <p:txBody>
          <a:bodyPr/>
          <a:lstStyle/>
          <a:p>
            <a:fld id="{FA6E15A7-2226-436D-815B-16B75F716727}" type="datetimeFigureOut">
              <a:rPr lang="en-US" smtClean="0"/>
              <a:t>12/7/2022</a:t>
            </a:fld>
            <a:endParaRPr lang="en-US"/>
          </a:p>
        </p:txBody>
      </p:sp>
      <p:sp>
        <p:nvSpPr>
          <p:cNvPr id="6" name="Footer Placeholder 5">
            <a:extLst>
              <a:ext uri="{FF2B5EF4-FFF2-40B4-BE49-F238E27FC236}">
                <a16:creationId xmlns:a16="http://schemas.microsoft.com/office/drawing/2014/main" id="{1D7636CF-1550-45DD-AA16-441D24474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68418-759E-48E5-BB4D-1F86A87C29EB}"/>
              </a:ext>
            </a:extLst>
          </p:cNvPr>
          <p:cNvSpPr>
            <a:spLocks noGrp="1"/>
          </p:cNvSpPr>
          <p:nvPr>
            <p:ph type="sldNum" sz="quarter" idx="12"/>
          </p:nvPr>
        </p:nvSpPr>
        <p:spPr/>
        <p:txBody>
          <a:bodyPr/>
          <a:lstStyle/>
          <a:p>
            <a:fld id="{D3E4F049-24B5-401F-9959-B0DD5D62DAFD}" type="slidenum">
              <a:rPr lang="en-US" smtClean="0"/>
              <a:t>‹#›</a:t>
            </a:fld>
            <a:endParaRPr lang="en-US"/>
          </a:p>
        </p:txBody>
      </p:sp>
    </p:spTree>
    <p:extLst>
      <p:ext uri="{BB962C8B-B14F-4D97-AF65-F5344CB8AC3E}">
        <p14:creationId xmlns:p14="http://schemas.microsoft.com/office/powerpoint/2010/main" val="250499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3E9E7-0E01-44FE-8444-3E057117D0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63254-0277-402A-9B51-31BB68821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668D5-33BE-431F-A40E-E00B1000A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E15A7-2226-436D-815B-16B75F716727}" type="datetimeFigureOut">
              <a:rPr lang="en-US" smtClean="0"/>
              <a:t>12/7/2022</a:t>
            </a:fld>
            <a:endParaRPr lang="en-US"/>
          </a:p>
        </p:txBody>
      </p:sp>
      <p:sp>
        <p:nvSpPr>
          <p:cNvPr id="5" name="Footer Placeholder 4">
            <a:extLst>
              <a:ext uri="{FF2B5EF4-FFF2-40B4-BE49-F238E27FC236}">
                <a16:creationId xmlns:a16="http://schemas.microsoft.com/office/drawing/2014/main" id="{7F847E65-20B4-4F2E-936E-F3D532B76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8C4FCD-FA75-47D1-BDEB-EAAFFC086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4F049-24B5-401F-9959-B0DD5D62DAFD}" type="slidenum">
              <a:rPr lang="en-US" smtClean="0"/>
              <a:t>‹#›</a:t>
            </a:fld>
            <a:endParaRPr lang="en-US"/>
          </a:p>
        </p:txBody>
      </p:sp>
    </p:spTree>
    <p:extLst>
      <p:ext uri="{BB962C8B-B14F-4D97-AF65-F5344CB8AC3E}">
        <p14:creationId xmlns:p14="http://schemas.microsoft.com/office/powerpoint/2010/main" val="186318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lk art on sidewalk">
            <a:extLst>
              <a:ext uri="{FF2B5EF4-FFF2-40B4-BE49-F238E27FC236}">
                <a16:creationId xmlns:a16="http://schemas.microsoft.com/office/drawing/2014/main" id="{11CF670A-0F07-4BB1-A674-56AE380FC4A7}"/>
              </a:ext>
            </a:extLst>
          </p:cNvPr>
          <p:cNvPicPr>
            <a:picLocks noChangeAspect="1"/>
          </p:cNvPicPr>
          <p:nvPr/>
        </p:nvPicPr>
        <p:blipFill rotWithShape="1">
          <a:blip r:embed="rId3">
            <a:extLst>
              <a:ext uri="{28A0092B-C50C-407E-A947-70E740481C1C}">
                <a14:useLocalDpi xmlns:a14="http://schemas.microsoft.com/office/drawing/2010/main" val="0"/>
              </a:ext>
            </a:extLst>
          </a:blip>
          <a:srcRect t="5502" b="10228"/>
          <a:stretch/>
        </p:blipFill>
        <p:spPr>
          <a:xfrm>
            <a:off x="-3047" y="10"/>
            <a:ext cx="12191999" cy="6857990"/>
          </a:xfrm>
          <a:prstGeom prst="rect">
            <a:avLst/>
          </a:prstGeom>
        </p:spPr>
      </p:pic>
      <p:sp>
        <p:nvSpPr>
          <p:cNvPr id="47" name="Rectangle 4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B5B54CB-A1F8-47EB-841C-3D15EC69A384}"/>
              </a:ext>
            </a:extLst>
          </p:cNvPr>
          <p:cNvSpPr txBox="1"/>
          <p:nvPr/>
        </p:nvSpPr>
        <p:spPr>
          <a:xfrm>
            <a:off x="1097280" y="325550"/>
            <a:ext cx="9951720" cy="170327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b="1" dirty="0">
                <a:ln w="22225">
                  <a:solidFill>
                    <a:schemeClr val="tx1"/>
                  </a:solidFill>
                  <a:miter lim="800000"/>
                </a:ln>
                <a:solidFill>
                  <a:srgbClr val="FFFFFF"/>
                </a:solidFill>
                <a:latin typeface="Grotesque" panose="020B0504020202020204" pitchFamily="34" charset="0"/>
                <a:ea typeface="+mj-ea"/>
                <a:cs typeface="+mj-cs"/>
              </a:rPr>
              <a:t>The Maine Behavioral Health </a:t>
            </a:r>
          </a:p>
          <a:p>
            <a:pPr algn="ctr">
              <a:lnSpc>
                <a:spcPct val="90000"/>
              </a:lnSpc>
              <a:spcBef>
                <a:spcPct val="0"/>
              </a:spcBef>
              <a:spcAft>
                <a:spcPts val="600"/>
              </a:spcAft>
            </a:pPr>
            <a:r>
              <a:rPr lang="en-US" sz="5200" b="1" dirty="0">
                <a:ln w="22225">
                  <a:solidFill>
                    <a:schemeClr val="tx1"/>
                  </a:solidFill>
                  <a:miter lim="800000"/>
                </a:ln>
                <a:solidFill>
                  <a:srgbClr val="FFFFFF"/>
                </a:solidFill>
                <a:latin typeface="Grotesque" panose="020B0504020202020204" pitchFamily="34" charset="0"/>
                <a:ea typeface="+mj-ea"/>
                <a:cs typeface="+mj-cs"/>
              </a:rPr>
              <a:t>Crisis System</a:t>
            </a:r>
          </a:p>
        </p:txBody>
      </p:sp>
      <p:sp>
        <p:nvSpPr>
          <p:cNvPr id="7" name="TextBox 6">
            <a:extLst>
              <a:ext uri="{FF2B5EF4-FFF2-40B4-BE49-F238E27FC236}">
                <a16:creationId xmlns:a16="http://schemas.microsoft.com/office/drawing/2014/main" id="{7A0FB23E-14C1-4DFE-B9B6-F062B322CB08}"/>
              </a:ext>
            </a:extLst>
          </p:cNvPr>
          <p:cNvSpPr txBox="1"/>
          <p:nvPr/>
        </p:nvSpPr>
        <p:spPr>
          <a:xfrm>
            <a:off x="-42672" y="5657671"/>
            <a:ext cx="4111369" cy="1200329"/>
          </a:xfrm>
          <a:prstGeom prst="rect">
            <a:avLst/>
          </a:prstGeom>
          <a:noFill/>
        </p:spPr>
        <p:txBody>
          <a:bodyPr wrap="square" rtlCol="0">
            <a:spAutoFit/>
          </a:bodyPr>
          <a:lstStyle/>
          <a:p>
            <a:r>
              <a:rPr lang="en-US" dirty="0">
                <a:solidFill>
                  <a:schemeClr val="bg1"/>
                </a:solidFill>
              </a:rPr>
              <a:t>Kiley Wilkens-O’Brien</a:t>
            </a:r>
          </a:p>
          <a:p>
            <a:r>
              <a:rPr lang="en-US" dirty="0">
                <a:solidFill>
                  <a:schemeClr val="bg1"/>
                </a:solidFill>
              </a:rPr>
              <a:t>Director of Crisis System Reform</a:t>
            </a:r>
          </a:p>
          <a:p>
            <a:r>
              <a:rPr lang="en-US" dirty="0">
                <a:solidFill>
                  <a:schemeClr val="bg1"/>
                </a:solidFill>
              </a:rPr>
              <a:t>Office of MaineCare Services</a:t>
            </a:r>
          </a:p>
          <a:p>
            <a:r>
              <a:rPr lang="en-US" dirty="0">
                <a:solidFill>
                  <a:schemeClr val="bg1"/>
                </a:solidFill>
              </a:rPr>
              <a:t>Department of Health &amp; Human Services</a:t>
            </a:r>
          </a:p>
        </p:txBody>
      </p:sp>
    </p:spTree>
    <p:extLst>
      <p:ext uri="{BB962C8B-B14F-4D97-AF65-F5344CB8AC3E}">
        <p14:creationId xmlns:p14="http://schemas.microsoft.com/office/powerpoint/2010/main" val="2205303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D8766AB-D1CC-466F-9B1F-2F4A10BB1C69}"/>
              </a:ext>
            </a:extLst>
          </p:cNvPr>
          <p:cNvPicPr>
            <a:picLocks noChangeAspect="1"/>
          </p:cNvPicPr>
          <p:nvPr/>
        </p:nvPicPr>
        <p:blipFill>
          <a:blip r:embed="rId3"/>
          <a:stretch>
            <a:fillRect/>
          </a:stretch>
        </p:blipFill>
        <p:spPr>
          <a:xfrm>
            <a:off x="484632" y="1399662"/>
            <a:ext cx="2560320" cy="4052530"/>
          </a:xfrm>
          <a:prstGeom prst="rect">
            <a:avLst/>
          </a:prstGeom>
        </p:spPr>
      </p:pic>
      <p:cxnSp>
        <p:nvCxnSpPr>
          <p:cNvPr id="2059" name="Straight Connector 2058">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4" name="Picture 6" descr="MEDIA RELEASE: NAMI Maine Launches Teen Peer Support Text Line – Maine DOE  Newsroom">
            <a:extLst>
              <a:ext uri="{FF2B5EF4-FFF2-40B4-BE49-F238E27FC236}">
                <a16:creationId xmlns:a16="http://schemas.microsoft.com/office/drawing/2014/main" id="{CA5CDB99-17EB-402E-ADB8-15BB24F9A4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9117195" y="2254580"/>
            <a:ext cx="2560320" cy="2342692"/>
          </a:xfrm>
          <a:prstGeom prst="rect">
            <a:avLst/>
          </a:prstGeom>
          <a:noFill/>
          <a:extLst>
            <a:ext uri="{909E8E84-426E-40DD-AFC4-6F175D3DCCD1}">
              <a14:hiddenFill xmlns:a14="http://schemas.microsoft.com/office/drawing/2010/main">
                <a:solidFill>
                  <a:srgbClr val="FFFFFF"/>
                </a:solidFill>
              </a14:hiddenFill>
            </a:ext>
          </a:extLst>
        </p:spPr>
      </p:pic>
      <p:cxnSp>
        <p:nvCxnSpPr>
          <p:cNvPr id="2061" name="Straight Connector 2060">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2" name="Picture 4" descr="WATCH: Questions answered about new 988 mental health crisis line |  NowBN.com">
            <a:extLst>
              <a:ext uri="{FF2B5EF4-FFF2-40B4-BE49-F238E27FC236}">
                <a16:creationId xmlns:a16="http://schemas.microsoft.com/office/drawing/2014/main" id="{61B70F95-4AE7-4961-948C-D4A41487FDD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35726" y="2702637"/>
            <a:ext cx="2560320" cy="1446580"/>
          </a:xfrm>
          <a:prstGeom prst="rect">
            <a:avLst/>
          </a:prstGeom>
          <a:noFill/>
          <a:extLst>
            <a:ext uri="{909E8E84-426E-40DD-AFC4-6F175D3DCCD1}">
              <a14:hiddenFill xmlns:a14="http://schemas.microsoft.com/office/drawing/2010/main">
                <a:solidFill>
                  <a:srgbClr val="FFFFFF"/>
                </a:solidFill>
              </a14:hiddenFill>
            </a:ext>
          </a:extLst>
        </p:spPr>
      </p:pic>
      <p:cxnSp>
        <p:nvCxnSpPr>
          <p:cNvPr id="2063" name="Straight Connector 2062">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0" name="Picture 2" descr="Maine Crisis Line Logo (White) - Digital Only – Maine Prevention Store">
            <a:extLst>
              <a:ext uri="{FF2B5EF4-FFF2-40B4-BE49-F238E27FC236}">
                <a16:creationId xmlns:a16="http://schemas.microsoft.com/office/drawing/2014/main" id="{54E85750-CF3B-4A62-8175-12ABFC700C5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350423" y="2901061"/>
            <a:ext cx="2560320" cy="104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7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9A5DC1-2087-4F6E-95A9-568C0542E38B}"/>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6050280" y="0"/>
            <a:ext cx="6141720" cy="6858000"/>
          </a:xfrm>
          <a:prstGeom prst="rect">
            <a:avLst/>
          </a:prstGeom>
          <a:noFill/>
          <a:ln>
            <a:noFill/>
          </a:ln>
          <a:extLst>
            <a:ext uri="{53640926-AAD7-44D8-BBD7-CCE9431645EC}">
              <a14:shadowObscured xmlns:a14="http://schemas.microsoft.com/office/drawing/2010/main"/>
            </a:ext>
          </a:extLst>
        </p:spPr>
      </p:pic>
      <p:graphicFrame>
        <p:nvGraphicFramePr>
          <p:cNvPr id="7" name="Table 3">
            <a:extLst>
              <a:ext uri="{FF2B5EF4-FFF2-40B4-BE49-F238E27FC236}">
                <a16:creationId xmlns:a16="http://schemas.microsoft.com/office/drawing/2014/main" id="{FF3A41FE-F1C7-406B-8B54-4B696ECE34D4}"/>
              </a:ext>
            </a:extLst>
          </p:cNvPr>
          <p:cNvGraphicFramePr>
            <a:graphicFrameLocks noGrp="1"/>
          </p:cNvGraphicFramePr>
          <p:nvPr>
            <p:extLst>
              <p:ext uri="{D42A27DB-BD31-4B8C-83A1-F6EECF244321}">
                <p14:modId xmlns:p14="http://schemas.microsoft.com/office/powerpoint/2010/main" val="3629453597"/>
              </p:ext>
            </p:extLst>
          </p:nvPr>
        </p:nvGraphicFramePr>
        <p:xfrm>
          <a:off x="120647" y="1926311"/>
          <a:ext cx="5824658" cy="4931689"/>
        </p:xfrm>
        <a:graphic>
          <a:graphicData uri="http://schemas.openxmlformats.org/drawingml/2006/table">
            <a:tbl>
              <a:tblPr firstRow="1" bandRow="1">
                <a:tableStyleId>{EB9631B5-78F2-41C9-869B-9F39066F8104}</a:tableStyleId>
              </a:tblPr>
              <a:tblGrid>
                <a:gridCol w="2912329">
                  <a:extLst>
                    <a:ext uri="{9D8B030D-6E8A-4147-A177-3AD203B41FA5}">
                      <a16:colId xmlns:a16="http://schemas.microsoft.com/office/drawing/2014/main" val="1146823737"/>
                    </a:ext>
                  </a:extLst>
                </a:gridCol>
                <a:gridCol w="2912329">
                  <a:extLst>
                    <a:ext uri="{9D8B030D-6E8A-4147-A177-3AD203B41FA5}">
                      <a16:colId xmlns:a16="http://schemas.microsoft.com/office/drawing/2014/main" val="312755199"/>
                    </a:ext>
                  </a:extLst>
                </a:gridCol>
              </a:tblGrid>
              <a:tr h="370840">
                <a:tc>
                  <a:txBody>
                    <a:bodyPr/>
                    <a:lstStyle/>
                    <a:p>
                      <a:r>
                        <a:rPr lang="en-US" dirty="0"/>
                        <a:t>District</a:t>
                      </a:r>
                    </a:p>
                  </a:txBody>
                  <a:tcPr/>
                </a:tc>
                <a:tc>
                  <a:txBody>
                    <a:bodyPr/>
                    <a:lstStyle/>
                    <a:p>
                      <a:r>
                        <a:rPr lang="en-US" dirty="0"/>
                        <a:t>Agency</a:t>
                      </a:r>
                    </a:p>
                  </a:txBody>
                  <a:tcPr/>
                </a:tc>
                <a:extLst>
                  <a:ext uri="{0D108BD9-81ED-4DB2-BD59-A6C34878D82A}">
                    <a16:rowId xmlns:a16="http://schemas.microsoft.com/office/drawing/2014/main" val="896077003"/>
                  </a:ext>
                </a:extLst>
              </a:tr>
              <a:tr h="507009">
                <a:tc>
                  <a:txBody>
                    <a:bodyPr/>
                    <a:lstStyle/>
                    <a:p>
                      <a:r>
                        <a:rPr lang="en-US" dirty="0"/>
                        <a:t>1 York</a:t>
                      </a:r>
                    </a:p>
                  </a:txBody>
                  <a:tcPr/>
                </a:tc>
                <a:tc>
                  <a:txBody>
                    <a:bodyPr/>
                    <a:lstStyle/>
                    <a:p>
                      <a:r>
                        <a:rPr lang="en-US" dirty="0"/>
                        <a:t>Sweetser</a:t>
                      </a:r>
                    </a:p>
                  </a:txBody>
                  <a:tcPr/>
                </a:tc>
                <a:extLst>
                  <a:ext uri="{0D108BD9-81ED-4DB2-BD59-A6C34878D82A}">
                    <a16:rowId xmlns:a16="http://schemas.microsoft.com/office/drawing/2014/main" val="1440476798"/>
                  </a:ext>
                </a:extLst>
              </a:tr>
              <a:tr h="370840">
                <a:tc>
                  <a:txBody>
                    <a:bodyPr/>
                    <a:lstStyle/>
                    <a:p>
                      <a:r>
                        <a:rPr lang="en-US" dirty="0"/>
                        <a:t>2 Cumberland</a:t>
                      </a:r>
                    </a:p>
                  </a:txBody>
                  <a:tcPr/>
                </a:tc>
                <a:tc>
                  <a:txBody>
                    <a:bodyPr/>
                    <a:lstStyle/>
                    <a:p>
                      <a:r>
                        <a:rPr lang="en-US" dirty="0"/>
                        <a:t>The Opportunity Alliance</a:t>
                      </a:r>
                    </a:p>
                  </a:txBody>
                  <a:tcPr/>
                </a:tc>
                <a:extLst>
                  <a:ext uri="{0D108BD9-81ED-4DB2-BD59-A6C34878D82A}">
                    <a16:rowId xmlns:a16="http://schemas.microsoft.com/office/drawing/2014/main" val="1277516630"/>
                  </a:ext>
                </a:extLst>
              </a:tr>
              <a:tr h="370840">
                <a:tc>
                  <a:txBody>
                    <a:bodyPr/>
                    <a:lstStyle/>
                    <a:p>
                      <a:r>
                        <a:rPr lang="en-US" dirty="0"/>
                        <a:t>3 Western</a:t>
                      </a:r>
                    </a:p>
                  </a:txBody>
                  <a:tcPr/>
                </a:tc>
                <a:tc>
                  <a:txBody>
                    <a:bodyPr/>
                    <a:lstStyle/>
                    <a:p>
                      <a:r>
                        <a:rPr lang="en-US" dirty="0"/>
                        <a:t>Sweetser subcontracted to Oxford Mental Health Services and Western Maine Behavioral Health </a:t>
                      </a:r>
                    </a:p>
                  </a:txBody>
                  <a:tcPr/>
                </a:tc>
                <a:extLst>
                  <a:ext uri="{0D108BD9-81ED-4DB2-BD59-A6C34878D82A}">
                    <a16:rowId xmlns:a16="http://schemas.microsoft.com/office/drawing/2014/main" val="38685190"/>
                  </a:ext>
                </a:extLst>
              </a:tr>
              <a:tr h="370840">
                <a:tc>
                  <a:txBody>
                    <a:bodyPr/>
                    <a:lstStyle/>
                    <a:p>
                      <a:r>
                        <a:rPr lang="en-US" dirty="0"/>
                        <a:t>4 Mid Coast</a:t>
                      </a:r>
                    </a:p>
                  </a:txBody>
                  <a:tcPr/>
                </a:tc>
                <a:tc>
                  <a:txBody>
                    <a:bodyPr/>
                    <a:lstStyle/>
                    <a:p>
                      <a:r>
                        <a:rPr lang="en-US" dirty="0"/>
                        <a:t>Sweetser</a:t>
                      </a:r>
                    </a:p>
                  </a:txBody>
                  <a:tcPr/>
                </a:tc>
                <a:extLst>
                  <a:ext uri="{0D108BD9-81ED-4DB2-BD59-A6C34878D82A}">
                    <a16:rowId xmlns:a16="http://schemas.microsoft.com/office/drawing/2014/main" val="1635668623"/>
                  </a:ext>
                </a:extLst>
              </a:tr>
              <a:tr h="370840">
                <a:tc>
                  <a:txBody>
                    <a:bodyPr/>
                    <a:lstStyle/>
                    <a:p>
                      <a:r>
                        <a:rPr lang="en-US" dirty="0"/>
                        <a:t>5 Central</a:t>
                      </a:r>
                    </a:p>
                  </a:txBody>
                  <a:tcPr/>
                </a:tc>
                <a:tc>
                  <a:txBody>
                    <a:bodyPr/>
                    <a:lstStyle/>
                    <a:p>
                      <a:r>
                        <a:rPr lang="en-US" dirty="0"/>
                        <a:t>Crisis &amp; Counseling</a:t>
                      </a:r>
                    </a:p>
                  </a:txBody>
                  <a:tcPr/>
                </a:tc>
                <a:extLst>
                  <a:ext uri="{0D108BD9-81ED-4DB2-BD59-A6C34878D82A}">
                    <a16:rowId xmlns:a16="http://schemas.microsoft.com/office/drawing/2014/main" val="1279959971"/>
                  </a:ext>
                </a:extLst>
              </a:tr>
              <a:tr h="370840">
                <a:tc>
                  <a:txBody>
                    <a:bodyPr/>
                    <a:lstStyle/>
                    <a:p>
                      <a:r>
                        <a:rPr lang="en-US" dirty="0"/>
                        <a:t>6 Penquis</a:t>
                      </a:r>
                    </a:p>
                  </a:txBody>
                  <a:tcPr/>
                </a:tc>
                <a:tc>
                  <a:txBody>
                    <a:bodyPr/>
                    <a:lstStyle/>
                    <a:p>
                      <a:r>
                        <a:rPr lang="en-US" dirty="0"/>
                        <a:t>Community Health &amp; Counseling Centers, Inc.</a:t>
                      </a:r>
                    </a:p>
                  </a:txBody>
                  <a:tcPr/>
                </a:tc>
                <a:extLst>
                  <a:ext uri="{0D108BD9-81ED-4DB2-BD59-A6C34878D82A}">
                    <a16:rowId xmlns:a16="http://schemas.microsoft.com/office/drawing/2014/main" val="3508064274"/>
                  </a:ext>
                </a:extLst>
              </a:tr>
              <a:tr h="370840">
                <a:tc>
                  <a:txBody>
                    <a:bodyPr/>
                    <a:lstStyle/>
                    <a:p>
                      <a:r>
                        <a:rPr lang="en-US" dirty="0"/>
                        <a:t>7 </a:t>
                      </a:r>
                      <a:r>
                        <a:rPr lang="en-US" dirty="0" err="1"/>
                        <a:t>Downeast</a:t>
                      </a:r>
                      <a:endParaRPr lang="en-US" dirty="0"/>
                    </a:p>
                  </a:txBody>
                  <a:tcPr/>
                </a:tc>
                <a:tc>
                  <a:txBody>
                    <a:bodyPr/>
                    <a:lstStyle/>
                    <a:p>
                      <a:r>
                        <a:rPr lang="en-US" dirty="0"/>
                        <a:t>Aroostook Mental Health</a:t>
                      </a:r>
                    </a:p>
                  </a:txBody>
                  <a:tcPr/>
                </a:tc>
                <a:extLst>
                  <a:ext uri="{0D108BD9-81ED-4DB2-BD59-A6C34878D82A}">
                    <a16:rowId xmlns:a16="http://schemas.microsoft.com/office/drawing/2014/main" val="2265186782"/>
                  </a:ext>
                </a:extLst>
              </a:tr>
              <a:tr h="370840">
                <a:tc>
                  <a:txBody>
                    <a:bodyPr/>
                    <a:lstStyle/>
                    <a:p>
                      <a:r>
                        <a:rPr lang="en-US" dirty="0"/>
                        <a:t>8 Aroostook</a:t>
                      </a:r>
                    </a:p>
                  </a:txBody>
                  <a:tcPr/>
                </a:tc>
                <a:tc>
                  <a:txBody>
                    <a:bodyPr/>
                    <a:lstStyle/>
                    <a:p>
                      <a:r>
                        <a:rPr lang="en-US" dirty="0"/>
                        <a:t>Aroostook Mental Health</a:t>
                      </a:r>
                    </a:p>
                  </a:txBody>
                  <a:tcPr/>
                </a:tc>
                <a:extLst>
                  <a:ext uri="{0D108BD9-81ED-4DB2-BD59-A6C34878D82A}">
                    <a16:rowId xmlns:a16="http://schemas.microsoft.com/office/drawing/2014/main" val="278844751"/>
                  </a:ext>
                </a:extLst>
              </a:tr>
              <a:tr h="370840">
                <a:tc>
                  <a:txBody>
                    <a:bodyPr/>
                    <a:lstStyle/>
                    <a:p>
                      <a:r>
                        <a:rPr lang="en-US" dirty="0"/>
                        <a:t>9 Tribal</a:t>
                      </a:r>
                    </a:p>
                  </a:txBody>
                  <a:tcPr/>
                </a:tc>
                <a:tc>
                  <a:txBody>
                    <a:bodyPr/>
                    <a:lstStyle/>
                    <a:p>
                      <a:r>
                        <a:rPr lang="en-US" dirty="0"/>
                        <a:t>Wabanaki Health &amp; Wellness</a:t>
                      </a:r>
                    </a:p>
                  </a:txBody>
                  <a:tcPr/>
                </a:tc>
                <a:extLst>
                  <a:ext uri="{0D108BD9-81ED-4DB2-BD59-A6C34878D82A}">
                    <a16:rowId xmlns:a16="http://schemas.microsoft.com/office/drawing/2014/main" val="3940359665"/>
                  </a:ext>
                </a:extLst>
              </a:tr>
            </a:tbl>
          </a:graphicData>
        </a:graphic>
      </p:graphicFrame>
      <p:pic>
        <p:nvPicPr>
          <p:cNvPr id="8" name="Picture 7">
            <a:extLst>
              <a:ext uri="{FF2B5EF4-FFF2-40B4-BE49-F238E27FC236}">
                <a16:creationId xmlns:a16="http://schemas.microsoft.com/office/drawing/2014/main" id="{91EC3ACC-C0DE-46CD-B136-120A483C4AD1}"/>
              </a:ext>
            </a:extLst>
          </p:cNvPr>
          <p:cNvPicPr>
            <a:picLocks noChangeAspect="1"/>
          </p:cNvPicPr>
          <p:nvPr/>
        </p:nvPicPr>
        <p:blipFill rotWithShape="1">
          <a:blip r:embed="rId4"/>
          <a:srcRect t="9494" b="8227"/>
          <a:stretch/>
        </p:blipFill>
        <p:spPr>
          <a:xfrm>
            <a:off x="1612991" y="0"/>
            <a:ext cx="2839970" cy="1873851"/>
          </a:xfrm>
          <a:prstGeom prst="rect">
            <a:avLst/>
          </a:prstGeom>
        </p:spPr>
      </p:pic>
    </p:spTree>
    <p:extLst>
      <p:ext uri="{BB962C8B-B14F-4D97-AF65-F5344CB8AC3E}">
        <p14:creationId xmlns:p14="http://schemas.microsoft.com/office/powerpoint/2010/main" val="2977494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C38BF2-914B-4721-AF12-81E092ECF5E3}"/>
              </a:ext>
            </a:extLst>
          </p:cNvPr>
          <p:cNvPicPr>
            <a:picLocks noChangeAspect="1"/>
          </p:cNvPicPr>
          <p:nvPr/>
        </p:nvPicPr>
        <p:blipFill>
          <a:blip r:embed="rId3"/>
          <a:stretch>
            <a:fillRect/>
          </a:stretch>
        </p:blipFill>
        <p:spPr>
          <a:xfrm>
            <a:off x="599398" y="412553"/>
            <a:ext cx="2324424" cy="2810267"/>
          </a:xfrm>
          <a:prstGeom prst="rect">
            <a:avLst/>
          </a:prstGeom>
        </p:spPr>
      </p:pic>
      <p:pic>
        <p:nvPicPr>
          <p:cNvPr id="3074" name="Picture 2" descr="Maine's first crisis center for mental health needs opens in Portland | WPFO">
            <a:extLst>
              <a:ext uri="{FF2B5EF4-FFF2-40B4-BE49-F238E27FC236}">
                <a16:creationId xmlns:a16="http://schemas.microsoft.com/office/drawing/2014/main" id="{0750FC01-BDFD-4B08-9A36-87FDA00E7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381375"/>
            <a:ext cx="6172200" cy="3476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purwink opens Crisis Receiving Center in Portland | newscentermaine.com">
            <a:extLst>
              <a:ext uri="{FF2B5EF4-FFF2-40B4-BE49-F238E27FC236}">
                <a16:creationId xmlns:a16="http://schemas.microsoft.com/office/drawing/2014/main" id="{85632617-9F16-4EA5-9944-FBE30AE1D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54000"/>
            <a:ext cx="5559778" cy="31273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DD1746-61C3-4B67-8A75-469B2DFF85D5}"/>
              </a:ext>
            </a:extLst>
          </p:cNvPr>
          <p:cNvSpPr txBox="1"/>
          <p:nvPr/>
        </p:nvSpPr>
        <p:spPr>
          <a:xfrm>
            <a:off x="599398" y="3677920"/>
            <a:ext cx="5110522" cy="1477328"/>
          </a:xfrm>
          <a:prstGeom prst="rect">
            <a:avLst/>
          </a:prstGeom>
          <a:noFill/>
        </p:spPr>
        <p:txBody>
          <a:bodyPr wrap="square" rtlCol="0">
            <a:spAutoFit/>
          </a:bodyPr>
          <a:lstStyle/>
          <a:p>
            <a:r>
              <a:rPr lang="en-US" dirty="0" err="1">
                <a:latin typeface="Grotesque" panose="020B0504020202020204" pitchFamily="34" charset="0"/>
              </a:rPr>
              <a:t>Spurwink</a:t>
            </a:r>
            <a:r>
              <a:rPr lang="en-US" dirty="0">
                <a:latin typeface="Grotesque" panose="020B0504020202020204" pitchFamily="34" charset="0"/>
              </a:rPr>
              <a:t> in Portland is the first crisis receiving center in the State. The Office of Behavioral Health is reviewing data from it’s first year of operation to inform plans to expand the model to other areas of the state.</a:t>
            </a:r>
          </a:p>
        </p:txBody>
      </p:sp>
    </p:spTree>
    <p:extLst>
      <p:ext uri="{BB962C8B-B14F-4D97-AF65-F5344CB8AC3E}">
        <p14:creationId xmlns:p14="http://schemas.microsoft.com/office/powerpoint/2010/main" val="152686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0DABF319-CE73-40E0-9028-54AF11E83674}"/>
              </a:ext>
            </a:extLst>
          </p:cNvPr>
          <p:cNvGraphicFramePr/>
          <p:nvPr>
            <p:extLst>
              <p:ext uri="{D42A27DB-BD31-4B8C-83A1-F6EECF244321}">
                <p14:modId xmlns:p14="http://schemas.microsoft.com/office/powerpoint/2010/main" val="2342788516"/>
              </p:ext>
            </p:extLst>
          </p:nvPr>
        </p:nvGraphicFramePr>
        <p:xfrm>
          <a:off x="0" y="-1"/>
          <a:ext cx="12192000" cy="687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D524154-C1BA-4B7E-B5E5-2E713527DB48}"/>
              </a:ext>
            </a:extLst>
          </p:cNvPr>
          <p:cNvSpPr txBox="1"/>
          <p:nvPr/>
        </p:nvSpPr>
        <p:spPr>
          <a:xfrm>
            <a:off x="1168400" y="475863"/>
            <a:ext cx="6746240" cy="707886"/>
          </a:xfrm>
          <a:prstGeom prst="rect">
            <a:avLst/>
          </a:prstGeom>
          <a:noFill/>
        </p:spPr>
        <p:txBody>
          <a:bodyPr wrap="square" rtlCol="0">
            <a:spAutoFit/>
          </a:bodyPr>
          <a:lstStyle/>
          <a:p>
            <a:r>
              <a:rPr lang="en-US" sz="4000" dirty="0">
                <a:latin typeface="Grotesque" panose="020B0504020202020204" pitchFamily="34" charset="0"/>
              </a:rPr>
              <a:t>The Path Forward</a:t>
            </a:r>
          </a:p>
        </p:txBody>
      </p:sp>
    </p:spTree>
    <p:extLst>
      <p:ext uri="{BB962C8B-B14F-4D97-AF65-F5344CB8AC3E}">
        <p14:creationId xmlns:p14="http://schemas.microsoft.com/office/powerpoint/2010/main" val="408008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68983E2-3198-4B6F-B7D4-077A5D333092}"/>
              </a:ext>
            </a:extLst>
          </p:cNvPr>
          <p:cNvGraphicFramePr/>
          <p:nvPr>
            <p:extLst>
              <p:ext uri="{D42A27DB-BD31-4B8C-83A1-F6EECF244321}">
                <p14:modId xmlns:p14="http://schemas.microsoft.com/office/powerpoint/2010/main" val="2650650520"/>
              </p:ext>
            </p:extLst>
          </p:nvPr>
        </p:nvGraphicFramePr>
        <p:xfrm>
          <a:off x="3317240" y="247863"/>
          <a:ext cx="8646160" cy="636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889BE03-88BF-4F2D-B048-81FC806365E2}"/>
              </a:ext>
            </a:extLst>
          </p:cNvPr>
          <p:cNvSpPr txBox="1"/>
          <p:nvPr/>
        </p:nvSpPr>
        <p:spPr>
          <a:xfrm>
            <a:off x="228600" y="1307515"/>
            <a:ext cx="2590800" cy="4031873"/>
          </a:xfrm>
          <a:prstGeom prst="rect">
            <a:avLst/>
          </a:prstGeom>
          <a:noFill/>
        </p:spPr>
        <p:txBody>
          <a:bodyPr wrap="square">
            <a:spAutoFit/>
          </a:bodyPr>
          <a:lstStyle/>
          <a:p>
            <a:r>
              <a:rPr lang="en-US" sz="3200" dirty="0">
                <a:latin typeface="Grotesque" panose="020B0504020202020204" pitchFamily="34" charset="0"/>
              </a:rPr>
              <a:t>If you’re worried that you or your loved one is in crisis or nearing a crisis, seek help. </a:t>
            </a:r>
            <a:endParaRPr lang="en-US" sz="3200" dirty="0"/>
          </a:p>
        </p:txBody>
      </p:sp>
    </p:spTree>
    <p:extLst>
      <p:ext uri="{BB962C8B-B14F-4D97-AF65-F5344CB8AC3E}">
        <p14:creationId xmlns:p14="http://schemas.microsoft.com/office/powerpoint/2010/main" val="384473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3BE954-64DF-4396-B230-6CDA80612C97}"/>
              </a:ext>
            </a:extLst>
          </p:cNvPr>
          <p:cNvPicPr>
            <a:picLocks noChangeAspect="1"/>
          </p:cNvPicPr>
          <p:nvPr/>
        </p:nvPicPr>
        <p:blipFill>
          <a:blip r:embed="rId3"/>
          <a:stretch>
            <a:fillRect/>
          </a:stretch>
        </p:blipFill>
        <p:spPr>
          <a:xfrm>
            <a:off x="0" y="1707460"/>
            <a:ext cx="12192000" cy="3443080"/>
          </a:xfrm>
          <a:prstGeom prst="rect">
            <a:avLst/>
          </a:prstGeom>
        </p:spPr>
      </p:pic>
      <p:sp>
        <p:nvSpPr>
          <p:cNvPr id="4" name="TextBox 3">
            <a:extLst>
              <a:ext uri="{FF2B5EF4-FFF2-40B4-BE49-F238E27FC236}">
                <a16:creationId xmlns:a16="http://schemas.microsoft.com/office/drawing/2014/main" id="{8CFE8B93-EA03-4171-8299-858E84413E68}"/>
              </a:ext>
            </a:extLst>
          </p:cNvPr>
          <p:cNvSpPr txBox="1"/>
          <p:nvPr/>
        </p:nvSpPr>
        <p:spPr>
          <a:xfrm>
            <a:off x="1325880" y="999574"/>
            <a:ext cx="9540240" cy="707886"/>
          </a:xfrm>
          <a:prstGeom prst="rect">
            <a:avLst/>
          </a:prstGeom>
          <a:noFill/>
        </p:spPr>
        <p:txBody>
          <a:bodyPr wrap="square" rtlCol="0">
            <a:spAutoFit/>
          </a:bodyPr>
          <a:lstStyle/>
          <a:p>
            <a:pPr algn="ctr"/>
            <a:r>
              <a:rPr lang="en-US" sz="4000" dirty="0">
                <a:latin typeface="Grotesque" panose="020B0504020202020204" pitchFamily="34" charset="0"/>
              </a:rPr>
              <a:t>Get involved!</a:t>
            </a:r>
          </a:p>
        </p:txBody>
      </p:sp>
      <p:sp>
        <p:nvSpPr>
          <p:cNvPr id="6" name="TextBox 5">
            <a:extLst>
              <a:ext uri="{FF2B5EF4-FFF2-40B4-BE49-F238E27FC236}">
                <a16:creationId xmlns:a16="http://schemas.microsoft.com/office/drawing/2014/main" id="{9C6F2AAD-45C9-404D-A944-5632B512D7A9}"/>
              </a:ext>
            </a:extLst>
          </p:cNvPr>
          <p:cNvSpPr txBox="1"/>
          <p:nvPr/>
        </p:nvSpPr>
        <p:spPr>
          <a:xfrm>
            <a:off x="3048000" y="5827946"/>
            <a:ext cx="6096000" cy="369332"/>
          </a:xfrm>
          <a:prstGeom prst="rect">
            <a:avLst/>
          </a:prstGeom>
          <a:noFill/>
        </p:spPr>
        <p:txBody>
          <a:bodyPr wrap="square">
            <a:spAutoFit/>
          </a:bodyPr>
          <a:lstStyle/>
          <a:p>
            <a:r>
              <a:rPr lang="en-US" dirty="0">
                <a:latin typeface="Grotesque" panose="020B0504020202020204" pitchFamily="34" charset="0"/>
              </a:rPr>
              <a:t>https://www.namimaine.org/events?category=MHFA</a:t>
            </a:r>
          </a:p>
        </p:txBody>
      </p:sp>
    </p:spTree>
    <p:extLst>
      <p:ext uri="{BB962C8B-B14F-4D97-AF65-F5344CB8AC3E}">
        <p14:creationId xmlns:p14="http://schemas.microsoft.com/office/powerpoint/2010/main" val="171292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DAILY-BUGLE | EVERYTHING AWFUL Oh God Somebody Do Something | God Meme on  ME.ME">
            <a:extLst>
              <a:ext uri="{FF2B5EF4-FFF2-40B4-BE49-F238E27FC236}">
                <a16:creationId xmlns:a16="http://schemas.microsoft.com/office/drawing/2014/main" id="{6851396B-D3FD-4E22-8F1B-6FF65BE8B7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7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0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AA2AE6-7E25-4231-872E-E537C76EBC62}"/>
              </a:ext>
            </a:extLst>
          </p:cNvPr>
          <p:cNvSpPr/>
          <p:nvPr/>
        </p:nvSpPr>
        <p:spPr>
          <a:xfrm>
            <a:off x="94730" y="4309353"/>
            <a:ext cx="11909202" cy="19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0655539-EB0E-4E8F-85F5-8F48056147C7}"/>
              </a:ext>
            </a:extLst>
          </p:cNvPr>
          <p:cNvPicPr>
            <a:picLocks noChangeAspect="1"/>
          </p:cNvPicPr>
          <p:nvPr/>
        </p:nvPicPr>
        <p:blipFill rotWithShape="1">
          <a:blip r:embed="rId3"/>
          <a:srcRect t="4569" r="1408" b="4569"/>
          <a:stretch/>
        </p:blipFill>
        <p:spPr>
          <a:xfrm>
            <a:off x="561975" y="1"/>
            <a:ext cx="10239375" cy="6858000"/>
          </a:xfrm>
          <a:prstGeom prst="rect">
            <a:avLst/>
          </a:prstGeom>
        </p:spPr>
      </p:pic>
    </p:spTree>
    <p:extLst>
      <p:ext uri="{BB962C8B-B14F-4D97-AF65-F5344CB8AC3E}">
        <p14:creationId xmlns:p14="http://schemas.microsoft.com/office/powerpoint/2010/main" val="304555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C6BDAB-3672-49BC-A1DA-2224953BF6BE}"/>
              </a:ext>
            </a:extLst>
          </p:cNvPr>
          <p:cNvPicPr>
            <a:picLocks noChangeAspect="1"/>
          </p:cNvPicPr>
          <p:nvPr/>
        </p:nvPicPr>
        <p:blipFill rotWithShape="1">
          <a:blip r:embed="rId3"/>
          <a:srcRect t="4409" b="1550"/>
          <a:stretch/>
        </p:blipFill>
        <p:spPr>
          <a:xfrm>
            <a:off x="1089459" y="0"/>
            <a:ext cx="10013082" cy="6858000"/>
          </a:xfrm>
          <a:prstGeom prst="rect">
            <a:avLst/>
          </a:prstGeom>
        </p:spPr>
      </p:pic>
    </p:spTree>
    <p:extLst>
      <p:ext uri="{BB962C8B-B14F-4D97-AF65-F5344CB8AC3E}">
        <p14:creationId xmlns:p14="http://schemas.microsoft.com/office/powerpoint/2010/main" val="41889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763DE3-65A2-494E-8B4F-DB2A35FBB57F}"/>
              </a:ext>
            </a:extLst>
          </p:cNvPr>
          <p:cNvSpPr txBox="1"/>
          <p:nvPr/>
        </p:nvSpPr>
        <p:spPr>
          <a:xfrm>
            <a:off x="484214" y="2298804"/>
            <a:ext cx="3505494" cy="2257144"/>
          </a:xfrm>
          <a:prstGeom prst="rect">
            <a:avLst/>
          </a:prstGeom>
        </p:spPr>
        <p:txBody>
          <a:bodyPr vert="horz" lIns="91440" tIns="45720" rIns="91440" bIns="45720" rtlCol="0">
            <a:normAutofit fontScale="77500" lnSpcReduction="20000"/>
          </a:bodyPr>
          <a:lstStyle/>
          <a:p>
            <a:pPr>
              <a:lnSpc>
                <a:spcPct val="90000"/>
              </a:lnSpc>
              <a:spcAft>
                <a:spcPts val="600"/>
              </a:spcAft>
            </a:pPr>
            <a:r>
              <a:rPr lang="en-US" sz="3000" dirty="0">
                <a:latin typeface="Grotesque" panose="020B0504020202020204" pitchFamily="34" charset="0"/>
              </a:rPr>
              <a:t>Behavioral health generally refers to mental health and substance use disorders, life stressors and crises, and stress-related physical symptoms. </a:t>
            </a:r>
          </a:p>
          <a:p>
            <a:pPr indent="-228600">
              <a:lnSpc>
                <a:spcPct val="90000"/>
              </a:lnSpc>
              <a:spcAft>
                <a:spcPts val="600"/>
              </a:spcAft>
              <a:buFont typeface="Arial" panose="020B0604020202020204" pitchFamily="34" charset="0"/>
              <a:buChar char="•"/>
            </a:pPr>
            <a:endParaRPr lang="en-US" sz="1700" b="0" i="0" dirty="0">
              <a:effectLst/>
            </a:endParaRP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A5E2FE-87A3-46DC-86D2-4A60F56A597B}"/>
              </a:ext>
            </a:extLst>
          </p:cNvPr>
          <p:cNvPicPr>
            <a:picLocks noChangeAspect="1"/>
          </p:cNvPicPr>
          <p:nvPr/>
        </p:nvPicPr>
        <p:blipFill>
          <a:blip r:embed="rId3"/>
          <a:stretch>
            <a:fillRect/>
          </a:stretch>
        </p:blipFill>
        <p:spPr>
          <a:xfrm>
            <a:off x="5405862" y="831540"/>
            <a:ext cx="6019331" cy="5191673"/>
          </a:xfrm>
          <a:prstGeom prst="rect">
            <a:avLst/>
          </a:prstGeom>
          <a:effectLst/>
        </p:spPr>
      </p:pic>
    </p:spTree>
    <p:extLst>
      <p:ext uri="{BB962C8B-B14F-4D97-AF65-F5344CB8AC3E}">
        <p14:creationId xmlns:p14="http://schemas.microsoft.com/office/powerpoint/2010/main" val="17789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D57D004-05F5-4F44-A73C-69A309E3F8BF}"/>
              </a:ext>
            </a:extLst>
          </p:cNvPr>
          <p:cNvSpPr txBox="1"/>
          <p:nvPr/>
        </p:nvSpPr>
        <p:spPr>
          <a:xfrm>
            <a:off x="0" y="210026"/>
            <a:ext cx="5435600" cy="646331"/>
          </a:xfrm>
          <a:prstGeom prst="rect">
            <a:avLst/>
          </a:prstGeom>
          <a:noFill/>
        </p:spPr>
        <p:txBody>
          <a:bodyPr wrap="square" rtlCol="0">
            <a:spAutoFit/>
          </a:bodyPr>
          <a:lstStyle/>
          <a:p>
            <a:r>
              <a:rPr lang="en-US" sz="3600" dirty="0">
                <a:latin typeface="Grotesque" panose="020B0504020202020204" pitchFamily="34" charset="0"/>
              </a:rPr>
              <a:t>What is a crisis?</a:t>
            </a:r>
            <a:endParaRPr lang="en-US" sz="3600" dirty="0">
              <a:latin typeface="Palatino Linotype" panose="02040502050505030304" pitchFamily="18" charset="0"/>
            </a:endParaRPr>
          </a:p>
        </p:txBody>
      </p:sp>
      <p:sp>
        <p:nvSpPr>
          <p:cNvPr id="11" name="TextBox 10">
            <a:extLst>
              <a:ext uri="{FF2B5EF4-FFF2-40B4-BE49-F238E27FC236}">
                <a16:creationId xmlns:a16="http://schemas.microsoft.com/office/drawing/2014/main" id="{9146B33F-6038-4C34-93B6-F89E4495D64A}"/>
              </a:ext>
            </a:extLst>
          </p:cNvPr>
          <p:cNvSpPr txBox="1"/>
          <p:nvPr/>
        </p:nvSpPr>
        <p:spPr>
          <a:xfrm>
            <a:off x="6096000" y="152151"/>
            <a:ext cx="6360160" cy="369332"/>
          </a:xfrm>
          <a:prstGeom prst="rect">
            <a:avLst/>
          </a:prstGeom>
          <a:noFill/>
        </p:spPr>
        <p:txBody>
          <a:bodyPr wrap="square">
            <a:spAutoFit/>
          </a:bodyPr>
          <a:lstStyle/>
          <a:p>
            <a:r>
              <a:rPr lang="en-US" dirty="0"/>
              <a:t>Situations that can lead or contribute to a crisis include:</a:t>
            </a:r>
          </a:p>
        </p:txBody>
      </p:sp>
      <p:graphicFrame>
        <p:nvGraphicFramePr>
          <p:cNvPr id="6" name="Diagram 5">
            <a:extLst>
              <a:ext uri="{FF2B5EF4-FFF2-40B4-BE49-F238E27FC236}">
                <a16:creationId xmlns:a16="http://schemas.microsoft.com/office/drawing/2014/main" id="{9C163E70-BC74-4EBB-A9B1-C4692FFF7242}"/>
              </a:ext>
            </a:extLst>
          </p:cNvPr>
          <p:cNvGraphicFramePr/>
          <p:nvPr>
            <p:extLst>
              <p:ext uri="{D42A27DB-BD31-4B8C-83A1-F6EECF244321}">
                <p14:modId xmlns:p14="http://schemas.microsoft.com/office/powerpoint/2010/main" val="311228126"/>
              </p:ext>
            </p:extLst>
          </p:nvPr>
        </p:nvGraphicFramePr>
        <p:xfrm>
          <a:off x="5994400" y="521483"/>
          <a:ext cx="6096000" cy="6463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D58ACE0-28ED-49B6-99D3-EBBE54B952BC}"/>
              </a:ext>
            </a:extLst>
          </p:cNvPr>
          <p:cNvSpPr txBox="1"/>
          <p:nvPr/>
        </p:nvSpPr>
        <p:spPr>
          <a:xfrm>
            <a:off x="0" y="1016000"/>
            <a:ext cx="5201920" cy="2308324"/>
          </a:xfrm>
          <a:prstGeom prst="rect">
            <a:avLst/>
          </a:prstGeom>
          <a:noFill/>
        </p:spPr>
        <p:txBody>
          <a:bodyPr wrap="square" rtlCol="0">
            <a:spAutoFit/>
          </a:bodyPr>
          <a:lstStyle/>
          <a:p>
            <a:r>
              <a:rPr lang="en-US" dirty="0"/>
              <a:t>Crisis is any situation in which an </a:t>
            </a:r>
            <a:r>
              <a:rPr lang="en-US" b="0" i="0" dirty="0">
                <a:solidFill>
                  <a:srgbClr val="333333"/>
                </a:solidFill>
                <a:effectLst/>
                <a:latin typeface="proxima-nova"/>
              </a:rPr>
              <a:t>individual’s state of mind renders them unable to cope with or adjust to the everyday stresses of life. Crisis is defined by the individual and can range from frustrating to life-threatening. In the most acute situations, individuals may be is threatening immediate harm to self or others, be severely disoriented or out of touch with reality, or is otherwise out of control.</a:t>
            </a:r>
          </a:p>
        </p:txBody>
      </p:sp>
    </p:spTree>
    <p:extLst>
      <p:ext uri="{BB962C8B-B14F-4D97-AF65-F5344CB8AC3E}">
        <p14:creationId xmlns:p14="http://schemas.microsoft.com/office/powerpoint/2010/main" val="207249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moting Health and Safety Through a Behavioral Health Continuum of Care">
            <a:extLst>
              <a:ext uri="{FF2B5EF4-FFF2-40B4-BE49-F238E27FC236}">
                <a16:creationId xmlns:a16="http://schemas.microsoft.com/office/drawing/2014/main" id="{95CD8DA8-1116-4F67-8BDB-BD1EC604F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12192000" cy="504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04B245-FFE1-45CE-AFD8-CF65C36FA4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12368" y="1668875"/>
            <a:ext cx="2678974" cy="3095625"/>
          </a:xfrm>
          <a:prstGeom prst="rect">
            <a:avLst/>
          </a:prstGeom>
          <a:noFill/>
          <a:ln>
            <a:noFill/>
          </a:ln>
        </p:spPr>
      </p:pic>
      <p:sp>
        <p:nvSpPr>
          <p:cNvPr id="5" name="TextBox 4">
            <a:extLst>
              <a:ext uri="{FF2B5EF4-FFF2-40B4-BE49-F238E27FC236}">
                <a16:creationId xmlns:a16="http://schemas.microsoft.com/office/drawing/2014/main" id="{52790713-38D1-41B4-8795-2129DF253ADC}"/>
              </a:ext>
            </a:extLst>
          </p:cNvPr>
          <p:cNvSpPr txBox="1"/>
          <p:nvPr/>
        </p:nvSpPr>
        <p:spPr>
          <a:xfrm>
            <a:off x="4433088" y="1812435"/>
            <a:ext cx="5655791" cy="3233129"/>
          </a:xfrm>
          <a:prstGeom prst="rect">
            <a:avLst/>
          </a:prstGeom>
          <a:noFill/>
        </p:spPr>
        <p:txBody>
          <a:bodyPr wrap="square" rtlCol="0">
            <a:spAutoFit/>
          </a:bodyPr>
          <a:lstStyle/>
          <a:p>
            <a:pPr marL="0" marR="0">
              <a:lnSpc>
                <a:spcPct val="107000"/>
              </a:lnSpc>
              <a:spcBef>
                <a:spcPts val="0"/>
              </a:spcBef>
              <a:spcAft>
                <a:spcPts val="800"/>
              </a:spcAft>
            </a:pPr>
            <a:r>
              <a:rPr lang="en-US" sz="2400" dirty="0">
                <a:effectLst/>
                <a:latin typeface="Grotesque" panose="020B0504020202020204" pitchFamily="34" charset="0"/>
                <a:ea typeface="Calibri" panose="020F0502020204030204" pitchFamily="34" charset="0"/>
                <a:cs typeface="Times New Roman" panose="02020603050405020304" pitchFamily="18" charset="0"/>
              </a:rPr>
              <a:t>To ensure immediate equitable access to welcoming, hopeful, trauma-informed, recovery-oriented behavioral health crisis services in the most supportive, least restrictive setting. Ensure every person gets the right response every time prioritizing safety and promoting future well-being.</a:t>
            </a:r>
          </a:p>
        </p:txBody>
      </p:sp>
      <p:sp>
        <p:nvSpPr>
          <p:cNvPr id="3" name="TextBox 2">
            <a:extLst>
              <a:ext uri="{FF2B5EF4-FFF2-40B4-BE49-F238E27FC236}">
                <a16:creationId xmlns:a16="http://schemas.microsoft.com/office/drawing/2014/main" id="{1D840561-ACC7-4681-B404-6843B9464202}"/>
              </a:ext>
            </a:extLst>
          </p:cNvPr>
          <p:cNvSpPr txBox="1"/>
          <p:nvPr/>
        </p:nvSpPr>
        <p:spPr>
          <a:xfrm>
            <a:off x="2103121" y="355811"/>
            <a:ext cx="8503919" cy="707886"/>
          </a:xfrm>
          <a:prstGeom prst="rect">
            <a:avLst/>
          </a:prstGeom>
          <a:noFill/>
        </p:spPr>
        <p:txBody>
          <a:bodyPr wrap="square" rtlCol="0">
            <a:spAutoFit/>
          </a:bodyPr>
          <a:lstStyle/>
          <a:p>
            <a:r>
              <a:rPr lang="en-US" sz="4000" dirty="0">
                <a:latin typeface="Grotesque" panose="020B0504020202020204" pitchFamily="34" charset="0"/>
              </a:rPr>
              <a:t>Maine Crisis System Mission</a:t>
            </a:r>
          </a:p>
        </p:txBody>
      </p:sp>
    </p:spTree>
    <p:extLst>
      <p:ext uri="{BB962C8B-B14F-4D97-AF65-F5344CB8AC3E}">
        <p14:creationId xmlns:p14="http://schemas.microsoft.com/office/powerpoint/2010/main" val="356412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11A46EA-2514-4908-927A-D1FFBC33500F}"/>
              </a:ext>
            </a:extLst>
          </p:cNvPr>
          <p:cNvGraphicFramePr/>
          <p:nvPr>
            <p:extLst>
              <p:ext uri="{D42A27DB-BD31-4B8C-83A1-F6EECF244321}">
                <p14:modId xmlns:p14="http://schemas.microsoft.com/office/powerpoint/2010/main" val="316545576"/>
              </p:ext>
            </p:extLst>
          </p:nvPr>
        </p:nvGraphicFramePr>
        <p:xfrm>
          <a:off x="1684020" y="187325"/>
          <a:ext cx="9055100" cy="744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AAB4318-7FCF-4B6E-B84C-C3B5073BB833}"/>
              </a:ext>
            </a:extLst>
          </p:cNvPr>
          <p:cNvSpPr txBox="1"/>
          <p:nvPr/>
        </p:nvSpPr>
        <p:spPr>
          <a:xfrm>
            <a:off x="1844040" y="315171"/>
            <a:ext cx="8503919" cy="707886"/>
          </a:xfrm>
          <a:prstGeom prst="rect">
            <a:avLst/>
          </a:prstGeom>
          <a:noFill/>
        </p:spPr>
        <p:txBody>
          <a:bodyPr wrap="square" rtlCol="0">
            <a:spAutoFit/>
          </a:bodyPr>
          <a:lstStyle/>
          <a:p>
            <a:pPr algn="ctr"/>
            <a:r>
              <a:rPr lang="en-US" sz="4000" dirty="0">
                <a:latin typeface="Grotesque" panose="020B0504020202020204" pitchFamily="34" charset="0"/>
              </a:rPr>
              <a:t>Guiding Principles </a:t>
            </a:r>
          </a:p>
        </p:txBody>
      </p:sp>
    </p:spTree>
    <p:extLst>
      <p:ext uri="{BB962C8B-B14F-4D97-AF65-F5344CB8AC3E}">
        <p14:creationId xmlns:p14="http://schemas.microsoft.com/office/powerpoint/2010/main" val="2865721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FCAB46083DC74BBDB40EED36258024" ma:contentTypeVersion="10" ma:contentTypeDescription="Create a new document." ma:contentTypeScope="" ma:versionID="f9f0a591ecd13508c7ec4401e3295c11">
  <xsd:schema xmlns:xsd="http://www.w3.org/2001/XMLSchema" xmlns:xs="http://www.w3.org/2001/XMLSchema" xmlns:p="http://schemas.microsoft.com/office/2006/metadata/properties" xmlns:ns2="d4fcd4da-d516-4057-b721-db2139a25605" xmlns:ns3="40c1a2ef-0443-447b-967b-eb784756a338" targetNamespace="http://schemas.microsoft.com/office/2006/metadata/properties" ma:root="true" ma:fieldsID="fdbd7635ef5d63e6ac40c3f51971cf5e" ns2:_="" ns3:_="">
    <xsd:import namespace="d4fcd4da-d516-4057-b721-db2139a25605"/>
    <xsd:import namespace="40c1a2ef-0443-447b-967b-eb784756a3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cd4da-d516-4057-b721-db2139a256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c1a2ef-0443-447b-967b-eb784756a3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FFBD47-0708-4F94-B3F7-5FC218A8D82B}">
  <ds:schemaRefs>
    <ds:schemaRef ds:uri="http://schemas.microsoft.com/sharepoint/v3/contenttype/forms"/>
  </ds:schemaRefs>
</ds:datastoreItem>
</file>

<file path=customXml/itemProps2.xml><?xml version="1.0" encoding="utf-8"?>
<ds:datastoreItem xmlns:ds="http://schemas.openxmlformats.org/officeDocument/2006/customXml" ds:itemID="{A522A8F1-1D72-4334-A4AE-9C1C1488C52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252B1D3-82E1-4619-98B6-F171DD33C4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fcd4da-d516-4057-b721-db2139a25605"/>
    <ds:schemaRef ds:uri="40c1a2ef-0443-447b-967b-eb784756a3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485</TotalTime>
  <Words>1913</Words>
  <Application>Microsoft Office PowerPoint</Application>
  <PresentationFormat>Widescreen</PresentationFormat>
  <Paragraphs>137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Grotesque</vt:lpstr>
      <vt:lpstr>Palatino Linotype</vt:lpstr>
      <vt:lpstr>proxima-nova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Pochee-Smith, Brooke</dc:creator>
  <cp:lastModifiedBy>Wilkens, Kiley</cp:lastModifiedBy>
  <cp:revision>5</cp:revision>
  <dcterms:created xsi:type="dcterms:W3CDTF">2022-05-23T20:32:29Z</dcterms:created>
  <dcterms:modified xsi:type="dcterms:W3CDTF">2022-12-07T21:10:29Z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0x010100B6FCAB46083DC74BBDB40EED36258024</vt:lpwstr>
  </property>
</Properties>
</file>