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9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notesViewPr>
    <p:cSldViewPr snapToGrid="0">
      <p:cViewPr>
        <p:scale>
          <a:sx n="100" d="100"/>
          <a:sy n="100" d="100"/>
        </p:scale>
        <p:origin x="2400" y="-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BDC21-21B1-4289-A246-2CE7B071048F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F66D-DF27-4247-86C6-07A6285B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3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BF66D-DF27-4247-86C6-07A6285B9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19" y="1656080"/>
            <a:ext cx="10490200" cy="1899388"/>
          </a:xfrm>
        </p:spPr>
        <p:txBody>
          <a:bodyPr anchor="b">
            <a:normAutofit/>
          </a:bodyPr>
          <a:lstStyle>
            <a:lvl1pPr algn="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58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559A91-8044-474E-B617-42BBA6F6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 F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4904" y="1502326"/>
            <a:ext cx="8647375" cy="82939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3086857" y="323071"/>
            <a:ext cx="729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FUNSTER FELLOWSHIP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520" y="256535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09E5C-A5DE-45CA-A321-47DF71A45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6909" y="266010"/>
            <a:ext cx="1583828" cy="13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6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HIP MO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184" y="1517566"/>
            <a:ext cx="8647375" cy="82939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2108200" y="334437"/>
            <a:ext cx="833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MEMBERSHIP MOMENTS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250439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B5CA0-8746-4421-B492-2DBF5E51E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4320" y="404288"/>
            <a:ext cx="1117657" cy="7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3632201"/>
            <a:ext cx="7599680" cy="6858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635E4-D2A8-485F-913A-80339051B355}"/>
              </a:ext>
            </a:extLst>
          </p:cNvPr>
          <p:cNvSpPr txBox="1"/>
          <p:nvPr userDrawn="1"/>
        </p:nvSpPr>
        <p:spPr>
          <a:xfrm>
            <a:off x="2336800" y="2251613"/>
            <a:ext cx="759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cap="all" baseline="0" dirty="0">
                <a:latin typeface="Calibri" panose="020F0502020204030204" pitchFamily="34" charset="0"/>
                <a:cs typeface="Calibri" panose="020F0502020204030204" pitchFamily="34" charset="0"/>
              </a:rPr>
              <a:t>Today’s Speaker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55461D-6498-6D93-380B-82447384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567" y="3632201"/>
            <a:ext cx="9471474" cy="6858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635E4-D2A8-485F-913A-80339051B355}"/>
              </a:ext>
            </a:extLst>
          </p:cNvPr>
          <p:cNvSpPr txBox="1"/>
          <p:nvPr userDrawn="1"/>
        </p:nvSpPr>
        <p:spPr>
          <a:xfrm>
            <a:off x="1293298" y="2251613"/>
            <a:ext cx="9744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cap="all" baseline="0" dirty="0">
                <a:latin typeface="Calibri" panose="020F0502020204030204" pitchFamily="34" charset="0"/>
                <a:cs typeface="Calibri" panose="020F0502020204030204" pitchFamily="34" charset="0"/>
              </a:rPr>
              <a:t>Next Week’s Speaker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19BF2A-D639-88C0-6000-B75DC006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570" y="267630"/>
            <a:ext cx="9466470" cy="1032466"/>
          </a:xfrm>
        </p:spPr>
        <p:txBody>
          <a:bodyPr>
            <a:no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11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15439"/>
            <a:ext cx="5334000" cy="4024125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39"/>
            <a:ext cx="5334000" cy="4024125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34921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5600"/>
            <a:ext cx="8610600" cy="1295400"/>
          </a:xfrm>
        </p:spPr>
        <p:txBody>
          <a:bodyPr>
            <a:normAutofit/>
          </a:bodyPr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1879002"/>
            <a:ext cx="5079991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27866"/>
            <a:ext cx="5311775" cy="3086019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79002"/>
            <a:ext cx="51054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7866"/>
            <a:ext cx="5334000" cy="3086019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337011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80" y="286312"/>
            <a:ext cx="9113520" cy="1032465"/>
          </a:xfrm>
        </p:spPr>
        <p:txBody>
          <a:bodyPr>
            <a:no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355844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6759"/>
            <a:ext cx="4114800" cy="2377441"/>
          </a:xfrm>
        </p:spPr>
        <p:txBody>
          <a:bodyPr anchor="b">
            <a:normAutofit/>
          </a:bodyPr>
          <a:lstStyle>
            <a:lvl1pPr algn="l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355845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0206"/>
            <a:ext cx="6873240" cy="1963994"/>
          </a:xfrm>
        </p:spPr>
        <p:txBody>
          <a:bodyPr anchor="b">
            <a:normAutofit/>
          </a:bodyPr>
          <a:lstStyle>
            <a:lvl1pPr algn="l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1160206"/>
            <a:ext cx="3644962" cy="5058478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355844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90" y="291932"/>
            <a:ext cx="9796670" cy="1293028"/>
          </a:xfrm>
        </p:spPr>
        <p:txBody>
          <a:bodyPr>
            <a:no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290" y="1828800"/>
            <a:ext cx="9796670" cy="4024125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0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0367" y="6355844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89774" y="202950"/>
            <a:ext cx="8610599" cy="1303867"/>
          </a:xfrm>
        </p:spPr>
        <p:txBody>
          <a:bodyPr>
            <a:noAutofit/>
          </a:bodyPr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6355845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TH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rthday party celebration">
            <a:extLst>
              <a:ext uri="{FF2B5EF4-FFF2-40B4-BE49-F238E27FC236}">
                <a16:creationId xmlns:a16="http://schemas.microsoft.com/office/drawing/2014/main" id="{ABA8E951-8883-435C-8FE6-376BB2DC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0"/>
          </a:blip>
          <a:srcRect t="12965" b="276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Happy-birthday-piano-music">
            <a:hlinkClick r:id="" action="ppaction://media"/>
            <a:extLst>
              <a:ext uri="{FF2B5EF4-FFF2-40B4-BE49-F238E27FC236}">
                <a16:creationId xmlns:a16="http://schemas.microsoft.com/office/drawing/2014/main" id="{316C262D-3076-4BB7-8EEC-B16B911260A6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3000" y="6093627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51FC7B-5E61-4FDC-A318-590D309F0FA8}"/>
              </a:ext>
            </a:extLst>
          </p:cNvPr>
          <p:cNvSpPr txBox="1"/>
          <p:nvPr userDrawn="1"/>
        </p:nvSpPr>
        <p:spPr>
          <a:xfrm>
            <a:off x="4258918" y="2505665"/>
            <a:ext cx="367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all" baseline="0" dirty="0">
                <a:latin typeface="Calibri" panose="020F0502020204030204" pitchFamily="34" charset="0"/>
                <a:cs typeface="Calibri" panose="020F0502020204030204" pitchFamily="34" charset="0"/>
              </a:rPr>
              <a:t>Birthdays!</a:t>
            </a:r>
          </a:p>
        </p:txBody>
      </p:sp>
    </p:spTree>
    <p:extLst>
      <p:ext uri="{BB962C8B-B14F-4D97-AF65-F5344CB8AC3E}">
        <p14:creationId xmlns:p14="http://schemas.microsoft.com/office/powerpoint/2010/main" val="6153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VIC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8920" y="1473200"/>
            <a:ext cx="8610600" cy="81982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920" y="244343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FC105-7BF4-4C80-BE12-5CA641BC2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0641" y="288219"/>
            <a:ext cx="861344" cy="80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DADE8-E5CC-4759-B0FA-5077C9F93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426" y="2981738"/>
            <a:ext cx="2135431" cy="323694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A203D-2EDC-495E-87C3-76F87D90D65F}"/>
              </a:ext>
            </a:extLst>
          </p:cNvPr>
          <p:cNvSpPr txBox="1"/>
          <p:nvPr userDrawn="1"/>
        </p:nvSpPr>
        <p:spPr>
          <a:xfrm>
            <a:off x="2895600" y="288219"/>
            <a:ext cx="610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SERVICE CORNER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FFINITY MO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7826" y="1260019"/>
            <a:ext cx="5808574" cy="860829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60362"/>
            <a:ext cx="8610600" cy="3958324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A203D-2EDC-495E-87C3-76F87D90D65F}"/>
              </a:ext>
            </a:extLst>
          </p:cNvPr>
          <p:cNvSpPr txBox="1"/>
          <p:nvPr userDrawn="1"/>
        </p:nvSpPr>
        <p:spPr>
          <a:xfrm>
            <a:off x="3195320" y="336689"/>
            <a:ext cx="610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AFFINITY MOMENTS</a:t>
            </a:r>
          </a:p>
        </p:txBody>
      </p:sp>
      <p:pic>
        <p:nvPicPr>
          <p:cNvPr id="2056" name="Picture 8" descr="Cycling Free Icon - Icon-Icons.com">
            <a:extLst>
              <a:ext uri="{FF2B5EF4-FFF2-40B4-BE49-F238E27FC236}">
                <a16:creationId xmlns:a16="http://schemas.microsoft.com/office/drawing/2014/main" id="{8CEBCD12-6697-4ABA-99FA-CE6017819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8" y="1406019"/>
            <a:ext cx="964883" cy="9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iking Free Icon - Icon-Icons.com">
            <a:extLst>
              <a:ext uri="{FF2B5EF4-FFF2-40B4-BE49-F238E27FC236}">
                <a16:creationId xmlns:a16="http://schemas.microsoft.com/office/drawing/2014/main" id="{D3625562-3908-487F-8010-C4F0CBD70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48" y="2489156"/>
            <a:ext cx="964884" cy="9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ad Book Man Flat Icon Pictogram Isolated on White Background . Person  Holding Newspaper and Reading Icon Stock Vector - Illustration of face,  business: 210049258">
            <a:extLst>
              <a:ext uri="{FF2B5EF4-FFF2-40B4-BE49-F238E27FC236}">
                <a16:creationId xmlns:a16="http://schemas.microsoft.com/office/drawing/2014/main" id="{74B0EA8E-974B-449D-A0D0-64E8F7C18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1494" y="3472098"/>
            <a:ext cx="1343103" cy="10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0AA3F-D9C2-4443-BC5C-5EC3C58FF8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2596" y="5184225"/>
            <a:ext cx="807395" cy="934402"/>
          </a:xfrm>
          <a:prstGeom prst="rect">
            <a:avLst/>
          </a:prstGeom>
        </p:spPr>
      </p:pic>
      <p:pic>
        <p:nvPicPr>
          <p:cNvPr id="2072" name="Picture 24" descr="Golfing Icon - Download Golfing Icon 16994 | Noun Project">
            <a:extLst>
              <a:ext uri="{FF2B5EF4-FFF2-40B4-BE49-F238E27FC236}">
                <a16:creationId xmlns:a16="http://schemas.microsoft.com/office/drawing/2014/main" id="{247AC8B5-B071-478D-8950-0C5C9C662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1" y="418600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Logo,Meditation,Line,Headgear,Sitting,Clip  art,Graphics,Font,Hat,Symbol,Black-and-white,Icon #198002 - Free Icon  Library">
            <a:extLst>
              <a:ext uri="{FF2B5EF4-FFF2-40B4-BE49-F238E27FC236}">
                <a16:creationId xmlns:a16="http://schemas.microsoft.com/office/drawing/2014/main" id="{963FB758-AF76-4C85-8616-FAB40102B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9" y="1280842"/>
            <a:ext cx="1249417" cy="12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2E0F34-01DC-4C00-925A-1E1A07D589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952" y="2788779"/>
            <a:ext cx="927893" cy="925906"/>
          </a:xfrm>
          <a:prstGeom prst="rect">
            <a:avLst/>
          </a:prstGeom>
        </p:spPr>
      </p:pic>
      <p:pic>
        <p:nvPicPr>
          <p:cNvPr id="2080" name="Picture 32" descr="Dining Icons &amp; Symbols">
            <a:extLst>
              <a:ext uri="{FF2B5EF4-FFF2-40B4-BE49-F238E27FC236}">
                <a16:creationId xmlns:a16="http://schemas.microsoft.com/office/drawing/2014/main" id="{3A2A1AC7-458A-4804-BC75-B5DD610A2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51366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olf Ball clipart - Ball, Game, Golf, transparent clip art">
            <a:extLst>
              <a:ext uri="{FF2B5EF4-FFF2-40B4-BE49-F238E27FC236}">
                <a16:creationId xmlns:a16="http://schemas.microsoft.com/office/drawing/2014/main" id="{8A7E2831-C9A0-4B86-86F9-7570E38185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13" y="4339071"/>
            <a:ext cx="934403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RAI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1584960" y="437401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FUNDRAISER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D7D4B-CFE4-4B4F-8760-0D46FB4B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265" y="281867"/>
            <a:ext cx="712495" cy="12029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40" y="1675663"/>
            <a:ext cx="9372600" cy="4298418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9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68224" y="1426126"/>
            <a:ext cx="8647375" cy="82939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2184400" y="353468"/>
            <a:ext cx="875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ANNOUNCEMENT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840" y="241295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B1105-95EA-4F81-9B5C-BF4E8311E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277268"/>
            <a:ext cx="1275630" cy="11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ANNOUC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8824" y="1517566"/>
            <a:ext cx="8647375" cy="82939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1717040" y="400535"/>
            <a:ext cx="875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PARTNER ANNOUNCEMENT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40" y="250439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Man Shouting - Free people icons">
            <a:extLst>
              <a:ext uri="{FF2B5EF4-FFF2-40B4-BE49-F238E27FC236}">
                <a16:creationId xmlns:a16="http://schemas.microsoft.com/office/drawing/2014/main" id="{7DA4006F-0294-4CFD-ACFE-A10BDF919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68292"/>
            <a:ext cx="292065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3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CT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0144" y="1334686"/>
            <a:ext cx="8647375" cy="829394"/>
          </a:xfrm>
        </p:spPr>
        <p:txBody>
          <a:bodyPr anchor="t">
            <a:noAutofit/>
          </a:bodyPr>
          <a:lstStyle>
            <a:lvl1pPr algn="ct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9D15-4A8E-465E-9F75-C889734D2961}"/>
              </a:ext>
            </a:extLst>
          </p:cNvPr>
          <p:cNvSpPr txBox="1"/>
          <p:nvPr userDrawn="1"/>
        </p:nvSpPr>
        <p:spPr>
          <a:xfrm>
            <a:off x="3397404" y="407809"/>
            <a:ext cx="4983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DISTRICT NEWS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B0FD53-F934-45B5-9AB2-8FBBB46B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760" y="2321516"/>
            <a:ext cx="8610600" cy="359236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DC7B8-E40A-4D8F-B701-DD12991BE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9102" y="444337"/>
            <a:ext cx="914447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77;p8">
            <a:extLst>
              <a:ext uri="{FF2B5EF4-FFF2-40B4-BE49-F238E27FC236}">
                <a16:creationId xmlns:a16="http://schemas.microsoft.com/office/drawing/2014/main" id="{3AB045F2-7501-D59B-40C2-1BD22ABC1C07}"/>
              </a:ext>
            </a:extLst>
          </p:cNvPr>
          <p:cNvSpPr/>
          <p:nvPr userDrawn="1"/>
        </p:nvSpPr>
        <p:spPr>
          <a:xfrm flipH="1">
            <a:off x="-13706" y="5625059"/>
            <a:ext cx="12205706" cy="1246281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8A91D"/>
              </a:gs>
              <a:gs pos="7000">
                <a:srgbClr val="FFEEB9"/>
              </a:gs>
              <a:gs pos="14000">
                <a:srgbClr val="FFEBAC"/>
              </a:gs>
              <a:gs pos="2000">
                <a:srgbClr val="FFE79D"/>
              </a:gs>
              <a:gs pos="0">
                <a:srgbClr val="FFC000">
                  <a:lumMod val="45000"/>
                  <a:lumOff val="55000"/>
                </a:srgbClr>
              </a:gs>
              <a:gs pos="15000">
                <a:srgbClr val="FFEDB6"/>
              </a:gs>
              <a:gs pos="100000">
                <a:sysClr val="window" lastClr="FFFFFF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8280" y="286311"/>
            <a:ext cx="9113520" cy="103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492" y="1649061"/>
            <a:ext cx="979667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2E0335-BEB4-109E-D5FC-205EB70F0AB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53041" y="240591"/>
            <a:ext cx="854063" cy="1140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E9D1E-A63B-1973-4F25-9039DA29D19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17255" y="240591"/>
            <a:ext cx="1036943" cy="1160255"/>
          </a:xfrm>
          <a:prstGeom prst="rect">
            <a:avLst/>
          </a:prstGeom>
        </p:spPr>
      </p:pic>
      <p:sp>
        <p:nvSpPr>
          <p:cNvPr id="12" name="Google Shape;1063;p18">
            <a:extLst>
              <a:ext uri="{FF2B5EF4-FFF2-40B4-BE49-F238E27FC236}">
                <a16:creationId xmlns:a16="http://schemas.microsoft.com/office/drawing/2014/main" id="{28308B24-782A-40CE-DA1B-D86305226D27}"/>
              </a:ext>
            </a:extLst>
          </p:cNvPr>
          <p:cNvSpPr/>
          <p:nvPr userDrawn="1"/>
        </p:nvSpPr>
        <p:spPr>
          <a:xfrm rot="1095371">
            <a:off x="9608701" y="6030120"/>
            <a:ext cx="2432159" cy="974562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13" name="Google Shape;957;p11">
            <a:extLst>
              <a:ext uri="{FF2B5EF4-FFF2-40B4-BE49-F238E27FC236}">
                <a16:creationId xmlns:a16="http://schemas.microsoft.com/office/drawing/2014/main" id="{849131F5-49D0-94C9-8CAA-F011467387BC}"/>
              </a:ext>
            </a:extLst>
          </p:cNvPr>
          <p:cNvGrpSpPr/>
          <p:nvPr userDrawn="1"/>
        </p:nvGrpSpPr>
        <p:grpSpPr>
          <a:xfrm rot="21440387">
            <a:off x="9370000" y="6277907"/>
            <a:ext cx="419070" cy="370594"/>
            <a:chOff x="2361746" y="546435"/>
            <a:chExt cx="5561236" cy="5245125"/>
          </a:xfrm>
        </p:grpSpPr>
        <p:sp>
          <p:nvSpPr>
            <p:cNvPr id="14" name="Google Shape;958;p11">
              <a:extLst>
                <a:ext uri="{FF2B5EF4-FFF2-40B4-BE49-F238E27FC236}">
                  <a16:creationId xmlns:a16="http://schemas.microsoft.com/office/drawing/2014/main" id="{DEE5A299-8DB8-4716-666A-D447D18FFFCC}"/>
                </a:ext>
              </a:extLst>
            </p:cNvPr>
            <p:cNvSpPr/>
            <p:nvPr/>
          </p:nvSpPr>
          <p:spPr>
            <a:xfrm rot="180767">
              <a:off x="4563784" y="546435"/>
              <a:ext cx="3359198" cy="2900706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chemeClr val="bg2">
                <a:alpha val="6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959;p11">
              <a:extLst>
                <a:ext uri="{FF2B5EF4-FFF2-40B4-BE49-F238E27FC236}">
                  <a16:creationId xmlns:a16="http://schemas.microsoft.com/office/drawing/2014/main" id="{865C2377-5DEC-DB02-6885-18F6D55EFCC2}"/>
                </a:ext>
              </a:extLst>
            </p:cNvPr>
            <p:cNvGrpSpPr/>
            <p:nvPr/>
          </p:nvGrpSpPr>
          <p:grpSpPr>
            <a:xfrm rot="524400">
              <a:off x="2361746" y="1775729"/>
              <a:ext cx="5226308" cy="4015831"/>
              <a:chOff x="3719512" y="2298400"/>
              <a:chExt cx="4622482" cy="3551857"/>
            </a:xfrm>
          </p:grpSpPr>
          <p:sp>
            <p:nvSpPr>
              <p:cNvPr id="16" name="Google Shape;960;p11">
                <a:extLst>
                  <a:ext uri="{FF2B5EF4-FFF2-40B4-BE49-F238E27FC236}">
                    <a16:creationId xmlns:a16="http://schemas.microsoft.com/office/drawing/2014/main" id="{54EDF091-4A53-69BD-168B-0BCF37AF4DDB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61;p11">
                <a:extLst>
                  <a:ext uri="{FF2B5EF4-FFF2-40B4-BE49-F238E27FC236}">
                    <a16:creationId xmlns:a16="http://schemas.microsoft.com/office/drawing/2014/main" id="{0DF1C253-DBD0-1BE4-D851-94DC2CEB5594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62;p11">
                <a:extLst>
                  <a:ext uri="{FF2B5EF4-FFF2-40B4-BE49-F238E27FC236}">
                    <a16:creationId xmlns:a16="http://schemas.microsoft.com/office/drawing/2014/main" id="{C831BB5D-EDF0-17EF-74ED-8D313D82F665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963;p11">
                <a:extLst>
                  <a:ext uri="{FF2B5EF4-FFF2-40B4-BE49-F238E27FC236}">
                    <a16:creationId xmlns:a16="http://schemas.microsoft.com/office/drawing/2014/main" id="{0AA5DED2-45C2-9412-1CC9-F424788EF981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964;p11">
                <a:extLst>
                  <a:ext uri="{FF2B5EF4-FFF2-40B4-BE49-F238E27FC236}">
                    <a16:creationId xmlns:a16="http://schemas.microsoft.com/office/drawing/2014/main" id="{400F47DE-177B-06E1-B86D-6990EB62E844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965;p11">
                <a:extLst>
                  <a:ext uri="{FF2B5EF4-FFF2-40B4-BE49-F238E27FC236}">
                    <a16:creationId xmlns:a16="http://schemas.microsoft.com/office/drawing/2014/main" id="{E39529C0-43B2-B170-AFBA-60A242CF974E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66;p11">
                <a:extLst>
                  <a:ext uri="{FF2B5EF4-FFF2-40B4-BE49-F238E27FC236}">
                    <a16:creationId xmlns:a16="http://schemas.microsoft.com/office/drawing/2014/main" id="{9C3B170D-9179-2A44-051E-9E5582AC038E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67;p11">
                <a:extLst>
                  <a:ext uri="{FF2B5EF4-FFF2-40B4-BE49-F238E27FC236}">
                    <a16:creationId xmlns:a16="http://schemas.microsoft.com/office/drawing/2014/main" id="{1F3EF4F1-2BA0-C201-523F-1BCF678BC4D4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68;p11">
                <a:extLst>
                  <a:ext uri="{FF2B5EF4-FFF2-40B4-BE49-F238E27FC236}">
                    <a16:creationId xmlns:a16="http://schemas.microsoft.com/office/drawing/2014/main" id="{6BC55FD9-0A0C-E78C-ACBD-8FF87EA2197F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69;p11">
                <a:extLst>
                  <a:ext uri="{FF2B5EF4-FFF2-40B4-BE49-F238E27FC236}">
                    <a16:creationId xmlns:a16="http://schemas.microsoft.com/office/drawing/2014/main" id="{1E7BCFEB-5EF7-D484-FD43-2FD09C1410A0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970;p11">
                <a:extLst>
                  <a:ext uri="{FF2B5EF4-FFF2-40B4-BE49-F238E27FC236}">
                    <a16:creationId xmlns:a16="http://schemas.microsoft.com/office/drawing/2014/main" id="{48BCECC3-EDD5-CDC7-64E9-782E945218B3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971;p11">
                <a:extLst>
                  <a:ext uri="{FF2B5EF4-FFF2-40B4-BE49-F238E27FC236}">
                    <a16:creationId xmlns:a16="http://schemas.microsoft.com/office/drawing/2014/main" id="{4F80039F-1745-0142-11B7-7CD8A9817883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972;p11">
                <a:extLst>
                  <a:ext uri="{FF2B5EF4-FFF2-40B4-BE49-F238E27FC236}">
                    <a16:creationId xmlns:a16="http://schemas.microsoft.com/office/drawing/2014/main" id="{4F78CDBB-DA0F-8064-801E-8DE9D9FFC8C7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B7CBC61-D2DB-8C18-6A09-DB52C2F89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3690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8" r:id="rId2"/>
    <p:sldLayoutId id="2147483692" r:id="rId3"/>
    <p:sldLayoutId id="2147483650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49" r:id="rId12"/>
    <p:sldLayoutId id="2147483690" r:id="rId13"/>
    <p:sldLayoutId id="2147483678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60" r:id="rId20"/>
    <p:sldLayoutId id="2147483667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akkas@gmail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2324cruplo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1E3CA-7D0D-AD3A-D995-0D1D10D1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90" y="136292"/>
            <a:ext cx="9796670" cy="1293028"/>
          </a:xfrm>
        </p:spPr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</a:rPr>
              <a:t>HOW TO USE THIS CHART TEMPLATE</a:t>
            </a:r>
            <a:endParaRPr lang="en-US" sz="4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3B56F7-F211-F48B-0B0F-DCDAA89A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132" y="1484362"/>
            <a:ext cx="5463233" cy="4371910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66001-E18D-1343-2CE3-75E458EACE04}"/>
              </a:ext>
            </a:extLst>
          </p:cNvPr>
          <p:cNvCxnSpPr>
            <a:cxnSpLocks/>
          </p:cNvCxnSpPr>
          <p:nvPr/>
        </p:nvCxnSpPr>
        <p:spPr>
          <a:xfrm flipH="1" flipV="1">
            <a:off x="2126751" y="2074105"/>
            <a:ext cx="4654193" cy="1491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C493DE-7932-84A4-ECD4-0BD6D519E55D}"/>
              </a:ext>
            </a:extLst>
          </p:cNvPr>
          <p:cNvSpPr txBox="1"/>
          <p:nvPr/>
        </p:nvSpPr>
        <p:spPr>
          <a:xfrm>
            <a:off x="6421347" y="1494636"/>
            <a:ext cx="56713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On the next slide, fill in</a:t>
            </a:r>
          </a:p>
          <a:p>
            <a:r>
              <a:rPr lang="en-US" dirty="0"/>
              <a:t>     &lt;name&gt;</a:t>
            </a:r>
          </a:p>
          <a:p>
            <a:r>
              <a:rPr lang="en-US" dirty="0"/>
              <a:t>     &lt;date to be presented&gt; </a:t>
            </a:r>
          </a:p>
          <a:p>
            <a:endParaRPr lang="en-US" dirty="0"/>
          </a:p>
          <a:p>
            <a:r>
              <a:rPr lang="en-US" dirty="0"/>
              <a:t>2) To create new Slide(s):</a:t>
            </a:r>
          </a:p>
          <a:p>
            <a:r>
              <a:rPr lang="en-US" dirty="0"/>
              <a:t>     Choose “New Slide” </a:t>
            </a:r>
          </a:p>
          <a:p>
            <a:r>
              <a:rPr lang="en-US" dirty="0"/>
              <a:t>     - Or - </a:t>
            </a:r>
          </a:p>
          <a:p>
            <a:r>
              <a:rPr lang="en-US" dirty="0"/>
              <a:t>     Choose the down arrow</a:t>
            </a:r>
          </a:p>
          <a:p>
            <a:r>
              <a:rPr lang="en-US" dirty="0"/>
              <a:t>     Pick a Slide template to start with</a:t>
            </a:r>
          </a:p>
          <a:p>
            <a:endParaRPr lang="en-US" dirty="0"/>
          </a:p>
          <a:p>
            <a:r>
              <a:rPr lang="en-US" dirty="0"/>
              <a:t>3) Rename the .pptx file with your name/topic</a:t>
            </a:r>
          </a:p>
          <a:p>
            <a:r>
              <a:rPr lang="en-US" dirty="0"/>
              <a:t>     in the filename title</a:t>
            </a:r>
          </a:p>
          <a:p>
            <a:endParaRPr lang="en-US" dirty="0"/>
          </a:p>
          <a:p>
            <a:r>
              <a:rPr lang="en-US" dirty="0"/>
              <a:t>4) Email slides to </a:t>
            </a:r>
            <a:r>
              <a:rPr lang="en-US" dirty="0">
                <a:hlinkClick r:id="rId3"/>
              </a:rPr>
              <a:t>asakkas@gmail.com</a:t>
            </a:r>
            <a:r>
              <a:rPr lang="en-US" dirty="0"/>
              <a:t> </a:t>
            </a:r>
          </a:p>
          <a:p>
            <a:pPr marL="347663"/>
            <a:r>
              <a:rPr lang="en-US" dirty="0"/>
              <a:t>- Or - </a:t>
            </a:r>
          </a:p>
          <a:p>
            <a:pPr marL="347663"/>
            <a:r>
              <a:rPr lang="en-US" dirty="0"/>
              <a:t>Upload slides to: 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https://tinyurl.com/2324crupload</a:t>
            </a:r>
            <a:endParaRPr lang="en-US" dirty="0"/>
          </a:p>
          <a:p>
            <a:pPr marL="347663"/>
            <a:r>
              <a:rPr lang="en-US" dirty="0"/>
              <a:t>to have your slides added to the meeting </a:t>
            </a:r>
          </a:p>
          <a:p>
            <a:pPr marL="347663"/>
            <a:r>
              <a:rPr lang="en-US" dirty="0"/>
              <a:t>slide deck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71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E2C6-CB84-4ED6-92A5-C2A117EB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1688954"/>
            <a:ext cx="10490200" cy="2801935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Rotary Club of Cupertino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AA1C8-DD76-44C9-9331-50376E519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599" y="3641725"/>
            <a:ext cx="8174421" cy="955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Charts from &lt;name&gt;</a:t>
            </a:r>
          </a:p>
          <a:p>
            <a:pPr algn="l"/>
            <a:r>
              <a:rPr lang="en-US" dirty="0"/>
              <a:t>Charts for meeting 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9866687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ysa Presentation Template" id="{4C88DF19-70DE-254E-AB86-EFA5D4CE829C}" vid="{04F5D180-A26A-D64D-8932-6520295D7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</TotalTime>
  <Words>125</Words>
  <Application>Microsoft Macintosh PowerPoint</Application>
  <PresentationFormat>Widescreen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Vapor Trail</vt:lpstr>
      <vt:lpstr>HOW TO USE THIS CHART TEMPLATE</vt:lpstr>
      <vt:lpstr>Rotary Club of Cupertino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Onishi</dc:creator>
  <cp:lastModifiedBy>alysa sakkas</cp:lastModifiedBy>
  <cp:revision>86</cp:revision>
  <dcterms:created xsi:type="dcterms:W3CDTF">2022-03-31T22:06:05Z</dcterms:created>
  <dcterms:modified xsi:type="dcterms:W3CDTF">2023-07-13T16:24:45Z</dcterms:modified>
</cp:coreProperties>
</file>