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70"/>
    <p:restoredTop sz="94658"/>
  </p:normalViewPr>
  <p:slideViewPr>
    <p:cSldViewPr snapToGrid="0">
      <p:cViewPr varScale="1">
        <p:scale>
          <a:sx n="120" d="100"/>
          <a:sy n="120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61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001DA-A52D-4646-9CCB-DD9472C56118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65D76-1E57-4F43-AEDF-590F3A00D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1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837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81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17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93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582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232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101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17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7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88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86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55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1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34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6/29/26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14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95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71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7D4C50-1975-82AE-19CC-83EC2983D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5514" b="4993"/>
          <a:stretch>
            <a:fillRect/>
          </a:stretch>
        </p:blipFill>
        <p:spPr>
          <a:xfrm>
            <a:off x="135924" y="5486400"/>
            <a:ext cx="1584430" cy="1371600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AB8059-3FF4-C5D6-F0D5-48AE3A10C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238" y="0"/>
            <a:ext cx="1091335" cy="10886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C2D83EE-A13B-023E-2367-147F982A4B5B}"/>
              </a:ext>
            </a:extLst>
          </p:cNvPr>
          <p:cNvSpPr txBox="1"/>
          <p:nvPr/>
        </p:nvSpPr>
        <p:spPr>
          <a:xfrm>
            <a:off x="1421027" y="6211316"/>
            <a:ext cx="3707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Everyone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is a piece of the puzzle</a:t>
            </a:r>
          </a:p>
        </p:txBody>
      </p:sp>
    </p:spTree>
    <p:extLst>
      <p:ext uri="{BB962C8B-B14F-4D97-AF65-F5344CB8AC3E}">
        <p14:creationId xmlns:p14="http://schemas.microsoft.com/office/powerpoint/2010/main" val="10699686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8C12118-3BC5-DF48-AF42-349E69B5BDD4}" vid="{C1C4DC05-7590-B748-8978-6CD72236C4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rosenberg</dc:creator>
  <cp:lastModifiedBy>stuart rosenberg</cp:lastModifiedBy>
  <cp:revision>1</cp:revision>
  <dcterms:created xsi:type="dcterms:W3CDTF">2026-06-29T19:23:19Z</dcterms:created>
  <dcterms:modified xsi:type="dcterms:W3CDTF">2026-06-29T19:23:54Z</dcterms:modified>
</cp:coreProperties>
</file>